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  <p:sldMasterId id="2147483674" r:id="rId2"/>
    <p:sldMasterId id="2147483686" r:id="rId3"/>
  </p:sldMasterIdLst>
  <p:notesMasterIdLst>
    <p:notesMasterId r:id="rId34"/>
  </p:notesMasterIdLst>
  <p:sldIdLst>
    <p:sldId id="2906" r:id="rId4"/>
    <p:sldId id="257" r:id="rId5"/>
    <p:sldId id="2907" r:id="rId6"/>
    <p:sldId id="2908" r:id="rId7"/>
    <p:sldId id="2897" r:id="rId8"/>
    <p:sldId id="2909" r:id="rId9"/>
    <p:sldId id="2866" r:id="rId10"/>
    <p:sldId id="2885" r:id="rId11"/>
    <p:sldId id="2880" r:id="rId12"/>
    <p:sldId id="2910" r:id="rId13"/>
    <p:sldId id="262" r:id="rId14"/>
    <p:sldId id="2878" r:id="rId15"/>
    <p:sldId id="2911" r:id="rId16"/>
    <p:sldId id="263" r:id="rId17"/>
    <p:sldId id="2912" r:id="rId18"/>
    <p:sldId id="2874" r:id="rId19"/>
    <p:sldId id="265" r:id="rId20"/>
    <p:sldId id="2913" r:id="rId21"/>
    <p:sldId id="2914" r:id="rId22"/>
    <p:sldId id="2915" r:id="rId23"/>
    <p:sldId id="2917" r:id="rId24"/>
    <p:sldId id="2905" r:id="rId25"/>
    <p:sldId id="2916" r:id="rId26"/>
    <p:sldId id="267" r:id="rId27"/>
    <p:sldId id="272" r:id="rId28"/>
    <p:sldId id="2918" r:id="rId29"/>
    <p:sldId id="2919" r:id="rId30"/>
    <p:sldId id="2904" r:id="rId31"/>
    <p:sldId id="2920" r:id="rId32"/>
    <p:sldId id="2871" r:id="rId33"/>
  </p:sldIdLst>
  <p:sldSz cx="12192000" cy="6858000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游ゴシック Medium" panose="020B0500000000000000" pitchFamily="50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游ゴシック Medium" panose="020B0500000000000000" pitchFamily="50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游ゴシック Medium" panose="020B0500000000000000" pitchFamily="50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游ゴシック Medium" panose="020B0500000000000000" pitchFamily="50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游ゴシック Medium" panose="020B0500000000000000" pitchFamily="50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游ゴシック Medium" panose="020B0500000000000000" pitchFamily="50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游ゴシック Medium" panose="020B0500000000000000" pitchFamily="50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游ゴシック Medium" panose="020B0500000000000000" pitchFamily="50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游ゴシック Medium" panose="020B0500000000000000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3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D755577-98C8-4345-99AE-FCF7A51C1CF1}" v="1504" dt="2025-01-22T05:34:17.290"/>
    <p1510:client id="{B982BF0A-8239-4ED2-B31A-5FA68B362034}" v="54" dt="2025-01-22T07:47:02.55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5007" autoAdjust="0"/>
  </p:normalViewPr>
  <p:slideViewPr>
    <p:cSldViewPr snapToGrid="0">
      <p:cViewPr varScale="1">
        <p:scale>
          <a:sx n="107" d="100"/>
          <a:sy n="107" d="100"/>
        </p:scale>
        <p:origin x="714" y="114"/>
      </p:cViewPr>
      <p:guideLst/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microsoft.com/office/2016/11/relationships/changesInfo" Target="changesInfos/changesInfo1.xml"/><Relationship Id="rId21" Type="http://schemas.openxmlformats.org/officeDocument/2006/relationships/slide" Target="slides/slide18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theme" Target="theme/theme1.xml"/><Relationship Id="rId40" Type="http://schemas.microsoft.com/office/2015/10/relationships/revisionInfo" Target="revisionInfo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viewProps" Target="view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presProps" Target="presProps.xml"/><Relationship Id="rId8" Type="http://schemas.openxmlformats.org/officeDocument/2006/relationships/slide" Target="slides/slide5.xml"/><Relationship Id="rId3" Type="http://schemas.openxmlformats.org/officeDocument/2006/relationships/slideMaster" Target="slideMasters/slideMaster3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智子 有賀" userId="867f055c6b5480cc" providerId="LiveId" clId="{B982BF0A-8239-4ED2-B31A-5FA68B362034}"/>
    <pc:docChg chg="undo custSel delSld modSld">
      <pc:chgData name="智子 有賀" userId="867f055c6b5480cc" providerId="LiveId" clId="{B982BF0A-8239-4ED2-B31A-5FA68B362034}" dt="2025-01-22T07:47:11.207" v="646" actId="1036"/>
      <pc:docMkLst>
        <pc:docMk/>
      </pc:docMkLst>
      <pc:sldChg chg="delSp del mod">
        <pc:chgData name="智子 有賀" userId="867f055c6b5480cc" providerId="LiveId" clId="{B982BF0A-8239-4ED2-B31A-5FA68B362034}" dt="2025-01-22T07:24:19.932" v="53" actId="47"/>
        <pc:sldMkLst>
          <pc:docMk/>
          <pc:sldMk cId="4017426631" sldId="256"/>
        </pc:sldMkLst>
        <pc:grpChg chg="del">
          <ac:chgData name="智子 有賀" userId="867f055c6b5480cc" providerId="LiveId" clId="{B982BF0A-8239-4ED2-B31A-5FA68B362034}" dt="2025-01-22T07:24:15.050" v="52" actId="478"/>
          <ac:grpSpMkLst>
            <pc:docMk/>
            <pc:sldMk cId="4017426631" sldId="256"/>
            <ac:grpSpMk id="19" creationId="{73DA6A90-39DF-056F-6C9D-FDF44355F95E}"/>
          </ac:grpSpMkLst>
        </pc:grpChg>
      </pc:sldChg>
      <pc:sldChg chg="modSp del mod">
        <pc:chgData name="智子 有賀" userId="867f055c6b5480cc" providerId="LiveId" clId="{B982BF0A-8239-4ED2-B31A-5FA68B362034}" dt="2025-01-22T07:29:38.277" v="131" actId="47"/>
        <pc:sldMkLst>
          <pc:docMk/>
          <pc:sldMk cId="3160896197" sldId="258"/>
        </pc:sldMkLst>
        <pc:grpChg chg="mod">
          <ac:chgData name="智子 有賀" userId="867f055c6b5480cc" providerId="LiveId" clId="{B982BF0A-8239-4ED2-B31A-5FA68B362034}" dt="2025-01-22T07:28:03.397" v="100" actId="1076"/>
          <ac:grpSpMkLst>
            <pc:docMk/>
            <pc:sldMk cId="3160896197" sldId="258"/>
            <ac:grpSpMk id="154" creationId="{F27447BE-C9B0-8278-715D-275DAD809748}"/>
          </ac:grpSpMkLst>
        </pc:grpChg>
        <pc:picChg chg="mod">
          <ac:chgData name="智子 有賀" userId="867f055c6b5480cc" providerId="LiveId" clId="{B982BF0A-8239-4ED2-B31A-5FA68B362034}" dt="2025-01-22T07:28:11.300" v="104" actId="1036"/>
          <ac:picMkLst>
            <pc:docMk/>
            <pc:sldMk cId="3160896197" sldId="258"/>
            <ac:picMk id="148" creationId="{C6EB0AC4-A7FB-CCEA-6E6C-F3801B952CD2}"/>
          </ac:picMkLst>
        </pc:picChg>
      </pc:sldChg>
      <pc:sldChg chg="addSp delSp modSp del mod modNotesTx">
        <pc:chgData name="智子 有賀" userId="867f055c6b5480cc" providerId="LiveId" clId="{B982BF0A-8239-4ED2-B31A-5FA68B362034}" dt="2025-01-22T07:27:55.008" v="98" actId="47"/>
        <pc:sldMkLst>
          <pc:docMk/>
          <pc:sldMk cId="2938226627" sldId="260"/>
        </pc:sldMkLst>
        <pc:spChg chg="add del mod">
          <ac:chgData name="智子 有賀" userId="867f055c6b5480cc" providerId="LiveId" clId="{B982BF0A-8239-4ED2-B31A-5FA68B362034}" dt="2025-01-22T07:26:41.262" v="80" actId="21"/>
          <ac:spMkLst>
            <pc:docMk/>
            <pc:sldMk cId="2938226627" sldId="260"/>
            <ac:spMk id="6" creationId="{818C56DD-15DD-503B-E5A0-01C3458F087E}"/>
          </ac:spMkLst>
        </pc:spChg>
        <pc:spChg chg="del">
          <ac:chgData name="智子 有賀" userId="867f055c6b5480cc" providerId="LiveId" clId="{B982BF0A-8239-4ED2-B31A-5FA68B362034}" dt="2025-01-22T07:25:47.039" v="58" actId="478"/>
          <ac:spMkLst>
            <pc:docMk/>
            <pc:sldMk cId="2938226627" sldId="260"/>
            <ac:spMk id="39" creationId="{C1316D7B-485F-D5DB-714A-83211F35C54D}"/>
          </ac:spMkLst>
        </pc:spChg>
      </pc:sldChg>
      <pc:sldChg chg="modNotesTx">
        <pc:chgData name="智子 有賀" userId="867f055c6b5480cc" providerId="LiveId" clId="{B982BF0A-8239-4ED2-B31A-5FA68B362034}" dt="2025-01-22T07:33:41.276" v="192" actId="6549"/>
        <pc:sldMkLst>
          <pc:docMk/>
          <pc:sldMk cId="2759569960" sldId="262"/>
        </pc:sldMkLst>
      </pc:sldChg>
      <pc:sldChg chg="del">
        <pc:chgData name="智子 有賀" userId="867f055c6b5480cc" providerId="LiveId" clId="{B982BF0A-8239-4ED2-B31A-5FA68B362034}" dt="2025-01-22T07:40:12.047" v="381" actId="47"/>
        <pc:sldMkLst>
          <pc:docMk/>
          <pc:sldMk cId="2202273909" sldId="264"/>
        </pc:sldMkLst>
      </pc:sldChg>
      <pc:sldChg chg="del">
        <pc:chgData name="智子 有賀" userId="867f055c6b5480cc" providerId="LiveId" clId="{B982BF0A-8239-4ED2-B31A-5FA68B362034}" dt="2025-01-22T07:35:26.785" v="256" actId="47"/>
        <pc:sldMkLst>
          <pc:docMk/>
          <pc:sldMk cId="1715267173" sldId="268"/>
        </pc:sldMkLst>
      </pc:sldChg>
      <pc:sldChg chg="modSp del modNotesTx">
        <pc:chgData name="智子 有賀" userId="867f055c6b5480cc" providerId="LiveId" clId="{B982BF0A-8239-4ED2-B31A-5FA68B362034}" dt="2025-01-22T07:40:54.224" v="391" actId="47"/>
        <pc:sldMkLst>
          <pc:docMk/>
          <pc:sldMk cId="1688556872" sldId="276"/>
        </pc:sldMkLst>
        <pc:spChg chg="mod">
          <ac:chgData name="智子 有賀" userId="867f055c6b5480cc" providerId="LiveId" clId="{B982BF0A-8239-4ED2-B31A-5FA68B362034}" dt="2025-01-22T07:40:34.015" v="384" actId="207"/>
          <ac:spMkLst>
            <pc:docMk/>
            <pc:sldMk cId="1688556872" sldId="276"/>
            <ac:spMk id="9" creationId="{59C4E33C-29C5-135A-1340-91435B13821D}"/>
          </ac:spMkLst>
        </pc:spChg>
        <pc:spChg chg="mod">
          <ac:chgData name="智子 有賀" userId="867f055c6b5480cc" providerId="LiveId" clId="{B982BF0A-8239-4ED2-B31A-5FA68B362034}" dt="2025-01-22T07:40:37.137" v="385" actId="207"/>
          <ac:spMkLst>
            <pc:docMk/>
            <pc:sldMk cId="1688556872" sldId="276"/>
            <ac:spMk id="10" creationId="{FD878FB8-BD68-1D32-7234-A61192F84638}"/>
          </ac:spMkLst>
        </pc:spChg>
      </pc:sldChg>
      <pc:sldChg chg="del">
        <pc:chgData name="智子 有賀" userId="867f055c6b5480cc" providerId="LiveId" clId="{B982BF0A-8239-4ED2-B31A-5FA68B362034}" dt="2025-01-22T07:38:21.905" v="321" actId="47"/>
        <pc:sldMkLst>
          <pc:docMk/>
          <pc:sldMk cId="1227382294" sldId="277"/>
        </pc:sldMkLst>
      </pc:sldChg>
      <pc:sldChg chg="modSp del mod">
        <pc:chgData name="智子 有賀" userId="867f055c6b5480cc" providerId="LiveId" clId="{B982BF0A-8239-4ED2-B31A-5FA68B362034}" dt="2025-01-22T07:33:31.603" v="191" actId="47"/>
        <pc:sldMkLst>
          <pc:docMk/>
          <pc:sldMk cId="1460468153" sldId="278"/>
        </pc:sldMkLst>
        <pc:picChg chg="mod">
          <ac:chgData name="智子 有賀" userId="867f055c6b5480cc" providerId="LiveId" clId="{B982BF0A-8239-4ED2-B31A-5FA68B362034}" dt="2025-01-22T07:33:29.544" v="190" actId="1036"/>
          <ac:picMkLst>
            <pc:docMk/>
            <pc:sldMk cId="1460468153" sldId="278"/>
            <ac:picMk id="7" creationId="{6ABBA599-BCFC-09A1-85D0-EF7524B4C534}"/>
          </ac:picMkLst>
        </pc:picChg>
      </pc:sldChg>
      <pc:sldChg chg="del">
        <pc:chgData name="智子 有賀" userId="867f055c6b5480cc" providerId="LiveId" clId="{B982BF0A-8239-4ED2-B31A-5FA68B362034}" dt="2025-01-22T07:46:51.605" v="618" actId="47"/>
        <pc:sldMkLst>
          <pc:docMk/>
          <pc:sldMk cId="1875263415" sldId="1046"/>
        </pc:sldMkLst>
      </pc:sldChg>
      <pc:sldChg chg="del">
        <pc:chgData name="智子 有賀" userId="867f055c6b5480cc" providerId="LiveId" clId="{B982BF0A-8239-4ED2-B31A-5FA68B362034}" dt="2025-01-22T07:31:17.080" v="147" actId="47"/>
        <pc:sldMkLst>
          <pc:docMk/>
          <pc:sldMk cId="2477281142" sldId="2864"/>
        </pc:sldMkLst>
      </pc:sldChg>
      <pc:sldChg chg="delSp modSp mod">
        <pc:chgData name="智子 有賀" userId="867f055c6b5480cc" providerId="LiveId" clId="{B982BF0A-8239-4ED2-B31A-5FA68B362034}" dt="2025-01-22T07:31:52.475" v="151" actId="1036"/>
        <pc:sldMkLst>
          <pc:docMk/>
          <pc:sldMk cId="3095642579" sldId="2866"/>
        </pc:sldMkLst>
        <pc:spChg chg="mod">
          <ac:chgData name="智子 有賀" userId="867f055c6b5480cc" providerId="LiveId" clId="{B982BF0A-8239-4ED2-B31A-5FA68B362034}" dt="2025-01-22T07:31:52.475" v="151" actId="1036"/>
          <ac:spMkLst>
            <pc:docMk/>
            <pc:sldMk cId="3095642579" sldId="2866"/>
            <ac:spMk id="10" creationId="{FE2219FE-29FE-1D34-16BF-B57BAE6788F6}"/>
          </ac:spMkLst>
        </pc:spChg>
        <pc:spChg chg="del">
          <ac:chgData name="智子 有賀" userId="867f055c6b5480cc" providerId="LiveId" clId="{B982BF0A-8239-4ED2-B31A-5FA68B362034}" dt="2025-01-22T07:31:37.428" v="149" actId="478"/>
          <ac:spMkLst>
            <pc:docMk/>
            <pc:sldMk cId="3095642579" sldId="2866"/>
            <ac:spMk id="11" creationId="{F7FA1B0C-2352-DED0-D21E-1F63450B0F46}"/>
          </ac:spMkLst>
        </pc:spChg>
        <pc:spChg chg="del">
          <ac:chgData name="智子 有賀" userId="867f055c6b5480cc" providerId="LiveId" clId="{B982BF0A-8239-4ED2-B31A-5FA68B362034}" dt="2025-01-22T07:31:35.383" v="148" actId="478"/>
          <ac:spMkLst>
            <pc:docMk/>
            <pc:sldMk cId="3095642579" sldId="2866"/>
            <ac:spMk id="12" creationId="{6E209740-2B76-88DC-BBE1-7C2893DC5426}"/>
          </ac:spMkLst>
        </pc:spChg>
      </pc:sldChg>
      <pc:sldChg chg="del">
        <pc:chgData name="智子 有賀" userId="867f055c6b5480cc" providerId="LiveId" clId="{B982BF0A-8239-4ED2-B31A-5FA68B362034}" dt="2025-01-22T07:45:53.730" v="613" actId="47"/>
        <pc:sldMkLst>
          <pc:docMk/>
          <pc:sldMk cId="2219038125" sldId="2867"/>
        </pc:sldMkLst>
      </pc:sldChg>
      <pc:sldChg chg="del">
        <pc:chgData name="智子 有賀" userId="867f055c6b5480cc" providerId="LiveId" clId="{B982BF0A-8239-4ED2-B31A-5FA68B362034}" dt="2025-01-22T07:43:52.519" v="504" actId="47"/>
        <pc:sldMkLst>
          <pc:docMk/>
          <pc:sldMk cId="1431135791" sldId="2875"/>
        </pc:sldMkLst>
      </pc:sldChg>
      <pc:sldChg chg="del">
        <pc:chgData name="智子 有賀" userId="867f055c6b5480cc" providerId="LiveId" clId="{B982BF0A-8239-4ED2-B31A-5FA68B362034}" dt="2025-01-22T07:45:44.507" v="612" actId="47"/>
        <pc:sldMkLst>
          <pc:docMk/>
          <pc:sldMk cId="3629155550" sldId="2876"/>
        </pc:sldMkLst>
      </pc:sldChg>
      <pc:sldChg chg="del">
        <pc:chgData name="智子 有賀" userId="867f055c6b5480cc" providerId="LiveId" clId="{B982BF0A-8239-4ED2-B31A-5FA68B362034}" dt="2025-01-22T07:43:41.674" v="502" actId="47"/>
        <pc:sldMkLst>
          <pc:docMk/>
          <pc:sldMk cId="946735122" sldId="2877"/>
        </pc:sldMkLst>
      </pc:sldChg>
      <pc:sldChg chg="modNotesTx">
        <pc:chgData name="智子 有賀" userId="867f055c6b5480cc" providerId="LiveId" clId="{B982BF0A-8239-4ED2-B31A-5FA68B362034}" dt="2025-01-22T07:33:44.957" v="193" actId="6549"/>
        <pc:sldMkLst>
          <pc:docMk/>
          <pc:sldMk cId="1886248623" sldId="2878"/>
        </pc:sldMkLst>
      </pc:sldChg>
      <pc:sldChg chg="modNotesTx">
        <pc:chgData name="智子 有賀" userId="867f055c6b5480cc" providerId="LiveId" clId="{B982BF0A-8239-4ED2-B31A-5FA68B362034}" dt="2025-01-22T07:32:10.099" v="153" actId="6549"/>
        <pc:sldMkLst>
          <pc:docMk/>
          <pc:sldMk cId="2968072718" sldId="2880"/>
        </pc:sldMkLst>
      </pc:sldChg>
      <pc:sldChg chg="del">
        <pc:chgData name="智子 有賀" userId="867f055c6b5480cc" providerId="LiveId" clId="{B982BF0A-8239-4ED2-B31A-5FA68B362034}" dt="2025-01-22T07:34:22.672" v="218" actId="47"/>
        <pc:sldMkLst>
          <pc:docMk/>
          <pc:sldMk cId="1797400355" sldId="2881"/>
        </pc:sldMkLst>
      </pc:sldChg>
      <pc:sldChg chg="del">
        <pc:chgData name="智子 有賀" userId="867f055c6b5480cc" providerId="LiveId" clId="{B982BF0A-8239-4ED2-B31A-5FA68B362034}" dt="2025-01-22T07:44:49.875" v="594" actId="47"/>
        <pc:sldMkLst>
          <pc:docMk/>
          <pc:sldMk cId="107857856" sldId="2883"/>
        </pc:sldMkLst>
      </pc:sldChg>
      <pc:sldChg chg="modNotesTx">
        <pc:chgData name="智子 有賀" userId="867f055c6b5480cc" providerId="LiveId" clId="{B982BF0A-8239-4ED2-B31A-5FA68B362034}" dt="2025-01-22T07:32:03.421" v="152" actId="6549"/>
        <pc:sldMkLst>
          <pc:docMk/>
          <pc:sldMk cId="4026465055" sldId="2885"/>
        </pc:sldMkLst>
      </pc:sldChg>
      <pc:sldChg chg="del modNotesTx">
        <pc:chgData name="智子 有賀" userId="867f055c6b5480cc" providerId="LiveId" clId="{B982BF0A-8239-4ED2-B31A-5FA68B362034}" dt="2025-01-22T07:41:55.605" v="420" actId="47"/>
        <pc:sldMkLst>
          <pc:docMk/>
          <pc:sldMk cId="3481846569" sldId="2886"/>
        </pc:sldMkLst>
      </pc:sldChg>
      <pc:sldChg chg="del">
        <pc:chgData name="智子 有賀" userId="867f055c6b5480cc" providerId="LiveId" clId="{B982BF0A-8239-4ED2-B31A-5FA68B362034}" dt="2025-01-22T07:44:43.708" v="593" actId="47"/>
        <pc:sldMkLst>
          <pc:docMk/>
          <pc:sldMk cId="3299335614" sldId="2896"/>
        </pc:sldMkLst>
      </pc:sldChg>
      <pc:sldChg chg="addSp delSp modSp mod">
        <pc:chgData name="智子 有賀" userId="867f055c6b5480cc" providerId="LiveId" clId="{B982BF0A-8239-4ED2-B31A-5FA68B362034}" dt="2025-01-22T07:30:32.560" v="142" actId="1037"/>
        <pc:sldMkLst>
          <pc:docMk/>
          <pc:sldMk cId="1585043054" sldId="2897"/>
        </pc:sldMkLst>
        <pc:spChg chg="del">
          <ac:chgData name="智子 有賀" userId="867f055c6b5480cc" providerId="LiveId" clId="{B982BF0A-8239-4ED2-B31A-5FA68B362034}" dt="2025-01-22T07:30:14.489" v="134" actId="478"/>
          <ac:spMkLst>
            <pc:docMk/>
            <pc:sldMk cId="1585043054" sldId="2897"/>
            <ac:spMk id="2" creationId="{F5E16510-8436-116F-CF10-451867898C8A}"/>
          </ac:spMkLst>
        </pc:spChg>
        <pc:grpChg chg="del">
          <ac:chgData name="智子 有賀" userId="867f055c6b5480cc" providerId="LiveId" clId="{B982BF0A-8239-4ED2-B31A-5FA68B362034}" dt="2025-01-22T07:30:14.489" v="134" actId="478"/>
          <ac:grpSpMkLst>
            <pc:docMk/>
            <pc:sldMk cId="1585043054" sldId="2897"/>
            <ac:grpSpMk id="9" creationId="{E91DC816-4571-EADC-D20B-281AE0CD3E8B}"/>
          </ac:grpSpMkLst>
        </pc:grpChg>
        <pc:grpChg chg="del">
          <ac:chgData name="智子 有賀" userId="867f055c6b5480cc" providerId="LiveId" clId="{B982BF0A-8239-4ED2-B31A-5FA68B362034}" dt="2025-01-22T07:30:14.489" v="134" actId="478"/>
          <ac:grpSpMkLst>
            <pc:docMk/>
            <pc:sldMk cId="1585043054" sldId="2897"/>
            <ac:grpSpMk id="44" creationId="{62499536-C365-1C42-ED6B-795697454D84}"/>
          </ac:grpSpMkLst>
        </pc:grpChg>
        <pc:picChg chg="add mod">
          <ac:chgData name="智子 有賀" userId="867f055c6b5480cc" providerId="LiveId" clId="{B982BF0A-8239-4ED2-B31A-5FA68B362034}" dt="2025-01-22T07:30:32.560" v="142" actId="1037"/>
          <ac:picMkLst>
            <pc:docMk/>
            <pc:sldMk cId="1585043054" sldId="2897"/>
            <ac:picMk id="4" creationId="{AC201CB2-A886-E1EF-00FF-B063FBB10108}"/>
          </ac:picMkLst>
        </pc:picChg>
      </pc:sldChg>
      <pc:sldChg chg="addSp delSp modSp mod">
        <pc:chgData name="智子 有賀" userId="867f055c6b5480cc" providerId="LiveId" clId="{B982BF0A-8239-4ED2-B31A-5FA68B362034}" dt="2025-01-22T07:47:11.207" v="646" actId="1036"/>
        <pc:sldMkLst>
          <pc:docMk/>
          <pc:sldMk cId="2779638490" sldId="2904"/>
        </pc:sldMkLst>
        <pc:grpChg chg="del">
          <ac:chgData name="智子 有賀" userId="867f055c6b5480cc" providerId="LiveId" clId="{B982BF0A-8239-4ED2-B31A-5FA68B362034}" dt="2025-01-22T07:47:08.290" v="621" actId="478"/>
          <ac:grpSpMkLst>
            <pc:docMk/>
            <pc:sldMk cId="2779638490" sldId="2904"/>
            <ac:grpSpMk id="6" creationId="{3A1034AD-8160-004E-9864-EB15BDE15AEA}"/>
          </ac:grpSpMkLst>
        </pc:grpChg>
        <pc:picChg chg="add mod">
          <ac:chgData name="智子 有賀" userId="867f055c6b5480cc" providerId="LiveId" clId="{B982BF0A-8239-4ED2-B31A-5FA68B362034}" dt="2025-01-22T07:47:11.207" v="646" actId="1036"/>
          <ac:picMkLst>
            <pc:docMk/>
            <pc:sldMk cId="2779638490" sldId="2904"/>
            <ac:picMk id="26" creationId="{FE53611C-7234-F75D-1D2F-56B355E6091C}"/>
          </ac:picMkLst>
        </pc:picChg>
      </pc:sldChg>
      <pc:sldChg chg="modSp mod modNotesTx">
        <pc:chgData name="智子 有賀" userId="867f055c6b5480cc" providerId="LiveId" clId="{B982BF0A-8239-4ED2-B31A-5FA68B362034}" dt="2025-01-22T07:41:13.505" v="394" actId="6549"/>
        <pc:sldMkLst>
          <pc:docMk/>
          <pc:sldMk cId="2662441356" sldId="2905"/>
        </pc:sldMkLst>
        <pc:spChg chg="mod">
          <ac:chgData name="智子 有賀" userId="867f055c6b5480cc" providerId="LiveId" clId="{B982BF0A-8239-4ED2-B31A-5FA68B362034}" dt="2025-01-22T07:41:06.670" v="393" actId="14100"/>
          <ac:spMkLst>
            <pc:docMk/>
            <pc:sldMk cId="2662441356" sldId="2905"/>
            <ac:spMk id="4" creationId="{1C9226D6-6406-27E7-5AC9-5FF590155542}"/>
          </ac:spMkLst>
        </pc:spChg>
      </pc:sldChg>
      <pc:sldChg chg="addSp delSp modSp mod">
        <pc:chgData name="智子 有賀" userId="867f055c6b5480cc" providerId="LiveId" clId="{B982BF0A-8239-4ED2-B31A-5FA68B362034}" dt="2025-01-22T07:24:03.327" v="50"/>
        <pc:sldMkLst>
          <pc:docMk/>
          <pc:sldMk cId="1473833096" sldId="2906"/>
        </pc:sldMkLst>
        <pc:spChg chg="add mod">
          <ac:chgData name="智子 有賀" userId="867f055c6b5480cc" providerId="LiveId" clId="{B982BF0A-8239-4ED2-B31A-5FA68B362034}" dt="2025-01-22T07:24:03.327" v="50"/>
          <ac:spMkLst>
            <pc:docMk/>
            <pc:sldMk cId="1473833096" sldId="2906"/>
            <ac:spMk id="5" creationId="{6736E3E8-09CE-7CD9-6F8C-A3E19F07A724}"/>
          </ac:spMkLst>
        </pc:spChg>
        <pc:grpChg chg="del">
          <ac:chgData name="智子 有賀" userId="867f055c6b5480cc" providerId="LiveId" clId="{B982BF0A-8239-4ED2-B31A-5FA68B362034}" dt="2025-01-22T07:22:58.031" v="1" actId="478"/>
          <ac:grpSpMkLst>
            <pc:docMk/>
            <pc:sldMk cId="1473833096" sldId="2906"/>
            <ac:grpSpMk id="19" creationId="{73DA6A90-39DF-056F-6C9D-FDF44355F95E}"/>
          </ac:grpSpMkLst>
        </pc:grpChg>
        <pc:picChg chg="add mod">
          <ac:chgData name="智子 有賀" userId="867f055c6b5480cc" providerId="LiveId" clId="{B982BF0A-8239-4ED2-B31A-5FA68B362034}" dt="2025-01-22T07:23:51.214" v="49" actId="1038"/>
          <ac:picMkLst>
            <pc:docMk/>
            <pc:sldMk cId="1473833096" sldId="2906"/>
            <ac:picMk id="4" creationId="{C662C9BC-0A7F-3413-8993-8FAC1AFF4625}"/>
          </ac:picMkLst>
        </pc:picChg>
      </pc:sldChg>
      <pc:sldChg chg="del">
        <pc:chgData name="智子 有賀" userId="867f055c6b5480cc" providerId="LiveId" clId="{B982BF0A-8239-4ED2-B31A-5FA68B362034}" dt="2025-01-22T07:22:47.401" v="0" actId="47"/>
        <pc:sldMkLst>
          <pc:docMk/>
          <pc:sldMk cId="2312605600" sldId="2906"/>
        </pc:sldMkLst>
      </pc:sldChg>
      <pc:sldChg chg="addSp delSp modSp mod">
        <pc:chgData name="智子 有賀" userId="867f055c6b5480cc" providerId="LiveId" clId="{B982BF0A-8239-4ED2-B31A-5FA68B362034}" dt="2025-01-22T07:27:43.698" v="97" actId="1036"/>
        <pc:sldMkLst>
          <pc:docMk/>
          <pc:sldMk cId="2373784342" sldId="2907"/>
        </pc:sldMkLst>
        <pc:spChg chg="add mod">
          <ac:chgData name="智子 有賀" userId="867f055c6b5480cc" providerId="LiveId" clId="{B982BF0A-8239-4ED2-B31A-5FA68B362034}" dt="2025-01-22T07:26:54.989" v="88" actId="1037"/>
          <ac:spMkLst>
            <pc:docMk/>
            <pc:sldMk cId="2373784342" sldId="2907"/>
            <ac:spMk id="7" creationId="{818C56DD-15DD-503B-E5A0-01C3458F087E}"/>
          </ac:spMkLst>
        </pc:spChg>
        <pc:spChg chg="del">
          <ac:chgData name="智子 有賀" userId="867f055c6b5480cc" providerId="LiveId" clId="{B982BF0A-8239-4ED2-B31A-5FA68B362034}" dt="2025-01-22T07:27:34.412" v="90" actId="478"/>
          <ac:spMkLst>
            <pc:docMk/>
            <pc:sldMk cId="2373784342" sldId="2907"/>
            <ac:spMk id="23" creationId="{222A159E-32C0-C0A1-97B1-E84AD0EAAEE6}"/>
          </ac:spMkLst>
        </pc:spChg>
        <pc:spChg chg="del">
          <ac:chgData name="智子 有賀" userId="867f055c6b5480cc" providerId="LiveId" clId="{B982BF0A-8239-4ED2-B31A-5FA68B362034}" dt="2025-01-22T07:27:34.412" v="90" actId="478"/>
          <ac:spMkLst>
            <pc:docMk/>
            <pc:sldMk cId="2373784342" sldId="2907"/>
            <ac:spMk id="24" creationId="{17290E1A-C71F-E326-E500-85D36B702A1D}"/>
          </ac:spMkLst>
        </pc:spChg>
        <pc:spChg chg="del">
          <ac:chgData name="智子 有賀" userId="867f055c6b5480cc" providerId="LiveId" clId="{B982BF0A-8239-4ED2-B31A-5FA68B362034}" dt="2025-01-22T07:25:33.989" v="55" actId="478"/>
          <ac:spMkLst>
            <pc:docMk/>
            <pc:sldMk cId="2373784342" sldId="2907"/>
            <ac:spMk id="39" creationId="{C1316D7B-485F-D5DB-714A-83211F35C54D}"/>
          </ac:spMkLst>
        </pc:spChg>
        <pc:grpChg chg="del">
          <ac:chgData name="智子 有賀" userId="867f055c6b5480cc" providerId="LiveId" clId="{B982BF0A-8239-4ED2-B31A-5FA68B362034}" dt="2025-01-22T07:25:33.989" v="55" actId="478"/>
          <ac:grpSpMkLst>
            <pc:docMk/>
            <pc:sldMk cId="2373784342" sldId="2907"/>
            <ac:grpSpMk id="25" creationId="{47013774-AE77-8A6C-2E53-8FC4033AD887}"/>
          </ac:grpSpMkLst>
        </pc:grpChg>
        <pc:picChg chg="del mod">
          <ac:chgData name="智子 有賀" userId="867f055c6b5480cc" providerId="LiveId" clId="{B982BF0A-8239-4ED2-B31A-5FA68B362034}" dt="2025-01-22T07:27:34.412" v="90" actId="478"/>
          <ac:picMkLst>
            <pc:docMk/>
            <pc:sldMk cId="2373784342" sldId="2907"/>
            <ac:picMk id="5" creationId="{9B8CCB8C-8B48-524D-8518-DB43B807200B}"/>
          </ac:picMkLst>
        </pc:picChg>
        <pc:picChg chg="add mod">
          <ac:chgData name="智子 有賀" userId="867f055c6b5480cc" providerId="LiveId" clId="{B982BF0A-8239-4ED2-B31A-5FA68B362034}" dt="2025-01-22T07:26:20.061" v="79" actId="1038"/>
          <ac:picMkLst>
            <pc:docMk/>
            <pc:sldMk cId="2373784342" sldId="2907"/>
            <ac:picMk id="6" creationId="{0AC3C28E-4AAB-C810-CF45-AAE7298AB579}"/>
          </ac:picMkLst>
        </pc:picChg>
        <pc:picChg chg="add mod">
          <ac:chgData name="智子 有賀" userId="867f055c6b5480cc" providerId="LiveId" clId="{B982BF0A-8239-4ED2-B31A-5FA68B362034}" dt="2025-01-22T07:27:43.698" v="97" actId="1036"/>
          <ac:picMkLst>
            <pc:docMk/>
            <pc:sldMk cId="2373784342" sldId="2907"/>
            <ac:picMk id="8" creationId="{22F70950-AD51-69B3-A996-5B1EAF87705F}"/>
          </ac:picMkLst>
        </pc:picChg>
        <pc:picChg chg="del">
          <ac:chgData name="智子 有賀" userId="867f055c6b5480cc" providerId="LiveId" clId="{B982BF0A-8239-4ED2-B31A-5FA68B362034}" dt="2025-01-22T07:27:34.412" v="90" actId="478"/>
          <ac:picMkLst>
            <pc:docMk/>
            <pc:sldMk cId="2373784342" sldId="2907"/>
            <ac:picMk id="21" creationId="{A6BB875F-86C3-CFA0-5DD3-AF168CC936F8}"/>
          </ac:picMkLst>
        </pc:picChg>
      </pc:sldChg>
      <pc:sldChg chg="delSp del mod">
        <pc:chgData name="智子 有賀" userId="867f055c6b5480cc" providerId="LiveId" clId="{B982BF0A-8239-4ED2-B31A-5FA68B362034}" dt="2025-01-22T07:24:11.873" v="51" actId="47"/>
        <pc:sldMkLst>
          <pc:docMk/>
          <pc:sldMk cId="4226638645" sldId="2907"/>
        </pc:sldMkLst>
        <pc:spChg chg="del topLvl">
          <ac:chgData name="智子 有賀" userId="867f055c6b5480cc" providerId="LiveId" clId="{B982BF0A-8239-4ED2-B31A-5FA68B362034}" dt="2025-01-22T07:23:30.304" v="2" actId="478"/>
          <ac:spMkLst>
            <pc:docMk/>
            <pc:sldMk cId="4226638645" sldId="2907"/>
            <ac:spMk id="21" creationId="{F3EB2ADD-1D15-692B-ECA3-042789D97974}"/>
          </ac:spMkLst>
        </pc:spChg>
        <pc:grpChg chg="del">
          <ac:chgData name="智子 有賀" userId="867f055c6b5480cc" providerId="LiveId" clId="{B982BF0A-8239-4ED2-B31A-5FA68B362034}" dt="2025-01-22T07:23:30.304" v="2" actId="478"/>
          <ac:grpSpMkLst>
            <pc:docMk/>
            <pc:sldMk cId="4226638645" sldId="2907"/>
            <ac:grpSpMk id="19" creationId="{73DA6A90-39DF-056F-6C9D-FDF44355F95E}"/>
          </ac:grpSpMkLst>
        </pc:grpChg>
        <pc:grpChg chg="topLvl">
          <ac:chgData name="智子 有賀" userId="867f055c6b5480cc" providerId="LiveId" clId="{B982BF0A-8239-4ED2-B31A-5FA68B362034}" dt="2025-01-22T07:23:30.304" v="2" actId="478"/>
          <ac:grpSpMkLst>
            <pc:docMk/>
            <pc:sldMk cId="4226638645" sldId="2907"/>
            <ac:grpSpMk id="20" creationId="{D967D286-34A8-57F4-40F5-66E6EED759D1}"/>
          </ac:grpSpMkLst>
        </pc:grpChg>
      </pc:sldChg>
      <pc:sldChg chg="addSp delSp modSp mod">
        <pc:chgData name="智子 有賀" userId="867f055c6b5480cc" providerId="LiveId" clId="{B982BF0A-8239-4ED2-B31A-5FA68B362034}" dt="2025-01-22T07:29:29.262" v="130" actId="1036"/>
        <pc:sldMkLst>
          <pc:docMk/>
          <pc:sldMk cId="400770170" sldId="2908"/>
        </pc:sldMkLst>
        <pc:grpChg chg="del">
          <ac:chgData name="智子 有賀" userId="867f055c6b5480cc" providerId="LiveId" clId="{B982BF0A-8239-4ED2-B31A-5FA68B362034}" dt="2025-01-22T07:28:28.853" v="105" actId="478"/>
          <ac:grpSpMkLst>
            <pc:docMk/>
            <pc:sldMk cId="400770170" sldId="2908"/>
            <ac:grpSpMk id="152" creationId="{B63F048D-264A-64E3-FBDB-4ADE3FB0ABFB}"/>
          </ac:grpSpMkLst>
        </pc:grpChg>
        <pc:grpChg chg="del">
          <ac:chgData name="智子 有賀" userId="867f055c6b5480cc" providerId="LiveId" clId="{B982BF0A-8239-4ED2-B31A-5FA68B362034}" dt="2025-01-22T07:28:28.853" v="105" actId="478"/>
          <ac:grpSpMkLst>
            <pc:docMk/>
            <pc:sldMk cId="400770170" sldId="2908"/>
            <ac:grpSpMk id="154" creationId="{F27447BE-C9B0-8278-715D-275DAD809748}"/>
          </ac:grpSpMkLst>
        </pc:grpChg>
        <pc:picChg chg="add mod">
          <ac:chgData name="智子 有賀" userId="867f055c6b5480cc" providerId="LiveId" clId="{B982BF0A-8239-4ED2-B31A-5FA68B362034}" dt="2025-01-22T07:28:46.154" v="110" actId="1036"/>
          <ac:picMkLst>
            <pc:docMk/>
            <pc:sldMk cId="400770170" sldId="2908"/>
            <ac:picMk id="4" creationId="{39C66F67-3382-D3F1-B5C5-CA0E3BB9C8DE}"/>
          </ac:picMkLst>
        </pc:picChg>
        <pc:picChg chg="del">
          <ac:chgData name="智子 有賀" userId="867f055c6b5480cc" providerId="LiveId" clId="{B982BF0A-8239-4ED2-B31A-5FA68B362034}" dt="2025-01-22T07:28:28.853" v="105" actId="478"/>
          <ac:picMkLst>
            <pc:docMk/>
            <pc:sldMk cId="400770170" sldId="2908"/>
            <ac:picMk id="148" creationId="{C6EB0AC4-A7FB-CCEA-6E6C-F3801B952CD2}"/>
          </ac:picMkLst>
        </pc:picChg>
        <pc:picChg chg="add mod">
          <ac:chgData name="智子 有賀" userId="867f055c6b5480cc" providerId="LiveId" clId="{B982BF0A-8239-4ED2-B31A-5FA68B362034}" dt="2025-01-22T07:29:06.232" v="112" actId="1076"/>
          <ac:picMkLst>
            <pc:docMk/>
            <pc:sldMk cId="400770170" sldId="2908"/>
            <ac:picMk id="149" creationId="{CAB7BAC1-A3D3-BD30-6115-2A3F2B8645A3}"/>
          </ac:picMkLst>
        </pc:picChg>
        <pc:picChg chg="add mod">
          <ac:chgData name="智子 有賀" userId="867f055c6b5480cc" providerId="LiveId" clId="{B982BF0A-8239-4ED2-B31A-5FA68B362034}" dt="2025-01-22T07:29:29.262" v="130" actId="1036"/>
          <ac:picMkLst>
            <pc:docMk/>
            <pc:sldMk cId="400770170" sldId="2908"/>
            <ac:picMk id="150" creationId="{D1DF3505-6FDC-D033-18A1-51AF15588785}"/>
          </ac:picMkLst>
        </pc:picChg>
        <pc:picChg chg="del">
          <ac:chgData name="智子 有賀" userId="867f055c6b5480cc" providerId="LiveId" clId="{B982BF0A-8239-4ED2-B31A-5FA68B362034}" dt="2025-01-22T07:28:28.853" v="105" actId="478"/>
          <ac:picMkLst>
            <pc:docMk/>
            <pc:sldMk cId="400770170" sldId="2908"/>
            <ac:picMk id="151" creationId="{5379D6D3-106A-386C-30EC-034D3F141810}"/>
          </ac:picMkLst>
        </pc:picChg>
        <pc:cxnChg chg="mod">
          <ac:chgData name="智子 有賀" userId="867f055c6b5480cc" providerId="LiveId" clId="{B982BF0A-8239-4ED2-B31A-5FA68B362034}" dt="2025-01-22T07:28:28.853" v="105" actId="478"/>
          <ac:cxnSpMkLst>
            <pc:docMk/>
            <pc:sldMk cId="400770170" sldId="2908"/>
            <ac:cxnSpMk id="46" creationId="{48797B28-177D-DE4A-954F-CF0902209257}"/>
          </ac:cxnSpMkLst>
        </pc:cxnChg>
      </pc:sldChg>
      <pc:sldChg chg="addSp delSp modSp mod modClrScheme chgLayout">
        <pc:chgData name="智子 有賀" userId="867f055c6b5480cc" providerId="LiveId" clId="{B982BF0A-8239-4ED2-B31A-5FA68B362034}" dt="2025-01-22T07:31:06.870" v="146"/>
        <pc:sldMkLst>
          <pc:docMk/>
          <pc:sldMk cId="485286165" sldId="2909"/>
        </pc:sldMkLst>
        <pc:spChg chg="del">
          <ac:chgData name="智子 有賀" userId="867f055c6b5480cc" providerId="LiveId" clId="{B982BF0A-8239-4ED2-B31A-5FA68B362034}" dt="2025-01-22T07:31:00.763" v="144" actId="478"/>
          <ac:spMkLst>
            <pc:docMk/>
            <pc:sldMk cId="485286165" sldId="2909"/>
            <ac:spMk id="2" creationId="{258E0BEF-2062-4C9F-B7EB-CDA18FC45345}"/>
          </ac:spMkLst>
        </pc:spChg>
        <pc:spChg chg="del">
          <ac:chgData name="智子 有賀" userId="867f055c6b5480cc" providerId="LiveId" clId="{B982BF0A-8239-4ED2-B31A-5FA68B362034}" dt="2025-01-22T07:31:00.763" v="144" actId="478"/>
          <ac:spMkLst>
            <pc:docMk/>
            <pc:sldMk cId="485286165" sldId="2909"/>
            <ac:spMk id="4" creationId="{15A3B3EE-871B-3A3E-9526-B87F9097F8C3}"/>
          </ac:spMkLst>
        </pc:spChg>
        <pc:spChg chg="mod ord">
          <ac:chgData name="智子 有賀" userId="867f055c6b5480cc" providerId="LiveId" clId="{B982BF0A-8239-4ED2-B31A-5FA68B362034}" dt="2025-01-22T07:31:05.474" v="145" actId="700"/>
          <ac:spMkLst>
            <pc:docMk/>
            <pc:sldMk cId="485286165" sldId="2909"/>
            <ac:spMk id="5" creationId="{8E0B5B48-E6CE-7898-66AE-85BD33E2DB74}"/>
          </ac:spMkLst>
        </pc:spChg>
        <pc:spChg chg="del">
          <ac:chgData name="智子 有賀" userId="867f055c6b5480cc" providerId="LiveId" clId="{B982BF0A-8239-4ED2-B31A-5FA68B362034}" dt="2025-01-22T07:31:00.763" v="144" actId="478"/>
          <ac:spMkLst>
            <pc:docMk/>
            <pc:sldMk cId="485286165" sldId="2909"/>
            <ac:spMk id="19" creationId="{FC14155D-455A-4EBA-9901-DAECF9813699}"/>
          </ac:spMkLst>
        </pc:spChg>
        <pc:spChg chg="del">
          <ac:chgData name="智子 有賀" userId="867f055c6b5480cc" providerId="LiveId" clId="{B982BF0A-8239-4ED2-B31A-5FA68B362034}" dt="2025-01-22T07:31:00.763" v="144" actId="478"/>
          <ac:spMkLst>
            <pc:docMk/>
            <pc:sldMk cId="485286165" sldId="2909"/>
            <ac:spMk id="28" creationId="{F69CF0B4-8F8D-4229-B9F0-E5FC9C130FA9}"/>
          </ac:spMkLst>
        </pc:spChg>
        <pc:spChg chg="del">
          <ac:chgData name="智子 有賀" userId="867f055c6b5480cc" providerId="LiveId" clId="{B982BF0A-8239-4ED2-B31A-5FA68B362034}" dt="2025-01-22T07:31:00.763" v="144" actId="478"/>
          <ac:spMkLst>
            <pc:docMk/>
            <pc:sldMk cId="485286165" sldId="2909"/>
            <ac:spMk id="29" creationId="{F214FC17-7762-4A3F-B5B8-44D615D1E456}"/>
          </ac:spMkLst>
        </pc:spChg>
        <pc:spChg chg="add del mod">
          <ac:chgData name="智子 有賀" userId="867f055c6b5480cc" providerId="LiveId" clId="{B982BF0A-8239-4ED2-B31A-5FA68B362034}" dt="2025-01-22T07:31:05.474" v="145" actId="700"/>
          <ac:spMkLst>
            <pc:docMk/>
            <pc:sldMk cId="485286165" sldId="2909"/>
            <ac:spMk id="30" creationId="{95401A64-87C2-508D-6956-25D4244A7F48}"/>
          </ac:spMkLst>
        </pc:spChg>
        <pc:grpChg chg="del">
          <ac:chgData name="智子 有賀" userId="867f055c6b5480cc" providerId="LiveId" clId="{B982BF0A-8239-4ED2-B31A-5FA68B362034}" dt="2025-01-22T07:31:00.763" v="144" actId="478"/>
          <ac:grpSpMkLst>
            <pc:docMk/>
            <pc:sldMk cId="485286165" sldId="2909"/>
            <ac:grpSpMk id="3" creationId="{695A74D6-599C-5BDE-843E-60F83D674D64}"/>
          </ac:grpSpMkLst>
        </pc:grpChg>
        <pc:grpChg chg="del">
          <ac:chgData name="智子 有賀" userId="867f055c6b5480cc" providerId="LiveId" clId="{B982BF0A-8239-4ED2-B31A-5FA68B362034}" dt="2025-01-22T07:31:00.763" v="144" actId="478"/>
          <ac:grpSpMkLst>
            <pc:docMk/>
            <pc:sldMk cId="485286165" sldId="2909"/>
            <ac:grpSpMk id="21" creationId="{A1911AD9-5ECC-438D-95D5-290D547DD220}"/>
          </ac:grpSpMkLst>
        </pc:grpChg>
        <pc:picChg chg="del">
          <ac:chgData name="智子 有賀" userId="867f055c6b5480cc" providerId="LiveId" clId="{B982BF0A-8239-4ED2-B31A-5FA68B362034}" dt="2025-01-22T07:31:00.763" v="144" actId="478"/>
          <ac:picMkLst>
            <pc:docMk/>
            <pc:sldMk cId="485286165" sldId="2909"/>
            <ac:picMk id="7" creationId="{92F19DF9-248A-47DA-A4B6-BF447426D665}"/>
          </ac:picMkLst>
        </pc:picChg>
        <pc:picChg chg="del">
          <ac:chgData name="智子 有賀" userId="867f055c6b5480cc" providerId="LiveId" clId="{B982BF0A-8239-4ED2-B31A-5FA68B362034}" dt="2025-01-22T07:31:00.763" v="144" actId="478"/>
          <ac:picMkLst>
            <pc:docMk/>
            <pc:sldMk cId="485286165" sldId="2909"/>
            <ac:picMk id="8" creationId="{39472585-B17A-421F-A84D-34145DD23605}"/>
          </ac:picMkLst>
        </pc:picChg>
        <pc:picChg chg="add">
          <ac:chgData name="智子 有賀" userId="867f055c6b5480cc" providerId="LiveId" clId="{B982BF0A-8239-4ED2-B31A-5FA68B362034}" dt="2025-01-22T07:31:06.870" v="146"/>
          <ac:picMkLst>
            <pc:docMk/>
            <pc:sldMk cId="485286165" sldId="2909"/>
            <ac:picMk id="31" creationId="{B7086676-1929-818F-8276-C23EB9CD42FB}"/>
          </ac:picMkLst>
        </pc:picChg>
      </pc:sldChg>
      <pc:sldChg chg="modSp del mod">
        <pc:chgData name="智子 有賀" userId="867f055c6b5480cc" providerId="LiveId" clId="{B982BF0A-8239-4ED2-B31A-5FA68B362034}" dt="2025-01-22T07:30:37.342" v="143" actId="47"/>
        <pc:sldMkLst>
          <pc:docMk/>
          <pc:sldMk cId="2087078950" sldId="2909"/>
        </pc:sldMkLst>
        <pc:picChg chg="mod">
          <ac:chgData name="智子 有賀" userId="867f055c6b5480cc" providerId="LiveId" clId="{B982BF0A-8239-4ED2-B31A-5FA68B362034}" dt="2025-01-22T07:30:02.432" v="133" actId="1076"/>
          <ac:picMkLst>
            <pc:docMk/>
            <pc:sldMk cId="2087078950" sldId="2909"/>
            <ac:picMk id="81" creationId="{6CC8B2E8-DD8F-9CF0-86B2-5FDB3A872F38}"/>
          </ac:picMkLst>
        </pc:picChg>
      </pc:sldChg>
      <pc:sldChg chg="addSp delSp modSp mod">
        <pc:chgData name="智子 有賀" userId="867f055c6b5480cc" providerId="LiveId" clId="{B982BF0A-8239-4ED2-B31A-5FA68B362034}" dt="2025-01-22T07:33:13.013" v="157" actId="1076"/>
        <pc:sldMkLst>
          <pc:docMk/>
          <pc:sldMk cId="3003520713" sldId="2910"/>
        </pc:sldMkLst>
        <pc:spChg chg="del">
          <ac:chgData name="智子 有賀" userId="867f055c6b5480cc" providerId="LiveId" clId="{B982BF0A-8239-4ED2-B31A-5FA68B362034}" dt="2025-01-22T07:32:41.604" v="154" actId="478"/>
          <ac:spMkLst>
            <pc:docMk/>
            <pc:sldMk cId="3003520713" sldId="2910"/>
            <ac:spMk id="2" creationId="{909B665F-8262-FB1C-CF60-61DD4C1F99CC}"/>
          </ac:spMkLst>
        </pc:spChg>
        <pc:spChg chg="del">
          <ac:chgData name="智子 有賀" userId="867f055c6b5480cc" providerId="LiveId" clId="{B982BF0A-8239-4ED2-B31A-5FA68B362034}" dt="2025-01-22T07:32:41.604" v="154" actId="478"/>
          <ac:spMkLst>
            <pc:docMk/>
            <pc:sldMk cId="3003520713" sldId="2910"/>
            <ac:spMk id="12" creationId="{C2AFB652-350B-E0B8-BC8F-C7B8702B002B}"/>
          </ac:spMkLst>
        </pc:spChg>
        <pc:spChg chg="del">
          <ac:chgData name="智子 有賀" userId="867f055c6b5480cc" providerId="LiveId" clId="{B982BF0A-8239-4ED2-B31A-5FA68B362034}" dt="2025-01-22T07:32:41.604" v="154" actId="478"/>
          <ac:spMkLst>
            <pc:docMk/>
            <pc:sldMk cId="3003520713" sldId="2910"/>
            <ac:spMk id="13" creationId="{048E7864-B098-4B8C-1533-6722D83C1283}"/>
          </ac:spMkLst>
        </pc:spChg>
        <pc:picChg chg="add mod">
          <ac:chgData name="智子 有賀" userId="867f055c6b5480cc" providerId="LiveId" clId="{B982BF0A-8239-4ED2-B31A-5FA68B362034}" dt="2025-01-22T07:33:13.013" v="157" actId="1076"/>
          <ac:picMkLst>
            <pc:docMk/>
            <pc:sldMk cId="3003520713" sldId="2910"/>
            <ac:picMk id="6" creationId="{762498B2-BEDC-07DE-4E05-BBD28BBABB58}"/>
          </ac:picMkLst>
        </pc:picChg>
        <pc:picChg chg="del">
          <ac:chgData name="智子 有賀" userId="867f055c6b5480cc" providerId="LiveId" clId="{B982BF0A-8239-4ED2-B31A-5FA68B362034}" dt="2025-01-22T07:32:41.604" v="154" actId="478"/>
          <ac:picMkLst>
            <pc:docMk/>
            <pc:sldMk cId="3003520713" sldId="2910"/>
            <ac:picMk id="7" creationId="{6ABBA599-BCFC-09A1-85D0-EF7524B4C534}"/>
          </ac:picMkLst>
        </pc:picChg>
        <pc:cxnChg chg="del">
          <ac:chgData name="智子 有賀" userId="867f055c6b5480cc" providerId="LiveId" clId="{B982BF0A-8239-4ED2-B31A-5FA68B362034}" dt="2025-01-22T07:32:41.604" v="154" actId="478"/>
          <ac:cxnSpMkLst>
            <pc:docMk/>
            <pc:sldMk cId="3003520713" sldId="2910"/>
            <ac:cxnSpMk id="8" creationId="{F094A295-239E-6D37-1689-E58D8649EBE5}"/>
          </ac:cxnSpMkLst>
        </pc:cxnChg>
      </pc:sldChg>
      <pc:sldChg chg="addSp delSp modSp mod">
        <pc:chgData name="智子 有賀" userId="867f055c6b5480cc" providerId="LiveId" clId="{B982BF0A-8239-4ED2-B31A-5FA68B362034}" dt="2025-01-22T07:34:13.686" v="217" actId="1037"/>
        <pc:sldMkLst>
          <pc:docMk/>
          <pc:sldMk cId="408607466" sldId="2911"/>
        </pc:sldMkLst>
        <pc:spChg chg="del">
          <ac:chgData name="智子 有賀" userId="867f055c6b5480cc" providerId="LiveId" clId="{B982BF0A-8239-4ED2-B31A-5FA68B362034}" dt="2025-01-22T07:34:00.077" v="194" actId="478"/>
          <ac:spMkLst>
            <pc:docMk/>
            <pc:sldMk cId="408607466" sldId="2911"/>
            <ac:spMk id="5" creationId="{ACC535EA-0B07-FD27-D7D0-4A41B7B69030}"/>
          </ac:spMkLst>
        </pc:spChg>
        <pc:spChg chg="del">
          <ac:chgData name="智子 有賀" userId="867f055c6b5480cc" providerId="LiveId" clId="{B982BF0A-8239-4ED2-B31A-5FA68B362034}" dt="2025-01-22T07:34:00.077" v="194" actId="478"/>
          <ac:spMkLst>
            <pc:docMk/>
            <pc:sldMk cId="408607466" sldId="2911"/>
            <ac:spMk id="8" creationId="{443273FA-C48F-0F6B-58D6-4A93A79F1573}"/>
          </ac:spMkLst>
        </pc:spChg>
        <pc:spChg chg="del">
          <ac:chgData name="智子 有賀" userId="867f055c6b5480cc" providerId="LiveId" clId="{B982BF0A-8239-4ED2-B31A-5FA68B362034}" dt="2025-01-22T07:34:00.077" v="194" actId="478"/>
          <ac:spMkLst>
            <pc:docMk/>
            <pc:sldMk cId="408607466" sldId="2911"/>
            <ac:spMk id="9" creationId="{8B8AAE3D-A10F-69D4-F941-08DE6CBD67E3}"/>
          </ac:spMkLst>
        </pc:spChg>
        <pc:spChg chg="del">
          <ac:chgData name="智子 有賀" userId="867f055c6b5480cc" providerId="LiveId" clId="{B982BF0A-8239-4ED2-B31A-5FA68B362034}" dt="2025-01-22T07:34:00.077" v="194" actId="478"/>
          <ac:spMkLst>
            <pc:docMk/>
            <pc:sldMk cId="408607466" sldId="2911"/>
            <ac:spMk id="10" creationId="{C19AFBC8-B63E-9AED-C938-57DDBBFC6AFE}"/>
          </ac:spMkLst>
        </pc:spChg>
        <pc:spChg chg="del">
          <ac:chgData name="智子 有賀" userId="867f055c6b5480cc" providerId="LiveId" clId="{B982BF0A-8239-4ED2-B31A-5FA68B362034}" dt="2025-01-22T07:34:00.077" v="194" actId="478"/>
          <ac:spMkLst>
            <pc:docMk/>
            <pc:sldMk cId="408607466" sldId="2911"/>
            <ac:spMk id="11" creationId="{157071B5-269D-84C6-3243-705CC17281F2}"/>
          </ac:spMkLst>
        </pc:spChg>
        <pc:spChg chg="del">
          <ac:chgData name="智子 有賀" userId="867f055c6b5480cc" providerId="LiveId" clId="{B982BF0A-8239-4ED2-B31A-5FA68B362034}" dt="2025-01-22T07:34:00.077" v="194" actId="478"/>
          <ac:spMkLst>
            <pc:docMk/>
            <pc:sldMk cId="408607466" sldId="2911"/>
            <ac:spMk id="12" creationId="{61C8BE54-A2E8-0019-2E7C-8211FD543F88}"/>
          </ac:spMkLst>
        </pc:spChg>
        <pc:spChg chg="del">
          <ac:chgData name="智子 有賀" userId="867f055c6b5480cc" providerId="LiveId" clId="{B982BF0A-8239-4ED2-B31A-5FA68B362034}" dt="2025-01-22T07:34:00.077" v="194" actId="478"/>
          <ac:spMkLst>
            <pc:docMk/>
            <pc:sldMk cId="408607466" sldId="2911"/>
            <ac:spMk id="17" creationId="{24C22E74-410B-2E04-7901-AAD0E2831926}"/>
          </ac:spMkLst>
        </pc:spChg>
        <pc:spChg chg="del">
          <ac:chgData name="智子 有賀" userId="867f055c6b5480cc" providerId="LiveId" clId="{B982BF0A-8239-4ED2-B31A-5FA68B362034}" dt="2025-01-22T07:34:00.077" v="194" actId="478"/>
          <ac:spMkLst>
            <pc:docMk/>
            <pc:sldMk cId="408607466" sldId="2911"/>
            <ac:spMk id="18" creationId="{CA34AF3F-9FA6-032A-CA45-D0EF7E0BC80A}"/>
          </ac:spMkLst>
        </pc:spChg>
        <pc:spChg chg="del">
          <ac:chgData name="智子 有賀" userId="867f055c6b5480cc" providerId="LiveId" clId="{B982BF0A-8239-4ED2-B31A-5FA68B362034}" dt="2025-01-22T07:34:00.077" v="194" actId="478"/>
          <ac:spMkLst>
            <pc:docMk/>
            <pc:sldMk cId="408607466" sldId="2911"/>
            <ac:spMk id="21" creationId="{36C85E71-0DC9-E0C5-9516-54B4DBF627DF}"/>
          </ac:spMkLst>
        </pc:spChg>
        <pc:spChg chg="del">
          <ac:chgData name="智子 有賀" userId="867f055c6b5480cc" providerId="LiveId" clId="{B982BF0A-8239-4ED2-B31A-5FA68B362034}" dt="2025-01-22T07:34:00.077" v="194" actId="478"/>
          <ac:spMkLst>
            <pc:docMk/>
            <pc:sldMk cId="408607466" sldId="2911"/>
            <ac:spMk id="23" creationId="{E4FB8D47-81C3-69FC-55BA-E9E4F3BD3104}"/>
          </ac:spMkLst>
        </pc:spChg>
        <pc:spChg chg="del">
          <ac:chgData name="智子 有賀" userId="867f055c6b5480cc" providerId="LiveId" clId="{B982BF0A-8239-4ED2-B31A-5FA68B362034}" dt="2025-01-22T07:34:00.077" v="194" actId="478"/>
          <ac:spMkLst>
            <pc:docMk/>
            <pc:sldMk cId="408607466" sldId="2911"/>
            <ac:spMk id="25" creationId="{C16AC4D8-A7CE-6183-3BCE-F91483D0FCD8}"/>
          </ac:spMkLst>
        </pc:spChg>
        <pc:spChg chg="del">
          <ac:chgData name="智子 有賀" userId="867f055c6b5480cc" providerId="LiveId" clId="{B982BF0A-8239-4ED2-B31A-5FA68B362034}" dt="2025-01-22T07:34:00.077" v="194" actId="478"/>
          <ac:spMkLst>
            <pc:docMk/>
            <pc:sldMk cId="408607466" sldId="2911"/>
            <ac:spMk id="27" creationId="{99B21513-6731-8004-288F-9F547EB426EA}"/>
          </ac:spMkLst>
        </pc:spChg>
        <pc:spChg chg="del">
          <ac:chgData name="智子 有賀" userId="867f055c6b5480cc" providerId="LiveId" clId="{B982BF0A-8239-4ED2-B31A-5FA68B362034}" dt="2025-01-22T07:34:00.077" v="194" actId="478"/>
          <ac:spMkLst>
            <pc:docMk/>
            <pc:sldMk cId="408607466" sldId="2911"/>
            <ac:spMk id="29" creationId="{5A4F2AE1-9CFE-9E08-F860-AF2230861497}"/>
          </ac:spMkLst>
        </pc:spChg>
        <pc:spChg chg="del">
          <ac:chgData name="智子 有賀" userId="867f055c6b5480cc" providerId="LiveId" clId="{B982BF0A-8239-4ED2-B31A-5FA68B362034}" dt="2025-01-22T07:34:00.077" v="194" actId="478"/>
          <ac:spMkLst>
            <pc:docMk/>
            <pc:sldMk cId="408607466" sldId="2911"/>
            <ac:spMk id="32" creationId="{B7FD16F4-76D6-EFC2-BB6F-833AB8CAD8DC}"/>
          </ac:spMkLst>
        </pc:spChg>
        <pc:spChg chg="del">
          <ac:chgData name="智子 有賀" userId="867f055c6b5480cc" providerId="LiveId" clId="{B982BF0A-8239-4ED2-B31A-5FA68B362034}" dt="2025-01-22T07:34:00.077" v="194" actId="478"/>
          <ac:spMkLst>
            <pc:docMk/>
            <pc:sldMk cId="408607466" sldId="2911"/>
            <ac:spMk id="33" creationId="{A5D5744B-F030-F96A-69C6-D144E257F1B9}"/>
          </ac:spMkLst>
        </pc:spChg>
        <pc:picChg chg="del">
          <ac:chgData name="智子 有賀" userId="867f055c6b5480cc" providerId="LiveId" clId="{B982BF0A-8239-4ED2-B31A-5FA68B362034}" dt="2025-01-22T07:34:00.077" v="194" actId="478"/>
          <ac:picMkLst>
            <pc:docMk/>
            <pc:sldMk cId="408607466" sldId="2911"/>
            <ac:picMk id="4" creationId="{38213D30-5C5B-AF8E-B94C-BA3F2D53E7A5}"/>
          </ac:picMkLst>
        </pc:picChg>
        <pc:picChg chg="del">
          <ac:chgData name="智子 有賀" userId="867f055c6b5480cc" providerId="LiveId" clId="{B982BF0A-8239-4ED2-B31A-5FA68B362034}" dt="2025-01-22T07:34:00.077" v="194" actId="478"/>
          <ac:picMkLst>
            <pc:docMk/>
            <pc:sldMk cId="408607466" sldId="2911"/>
            <ac:picMk id="6" creationId="{76882F9E-A6FE-302D-8D11-2992D1EDC308}"/>
          </ac:picMkLst>
        </pc:picChg>
        <pc:picChg chg="del">
          <ac:chgData name="智子 有賀" userId="867f055c6b5480cc" providerId="LiveId" clId="{B982BF0A-8239-4ED2-B31A-5FA68B362034}" dt="2025-01-22T07:34:00.077" v="194" actId="478"/>
          <ac:picMkLst>
            <pc:docMk/>
            <pc:sldMk cId="408607466" sldId="2911"/>
            <ac:picMk id="7" creationId="{525F1502-2029-3CDD-CE16-6A67A93CF531}"/>
          </ac:picMkLst>
        </pc:picChg>
        <pc:picChg chg="add mod">
          <ac:chgData name="智子 有賀" userId="867f055c6b5480cc" providerId="LiveId" clId="{B982BF0A-8239-4ED2-B31A-5FA68B362034}" dt="2025-01-22T07:34:13.686" v="217" actId="1037"/>
          <ac:picMkLst>
            <pc:docMk/>
            <pc:sldMk cId="408607466" sldId="2911"/>
            <ac:picMk id="13" creationId="{BC84B0B3-A2BB-9BD0-776F-E80D4D44C799}"/>
          </ac:picMkLst>
        </pc:picChg>
        <pc:cxnChg chg="del">
          <ac:chgData name="智子 有賀" userId="867f055c6b5480cc" providerId="LiveId" clId="{B982BF0A-8239-4ED2-B31A-5FA68B362034}" dt="2025-01-22T07:34:00.077" v="194" actId="478"/>
          <ac:cxnSpMkLst>
            <pc:docMk/>
            <pc:sldMk cId="408607466" sldId="2911"/>
            <ac:cxnSpMk id="15" creationId="{B1E7A699-993F-FCA2-488E-7C6D51EDCC78}"/>
          </ac:cxnSpMkLst>
        </pc:cxnChg>
        <pc:cxnChg chg="del">
          <ac:chgData name="智子 有賀" userId="867f055c6b5480cc" providerId="LiveId" clId="{B982BF0A-8239-4ED2-B31A-5FA68B362034}" dt="2025-01-22T07:34:00.077" v="194" actId="478"/>
          <ac:cxnSpMkLst>
            <pc:docMk/>
            <pc:sldMk cId="408607466" sldId="2911"/>
            <ac:cxnSpMk id="16" creationId="{492A61D4-DD45-1A11-D9BA-D49AEBCAF5AF}"/>
          </ac:cxnSpMkLst>
        </pc:cxnChg>
        <pc:cxnChg chg="del">
          <ac:chgData name="智子 有賀" userId="867f055c6b5480cc" providerId="LiveId" clId="{B982BF0A-8239-4ED2-B31A-5FA68B362034}" dt="2025-01-22T07:34:00.077" v="194" actId="478"/>
          <ac:cxnSpMkLst>
            <pc:docMk/>
            <pc:sldMk cId="408607466" sldId="2911"/>
            <ac:cxnSpMk id="19" creationId="{6F43215A-BD60-A3FF-1AEA-9FAD34F82753}"/>
          </ac:cxnSpMkLst>
        </pc:cxnChg>
        <pc:cxnChg chg="del">
          <ac:chgData name="智子 有賀" userId="867f055c6b5480cc" providerId="LiveId" clId="{B982BF0A-8239-4ED2-B31A-5FA68B362034}" dt="2025-01-22T07:34:00.077" v="194" actId="478"/>
          <ac:cxnSpMkLst>
            <pc:docMk/>
            <pc:sldMk cId="408607466" sldId="2911"/>
            <ac:cxnSpMk id="20" creationId="{4C015D1D-9DF6-A0CF-0BB6-12B47E8A60CD}"/>
          </ac:cxnSpMkLst>
        </pc:cxnChg>
        <pc:cxnChg chg="del">
          <ac:chgData name="智子 有賀" userId="867f055c6b5480cc" providerId="LiveId" clId="{B982BF0A-8239-4ED2-B31A-5FA68B362034}" dt="2025-01-22T07:34:00.077" v="194" actId="478"/>
          <ac:cxnSpMkLst>
            <pc:docMk/>
            <pc:sldMk cId="408607466" sldId="2911"/>
            <ac:cxnSpMk id="22" creationId="{B2033C5F-F4CC-E4A0-94E9-44B95A8566DD}"/>
          </ac:cxnSpMkLst>
        </pc:cxnChg>
        <pc:cxnChg chg="del">
          <ac:chgData name="智子 有賀" userId="867f055c6b5480cc" providerId="LiveId" clId="{B982BF0A-8239-4ED2-B31A-5FA68B362034}" dt="2025-01-22T07:34:00.077" v="194" actId="478"/>
          <ac:cxnSpMkLst>
            <pc:docMk/>
            <pc:sldMk cId="408607466" sldId="2911"/>
            <ac:cxnSpMk id="24" creationId="{99218678-3C3B-3506-43E2-859C641C2483}"/>
          </ac:cxnSpMkLst>
        </pc:cxnChg>
        <pc:cxnChg chg="del">
          <ac:chgData name="智子 有賀" userId="867f055c6b5480cc" providerId="LiveId" clId="{B982BF0A-8239-4ED2-B31A-5FA68B362034}" dt="2025-01-22T07:34:00.077" v="194" actId="478"/>
          <ac:cxnSpMkLst>
            <pc:docMk/>
            <pc:sldMk cId="408607466" sldId="2911"/>
            <ac:cxnSpMk id="26" creationId="{D9504FBE-F9E1-DD4E-FE96-A70357D38CD9}"/>
          </ac:cxnSpMkLst>
        </pc:cxnChg>
        <pc:cxnChg chg="del">
          <ac:chgData name="智子 有賀" userId="867f055c6b5480cc" providerId="LiveId" clId="{B982BF0A-8239-4ED2-B31A-5FA68B362034}" dt="2025-01-22T07:34:00.077" v="194" actId="478"/>
          <ac:cxnSpMkLst>
            <pc:docMk/>
            <pc:sldMk cId="408607466" sldId="2911"/>
            <ac:cxnSpMk id="28" creationId="{B7F513DE-9BB4-1C1A-CB2A-1B9CCA5B1FB2}"/>
          </ac:cxnSpMkLst>
        </pc:cxnChg>
      </pc:sldChg>
      <pc:sldChg chg="addSp delSp modSp mod">
        <pc:chgData name="智子 有賀" userId="867f055c6b5480cc" providerId="LiveId" clId="{B982BF0A-8239-4ED2-B31A-5FA68B362034}" dt="2025-01-22T07:35:20.924" v="255" actId="1038"/>
        <pc:sldMkLst>
          <pc:docMk/>
          <pc:sldMk cId="1075189085" sldId="2912"/>
        </pc:sldMkLst>
        <pc:spChg chg="del">
          <ac:chgData name="智子 有賀" userId="867f055c6b5480cc" providerId="LiveId" clId="{B982BF0A-8239-4ED2-B31A-5FA68B362034}" dt="2025-01-22T07:34:55.177" v="219" actId="478"/>
          <ac:spMkLst>
            <pc:docMk/>
            <pc:sldMk cId="1075189085" sldId="2912"/>
            <ac:spMk id="3" creationId="{BD7A65AF-AB25-A264-D935-53340FC06BA5}"/>
          </ac:spMkLst>
        </pc:spChg>
        <pc:spChg chg="del">
          <ac:chgData name="智子 有賀" userId="867f055c6b5480cc" providerId="LiveId" clId="{B982BF0A-8239-4ED2-B31A-5FA68B362034}" dt="2025-01-22T07:34:55.177" v="219" actId="478"/>
          <ac:spMkLst>
            <pc:docMk/>
            <pc:sldMk cId="1075189085" sldId="2912"/>
            <ac:spMk id="17" creationId="{9E22EF02-62F2-F09A-8FDA-2675C056305F}"/>
          </ac:spMkLst>
        </pc:spChg>
        <pc:grpChg chg="del">
          <ac:chgData name="智子 有賀" userId="867f055c6b5480cc" providerId="LiveId" clId="{B982BF0A-8239-4ED2-B31A-5FA68B362034}" dt="2025-01-22T07:34:55.177" v="219" actId="478"/>
          <ac:grpSpMkLst>
            <pc:docMk/>
            <pc:sldMk cId="1075189085" sldId="2912"/>
            <ac:grpSpMk id="5" creationId="{3E04C0EF-F6C3-D16B-AF79-0680D33CDFFA}"/>
          </ac:grpSpMkLst>
        </pc:grpChg>
        <pc:grpChg chg="del">
          <ac:chgData name="智子 有賀" userId="867f055c6b5480cc" providerId="LiveId" clId="{B982BF0A-8239-4ED2-B31A-5FA68B362034}" dt="2025-01-22T07:34:55.177" v="219" actId="478"/>
          <ac:grpSpMkLst>
            <pc:docMk/>
            <pc:sldMk cId="1075189085" sldId="2912"/>
            <ac:grpSpMk id="10" creationId="{776CDFCC-FC6A-D3EF-F89B-B358B592E1DD}"/>
          </ac:grpSpMkLst>
        </pc:grpChg>
        <pc:picChg chg="del">
          <ac:chgData name="智子 有賀" userId="867f055c6b5480cc" providerId="LiveId" clId="{B982BF0A-8239-4ED2-B31A-5FA68B362034}" dt="2025-01-22T07:34:55.177" v="219" actId="478"/>
          <ac:picMkLst>
            <pc:docMk/>
            <pc:sldMk cId="1075189085" sldId="2912"/>
            <ac:picMk id="4" creationId="{DB884F62-80CE-C088-02A3-8673A0512BC1}"/>
          </ac:picMkLst>
        </pc:picChg>
        <pc:picChg chg="add mod">
          <ac:chgData name="智子 有賀" userId="867f055c6b5480cc" providerId="LiveId" clId="{B982BF0A-8239-4ED2-B31A-5FA68B362034}" dt="2025-01-22T07:35:20.924" v="255" actId="1038"/>
          <ac:picMkLst>
            <pc:docMk/>
            <pc:sldMk cId="1075189085" sldId="2912"/>
            <ac:picMk id="20" creationId="{24F618A2-06EA-5601-C1E3-5204C957EA30}"/>
          </ac:picMkLst>
        </pc:picChg>
      </pc:sldChg>
      <pc:sldChg chg="addSp delSp modSp mod modNotesTx">
        <pc:chgData name="智子 有賀" userId="867f055c6b5480cc" providerId="LiveId" clId="{B982BF0A-8239-4ED2-B31A-5FA68B362034}" dt="2025-01-22T07:38:30.481" v="322" actId="20577"/>
        <pc:sldMkLst>
          <pc:docMk/>
          <pc:sldMk cId="612076587" sldId="2913"/>
        </pc:sldMkLst>
        <pc:spChg chg="del">
          <ac:chgData name="智子 有賀" userId="867f055c6b5480cc" providerId="LiveId" clId="{B982BF0A-8239-4ED2-B31A-5FA68B362034}" dt="2025-01-22T07:35:52.275" v="257" actId="478"/>
          <ac:spMkLst>
            <pc:docMk/>
            <pc:sldMk cId="612076587" sldId="2913"/>
            <ac:spMk id="3" creationId="{0C3FB3EF-7919-A6D5-DB69-487120E4C848}"/>
          </ac:spMkLst>
        </pc:spChg>
        <pc:spChg chg="del">
          <ac:chgData name="智子 有賀" userId="867f055c6b5480cc" providerId="LiveId" clId="{B982BF0A-8239-4ED2-B31A-5FA68B362034}" dt="2025-01-22T07:35:52.275" v="257" actId="478"/>
          <ac:spMkLst>
            <pc:docMk/>
            <pc:sldMk cId="612076587" sldId="2913"/>
            <ac:spMk id="5" creationId="{AFCC3A30-3534-0DE5-9776-D7B96F8CD523}"/>
          </ac:spMkLst>
        </pc:spChg>
        <pc:spChg chg="del">
          <ac:chgData name="智子 有賀" userId="867f055c6b5480cc" providerId="LiveId" clId="{B982BF0A-8239-4ED2-B31A-5FA68B362034}" dt="2025-01-22T07:35:52.275" v="257" actId="478"/>
          <ac:spMkLst>
            <pc:docMk/>
            <pc:sldMk cId="612076587" sldId="2913"/>
            <ac:spMk id="10" creationId="{2B137132-6E87-9698-00E6-09F9E1322499}"/>
          </ac:spMkLst>
        </pc:spChg>
        <pc:spChg chg="del">
          <ac:chgData name="智子 有賀" userId="867f055c6b5480cc" providerId="LiveId" clId="{B982BF0A-8239-4ED2-B31A-5FA68B362034}" dt="2025-01-22T07:35:52.275" v="257" actId="478"/>
          <ac:spMkLst>
            <pc:docMk/>
            <pc:sldMk cId="612076587" sldId="2913"/>
            <ac:spMk id="11" creationId="{33F354A6-961E-5819-0FDB-344D40654BD8}"/>
          </ac:spMkLst>
        </pc:spChg>
        <pc:spChg chg="del">
          <ac:chgData name="智子 有賀" userId="867f055c6b5480cc" providerId="LiveId" clId="{B982BF0A-8239-4ED2-B31A-5FA68B362034}" dt="2025-01-22T07:35:52.275" v="257" actId="478"/>
          <ac:spMkLst>
            <pc:docMk/>
            <pc:sldMk cId="612076587" sldId="2913"/>
            <ac:spMk id="13" creationId="{6E30C84D-BBF6-E317-AF1E-6AF8BDAD7B0F}"/>
          </ac:spMkLst>
        </pc:spChg>
        <pc:spChg chg="del">
          <ac:chgData name="智子 有賀" userId="867f055c6b5480cc" providerId="LiveId" clId="{B982BF0A-8239-4ED2-B31A-5FA68B362034}" dt="2025-01-22T07:35:52.275" v="257" actId="478"/>
          <ac:spMkLst>
            <pc:docMk/>
            <pc:sldMk cId="612076587" sldId="2913"/>
            <ac:spMk id="14" creationId="{5C77CD40-9BB3-0EED-754B-32A47AE1D9B6}"/>
          </ac:spMkLst>
        </pc:spChg>
        <pc:spChg chg="del">
          <ac:chgData name="智子 有賀" userId="867f055c6b5480cc" providerId="LiveId" clId="{B982BF0A-8239-4ED2-B31A-5FA68B362034}" dt="2025-01-22T07:36:05.662" v="258" actId="478"/>
          <ac:spMkLst>
            <pc:docMk/>
            <pc:sldMk cId="612076587" sldId="2913"/>
            <ac:spMk id="18" creationId="{5384FEFC-9C6B-904E-39DD-18318F9B2558}"/>
          </ac:spMkLst>
        </pc:spChg>
        <pc:spChg chg="del">
          <ac:chgData name="智子 有賀" userId="867f055c6b5480cc" providerId="LiveId" clId="{B982BF0A-8239-4ED2-B31A-5FA68B362034}" dt="2025-01-22T07:35:52.275" v="257" actId="478"/>
          <ac:spMkLst>
            <pc:docMk/>
            <pc:sldMk cId="612076587" sldId="2913"/>
            <ac:spMk id="19" creationId="{120BD578-6397-CEED-A61E-2B5C9C0BB16B}"/>
          </ac:spMkLst>
        </pc:spChg>
        <pc:spChg chg="del">
          <ac:chgData name="智子 有賀" userId="867f055c6b5480cc" providerId="LiveId" clId="{B982BF0A-8239-4ED2-B31A-5FA68B362034}" dt="2025-01-22T07:35:52.275" v="257" actId="478"/>
          <ac:spMkLst>
            <pc:docMk/>
            <pc:sldMk cId="612076587" sldId="2913"/>
            <ac:spMk id="20" creationId="{E12674DC-FC78-915F-7A0B-B3FF3652B5A1}"/>
          </ac:spMkLst>
        </pc:spChg>
        <pc:spChg chg="del">
          <ac:chgData name="智子 有賀" userId="867f055c6b5480cc" providerId="LiveId" clId="{B982BF0A-8239-4ED2-B31A-5FA68B362034}" dt="2025-01-22T07:35:52.275" v="257" actId="478"/>
          <ac:spMkLst>
            <pc:docMk/>
            <pc:sldMk cId="612076587" sldId="2913"/>
            <ac:spMk id="21" creationId="{07ACA02B-05A7-DDD4-E37A-132D05DFDAFE}"/>
          </ac:spMkLst>
        </pc:spChg>
        <pc:spChg chg="del">
          <ac:chgData name="智子 有賀" userId="867f055c6b5480cc" providerId="LiveId" clId="{B982BF0A-8239-4ED2-B31A-5FA68B362034}" dt="2025-01-22T07:35:52.275" v="257" actId="478"/>
          <ac:spMkLst>
            <pc:docMk/>
            <pc:sldMk cId="612076587" sldId="2913"/>
            <ac:spMk id="22" creationId="{748DBD67-B6B6-C506-9C2B-36963117055A}"/>
          </ac:spMkLst>
        </pc:spChg>
        <pc:spChg chg="del">
          <ac:chgData name="智子 有賀" userId="867f055c6b5480cc" providerId="LiveId" clId="{B982BF0A-8239-4ED2-B31A-5FA68B362034}" dt="2025-01-22T07:35:52.275" v="257" actId="478"/>
          <ac:spMkLst>
            <pc:docMk/>
            <pc:sldMk cId="612076587" sldId="2913"/>
            <ac:spMk id="23" creationId="{BC1FA233-A5BD-65B6-C0E7-5FB368EB581C}"/>
          </ac:spMkLst>
        </pc:spChg>
        <pc:spChg chg="del">
          <ac:chgData name="智子 有賀" userId="867f055c6b5480cc" providerId="LiveId" clId="{B982BF0A-8239-4ED2-B31A-5FA68B362034}" dt="2025-01-22T07:35:52.275" v="257" actId="478"/>
          <ac:spMkLst>
            <pc:docMk/>
            <pc:sldMk cId="612076587" sldId="2913"/>
            <ac:spMk id="24" creationId="{C02BFA9B-46F7-B7AC-51C5-347F7C0E7985}"/>
          </ac:spMkLst>
        </pc:spChg>
        <pc:spChg chg="add mod">
          <ac:chgData name="智子 有賀" userId="867f055c6b5480cc" providerId="LiveId" clId="{B982BF0A-8239-4ED2-B31A-5FA68B362034}" dt="2025-01-22T07:38:13.632" v="320" actId="1036"/>
          <ac:spMkLst>
            <pc:docMk/>
            <pc:sldMk cId="612076587" sldId="2913"/>
            <ac:spMk id="26" creationId="{F46B7B49-88E4-BD33-4857-BDB6ABEC1F9C}"/>
          </ac:spMkLst>
        </pc:spChg>
        <pc:spChg chg="del">
          <ac:chgData name="智子 有賀" userId="867f055c6b5480cc" providerId="LiveId" clId="{B982BF0A-8239-4ED2-B31A-5FA68B362034}" dt="2025-01-22T07:36:05.662" v="258" actId="478"/>
          <ac:spMkLst>
            <pc:docMk/>
            <pc:sldMk cId="612076587" sldId="2913"/>
            <ac:spMk id="27" creationId="{0A0BDEDB-BB1B-DD4A-40E3-55BFE3DD21BB}"/>
          </ac:spMkLst>
        </pc:spChg>
        <pc:picChg chg="del">
          <ac:chgData name="智子 有賀" userId="867f055c6b5480cc" providerId="LiveId" clId="{B982BF0A-8239-4ED2-B31A-5FA68B362034}" dt="2025-01-22T07:35:52.275" v="257" actId="478"/>
          <ac:picMkLst>
            <pc:docMk/>
            <pc:sldMk cId="612076587" sldId="2913"/>
            <ac:picMk id="6" creationId="{B137EF4C-0BA7-07A4-2495-0052A9263496}"/>
          </ac:picMkLst>
        </pc:picChg>
        <pc:picChg chg="del">
          <ac:chgData name="智子 有賀" userId="867f055c6b5480cc" providerId="LiveId" clId="{B982BF0A-8239-4ED2-B31A-5FA68B362034}" dt="2025-01-22T07:35:52.275" v="257" actId="478"/>
          <ac:picMkLst>
            <pc:docMk/>
            <pc:sldMk cId="612076587" sldId="2913"/>
            <ac:picMk id="7" creationId="{2F629FC8-2532-42E1-C4AC-CDDB8D955A1E}"/>
          </ac:picMkLst>
        </pc:picChg>
        <pc:picChg chg="del">
          <ac:chgData name="智子 有賀" userId="867f055c6b5480cc" providerId="LiveId" clId="{B982BF0A-8239-4ED2-B31A-5FA68B362034}" dt="2025-01-22T07:35:52.275" v="257" actId="478"/>
          <ac:picMkLst>
            <pc:docMk/>
            <pc:sldMk cId="612076587" sldId="2913"/>
            <ac:picMk id="9" creationId="{26C2C948-7DF0-F6F8-C1F4-125627C8E5B1}"/>
          </ac:picMkLst>
        </pc:picChg>
        <pc:picChg chg="add del mod">
          <ac:chgData name="智子 有賀" userId="867f055c6b5480cc" providerId="LiveId" clId="{B982BF0A-8239-4ED2-B31A-5FA68B362034}" dt="2025-01-22T07:36:40.713" v="280" actId="478"/>
          <ac:picMkLst>
            <pc:docMk/>
            <pc:sldMk cId="612076587" sldId="2913"/>
            <ac:picMk id="12" creationId="{44D987CF-52EA-04E0-BB50-DC9D0E60097C}"/>
          </ac:picMkLst>
        </pc:picChg>
        <pc:picChg chg="add mod">
          <ac:chgData name="智子 有賀" userId="867f055c6b5480cc" providerId="LiveId" clId="{B982BF0A-8239-4ED2-B31A-5FA68B362034}" dt="2025-01-22T07:37:16.548" v="287" actId="1036"/>
          <ac:picMkLst>
            <pc:docMk/>
            <pc:sldMk cId="612076587" sldId="2913"/>
            <ac:picMk id="15" creationId="{A323211B-BE10-3441-F9EE-424172994D8C}"/>
          </ac:picMkLst>
        </pc:picChg>
        <pc:picChg chg="add mod">
          <ac:chgData name="智子 有賀" userId="867f055c6b5480cc" providerId="LiveId" clId="{B982BF0A-8239-4ED2-B31A-5FA68B362034}" dt="2025-01-22T07:38:00.499" v="313" actId="1036"/>
          <ac:picMkLst>
            <pc:docMk/>
            <pc:sldMk cId="612076587" sldId="2913"/>
            <ac:picMk id="16" creationId="{266436CB-6E4C-89A1-414B-00004EC9C28C}"/>
          </ac:picMkLst>
        </pc:picChg>
        <pc:picChg chg="del">
          <ac:chgData name="智子 有賀" userId="867f055c6b5480cc" providerId="LiveId" clId="{B982BF0A-8239-4ED2-B31A-5FA68B362034}" dt="2025-01-22T07:36:05.662" v="258" actId="478"/>
          <ac:picMkLst>
            <pc:docMk/>
            <pc:sldMk cId="612076587" sldId="2913"/>
            <ac:picMk id="25" creationId="{ABEB97F9-8D64-B563-F9E1-0A7DA69124FF}"/>
          </ac:picMkLst>
        </pc:picChg>
      </pc:sldChg>
      <pc:sldChg chg="addSp delSp modSp mod">
        <pc:chgData name="智子 有賀" userId="867f055c6b5480cc" providerId="LiveId" clId="{B982BF0A-8239-4ED2-B31A-5FA68B362034}" dt="2025-01-22T07:40:07.134" v="380" actId="1037"/>
        <pc:sldMkLst>
          <pc:docMk/>
          <pc:sldMk cId="3239887232" sldId="2914"/>
        </pc:sldMkLst>
        <pc:spChg chg="del">
          <ac:chgData name="智子 有賀" userId="867f055c6b5480cc" providerId="LiveId" clId="{B982BF0A-8239-4ED2-B31A-5FA68B362034}" dt="2025-01-22T07:38:53.956" v="323" actId="478"/>
          <ac:spMkLst>
            <pc:docMk/>
            <pc:sldMk cId="3239887232" sldId="2914"/>
            <ac:spMk id="194" creationId="{FFEAE37E-AF6F-9F12-FB30-2371F3163A5E}"/>
          </ac:spMkLst>
        </pc:spChg>
        <pc:spChg chg="del">
          <ac:chgData name="智子 有賀" userId="867f055c6b5480cc" providerId="LiveId" clId="{B982BF0A-8239-4ED2-B31A-5FA68B362034}" dt="2025-01-22T07:38:53.956" v="323" actId="478"/>
          <ac:spMkLst>
            <pc:docMk/>
            <pc:sldMk cId="3239887232" sldId="2914"/>
            <ac:spMk id="195" creationId="{15DD925D-AEA9-1FBA-F49B-D2FC0E63C9A8}"/>
          </ac:spMkLst>
        </pc:spChg>
        <pc:spChg chg="del">
          <ac:chgData name="智子 有賀" userId="867f055c6b5480cc" providerId="LiveId" clId="{B982BF0A-8239-4ED2-B31A-5FA68B362034}" dt="2025-01-22T07:38:53.956" v="323" actId="478"/>
          <ac:spMkLst>
            <pc:docMk/>
            <pc:sldMk cId="3239887232" sldId="2914"/>
            <ac:spMk id="196" creationId="{C1138B6D-F3CC-159C-6246-A28D6501837A}"/>
          </ac:spMkLst>
        </pc:spChg>
        <pc:spChg chg="del">
          <ac:chgData name="智子 有賀" userId="867f055c6b5480cc" providerId="LiveId" clId="{B982BF0A-8239-4ED2-B31A-5FA68B362034}" dt="2025-01-22T07:38:53.956" v="323" actId="478"/>
          <ac:spMkLst>
            <pc:docMk/>
            <pc:sldMk cId="3239887232" sldId="2914"/>
            <ac:spMk id="225" creationId="{947FC075-F0A7-D0A1-2E5A-DD789DA2BD4B}"/>
          </ac:spMkLst>
        </pc:spChg>
        <pc:grpChg chg="del">
          <ac:chgData name="智子 有賀" userId="867f055c6b5480cc" providerId="LiveId" clId="{B982BF0A-8239-4ED2-B31A-5FA68B362034}" dt="2025-01-22T07:39:00.257" v="324" actId="478"/>
          <ac:grpSpMkLst>
            <pc:docMk/>
            <pc:sldMk cId="3239887232" sldId="2914"/>
            <ac:grpSpMk id="148" creationId="{7841AC6B-D03D-A07F-0811-D459E99B9205}"/>
          </ac:grpSpMkLst>
        </pc:grpChg>
        <pc:grpChg chg="del">
          <ac:chgData name="智子 有賀" userId="867f055c6b5480cc" providerId="LiveId" clId="{B982BF0A-8239-4ED2-B31A-5FA68B362034}" dt="2025-01-22T07:39:03.640" v="325" actId="478"/>
          <ac:grpSpMkLst>
            <pc:docMk/>
            <pc:sldMk cId="3239887232" sldId="2914"/>
            <ac:grpSpMk id="156" creationId="{36B6046B-2192-031C-6C26-482A27285939}"/>
          </ac:grpSpMkLst>
        </pc:grpChg>
        <pc:grpChg chg="del">
          <ac:chgData name="智子 有賀" userId="867f055c6b5480cc" providerId="LiveId" clId="{B982BF0A-8239-4ED2-B31A-5FA68B362034}" dt="2025-01-22T07:38:53.956" v="323" actId="478"/>
          <ac:grpSpMkLst>
            <pc:docMk/>
            <pc:sldMk cId="3239887232" sldId="2914"/>
            <ac:grpSpMk id="197" creationId="{20E35C16-CF4D-F86E-8740-05E5E8F38E7F}"/>
          </ac:grpSpMkLst>
        </pc:grpChg>
        <pc:grpChg chg="del">
          <ac:chgData name="智子 有賀" userId="867f055c6b5480cc" providerId="LiveId" clId="{B982BF0A-8239-4ED2-B31A-5FA68B362034}" dt="2025-01-22T07:38:53.956" v="323" actId="478"/>
          <ac:grpSpMkLst>
            <pc:docMk/>
            <pc:sldMk cId="3239887232" sldId="2914"/>
            <ac:grpSpMk id="206" creationId="{0D96ECD9-CAA8-3170-8817-5BBBAFAA710A}"/>
          </ac:grpSpMkLst>
        </pc:grpChg>
        <pc:grpChg chg="del">
          <ac:chgData name="智子 有賀" userId="867f055c6b5480cc" providerId="LiveId" clId="{B982BF0A-8239-4ED2-B31A-5FA68B362034}" dt="2025-01-22T07:38:53.956" v="323" actId="478"/>
          <ac:grpSpMkLst>
            <pc:docMk/>
            <pc:sldMk cId="3239887232" sldId="2914"/>
            <ac:grpSpMk id="214" creationId="{152B424E-7B58-8B8E-2E1E-BF633780DAA5}"/>
          </ac:grpSpMkLst>
        </pc:grpChg>
        <pc:picChg chg="add mod">
          <ac:chgData name="智子 有賀" userId="867f055c6b5480cc" providerId="LiveId" clId="{B982BF0A-8239-4ED2-B31A-5FA68B362034}" dt="2025-01-22T07:40:06.294" v="378" actId="1038"/>
          <ac:picMkLst>
            <pc:docMk/>
            <pc:sldMk cId="3239887232" sldId="2914"/>
            <ac:picMk id="5" creationId="{1CFC8E5C-B221-F280-26DB-231E6E2FDEA7}"/>
          </ac:picMkLst>
        </pc:picChg>
        <pc:picChg chg="add mod">
          <ac:chgData name="智子 有賀" userId="867f055c6b5480cc" providerId="LiveId" clId="{B982BF0A-8239-4ED2-B31A-5FA68B362034}" dt="2025-01-22T07:40:07.134" v="380" actId="1037"/>
          <ac:picMkLst>
            <pc:docMk/>
            <pc:sldMk cId="3239887232" sldId="2914"/>
            <ac:picMk id="6" creationId="{FD1DF561-519E-5F8F-E8C5-4BB811840654}"/>
          </ac:picMkLst>
        </pc:picChg>
        <pc:picChg chg="add mod">
          <ac:chgData name="智子 有賀" userId="867f055c6b5480cc" providerId="LiveId" clId="{B982BF0A-8239-4ED2-B31A-5FA68B362034}" dt="2025-01-22T07:40:02.723" v="362" actId="1038"/>
          <ac:picMkLst>
            <pc:docMk/>
            <pc:sldMk cId="3239887232" sldId="2914"/>
            <ac:picMk id="7" creationId="{AA7D1734-6556-A34C-E085-2B2870B90E29}"/>
          </ac:picMkLst>
        </pc:picChg>
      </pc:sldChg>
      <pc:sldChg chg="addSp delSp modSp mod">
        <pc:chgData name="智子 有賀" userId="867f055c6b5480cc" providerId="LiveId" clId="{B982BF0A-8239-4ED2-B31A-5FA68B362034}" dt="2025-01-22T07:40:48.807" v="390" actId="1036"/>
        <pc:sldMkLst>
          <pc:docMk/>
          <pc:sldMk cId="1961845147" sldId="2915"/>
        </pc:sldMkLst>
        <pc:spChg chg="del">
          <ac:chgData name="智子 有賀" userId="867f055c6b5480cc" providerId="LiveId" clId="{B982BF0A-8239-4ED2-B31A-5FA68B362034}" dt="2025-01-22T07:40:25.240" v="383" actId="478"/>
          <ac:spMkLst>
            <pc:docMk/>
            <pc:sldMk cId="1961845147" sldId="2915"/>
            <ac:spMk id="6" creationId="{BEFA4293-71CD-7259-5DDA-AE027CE845F3}"/>
          </ac:spMkLst>
        </pc:spChg>
        <pc:spChg chg="del">
          <ac:chgData name="智子 有賀" userId="867f055c6b5480cc" providerId="LiveId" clId="{B982BF0A-8239-4ED2-B31A-5FA68B362034}" dt="2025-01-22T07:40:25.240" v="383" actId="478"/>
          <ac:spMkLst>
            <pc:docMk/>
            <pc:sldMk cId="1961845147" sldId="2915"/>
            <ac:spMk id="10" creationId="{FD878FB8-BD68-1D32-7234-A61192F84638}"/>
          </ac:spMkLst>
        </pc:spChg>
        <pc:grpChg chg="del">
          <ac:chgData name="智子 有賀" userId="867f055c6b5480cc" providerId="LiveId" clId="{B982BF0A-8239-4ED2-B31A-5FA68B362034}" dt="2025-01-22T07:40:25.240" v="383" actId="478"/>
          <ac:grpSpMkLst>
            <pc:docMk/>
            <pc:sldMk cId="1961845147" sldId="2915"/>
            <ac:grpSpMk id="12" creationId="{885FD1CE-E85C-B8AD-B846-4B6D5156B98A}"/>
          </ac:grpSpMkLst>
        </pc:grpChg>
        <pc:picChg chg="del">
          <ac:chgData name="智子 有賀" userId="867f055c6b5480cc" providerId="LiveId" clId="{B982BF0A-8239-4ED2-B31A-5FA68B362034}" dt="2025-01-22T07:40:25.240" v="383" actId="478"/>
          <ac:picMkLst>
            <pc:docMk/>
            <pc:sldMk cId="1961845147" sldId="2915"/>
            <ac:picMk id="5" creationId="{AE856736-A7B4-0AF1-72AA-06177175B2AE}"/>
          </ac:picMkLst>
        </pc:picChg>
        <pc:picChg chg="add mod">
          <ac:chgData name="智子 有賀" userId="867f055c6b5480cc" providerId="LiveId" clId="{B982BF0A-8239-4ED2-B31A-5FA68B362034}" dt="2025-01-22T07:40:48.807" v="390" actId="1036"/>
          <ac:picMkLst>
            <pc:docMk/>
            <pc:sldMk cId="1961845147" sldId="2915"/>
            <ac:picMk id="13" creationId="{3DBD3213-1959-82AE-5BDB-5FF1D6B3AFEE}"/>
          </ac:picMkLst>
        </pc:picChg>
      </pc:sldChg>
      <pc:sldChg chg="addSp delSp modSp mod">
        <pc:chgData name="智子 有賀" userId="867f055c6b5480cc" providerId="LiveId" clId="{B982BF0A-8239-4ED2-B31A-5FA68B362034}" dt="2025-01-22T07:41:50.036" v="419" actId="1036"/>
        <pc:sldMkLst>
          <pc:docMk/>
          <pc:sldMk cId="4224082244" sldId="2916"/>
        </pc:sldMkLst>
        <pc:spChg chg="del">
          <ac:chgData name="智子 有賀" userId="867f055c6b5480cc" providerId="LiveId" clId="{B982BF0A-8239-4ED2-B31A-5FA68B362034}" dt="2025-01-22T07:41:33.818" v="396" actId="478"/>
          <ac:spMkLst>
            <pc:docMk/>
            <pc:sldMk cId="4224082244" sldId="2916"/>
            <ac:spMk id="8" creationId="{9B9503B1-7D34-5BFB-6D1E-C33F42829BE0}"/>
          </ac:spMkLst>
        </pc:spChg>
        <pc:spChg chg="del">
          <ac:chgData name="智子 有賀" userId="867f055c6b5480cc" providerId="LiveId" clId="{B982BF0A-8239-4ED2-B31A-5FA68B362034}" dt="2025-01-22T07:41:33.818" v="396" actId="478"/>
          <ac:spMkLst>
            <pc:docMk/>
            <pc:sldMk cId="4224082244" sldId="2916"/>
            <ac:spMk id="13" creationId="{1001A105-9A7D-8137-132A-56536ACBCF01}"/>
          </ac:spMkLst>
        </pc:spChg>
        <pc:spChg chg="del">
          <ac:chgData name="智子 有賀" userId="867f055c6b5480cc" providerId="LiveId" clId="{B982BF0A-8239-4ED2-B31A-5FA68B362034}" dt="2025-01-22T07:41:33.818" v="396" actId="478"/>
          <ac:spMkLst>
            <pc:docMk/>
            <pc:sldMk cId="4224082244" sldId="2916"/>
            <ac:spMk id="15" creationId="{924F50FA-7867-ED9E-0C7D-662551337436}"/>
          </ac:spMkLst>
        </pc:spChg>
        <pc:spChg chg="del">
          <ac:chgData name="智子 有賀" userId="867f055c6b5480cc" providerId="LiveId" clId="{B982BF0A-8239-4ED2-B31A-5FA68B362034}" dt="2025-01-22T07:41:33.818" v="396" actId="478"/>
          <ac:spMkLst>
            <pc:docMk/>
            <pc:sldMk cId="4224082244" sldId="2916"/>
            <ac:spMk id="28" creationId="{A8FA3174-FE20-04A5-7671-EF27A832F3C8}"/>
          </ac:spMkLst>
        </pc:spChg>
        <pc:spChg chg="del">
          <ac:chgData name="智子 有賀" userId="867f055c6b5480cc" providerId="LiveId" clId="{B982BF0A-8239-4ED2-B31A-5FA68B362034}" dt="2025-01-22T07:41:33.818" v="396" actId="478"/>
          <ac:spMkLst>
            <pc:docMk/>
            <pc:sldMk cId="4224082244" sldId="2916"/>
            <ac:spMk id="42" creationId="{19B18F04-72C7-80B4-DB6C-FEAC9DFFA797}"/>
          </ac:spMkLst>
        </pc:spChg>
        <pc:spChg chg="del">
          <ac:chgData name="智子 有賀" userId="867f055c6b5480cc" providerId="LiveId" clId="{B982BF0A-8239-4ED2-B31A-5FA68B362034}" dt="2025-01-22T07:41:33.818" v="396" actId="478"/>
          <ac:spMkLst>
            <pc:docMk/>
            <pc:sldMk cId="4224082244" sldId="2916"/>
            <ac:spMk id="43" creationId="{88DD58F4-CD54-5AF4-E975-46850B7F154F}"/>
          </ac:spMkLst>
        </pc:spChg>
        <pc:spChg chg="del">
          <ac:chgData name="智子 有賀" userId="867f055c6b5480cc" providerId="LiveId" clId="{B982BF0A-8239-4ED2-B31A-5FA68B362034}" dt="2025-01-22T07:41:33.818" v="396" actId="478"/>
          <ac:spMkLst>
            <pc:docMk/>
            <pc:sldMk cId="4224082244" sldId="2916"/>
            <ac:spMk id="45" creationId="{964519D6-093D-DEA5-F86F-9AD378BB1217}"/>
          </ac:spMkLst>
        </pc:spChg>
        <pc:spChg chg="del">
          <ac:chgData name="智子 有賀" userId="867f055c6b5480cc" providerId="LiveId" clId="{B982BF0A-8239-4ED2-B31A-5FA68B362034}" dt="2025-01-22T07:41:33.818" v="396" actId="478"/>
          <ac:spMkLst>
            <pc:docMk/>
            <pc:sldMk cId="4224082244" sldId="2916"/>
            <ac:spMk id="47" creationId="{00E3A437-CDC6-DCC7-6FA1-65B7B0E4CDB7}"/>
          </ac:spMkLst>
        </pc:spChg>
        <pc:spChg chg="del">
          <ac:chgData name="智子 有賀" userId="867f055c6b5480cc" providerId="LiveId" clId="{B982BF0A-8239-4ED2-B31A-5FA68B362034}" dt="2025-01-22T07:41:33.818" v="396" actId="478"/>
          <ac:spMkLst>
            <pc:docMk/>
            <pc:sldMk cId="4224082244" sldId="2916"/>
            <ac:spMk id="57" creationId="{A9AF416D-CF3F-8B3C-C1F2-F2C2741A3C34}"/>
          </ac:spMkLst>
        </pc:spChg>
        <pc:spChg chg="del">
          <ac:chgData name="智子 有賀" userId="867f055c6b5480cc" providerId="LiveId" clId="{B982BF0A-8239-4ED2-B31A-5FA68B362034}" dt="2025-01-22T07:41:33.818" v="396" actId="478"/>
          <ac:spMkLst>
            <pc:docMk/>
            <pc:sldMk cId="4224082244" sldId="2916"/>
            <ac:spMk id="58" creationId="{6002B0FB-9B3C-5EF3-7144-834CF08DC0CE}"/>
          </ac:spMkLst>
        </pc:spChg>
        <pc:spChg chg="del">
          <ac:chgData name="智子 有賀" userId="867f055c6b5480cc" providerId="LiveId" clId="{B982BF0A-8239-4ED2-B31A-5FA68B362034}" dt="2025-01-22T07:41:33.818" v="396" actId="478"/>
          <ac:spMkLst>
            <pc:docMk/>
            <pc:sldMk cId="4224082244" sldId="2916"/>
            <ac:spMk id="60" creationId="{26730E35-4B25-93F7-3066-90150C8EC9C4}"/>
          </ac:spMkLst>
        </pc:spChg>
        <pc:spChg chg="del">
          <ac:chgData name="智子 有賀" userId="867f055c6b5480cc" providerId="LiveId" clId="{B982BF0A-8239-4ED2-B31A-5FA68B362034}" dt="2025-01-22T07:41:33.818" v="396" actId="478"/>
          <ac:spMkLst>
            <pc:docMk/>
            <pc:sldMk cId="4224082244" sldId="2916"/>
            <ac:spMk id="1024" creationId="{05E47061-266A-B70F-BC8D-2FBE412FB910}"/>
          </ac:spMkLst>
        </pc:spChg>
        <pc:graphicFrameChg chg="del">
          <ac:chgData name="智子 有賀" userId="867f055c6b5480cc" providerId="LiveId" clId="{B982BF0A-8239-4ED2-B31A-5FA68B362034}" dt="2025-01-22T07:41:33.818" v="396" actId="478"/>
          <ac:graphicFrameMkLst>
            <pc:docMk/>
            <pc:sldMk cId="4224082244" sldId="2916"/>
            <ac:graphicFrameMk id="9" creationId="{68ABC4FF-AD16-CD4C-0C33-0E37ABDCC4B6}"/>
          </ac:graphicFrameMkLst>
        </pc:graphicFrameChg>
        <pc:picChg chg="add mod">
          <ac:chgData name="智子 有賀" userId="867f055c6b5480cc" providerId="LiveId" clId="{B982BF0A-8239-4ED2-B31A-5FA68B362034}" dt="2025-01-22T07:41:50.036" v="419" actId="1036"/>
          <ac:picMkLst>
            <pc:docMk/>
            <pc:sldMk cId="4224082244" sldId="2916"/>
            <ac:picMk id="2" creationId="{6DA22DA7-B459-8E3E-420A-AB7A9A26709D}"/>
          </ac:picMkLst>
        </pc:picChg>
        <pc:picChg chg="del">
          <ac:chgData name="智子 有賀" userId="867f055c6b5480cc" providerId="LiveId" clId="{B982BF0A-8239-4ED2-B31A-5FA68B362034}" dt="2025-01-22T07:41:33.818" v="396" actId="478"/>
          <ac:picMkLst>
            <pc:docMk/>
            <pc:sldMk cId="4224082244" sldId="2916"/>
            <ac:picMk id="3" creationId="{27141892-CEA7-5151-4218-84F764F36FD3}"/>
          </ac:picMkLst>
        </pc:picChg>
        <pc:cxnChg chg="del">
          <ac:chgData name="智子 有賀" userId="867f055c6b5480cc" providerId="LiveId" clId="{B982BF0A-8239-4ED2-B31A-5FA68B362034}" dt="2025-01-22T07:41:33.818" v="396" actId="478"/>
          <ac:cxnSpMkLst>
            <pc:docMk/>
            <pc:sldMk cId="4224082244" sldId="2916"/>
            <ac:cxnSpMk id="4" creationId="{5312A0E7-CDCB-73A1-5DBA-F9CC37A2B117}"/>
          </ac:cxnSpMkLst>
        </pc:cxnChg>
        <pc:cxnChg chg="del">
          <ac:chgData name="智子 有賀" userId="867f055c6b5480cc" providerId="LiveId" clId="{B982BF0A-8239-4ED2-B31A-5FA68B362034}" dt="2025-01-22T07:41:33.818" v="396" actId="478"/>
          <ac:cxnSpMkLst>
            <pc:docMk/>
            <pc:sldMk cId="4224082244" sldId="2916"/>
            <ac:cxnSpMk id="5" creationId="{D25A5A95-4DEE-5A18-319A-D130D02A4564}"/>
          </ac:cxnSpMkLst>
        </pc:cxnChg>
        <pc:cxnChg chg="del">
          <ac:chgData name="智子 有賀" userId="867f055c6b5480cc" providerId="LiveId" clId="{B982BF0A-8239-4ED2-B31A-5FA68B362034}" dt="2025-01-22T07:41:33.818" v="396" actId="478"/>
          <ac:cxnSpMkLst>
            <pc:docMk/>
            <pc:sldMk cId="4224082244" sldId="2916"/>
            <ac:cxnSpMk id="6" creationId="{69B10780-45FC-5452-2A1B-157064B23912}"/>
          </ac:cxnSpMkLst>
        </pc:cxnChg>
        <pc:cxnChg chg="del">
          <ac:chgData name="智子 有賀" userId="867f055c6b5480cc" providerId="LiveId" clId="{B982BF0A-8239-4ED2-B31A-5FA68B362034}" dt="2025-01-22T07:41:33.818" v="396" actId="478"/>
          <ac:cxnSpMkLst>
            <pc:docMk/>
            <pc:sldMk cId="4224082244" sldId="2916"/>
            <ac:cxnSpMk id="10" creationId="{B12FBDAC-3231-5E79-02A8-AF0167121AEE}"/>
          </ac:cxnSpMkLst>
        </pc:cxnChg>
        <pc:cxnChg chg="del">
          <ac:chgData name="智子 有賀" userId="867f055c6b5480cc" providerId="LiveId" clId="{B982BF0A-8239-4ED2-B31A-5FA68B362034}" dt="2025-01-22T07:41:33.818" v="396" actId="478"/>
          <ac:cxnSpMkLst>
            <pc:docMk/>
            <pc:sldMk cId="4224082244" sldId="2916"/>
            <ac:cxnSpMk id="12" creationId="{36A71D29-E0A1-9E5C-EF73-878159A88794}"/>
          </ac:cxnSpMkLst>
        </pc:cxnChg>
        <pc:cxnChg chg="del">
          <ac:chgData name="智子 有賀" userId="867f055c6b5480cc" providerId="LiveId" clId="{B982BF0A-8239-4ED2-B31A-5FA68B362034}" dt="2025-01-22T07:41:33.818" v="396" actId="478"/>
          <ac:cxnSpMkLst>
            <pc:docMk/>
            <pc:sldMk cId="4224082244" sldId="2916"/>
            <ac:cxnSpMk id="14" creationId="{350E7F23-367F-36F5-0F7E-A4793F8D1C45}"/>
          </ac:cxnSpMkLst>
        </pc:cxnChg>
        <pc:cxnChg chg="del">
          <ac:chgData name="智子 有賀" userId="867f055c6b5480cc" providerId="LiveId" clId="{B982BF0A-8239-4ED2-B31A-5FA68B362034}" dt="2025-01-22T07:41:33.818" v="396" actId="478"/>
          <ac:cxnSpMkLst>
            <pc:docMk/>
            <pc:sldMk cId="4224082244" sldId="2916"/>
            <ac:cxnSpMk id="20" creationId="{0E6D726F-16FC-F3DD-E1FE-2178F529523B}"/>
          </ac:cxnSpMkLst>
        </pc:cxnChg>
        <pc:cxnChg chg="del">
          <ac:chgData name="智子 有賀" userId="867f055c6b5480cc" providerId="LiveId" clId="{B982BF0A-8239-4ED2-B31A-5FA68B362034}" dt="2025-01-22T07:41:33.818" v="396" actId="478"/>
          <ac:cxnSpMkLst>
            <pc:docMk/>
            <pc:sldMk cId="4224082244" sldId="2916"/>
            <ac:cxnSpMk id="25" creationId="{F6D6C92B-D8B2-1720-DBE9-0E37B514E294}"/>
          </ac:cxnSpMkLst>
        </pc:cxnChg>
        <pc:cxnChg chg="del">
          <ac:chgData name="智子 有賀" userId="867f055c6b5480cc" providerId="LiveId" clId="{B982BF0A-8239-4ED2-B31A-5FA68B362034}" dt="2025-01-22T07:41:33.818" v="396" actId="478"/>
          <ac:cxnSpMkLst>
            <pc:docMk/>
            <pc:sldMk cId="4224082244" sldId="2916"/>
            <ac:cxnSpMk id="31" creationId="{0BD030E2-A72F-AC7D-999B-6CC380D7DD11}"/>
          </ac:cxnSpMkLst>
        </pc:cxnChg>
        <pc:cxnChg chg="del">
          <ac:chgData name="智子 有賀" userId="867f055c6b5480cc" providerId="LiveId" clId="{B982BF0A-8239-4ED2-B31A-5FA68B362034}" dt="2025-01-22T07:41:33.818" v="396" actId="478"/>
          <ac:cxnSpMkLst>
            <pc:docMk/>
            <pc:sldMk cId="4224082244" sldId="2916"/>
            <ac:cxnSpMk id="33" creationId="{33E3C314-1497-CB5D-7027-2F0BA6086AA8}"/>
          </ac:cxnSpMkLst>
        </pc:cxnChg>
        <pc:cxnChg chg="del">
          <ac:chgData name="智子 有賀" userId="867f055c6b5480cc" providerId="LiveId" clId="{B982BF0A-8239-4ED2-B31A-5FA68B362034}" dt="2025-01-22T07:41:33.818" v="396" actId="478"/>
          <ac:cxnSpMkLst>
            <pc:docMk/>
            <pc:sldMk cId="4224082244" sldId="2916"/>
            <ac:cxnSpMk id="35" creationId="{7BC853CE-5779-3F7F-9958-4FAA5643B09F}"/>
          </ac:cxnSpMkLst>
        </pc:cxnChg>
        <pc:cxnChg chg="del">
          <ac:chgData name="智子 有賀" userId="867f055c6b5480cc" providerId="LiveId" clId="{B982BF0A-8239-4ED2-B31A-5FA68B362034}" dt="2025-01-22T07:41:33.818" v="396" actId="478"/>
          <ac:cxnSpMkLst>
            <pc:docMk/>
            <pc:sldMk cId="4224082244" sldId="2916"/>
            <ac:cxnSpMk id="46" creationId="{82CADEAC-7702-F16D-EA3E-51F18A02B515}"/>
          </ac:cxnSpMkLst>
        </pc:cxnChg>
        <pc:cxnChg chg="del">
          <ac:chgData name="智子 有賀" userId="867f055c6b5480cc" providerId="LiveId" clId="{B982BF0A-8239-4ED2-B31A-5FA68B362034}" dt="2025-01-22T07:41:33.818" v="396" actId="478"/>
          <ac:cxnSpMkLst>
            <pc:docMk/>
            <pc:sldMk cId="4224082244" sldId="2916"/>
            <ac:cxnSpMk id="53" creationId="{B8A16C50-FE14-A610-C394-CAADFEA3148A}"/>
          </ac:cxnSpMkLst>
        </pc:cxnChg>
        <pc:cxnChg chg="del">
          <ac:chgData name="智子 有賀" userId="867f055c6b5480cc" providerId="LiveId" clId="{B982BF0A-8239-4ED2-B31A-5FA68B362034}" dt="2025-01-22T07:41:33.818" v="396" actId="478"/>
          <ac:cxnSpMkLst>
            <pc:docMk/>
            <pc:sldMk cId="4224082244" sldId="2916"/>
            <ac:cxnSpMk id="1025" creationId="{296C2745-7FFA-D74B-E2F4-EBA467129A00}"/>
          </ac:cxnSpMkLst>
        </pc:cxnChg>
      </pc:sldChg>
      <pc:sldChg chg="addSp delSp modSp mod modNotesTx">
        <pc:chgData name="智子 有賀" userId="867f055c6b5480cc" providerId="LiveId" clId="{B982BF0A-8239-4ED2-B31A-5FA68B362034}" dt="2025-01-22T07:43:43.803" v="503" actId="20577"/>
        <pc:sldMkLst>
          <pc:docMk/>
          <pc:sldMk cId="3294675331" sldId="2917"/>
        </pc:sldMkLst>
        <pc:spChg chg="del">
          <ac:chgData name="智子 有賀" userId="867f055c6b5480cc" providerId="LiveId" clId="{B982BF0A-8239-4ED2-B31A-5FA68B362034}" dt="2025-01-22T07:42:28.675" v="423" actId="478"/>
          <ac:spMkLst>
            <pc:docMk/>
            <pc:sldMk cId="3294675331" sldId="2917"/>
            <ac:spMk id="53" creationId="{BF8121DC-0CDA-D0E2-8DF5-CB47AF80608C}"/>
          </ac:spMkLst>
        </pc:spChg>
        <pc:spChg chg="del">
          <ac:chgData name="智子 有賀" userId="867f055c6b5480cc" providerId="LiveId" clId="{B982BF0A-8239-4ED2-B31A-5FA68B362034}" dt="2025-01-22T07:42:28.675" v="423" actId="478"/>
          <ac:spMkLst>
            <pc:docMk/>
            <pc:sldMk cId="3294675331" sldId="2917"/>
            <ac:spMk id="54" creationId="{F29569C7-4154-29C6-A7DD-6356000713DF}"/>
          </ac:spMkLst>
        </pc:spChg>
        <pc:grpChg chg="del">
          <ac:chgData name="智子 有賀" userId="867f055c6b5480cc" providerId="LiveId" clId="{B982BF0A-8239-4ED2-B31A-5FA68B362034}" dt="2025-01-22T07:42:19.401" v="421" actId="478"/>
          <ac:grpSpMkLst>
            <pc:docMk/>
            <pc:sldMk cId="3294675331" sldId="2917"/>
            <ac:grpSpMk id="14" creationId="{395379DC-ED96-3C8C-0FAF-84431D08A4DE}"/>
          </ac:grpSpMkLst>
        </pc:grpChg>
        <pc:grpChg chg="del">
          <ac:chgData name="智子 有賀" userId="867f055c6b5480cc" providerId="LiveId" clId="{B982BF0A-8239-4ED2-B31A-5FA68B362034}" dt="2025-01-22T07:42:19.401" v="421" actId="478"/>
          <ac:grpSpMkLst>
            <pc:docMk/>
            <pc:sldMk cId="3294675331" sldId="2917"/>
            <ac:grpSpMk id="45" creationId="{E4A391F1-4DC4-619D-5ACD-74A798EAC4CB}"/>
          </ac:grpSpMkLst>
        </pc:grpChg>
        <pc:grpChg chg="del">
          <ac:chgData name="智子 有賀" userId="867f055c6b5480cc" providerId="LiveId" clId="{B982BF0A-8239-4ED2-B31A-5FA68B362034}" dt="2025-01-22T07:42:19.401" v="421" actId="478"/>
          <ac:grpSpMkLst>
            <pc:docMk/>
            <pc:sldMk cId="3294675331" sldId="2917"/>
            <ac:grpSpMk id="50" creationId="{9071313E-2DEB-1C52-CAB1-110DBB9987D4}"/>
          </ac:grpSpMkLst>
        </pc:grpChg>
        <pc:picChg chg="del">
          <ac:chgData name="智子 有賀" userId="867f055c6b5480cc" providerId="LiveId" clId="{B982BF0A-8239-4ED2-B31A-5FA68B362034}" dt="2025-01-22T07:42:28.675" v="423" actId="478"/>
          <ac:picMkLst>
            <pc:docMk/>
            <pc:sldMk cId="3294675331" sldId="2917"/>
            <ac:picMk id="8" creationId="{0388FF66-E716-5020-CBF0-9B7866BFED6D}"/>
          </ac:picMkLst>
        </pc:picChg>
        <pc:picChg chg="add mod ord">
          <ac:chgData name="智子 有賀" userId="867f055c6b5480cc" providerId="LiveId" clId="{B982BF0A-8239-4ED2-B31A-5FA68B362034}" dt="2025-01-22T07:42:35.981" v="447" actId="1035"/>
          <ac:picMkLst>
            <pc:docMk/>
            <pc:sldMk cId="3294675331" sldId="2917"/>
            <ac:picMk id="47" creationId="{A4AD2FAF-1B83-726B-F4AA-176CE77475E2}"/>
          </ac:picMkLst>
        </pc:picChg>
        <pc:picChg chg="add mod">
          <ac:chgData name="智子 有賀" userId="867f055c6b5480cc" providerId="LiveId" clId="{B982BF0A-8239-4ED2-B31A-5FA68B362034}" dt="2025-01-22T07:43:35.137" v="501" actId="1037"/>
          <ac:picMkLst>
            <pc:docMk/>
            <pc:sldMk cId="3294675331" sldId="2917"/>
            <ac:picMk id="56" creationId="{C528F08D-CB55-D0F8-DCB8-080944CBECAD}"/>
          </ac:picMkLst>
        </pc:picChg>
        <pc:picChg chg="add mod ord">
          <ac:chgData name="智子 有賀" userId="867f055c6b5480cc" providerId="LiveId" clId="{B982BF0A-8239-4ED2-B31A-5FA68B362034}" dt="2025-01-22T07:43:30.539" v="491" actId="1037"/>
          <ac:picMkLst>
            <pc:docMk/>
            <pc:sldMk cId="3294675331" sldId="2917"/>
            <ac:picMk id="57" creationId="{4D972F6B-53D6-CD1D-43C3-EAE8DFC11B61}"/>
          </ac:picMkLst>
        </pc:picChg>
      </pc:sldChg>
      <pc:sldChg chg="addSp delSp modSp mod">
        <pc:chgData name="智子 有賀" userId="867f055c6b5480cc" providerId="LiveId" clId="{B982BF0A-8239-4ED2-B31A-5FA68B362034}" dt="2025-01-22T07:44:36.557" v="592" actId="1037"/>
        <pc:sldMkLst>
          <pc:docMk/>
          <pc:sldMk cId="2940224413" sldId="2918"/>
        </pc:sldMkLst>
        <pc:spChg chg="mod">
          <ac:chgData name="智子 有賀" userId="867f055c6b5480cc" providerId="LiveId" clId="{B982BF0A-8239-4ED2-B31A-5FA68B362034}" dt="2025-01-22T07:44:32.905" v="583" actId="14100"/>
          <ac:spMkLst>
            <pc:docMk/>
            <pc:sldMk cId="2940224413" sldId="2918"/>
            <ac:spMk id="3" creationId="{1D7C0C1A-CADF-8FD6-718F-6B64EBFBC410}"/>
          </ac:spMkLst>
        </pc:spChg>
        <pc:spChg chg="del">
          <ac:chgData name="智子 有賀" userId="867f055c6b5480cc" providerId="LiveId" clId="{B982BF0A-8239-4ED2-B31A-5FA68B362034}" dt="2025-01-22T07:44:16.379" v="507" actId="478"/>
          <ac:spMkLst>
            <pc:docMk/>
            <pc:sldMk cId="2940224413" sldId="2918"/>
            <ac:spMk id="12" creationId="{1577536E-579C-F571-0799-4F5982F7B44C}"/>
          </ac:spMkLst>
        </pc:spChg>
        <pc:spChg chg="del">
          <ac:chgData name="智子 有賀" userId="867f055c6b5480cc" providerId="LiveId" clId="{B982BF0A-8239-4ED2-B31A-5FA68B362034}" dt="2025-01-22T07:44:13.883" v="506" actId="478"/>
          <ac:spMkLst>
            <pc:docMk/>
            <pc:sldMk cId="2940224413" sldId="2918"/>
            <ac:spMk id="14" creationId="{B2F70A8E-4309-222A-DDD0-F7FE92BAF731}"/>
          </ac:spMkLst>
        </pc:spChg>
        <pc:spChg chg="del">
          <ac:chgData name="智子 有賀" userId="867f055c6b5480cc" providerId="LiveId" clId="{B982BF0A-8239-4ED2-B31A-5FA68B362034}" dt="2025-01-22T07:44:13.883" v="506" actId="478"/>
          <ac:spMkLst>
            <pc:docMk/>
            <pc:sldMk cId="2940224413" sldId="2918"/>
            <ac:spMk id="17" creationId="{29DD5B37-CA1C-EBD1-5D01-31F63DAE4A9A}"/>
          </ac:spMkLst>
        </pc:spChg>
        <pc:picChg chg="add mod">
          <ac:chgData name="智子 有賀" userId="867f055c6b5480cc" providerId="LiveId" clId="{B982BF0A-8239-4ED2-B31A-5FA68B362034}" dt="2025-01-22T07:44:36.557" v="592" actId="1037"/>
          <ac:picMkLst>
            <pc:docMk/>
            <pc:sldMk cId="2940224413" sldId="2918"/>
            <ac:picMk id="4" creationId="{E224874E-79D4-30EA-21CE-7637C4320FFE}"/>
          </ac:picMkLst>
        </pc:picChg>
        <pc:picChg chg="del">
          <ac:chgData name="智子 有賀" userId="867f055c6b5480cc" providerId="LiveId" clId="{B982BF0A-8239-4ED2-B31A-5FA68B362034}" dt="2025-01-22T07:44:13.883" v="506" actId="478"/>
          <ac:picMkLst>
            <pc:docMk/>
            <pc:sldMk cId="2940224413" sldId="2918"/>
            <ac:picMk id="5" creationId="{02BE63D6-07E8-B97F-5B4C-6E66A99E67A2}"/>
          </ac:picMkLst>
        </pc:picChg>
        <pc:cxnChg chg="del">
          <ac:chgData name="智子 有賀" userId="867f055c6b5480cc" providerId="LiveId" clId="{B982BF0A-8239-4ED2-B31A-5FA68B362034}" dt="2025-01-22T07:44:13.883" v="506" actId="478"/>
          <ac:cxnSpMkLst>
            <pc:docMk/>
            <pc:sldMk cId="2940224413" sldId="2918"/>
            <ac:cxnSpMk id="8" creationId="{48B635B5-8F48-F1AD-89A8-31B7624EEACF}"/>
          </ac:cxnSpMkLst>
        </pc:cxnChg>
        <pc:cxnChg chg="del">
          <ac:chgData name="智子 有賀" userId="867f055c6b5480cc" providerId="LiveId" clId="{B982BF0A-8239-4ED2-B31A-5FA68B362034}" dt="2025-01-22T07:44:13.883" v="506" actId="478"/>
          <ac:cxnSpMkLst>
            <pc:docMk/>
            <pc:sldMk cId="2940224413" sldId="2918"/>
            <ac:cxnSpMk id="10" creationId="{5B17C32E-1ECA-3F5E-A6B1-1135829BA2B6}"/>
          </ac:cxnSpMkLst>
        </pc:cxnChg>
        <pc:cxnChg chg="del">
          <ac:chgData name="智子 有賀" userId="867f055c6b5480cc" providerId="LiveId" clId="{B982BF0A-8239-4ED2-B31A-5FA68B362034}" dt="2025-01-22T07:44:13.883" v="506" actId="478"/>
          <ac:cxnSpMkLst>
            <pc:docMk/>
            <pc:sldMk cId="2940224413" sldId="2918"/>
            <ac:cxnSpMk id="16" creationId="{64AED047-9713-059B-A559-DFE9C85120DC}"/>
          </ac:cxnSpMkLst>
        </pc:cxnChg>
      </pc:sldChg>
      <pc:sldChg chg="delSp del mod">
        <pc:chgData name="智子 有賀" userId="867f055c6b5480cc" providerId="LiveId" clId="{B982BF0A-8239-4ED2-B31A-5FA68B362034}" dt="2025-01-22T07:45:17.668" v="597" actId="47"/>
        <pc:sldMkLst>
          <pc:docMk/>
          <pc:sldMk cId="2216191488" sldId="2919"/>
        </pc:sldMkLst>
        <pc:spChg chg="del">
          <ac:chgData name="智子 有賀" userId="867f055c6b5480cc" providerId="LiveId" clId="{B982BF0A-8239-4ED2-B31A-5FA68B362034}" dt="2025-01-22T07:45:10.758" v="595" actId="478"/>
          <ac:spMkLst>
            <pc:docMk/>
            <pc:sldMk cId="2216191488" sldId="2919"/>
            <ac:spMk id="5" creationId="{9036CFFB-B88F-95BE-955D-4F779B478097}"/>
          </ac:spMkLst>
        </pc:spChg>
        <pc:spChg chg="del">
          <ac:chgData name="智子 有賀" userId="867f055c6b5480cc" providerId="LiveId" clId="{B982BF0A-8239-4ED2-B31A-5FA68B362034}" dt="2025-01-22T07:45:10.758" v="595" actId="478"/>
          <ac:spMkLst>
            <pc:docMk/>
            <pc:sldMk cId="2216191488" sldId="2919"/>
            <ac:spMk id="6" creationId="{2C129858-86D7-0232-A896-0E9A80F3AACB}"/>
          </ac:spMkLst>
        </pc:spChg>
        <pc:spChg chg="del">
          <ac:chgData name="智子 有賀" userId="867f055c6b5480cc" providerId="LiveId" clId="{B982BF0A-8239-4ED2-B31A-5FA68B362034}" dt="2025-01-22T07:45:10.758" v="595" actId="478"/>
          <ac:spMkLst>
            <pc:docMk/>
            <pc:sldMk cId="2216191488" sldId="2919"/>
            <ac:spMk id="7" creationId="{E35D26C6-EDAC-0E7F-20A1-F7A61CE86493}"/>
          </ac:spMkLst>
        </pc:spChg>
        <pc:spChg chg="del">
          <ac:chgData name="智子 有賀" userId="867f055c6b5480cc" providerId="LiveId" clId="{B982BF0A-8239-4ED2-B31A-5FA68B362034}" dt="2025-01-22T07:45:10.758" v="595" actId="478"/>
          <ac:spMkLst>
            <pc:docMk/>
            <pc:sldMk cId="2216191488" sldId="2919"/>
            <ac:spMk id="8" creationId="{C739318A-32AF-0DFE-BB78-499C1467E692}"/>
          </ac:spMkLst>
        </pc:spChg>
        <pc:spChg chg="del">
          <ac:chgData name="智子 有賀" userId="867f055c6b5480cc" providerId="LiveId" clId="{B982BF0A-8239-4ED2-B31A-5FA68B362034}" dt="2025-01-22T07:45:10.758" v="595" actId="478"/>
          <ac:spMkLst>
            <pc:docMk/>
            <pc:sldMk cId="2216191488" sldId="2919"/>
            <ac:spMk id="12" creationId="{82D3686D-8EF4-10CF-299C-659732D38A1D}"/>
          </ac:spMkLst>
        </pc:spChg>
        <pc:spChg chg="del">
          <ac:chgData name="智子 有賀" userId="867f055c6b5480cc" providerId="LiveId" clId="{B982BF0A-8239-4ED2-B31A-5FA68B362034}" dt="2025-01-22T07:45:10.758" v="595" actId="478"/>
          <ac:spMkLst>
            <pc:docMk/>
            <pc:sldMk cId="2216191488" sldId="2919"/>
            <ac:spMk id="13" creationId="{248DABB9-0F97-07B2-8CFF-28375397AFA3}"/>
          </ac:spMkLst>
        </pc:spChg>
        <pc:spChg chg="del">
          <ac:chgData name="智子 有賀" userId="867f055c6b5480cc" providerId="LiveId" clId="{B982BF0A-8239-4ED2-B31A-5FA68B362034}" dt="2025-01-22T07:45:10.758" v="595" actId="478"/>
          <ac:spMkLst>
            <pc:docMk/>
            <pc:sldMk cId="2216191488" sldId="2919"/>
            <ac:spMk id="19" creationId="{021D2209-A300-430A-6F66-4DE219B3A567}"/>
          </ac:spMkLst>
        </pc:spChg>
        <pc:spChg chg="del">
          <ac:chgData name="智子 有賀" userId="867f055c6b5480cc" providerId="LiveId" clId="{B982BF0A-8239-4ED2-B31A-5FA68B362034}" dt="2025-01-22T07:45:10.758" v="595" actId="478"/>
          <ac:spMkLst>
            <pc:docMk/>
            <pc:sldMk cId="2216191488" sldId="2919"/>
            <ac:spMk id="20" creationId="{3D6F4B19-4740-4DD0-1843-FDAC403EB58A}"/>
          </ac:spMkLst>
        </pc:spChg>
        <pc:spChg chg="del">
          <ac:chgData name="智子 有賀" userId="867f055c6b5480cc" providerId="LiveId" clId="{B982BF0A-8239-4ED2-B31A-5FA68B362034}" dt="2025-01-22T07:45:10.758" v="595" actId="478"/>
          <ac:spMkLst>
            <pc:docMk/>
            <pc:sldMk cId="2216191488" sldId="2919"/>
            <ac:spMk id="21" creationId="{F368C3B8-7DC8-109A-3A5F-B24CE282C80D}"/>
          </ac:spMkLst>
        </pc:spChg>
        <pc:spChg chg="del">
          <ac:chgData name="智子 有賀" userId="867f055c6b5480cc" providerId="LiveId" clId="{B982BF0A-8239-4ED2-B31A-5FA68B362034}" dt="2025-01-22T07:45:12.766" v="596" actId="478"/>
          <ac:spMkLst>
            <pc:docMk/>
            <pc:sldMk cId="2216191488" sldId="2919"/>
            <ac:spMk id="22" creationId="{4CC05D41-0611-EA08-68D5-A49D90BDE203}"/>
          </ac:spMkLst>
        </pc:spChg>
        <pc:spChg chg="del">
          <ac:chgData name="智子 有賀" userId="867f055c6b5480cc" providerId="LiveId" clId="{B982BF0A-8239-4ED2-B31A-5FA68B362034}" dt="2025-01-22T07:45:10.758" v="595" actId="478"/>
          <ac:spMkLst>
            <pc:docMk/>
            <pc:sldMk cId="2216191488" sldId="2919"/>
            <ac:spMk id="25" creationId="{2AA590C4-C592-B337-E421-5833CAA8F891}"/>
          </ac:spMkLst>
        </pc:spChg>
        <pc:spChg chg="del">
          <ac:chgData name="智子 有賀" userId="867f055c6b5480cc" providerId="LiveId" clId="{B982BF0A-8239-4ED2-B31A-5FA68B362034}" dt="2025-01-22T07:45:10.758" v="595" actId="478"/>
          <ac:spMkLst>
            <pc:docMk/>
            <pc:sldMk cId="2216191488" sldId="2919"/>
            <ac:spMk id="26" creationId="{CF767D88-BEF9-4178-AD19-CA61847AC98C}"/>
          </ac:spMkLst>
        </pc:spChg>
        <pc:spChg chg="del">
          <ac:chgData name="智子 有賀" userId="867f055c6b5480cc" providerId="LiveId" clId="{B982BF0A-8239-4ED2-B31A-5FA68B362034}" dt="2025-01-22T07:45:10.758" v="595" actId="478"/>
          <ac:spMkLst>
            <pc:docMk/>
            <pc:sldMk cId="2216191488" sldId="2919"/>
            <ac:spMk id="29" creationId="{2604F2E1-3BD5-3128-007C-23C417B2A504}"/>
          </ac:spMkLst>
        </pc:spChg>
        <pc:spChg chg="del">
          <ac:chgData name="智子 有賀" userId="867f055c6b5480cc" providerId="LiveId" clId="{B982BF0A-8239-4ED2-B31A-5FA68B362034}" dt="2025-01-22T07:45:10.758" v="595" actId="478"/>
          <ac:spMkLst>
            <pc:docMk/>
            <pc:sldMk cId="2216191488" sldId="2919"/>
            <ac:spMk id="30" creationId="{5B451469-22DD-BA2C-75D0-13997321BFDF}"/>
          </ac:spMkLst>
        </pc:spChg>
        <pc:spChg chg="del">
          <ac:chgData name="智子 有賀" userId="867f055c6b5480cc" providerId="LiveId" clId="{B982BF0A-8239-4ED2-B31A-5FA68B362034}" dt="2025-01-22T07:45:10.758" v="595" actId="478"/>
          <ac:spMkLst>
            <pc:docMk/>
            <pc:sldMk cId="2216191488" sldId="2919"/>
            <ac:spMk id="31" creationId="{E5648D57-292E-95BD-ABFF-00C75723C720}"/>
          </ac:spMkLst>
        </pc:spChg>
        <pc:spChg chg="del">
          <ac:chgData name="智子 有賀" userId="867f055c6b5480cc" providerId="LiveId" clId="{B982BF0A-8239-4ED2-B31A-5FA68B362034}" dt="2025-01-22T07:45:10.758" v="595" actId="478"/>
          <ac:spMkLst>
            <pc:docMk/>
            <pc:sldMk cId="2216191488" sldId="2919"/>
            <ac:spMk id="32" creationId="{5D13AE0C-BA7C-FCC0-D81A-F8608ED1131F}"/>
          </ac:spMkLst>
        </pc:spChg>
        <pc:spChg chg="del">
          <ac:chgData name="智子 有賀" userId="867f055c6b5480cc" providerId="LiveId" clId="{B982BF0A-8239-4ED2-B31A-5FA68B362034}" dt="2025-01-22T07:45:10.758" v="595" actId="478"/>
          <ac:spMkLst>
            <pc:docMk/>
            <pc:sldMk cId="2216191488" sldId="2919"/>
            <ac:spMk id="33" creationId="{AE01F75B-9DDB-38F1-4B67-B4B08C4B73D2}"/>
          </ac:spMkLst>
        </pc:spChg>
        <pc:picChg chg="del">
          <ac:chgData name="智子 有賀" userId="867f055c6b5480cc" providerId="LiveId" clId="{B982BF0A-8239-4ED2-B31A-5FA68B362034}" dt="2025-01-22T07:45:10.758" v="595" actId="478"/>
          <ac:picMkLst>
            <pc:docMk/>
            <pc:sldMk cId="2216191488" sldId="2919"/>
            <ac:picMk id="4" creationId="{CD32A37A-402E-F01E-1673-A058F71D4943}"/>
          </ac:picMkLst>
        </pc:picChg>
        <pc:picChg chg="del">
          <ac:chgData name="智子 有賀" userId="867f055c6b5480cc" providerId="LiveId" clId="{B982BF0A-8239-4ED2-B31A-5FA68B362034}" dt="2025-01-22T07:45:10.758" v="595" actId="478"/>
          <ac:picMkLst>
            <pc:docMk/>
            <pc:sldMk cId="2216191488" sldId="2919"/>
            <ac:picMk id="24" creationId="{728F2E5E-2817-FE77-895D-D6A7DB0BCBC8}"/>
          </ac:picMkLst>
        </pc:picChg>
        <pc:picChg chg="del">
          <ac:chgData name="智子 有賀" userId="867f055c6b5480cc" providerId="LiveId" clId="{B982BF0A-8239-4ED2-B31A-5FA68B362034}" dt="2025-01-22T07:45:10.758" v="595" actId="478"/>
          <ac:picMkLst>
            <pc:docMk/>
            <pc:sldMk cId="2216191488" sldId="2919"/>
            <ac:picMk id="28" creationId="{513D5F5B-B4DD-796E-E671-893A0539C97C}"/>
          </ac:picMkLst>
        </pc:picChg>
        <pc:cxnChg chg="del">
          <ac:chgData name="智子 有賀" userId="867f055c6b5480cc" providerId="LiveId" clId="{B982BF0A-8239-4ED2-B31A-5FA68B362034}" dt="2025-01-22T07:45:10.758" v="595" actId="478"/>
          <ac:cxnSpMkLst>
            <pc:docMk/>
            <pc:sldMk cId="2216191488" sldId="2919"/>
            <ac:cxnSpMk id="14" creationId="{0B88FD88-48E1-2F70-5B87-65B9DE346C92}"/>
          </ac:cxnSpMkLst>
        </pc:cxnChg>
      </pc:sldChg>
      <pc:sldChg chg="addSp delSp modSp mod">
        <pc:chgData name="智子 有賀" userId="867f055c6b5480cc" providerId="LiveId" clId="{B982BF0A-8239-4ED2-B31A-5FA68B362034}" dt="2025-01-22T07:45:39.733" v="611" actId="1036"/>
        <pc:sldMkLst>
          <pc:docMk/>
          <pc:sldMk cId="2596123416" sldId="2919"/>
        </pc:sldMkLst>
        <pc:spChg chg="del">
          <ac:chgData name="智子 有賀" userId="867f055c6b5480cc" providerId="LiveId" clId="{B982BF0A-8239-4ED2-B31A-5FA68B362034}" dt="2025-01-22T07:45:27.089" v="598" actId="478"/>
          <ac:spMkLst>
            <pc:docMk/>
            <pc:sldMk cId="2596123416" sldId="2919"/>
            <ac:spMk id="5" creationId="{9036CFFB-B88F-95BE-955D-4F779B478097}"/>
          </ac:spMkLst>
        </pc:spChg>
        <pc:spChg chg="del">
          <ac:chgData name="智子 有賀" userId="867f055c6b5480cc" providerId="LiveId" clId="{B982BF0A-8239-4ED2-B31A-5FA68B362034}" dt="2025-01-22T07:45:27.089" v="598" actId="478"/>
          <ac:spMkLst>
            <pc:docMk/>
            <pc:sldMk cId="2596123416" sldId="2919"/>
            <ac:spMk id="6" creationId="{2C129858-86D7-0232-A896-0E9A80F3AACB}"/>
          </ac:spMkLst>
        </pc:spChg>
        <pc:spChg chg="del">
          <ac:chgData name="智子 有賀" userId="867f055c6b5480cc" providerId="LiveId" clId="{B982BF0A-8239-4ED2-B31A-5FA68B362034}" dt="2025-01-22T07:45:27.089" v="598" actId="478"/>
          <ac:spMkLst>
            <pc:docMk/>
            <pc:sldMk cId="2596123416" sldId="2919"/>
            <ac:spMk id="7" creationId="{E35D26C6-EDAC-0E7F-20A1-F7A61CE86493}"/>
          </ac:spMkLst>
        </pc:spChg>
        <pc:spChg chg="del">
          <ac:chgData name="智子 有賀" userId="867f055c6b5480cc" providerId="LiveId" clId="{B982BF0A-8239-4ED2-B31A-5FA68B362034}" dt="2025-01-22T07:45:27.089" v="598" actId="478"/>
          <ac:spMkLst>
            <pc:docMk/>
            <pc:sldMk cId="2596123416" sldId="2919"/>
            <ac:spMk id="8" creationId="{C739318A-32AF-0DFE-BB78-499C1467E692}"/>
          </ac:spMkLst>
        </pc:spChg>
        <pc:spChg chg="del">
          <ac:chgData name="智子 有賀" userId="867f055c6b5480cc" providerId="LiveId" clId="{B982BF0A-8239-4ED2-B31A-5FA68B362034}" dt="2025-01-22T07:45:27.089" v="598" actId="478"/>
          <ac:spMkLst>
            <pc:docMk/>
            <pc:sldMk cId="2596123416" sldId="2919"/>
            <ac:spMk id="12" creationId="{82D3686D-8EF4-10CF-299C-659732D38A1D}"/>
          </ac:spMkLst>
        </pc:spChg>
        <pc:spChg chg="del">
          <ac:chgData name="智子 有賀" userId="867f055c6b5480cc" providerId="LiveId" clId="{B982BF0A-8239-4ED2-B31A-5FA68B362034}" dt="2025-01-22T07:45:27.089" v="598" actId="478"/>
          <ac:spMkLst>
            <pc:docMk/>
            <pc:sldMk cId="2596123416" sldId="2919"/>
            <ac:spMk id="13" creationId="{248DABB9-0F97-07B2-8CFF-28375397AFA3}"/>
          </ac:spMkLst>
        </pc:spChg>
        <pc:spChg chg="del">
          <ac:chgData name="智子 有賀" userId="867f055c6b5480cc" providerId="LiveId" clId="{B982BF0A-8239-4ED2-B31A-5FA68B362034}" dt="2025-01-22T07:45:27.089" v="598" actId="478"/>
          <ac:spMkLst>
            <pc:docMk/>
            <pc:sldMk cId="2596123416" sldId="2919"/>
            <ac:spMk id="19" creationId="{021D2209-A300-430A-6F66-4DE219B3A567}"/>
          </ac:spMkLst>
        </pc:spChg>
        <pc:spChg chg="del">
          <ac:chgData name="智子 有賀" userId="867f055c6b5480cc" providerId="LiveId" clId="{B982BF0A-8239-4ED2-B31A-5FA68B362034}" dt="2025-01-22T07:45:27.089" v="598" actId="478"/>
          <ac:spMkLst>
            <pc:docMk/>
            <pc:sldMk cId="2596123416" sldId="2919"/>
            <ac:spMk id="20" creationId="{3D6F4B19-4740-4DD0-1843-FDAC403EB58A}"/>
          </ac:spMkLst>
        </pc:spChg>
        <pc:spChg chg="del">
          <ac:chgData name="智子 有賀" userId="867f055c6b5480cc" providerId="LiveId" clId="{B982BF0A-8239-4ED2-B31A-5FA68B362034}" dt="2025-01-22T07:45:27.089" v="598" actId="478"/>
          <ac:spMkLst>
            <pc:docMk/>
            <pc:sldMk cId="2596123416" sldId="2919"/>
            <ac:spMk id="21" creationId="{F368C3B8-7DC8-109A-3A5F-B24CE282C80D}"/>
          </ac:spMkLst>
        </pc:spChg>
        <pc:spChg chg="del">
          <ac:chgData name="智子 有賀" userId="867f055c6b5480cc" providerId="LiveId" clId="{B982BF0A-8239-4ED2-B31A-5FA68B362034}" dt="2025-01-22T07:45:27.089" v="598" actId="478"/>
          <ac:spMkLst>
            <pc:docMk/>
            <pc:sldMk cId="2596123416" sldId="2919"/>
            <ac:spMk id="25" creationId="{2AA590C4-C592-B337-E421-5833CAA8F891}"/>
          </ac:spMkLst>
        </pc:spChg>
        <pc:spChg chg="del">
          <ac:chgData name="智子 有賀" userId="867f055c6b5480cc" providerId="LiveId" clId="{B982BF0A-8239-4ED2-B31A-5FA68B362034}" dt="2025-01-22T07:45:27.089" v="598" actId="478"/>
          <ac:spMkLst>
            <pc:docMk/>
            <pc:sldMk cId="2596123416" sldId="2919"/>
            <ac:spMk id="26" creationId="{CF767D88-BEF9-4178-AD19-CA61847AC98C}"/>
          </ac:spMkLst>
        </pc:spChg>
        <pc:spChg chg="del">
          <ac:chgData name="智子 有賀" userId="867f055c6b5480cc" providerId="LiveId" clId="{B982BF0A-8239-4ED2-B31A-5FA68B362034}" dt="2025-01-22T07:45:27.089" v="598" actId="478"/>
          <ac:spMkLst>
            <pc:docMk/>
            <pc:sldMk cId="2596123416" sldId="2919"/>
            <ac:spMk id="29" creationId="{2604F2E1-3BD5-3128-007C-23C417B2A504}"/>
          </ac:spMkLst>
        </pc:spChg>
        <pc:spChg chg="del">
          <ac:chgData name="智子 有賀" userId="867f055c6b5480cc" providerId="LiveId" clId="{B982BF0A-8239-4ED2-B31A-5FA68B362034}" dt="2025-01-22T07:45:27.089" v="598" actId="478"/>
          <ac:spMkLst>
            <pc:docMk/>
            <pc:sldMk cId="2596123416" sldId="2919"/>
            <ac:spMk id="30" creationId="{5B451469-22DD-BA2C-75D0-13997321BFDF}"/>
          </ac:spMkLst>
        </pc:spChg>
        <pc:spChg chg="del">
          <ac:chgData name="智子 有賀" userId="867f055c6b5480cc" providerId="LiveId" clId="{B982BF0A-8239-4ED2-B31A-5FA68B362034}" dt="2025-01-22T07:45:27.089" v="598" actId="478"/>
          <ac:spMkLst>
            <pc:docMk/>
            <pc:sldMk cId="2596123416" sldId="2919"/>
            <ac:spMk id="31" creationId="{E5648D57-292E-95BD-ABFF-00C75723C720}"/>
          </ac:spMkLst>
        </pc:spChg>
        <pc:spChg chg="del">
          <ac:chgData name="智子 有賀" userId="867f055c6b5480cc" providerId="LiveId" clId="{B982BF0A-8239-4ED2-B31A-5FA68B362034}" dt="2025-01-22T07:45:27.089" v="598" actId="478"/>
          <ac:spMkLst>
            <pc:docMk/>
            <pc:sldMk cId="2596123416" sldId="2919"/>
            <ac:spMk id="32" creationId="{5D13AE0C-BA7C-FCC0-D81A-F8608ED1131F}"/>
          </ac:spMkLst>
        </pc:spChg>
        <pc:spChg chg="del">
          <ac:chgData name="智子 有賀" userId="867f055c6b5480cc" providerId="LiveId" clId="{B982BF0A-8239-4ED2-B31A-5FA68B362034}" dt="2025-01-22T07:45:27.089" v="598" actId="478"/>
          <ac:spMkLst>
            <pc:docMk/>
            <pc:sldMk cId="2596123416" sldId="2919"/>
            <ac:spMk id="33" creationId="{AE01F75B-9DDB-38F1-4B67-B4B08C4B73D2}"/>
          </ac:spMkLst>
        </pc:spChg>
        <pc:picChg chg="del">
          <ac:chgData name="智子 有賀" userId="867f055c6b5480cc" providerId="LiveId" clId="{B982BF0A-8239-4ED2-B31A-5FA68B362034}" dt="2025-01-22T07:45:27.089" v="598" actId="478"/>
          <ac:picMkLst>
            <pc:docMk/>
            <pc:sldMk cId="2596123416" sldId="2919"/>
            <ac:picMk id="4" creationId="{CD32A37A-402E-F01E-1673-A058F71D4943}"/>
          </ac:picMkLst>
        </pc:picChg>
        <pc:picChg chg="add mod">
          <ac:chgData name="智子 有賀" userId="867f055c6b5480cc" providerId="LiveId" clId="{B982BF0A-8239-4ED2-B31A-5FA68B362034}" dt="2025-01-22T07:45:39.733" v="611" actId="1036"/>
          <ac:picMkLst>
            <pc:docMk/>
            <pc:sldMk cId="2596123416" sldId="2919"/>
            <ac:picMk id="9" creationId="{7149BF44-1644-7A7A-5850-A16881365A77}"/>
          </ac:picMkLst>
        </pc:picChg>
        <pc:picChg chg="del">
          <ac:chgData name="智子 有賀" userId="867f055c6b5480cc" providerId="LiveId" clId="{B982BF0A-8239-4ED2-B31A-5FA68B362034}" dt="2025-01-22T07:45:27.089" v="598" actId="478"/>
          <ac:picMkLst>
            <pc:docMk/>
            <pc:sldMk cId="2596123416" sldId="2919"/>
            <ac:picMk id="24" creationId="{728F2E5E-2817-FE77-895D-D6A7DB0BCBC8}"/>
          </ac:picMkLst>
        </pc:picChg>
        <pc:picChg chg="del">
          <ac:chgData name="智子 有賀" userId="867f055c6b5480cc" providerId="LiveId" clId="{B982BF0A-8239-4ED2-B31A-5FA68B362034}" dt="2025-01-22T07:45:27.089" v="598" actId="478"/>
          <ac:picMkLst>
            <pc:docMk/>
            <pc:sldMk cId="2596123416" sldId="2919"/>
            <ac:picMk id="28" creationId="{513D5F5B-B4DD-796E-E671-893A0539C97C}"/>
          </ac:picMkLst>
        </pc:picChg>
        <pc:cxnChg chg="del">
          <ac:chgData name="智子 有賀" userId="867f055c6b5480cc" providerId="LiveId" clId="{B982BF0A-8239-4ED2-B31A-5FA68B362034}" dt="2025-01-22T07:45:27.089" v="598" actId="478"/>
          <ac:cxnSpMkLst>
            <pc:docMk/>
            <pc:sldMk cId="2596123416" sldId="2919"/>
            <ac:cxnSpMk id="14" creationId="{0B88FD88-48E1-2F70-5B87-65B9DE346C92}"/>
          </ac:cxnSpMkLst>
        </pc:cxnChg>
      </pc:sldChg>
      <pc:sldChg chg="addSp delSp modSp mod">
        <pc:chgData name="智子 有賀" userId="867f055c6b5480cc" providerId="LiveId" clId="{B982BF0A-8239-4ED2-B31A-5FA68B362034}" dt="2025-01-22T07:46:44.987" v="617" actId="1076"/>
        <pc:sldMkLst>
          <pc:docMk/>
          <pc:sldMk cId="1543302795" sldId="2920"/>
        </pc:sldMkLst>
        <pc:grpChg chg="del">
          <ac:chgData name="智子 有賀" userId="867f055c6b5480cc" providerId="LiveId" clId="{B982BF0A-8239-4ED2-B31A-5FA68B362034}" dt="2025-01-22T07:46:30.043" v="615" actId="478"/>
          <ac:grpSpMkLst>
            <pc:docMk/>
            <pc:sldMk cId="1543302795" sldId="2920"/>
            <ac:grpSpMk id="89" creationId="{9F9286DD-52AB-4E85-B776-21663E63FEFC}"/>
          </ac:grpSpMkLst>
        </pc:grpChg>
        <pc:picChg chg="add mod">
          <ac:chgData name="智子 有賀" userId="867f055c6b5480cc" providerId="LiveId" clId="{B982BF0A-8239-4ED2-B31A-5FA68B362034}" dt="2025-01-22T07:46:44.987" v="617" actId="1076"/>
          <ac:picMkLst>
            <pc:docMk/>
            <pc:sldMk cId="1543302795" sldId="2920"/>
            <ac:picMk id="4" creationId="{56D40056-8D7E-24A8-79A7-202689532339}"/>
          </ac:picMkLst>
        </pc:picChg>
      </pc:sldChg>
      <pc:sldChg chg="del">
        <pc:chgData name="智子 有賀" userId="867f055c6b5480cc" providerId="LiveId" clId="{B982BF0A-8239-4ED2-B31A-5FA68B362034}" dt="2025-01-22T07:46:13.143" v="614" actId="47"/>
        <pc:sldMkLst>
          <pc:docMk/>
          <pc:sldMk cId="3799538913" sldId="2920"/>
        </pc:sldMkLst>
      </pc:sldChg>
    </pc:docChg>
  </pc:docChgLst>
  <pc:docChgLst>
    <pc:chgData name="智子 有賀" userId="867f055c6b5480cc" providerId="LiveId" clId="{0D755577-98C8-4345-99AE-FCF7A51C1CF1}"/>
    <pc:docChg chg="undo custSel addSld delSld modSld sldOrd delMainMaster modMainMaster">
      <pc:chgData name="智子 有賀" userId="867f055c6b5480cc" providerId="LiveId" clId="{0D755577-98C8-4345-99AE-FCF7A51C1CF1}" dt="2025-01-22T05:58:59.725" v="8998" actId="14100"/>
      <pc:docMkLst>
        <pc:docMk/>
      </pc:docMkLst>
      <pc:sldChg chg="addSp delSp modSp mod setBg">
        <pc:chgData name="智子 有賀" userId="867f055c6b5480cc" providerId="LiveId" clId="{0D755577-98C8-4345-99AE-FCF7A51C1CF1}" dt="2025-01-18T01:35:26.019" v="3887" actId="20577"/>
        <pc:sldMkLst>
          <pc:docMk/>
          <pc:sldMk cId="4017426631" sldId="256"/>
        </pc:sldMkLst>
        <pc:spChg chg="mod">
          <ac:chgData name="智子 有賀" userId="867f055c6b5480cc" providerId="LiveId" clId="{0D755577-98C8-4345-99AE-FCF7A51C1CF1}" dt="2025-01-15T15:49:10.184" v="1300" actId="207"/>
          <ac:spMkLst>
            <pc:docMk/>
            <pc:sldMk cId="4017426631" sldId="256"/>
            <ac:spMk id="2" creationId="{E9326691-0A4E-02B9-0B06-8086183E58F6}"/>
          </ac:spMkLst>
        </pc:spChg>
        <pc:spChg chg="mod">
          <ac:chgData name="智子 有賀" userId="867f055c6b5480cc" providerId="LiveId" clId="{0D755577-98C8-4345-99AE-FCF7A51C1CF1}" dt="2025-01-18T01:35:26.019" v="3887" actId="20577"/>
          <ac:spMkLst>
            <pc:docMk/>
            <pc:sldMk cId="4017426631" sldId="256"/>
            <ac:spMk id="3" creationId="{8294F6C3-6C98-4C33-B842-3EB0796BEF7D}"/>
          </ac:spMkLst>
        </pc:spChg>
        <pc:spChg chg="add del mod">
          <ac:chgData name="智子 有賀" userId="867f055c6b5480cc" providerId="LiveId" clId="{0D755577-98C8-4345-99AE-FCF7A51C1CF1}" dt="2025-01-12T03:09:18.729" v="982" actId="478"/>
          <ac:spMkLst>
            <pc:docMk/>
            <pc:sldMk cId="4017426631" sldId="256"/>
            <ac:spMk id="4" creationId="{703C7CCA-CABD-E1D2-D3CF-5720D0DD8BBF}"/>
          </ac:spMkLst>
        </pc:spChg>
        <pc:spChg chg="mod">
          <ac:chgData name="智子 有賀" userId="867f055c6b5480cc" providerId="LiveId" clId="{0D755577-98C8-4345-99AE-FCF7A51C1CF1}" dt="2025-01-15T15:45:59.399" v="1270"/>
          <ac:spMkLst>
            <pc:docMk/>
            <pc:sldMk cId="4017426631" sldId="256"/>
            <ac:spMk id="6" creationId="{3FCE3C32-1B69-155B-0EF0-9B1B0C45A722}"/>
          </ac:spMkLst>
        </pc:spChg>
        <pc:spChg chg="mod">
          <ac:chgData name="智子 有賀" userId="867f055c6b5480cc" providerId="LiveId" clId="{0D755577-98C8-4345-99AE-FCF7A51C1CF1}" dt="2025-01-15T15:45:59.399" v="1270"/>
          <ac:spMkLst>
            <pc:docMk/>
            <pc:sldMk cId="4017426631" sldId="256"/>
            <ac:spMk id="7" creationId="{8F26F7F0-3F90-3154-0794-0257070EDBAF}"/>
          </ac:spMkLst>
        </pc:spChg>
        <pc:spChg chg="mod">
          <ac:chgData name="智子 有賀" userId="867f055c6b5480cc" providerId="LiveId" clId="{0D755577-98C8-4345-99AE-FCF7A51C1CF1}" dt="2025-01-15T15:45:59.399" v="1270"/>
          <ac:spMkLst>
            <pc:docMk/>
            <pc:sldMk cId="4017426631" sldId="256"/>
            <ac:spMk id="9" creationId="{2C2420F0-9A71-A2A2-3A46-AD7183E84E31}"/>
          </ac:spMkLst>
        </pc:spChg>
        <pc:spChg chg="mod">
          <ac:chgData name="智子 有賀" userId="867f055c6b5480cc" providerId="LiveId" clId="{0D755577-98C8-4345-99AE-FCF7A51C1CF1}" dt="2025-01-15T15:45:59.399" v="1270"/>
          <ac:spMkLst>
            <pc:docMk/>
            <pc:sldMk cId="4017426631" sldId="256"/>
            <ac:spMk id="11" creationId="{AC4CD4A9-EBC4-79BB-FC9A-181B50639354}"/>
          </ac:spMkLst>
        </pc:spChg>
        <pc:spChg chg="mod">
          <ac:chgData name="智子 有賀" userId="867f055c6b5480cc" providerId="LiveId" clId="{0D755577-98C8-4345-99AE-FCF7A51C1CF1}" dt="2025-01-15T15:45:59.399" v="1270"/>
          <ac:spMkLst>
            <pc:docMk/>
            <pc:sldMk cId="4017426631" sldId="256"/>
            <ac:spMk id="15" creationId="{7D7D44B0-9215-AEBB-C6DB-B9C614A6A8A6}"/>
          </ac:spMkLst>
        </pc:spChg>
        <pc:spChg chg="mod">
          <ac:chgData name="智子 有賀" userId="867f055c6b5480cc" providerId="LiveId" clId="{0D755577-98C8-4345-99AE-FCF7A51C1CF1}" dt="2025-01-15T15:45:59.399" v="1270"/>
          <ac:spMkLst>
            <pc:docMk/>
            <pc:sldMk cId="4017426631" sldId="256"/>
            <ac:spMk id="16" creationId="{EFD91005-E004-2273-52BC-98677A7988FF}"/>
          </ac:spMkLst>
        </pc:spChg>
        <pc:spChg chg="add del mod">
          <ac:chgData name="智子 有賀" userId="867f055c6b5480cc" providerId="LiveId" clId="{0D755577-98C8-4345-99AE-FCF7A51C1CF1}" dt="2025-01-15T15:47:56.795" v="1288" actId="478"/>
          <ac:spMkLst>
            <pc:docMk/>
            <pc:sldMk cId="4017426631" sldId="256"/>
            <ac:spMk id="18" creationId="{22F87B6F-2FF3-294D-E9C7-3ADCC9313A2B}"/>
          </ac:spMkLst>
        </pc:spChg>
        <pc:spChg chg="mod">
          <ac:chgData name="智子 有賀" userId="867f055c6b5480cc" providerId="LiveId" clId="{0D755577-98C8-4345-99AE-FCF7A51C1CF1}" dt="2025-01-17T15:32:36.346" v="2652" actId="1036"/>
          <ac:spMkLst>
            <pc:docMk/>
            <pc:sldMk cId="4017426631" sldId="256"/>
            <ac:spMk id="21" creationId="{F3EB2ADD-1D15-692B-ECA3-042789D97974}"/>
          </ac:spMkLst>
        </pc:spChg>
        <pc:spChg chg="mod">
          <ac:chgData name="智子 有賀" userId="867f055c6b5480cc" providerId="LiveId" clId="{0D755577-98C8-4345-99AE-FCF7A51C1CF1}" dt="2025-01-15T15:48:25.942" v="1291"/>
          <ac:spMkLst>
            <pc:docMk/>
            <pc:sldMk cId="4017426631" sldId="256"/>
            <ac:spMk id="23" creationId="{748E6356-66B4-47F2-C098-F98FF38EED21}"/>
          </ac:spMkLst>
        </pc:spChg>
        <pc:spChg chg="mod">
          <ac:chgData name="智子 有賀" userId="867f055c6b5480cc" providerId="LiveId" clId="{0D755577-98C8-4345-99AE-FCF7A51C1CF1}" dt="2025-01-17T15:32:56.079" v="2664" actId="1035"/>
          <ac:spMkLst>
            <pc:docMk/>
            <pc:sldMk cId="4017426631" sldId="256"/>
            <ac:spMk id="24" creationId="{51AB2916-EA06-33CA-6828-ABBE1C908358}"/>
          </ac:spMkLst>
        </pc:spChg>
        <pc:spChg chg="mod">
          <ac:chgData name="智子 有賀" userId="867f055c6b5480cc" providerId="LiveId" clId="{0D755577-98C8-4345-99AE-FCF7A51C1CF1}" dt="2025-01-17T15:32:44.588" v="2654" actId="1035"/>
          <ac:spMkLst>
            <pc:docMk/>
            <pc:sldMk cId="4017426631" sldId="256"/>
            <ac:spMk id="26" creationId="{6F18A3DA-9BA8-558D-D060-69DBD7C027D7}"/>
          </ac:spMkLst>
        </pc:spChg>
        <pc:spChg chg="mod">
          <ac:chgData name="智子 有賀" userId="867f055c6b5480cc" providerId="LiveId" clId="{0D755577-98C8-4345-99AE-FCF7A51C1CF1}" dt="2025-01-15T15:48:25.942" v="1291"/>
          <ac:spMkLst>
            <pc:docMk/>
            <pc:sldMk cId="4017426631" sldId="256"/>
            <ac:spMk id="28" creationId="{00F14395-6309-8979-92AE-0A3F26069921}"/>
          </ac:spMkLst>
        </pc:spChg>
        <pc:spChg chg="mod">
          <ac:chgData name="智子 有賀" userId="867f055c6b5480cc" providerId="LiveId" clId="{0D755577-98C8-4345-99AE-FCF7A51C1CF1}" dt="2025-01-15T15:48:25.942" v="1291"/>
          <ac:spMkLst>
            <pc:docMk/>
            <pc:sldMk cId="4017426631" sldId="256"/>
            <ac:spMk id="32" creationId="{A0B4B625-8892-7F28-6E00-E5EB01BB7BEB}"/>
          </ac:spMkLst>
        </pc:spChg>
        <pc:spChg chg="mod">
          <ac:chgData name="智子 有賀" userId="867f055c6b5480cc" providerId="LiveId" clId="{0D755577-98C8-4345-99AE-FCF7A51C1CF1}" dt="2025-01-15T15:48:25.942" v="1291"/>
          <ac:spMkLst>
            <pc:docMk/>
            <pc:sldMk cId="4017426631" sldId="256"/>
            <ac:spMk id="33" creationId="{AA10B26E-186F-0769-0D36-0B639158C5EF}"/>
          </ac:spMkLst>
        </pc:spChg>
        <pc:grpChg chg="add del mod">
          <ac:chgData name="智子 有賀" userId="867f055c6b5480cc" providerId="LiveId" clId="{0D755577-98C8-4345-99AE-FCF7A51C1CF1}" dt="2025-01-15T15:47:56.795" v="1288" actId="478"/>
          <ac:grpSpMkLst>
            <pc:docMk/>
            <pc:sldMk cId="4017426631" sldId="256"/>
            <ac:grpSpMk id="4" creationId="{7D033123-C10E-5749-F6CE-6E1BECF66188}"/>
          </ac:grpSpMkLst>
        </pc:grpChg>
        <pc:grpChg chg="mod">
          <ac:chgData name="智子 有賀" userId="867f055c6b5480cc" providerId="LiveId" clId="{0D755577-98C8-4345-99AE-FCF7A51C1CF1}" dt="2025-01-15T15:45:59.399" v="1270"/>
          <ac:grpSpMkLst>
            <pc:docMk/>
            <pc:sldMk cId="4017426631" sldId="256"/>
            <ac:grpSpMk id="5" creationId="{819DF506-0930-CA0F-8E37-00270EAC071D}"/>
          </ac:grpSpMkLst>
        </pc:grpChg>
        <pc:grpChg chg="mod">
          <ac:chgData name="智子 有賀" userId="867f055c6b5480cc" providerId="LiveId" clId="{0D755577-98C8-4345-99AE-FCF7A51C1CF1}" dt="2025-01-15T15:45:59.399" v="1270"/>
          <ac:grpSpMkLst>
            <pc:docMk/>
            <pc:sldMk cId="4017426631" sldId="256"/>
            <ac:grpSpMk id="8" creationId="{CDA13307-619B-9652-10B7-60646AB7E2FE}"/>
          </ac:grpSpMkLst>
        </pc:grpChg>
        <pc:grpChg chg="mod">
          <ac:chgData name="智子 有賀" userId="867f055c6b5480cc" providerId="LiveId" clId="{0D755577-98C8-4345-99AE-FCF7A51C1CF1}" dt="2025-01-15T15:45:59.399" v="1270"/>
          <ac:grpSpMkLst>
            <pc:docMk/>
            <pc:sldMk cId="4017426631" sldId="256"/>
            <ac:grpSpMk id="10" creationId="{D622E35B-DAFC-935F-E3BF-25318A59834C}"/>
          </ac:grpSpMkLst>
        </pc:grpChg>
        <pc:grpChg chg="add mod">
          <ac:chgData name="智子 有賀" userId="867f055c6b5480cc" providerId="LiveId" clId="{0D755577-98C8-4345-99AE-FCF7A51C1CF1}" dt="2025-01-17T15:32:16.171" v="2637" actId="1038"/>
          <ac:grpSpMkLst>
            <pc:docMk/>
            <pc:sldMk cId="4017426631" sldId="256"/>
            <ac:grpSpMk id="19" creationId="{73DA6A90-39DF-056F-6C9D-FDF44355F95E}"/>
          </ac:grpSpMkLst>
        </pc:grpChg>
        <pc:grpChg chg="mod">
          <ac:chgData name="智子 有賀" userId="867f055c6b5480cc" providerId="LiveId" clId="{0D755577-98C8-4345-99AE-FCF7A51C1CF1}" dt="2025-01-15T15:48:25.942" v="1291"/>
          <ac:grpSpMkLst>
            <pc:docMk/>
            <pc:sldMk cId="4017426631" sldId="256"/>
            <ac:grpSpMk id="20" creationId="{D967D286-34A8-57F4-40F5-66E6EED759D1}"/>
          </ac:grpSpMkLst>
        </pc:grpChg>
        <pc:grpChg chg="mod">
          <ac:chgData name="智子 有賀" userId="867f055c6b5480cc" providerId="LiveId" clId="{0D755577-98C8-4345-99AE-FCF7A51C1CF1}" dt="2025-01-15T15:48:25.942" v="1291"/>
          <ac:grpSpMkLst>
            <pc:docMk/>
            <pc:sldMk cId="4017426631" sldId="256"/>
            <ac:grpSpMk id="22" creationId="{56E62BB1-63DF-696F-D5B5-E529773204E5}"/>
          </ac:grpSpMkLst>
        </pc:grpChg>
        <pc:grpChg chg="mod">
          <ac:chgData name="智子 有賀" userId="867f055c6b5480cc" providerId="LiveId" clId="{0D755577-98C8-4345-99AE-FCF7A51C1CF1}" dt="2025-01-15T15:48:25.942" v="1291"/>
          <ac:grpSpMkLst>
            <pc:docMk/>
            <pc:sldMk cId="4017426631" sldId="256"/>
            <ac:grpSpMk id="25" creationId="{13C5DC3D-891F-0A8E-1240-A2B507F0F977}"/>
          </ac:grpSpMkLst>
        </pc:grpChg>
        <pc:grpChg chg="mod">
          <ac:chgData name="智子 有賀" userId="867f055c6b5480cc" providerId="LiveId" clId="{0D755577-98C8-4345-99AE-FCF7A51C1CF1}" dt="2025-01-15T15:48:25.942" v="1291"/>
          <ac:grpSpMkLst>
            <pc:docMk/>
            <pc:sldMk cId="4017426631" sldId="256"/>
            <ac:grpSpMk id="27" creationId="{36220FDA-F17B-E11C-CD98-8395BEB5E020}"/>
          </ac:grpSpMkLst>
        </pc:grpChg>
        <pc:picChg chg="mod">
          <ac:chgData name="智子 有賀" userId="867f055c6b5480cc" providerId="LiveId" clId="{0D755577-98C8-4345-99AE-FCF7A51C1CF1}" dt="2025-01-15T15:45:59.399" v="1270"/>
          <ac:picMkLst>
            <pc:docMk/>
            <pc:sldMk cId="4017426631" sldId="256"/>
            <ac:picMk id="14" creationId="{4427BDD5-FDDC-E429-ACD0-D24DA9C8F927}"/>
          </ac:picMkLst>
        </pc:picChg>
        <pc:picChg chg="mod">
          <ac:chgData name="智子 有賀" userId="867f055c6b5480cc" providerId="LiveId" clId="{0D755577-98C8-4345-99AE-FCF7A51C1CF1}" dt="2025-01-15T15:45:59.399" v="1270"/>
          <ac:picMkLst>
            <pc:docMk/>
            <pc:sldMk cId="4017426631" sldId="256"/>
            <ac:picMk id="17" creationId="{5F5DD9C7-9D41-8E11-39D6-699A319FCB3F}"/>
          </ac:picMkLst>
        </pc:picChg>
        <pc:picChg chg="mod">
          <ac:chgData name="智子 有賀" userId="867f055c6b5480cc" providerId="LiveId" clId="{0D755577-98C8-4345-99AE-FCF7A51C1CF1}" dt="2025-01-15T15:48:25.942" v="1291"/>
          <ac:picMkLst>
            <pc:docMk/>
            <pc:sldMk cId="4017426631" sldId="256"/>
            <ac:picMk id="31" creationId="{61EB567E-8A68-5E0E-79ED-88A5166AD065}"/>
          </ac:picMkLst>
        </pc:picChg>
        <pc:picChg chg="mod">
          <ac:chgData name="智子 有賀" userId="867f055c6b5480cc" providerId="LiveId" clId="{0D755577-98C8-4345-99AE-FCF7A51C1CF1}" dt="2025-01-15T15:48:25.942" v="1291"/>
          <ac:picMkLst>
            <pc:docMk/>
            <pc:sldMk cId="4017426631" sldId="256"/>
            <ac:picMk id="34" creationId="{BE6ED32A-90A2-41C4-170D-E40F358B3419}"/>
          </ac:picMkLst>
        </pc:picChg>
        <pc:cxnChg chg="mod">
          <ac:chgData name="智子 有賀" userId="867f055c6b5480cc" providerId="LiveId" clId="{0D755577-98C8-4345-99AE-FCF7A51C1CF1}" dt="2025-01-15T15:45:59.399" v="1270"/>
          <ac:cxnSpMkLst>
            <pc:docMk/>
            <pc:sldMk cId="4017426631" sldId="256"/>
            <ac:cxnSpMk id="12" creationId="{E0318EBA-9D6F-0FA2-F06C-3BCB22B79556}"/>
          </ac:cxnSpMkLst>
        </pc:cxnChg>
        <pc:cxnChg chg="mod">
          <ac:chgData name="智子 有賀" userId="867f055c6b5480cc" providerId="LiveId" clId="{0D755577-98C8-4345-99AE-FCF7A51C1CF1}" dt="2025-01-15T15:45:59.399" v="1270"/>
          <ac:cxnSpMkLst>
            <pc:docMk/>
            <pc:sldMk cId="4017426631" sldId="256"/>
            <ac:cxnSpMk id="13" creationId="{B7134B2F-B950-D71D-8E5D-D3DFF6B3FD8B}"/>
          </ac:cxnSpMkLst>
        </pc:cxnChg>
        <pc:cxnChg chg="mod">
          <ac:chgData name="智子 有賀" userId="867f055c6b5480cc" providerId="LiveId" clId="{0D755577-98C8-4345-99AE-FCF7A51C1CF1}" dt="2025-01-15T15:48:25.942" v="1291"/>
          <ac:cxnSpMkLst>
            <pc:docMk/>
            <pc:sldMk cId="4017426631" sldId="256"/>
            <ac:cxnSpMk id="29" creationId="{5AD1DE3E-D5DD-D21B-8A72-32137E3709D6}"/>
          </ac:cxnSpMkLst>
        </pc:cxnChg>
        <pc:cxnChg chg="mod">
          <ac:chgData name="智子 有賀" userId="867f055c6b5480cc" providerId="LiveId" clId="{0D755577-98C8-4345-99AE-FCF7A51C1CF1}" dt="2025-01-15T15:48:25.942" v="1291"/>
          <ac:cxnSpMkLst>
            <pc:docMk/>
            <pc:sldMk cId="4017426631" sldId="256"/>
            <ac:cxnSpMk id="30" creationId="{F9A0FA5A-8245-1207-2FBC-A8363AC90C1B}"/>
          </ac:cxnSpMkLst>
        </pc:cxnChg>
      </pc:sldChg>
      <pc:sldChg chg="addSp delSp modSp mod chgLayout">
        <pc:chgData name="智子 有賀" userId="867f055c6b5480cc" providerId="LiveId" clId="{0D755577-98C8-4345-99AE-FCF7A51C1CF1}" dt="2025-01-21T15:41:07.370" v="7452" actId="1036"/>
        <pc:sldMkLst>
          <pc:docMk/>
          <pc:sldMk cId="2892776367" sldId="257"/>
        </pc:sldMkLst>
        <pc:spChg chg="mod ord">
          <ac:chgData name="智子 有賀" userId="867f055c6b5480cc" providerId="LiveId" clId="{0D755577-98C8-4345-99AE-FCF7A51C1CF1}" dt="2025-01-21T15:39:25.592" v="7358" actId="1035"/>
          <ac:spMkLst>
            <pc:docMk/>
            <pc:sldMk cId="2892776367" sldId="257"/>
            <ac:spMk id="2" creationId="{798B18D5-6A3B-ABD1-5B97-16C390DCE1CF}"/>
          </ac:spMkLst>
        </pc:spChg>
        <pc:spChg chg="mod ord">
          <ac:chgData name="智子 有賀" userId="867f055c6b5480cc" providerId="LiveId" clId="{0D755577-98C8-4345-99AE-FCF7A51C1CF1}" dt="2025-01-21T15:39:33.058" v="7387" actId="1036"/>
          <ac:spMkLst>
            <pc:docMk/>
            <pc:sldMk cId="2892776367" sldId="257"/>
            <ac:spMk id="3" creationId="{8E44F2D4-741E-CB69-476B-9EEB8050900E}"/>
          </ac:spMkLst>
        </pc:spChg>
        <pc:spChg chg="mod ord">
          <ac:chgData name="智子 有賀" userId="867f055c6b5480cc" providerId="LiveId" clId="{0D755577-98C8-4345-99AE-FCF7A51C1CF1}" dt="2025-01-21T15:39:20.415" v="7349" actId="700"/>
          <ac:spMkLst>
            <pc:docMk/>
            <pc:sldMk cId="2892776367" sldId="257"/>
            <ac:spMk id="4" creationId="{AB1034C9-AF3F-918E-CFF8-8A6FE8433E31}"/>
          </ac:spMkLst>
        </pc:spChg>
        <pc:spChg chg="add del mod">
          <ac:chgData name="智子 有賀" userId="867f055c6b5480cc" providerId="LiveId" clId="{0D755577-98C8-4345-99AE-FCF7A51C1CF1}" dt="2025-01-15T16:27:49.536" v="1599" actId="478"/>
          <ac:spMkLst>
            <pc:docMk/>
            <pc:sldMk cId="2892776367" sldId="257"/>
            <ac:spMk id="4" creationId="{E1413CF4-E5B6-329E-C7C9-A139FF74CCFD}"/>
          </ac:spMkLst>
        </pc:spChg>
        <pc:spChg chg="add del mod">
          <ac:chgData name="智子 有賀" userId="867f055c6b5480cc" providerId="LiveId" clId="{0D755577-98C8-4345-99AE-FCF7A51C1CF1}" dt="2025-01-21T15:32:57.405" v="7194" actId="478"/>
          <ac:spMkLst>
            <pc:docMk/>
            <pc:sldMk cId="2892776367" sldId="257"/>
            <ac:spMk id="6" creationId="{149366BB-C798-3AC5-D601-20B355BC66B0}"/>
          </ac:spMkLst>
        </pc:spChg>
        <pc:spChg chg="add del mod">
          <ac:chgData name="智子 有賀" userId="867f055c6b5480cc" providerId="LiveId" clId="{0D755577-98C8-4345-99AE-FCF7A51C1CF1}" dt="2025-01-21T15:32:57.405" v="7194" actId="478"/>
          <ac:spMkLst>
            <pc:docMk/>
            <pc:sldMk cId="2892776367" sldId="257"/>
            <ac:spMk id="11" creationId="{D22F8433-A714-B3C0-0D7D-CD423CEBBA2C}"/>
          </ac:spMkLst>
        </pc:spChg>
        <pc:spChg chg="add mod ord">
          <ac:chgData name="智子 有賀" userId="867f055c6b5480cc" providerId="LiveId" clId="{0D755577-98C8-4345-99AE-FCF7A51C1CF1}" dt="2025-01-21T15:41:07.370" v="7452" actId="1036"/>
          <ac:spMkLst>
            <pc:docMk/>
            <pc:sldMk cId="2892776367" sldId="257"/>
            <ac:spMk id="12" creationId="{23BD06AA-1C01-7131-F521-2BF56780C819}"/>
          </ac:spMkLst>
        </pc:spChg>
        <pc:spChg chg="add mod">
          <ac:chgData name="智子 有賀" userId="867f055c6b5480cc" providerId="LiveId" clId="{0D755577-98C8-4345-99AE-FCF7A51C1CF1}" dt="2025-01-21T15:41:07.370" v="7452" actId="1036"/>
          <ac:spMkLst>
            <pc:docMk/>
            <pc:sldMk cId="2892776367" sldId="257"/>
            <ac:spMk id="16" creationId="{E7AB74DF-D248-868F-B6D3-E9D61D102F7F}"/>
          </ac:spMkLst>
        </pc:spChg>
        <pc:grpChg chg="add del mod">
          <ac:chgData name="智子 有賀" userId="867f055c6b5480cc" providerId="LiveId" clId="{0D755577-98C8-4345-99AE-FCF7A51C1CF1}" dt="2025-01-21T15:32:57.405" v="7194" actId="478"/>
          <ac:grpSpMkLst>
            <pc:docMk/>
            <pc:sldMk cId="2892776367" sldId="257"/>
            <ac:grpSpMk id="7" creationId="{EB049882-F29D-329E-893E-0E418C0DBA21}"/>
          </ac:grpSpMkLst>
        </pc:grpChg>
        <pc:grpChg chg="add mod">
          <ac:chgData name="智子 有賀" userId="867f055c6b5480cc" providerId="LiveId" clId="{0D755577-98C8-4345-99AE-FCF7A51C1CF1}" dt="2025-01-21T15:41:07.370" v="7452" actId="1036"/>
          <ac:grpSpMkLst>
            <pc:docMk/>
            <pc:sldMk cId="2892776367" sldId="257"/>
            <ac:grpSpMk id="13" creationId="{DFC2A6B6-318D-49C6-4028-F64B96FC1897}"/>
          </ac:grpSpMkLst>
        </pc:grpChg>
        <pc:picChg chg="add mod modCrop">
          <ac:chgData name="智子 有賀" userId="867f055c6b5480cc" providerId="LiveId" clId="{0D755577-98C8-4345-99AE-FCF7A51C1CF1}" dt="2025-01-21T15:39:36.198" v="7388" actId="1076"/>
          <ac:picMkLst>
            <pc:docMk/>
            <pc:sldMk cId="2892776367" sldId="257"/>
            <ac:picMk id="5" creationId="{BCD51787-4457-3226-43A7-4775AC54297C}"/>
          </ac:picMkLst>
        </pc:picChg>
        <pc:picChg chg="add del mod ord">
          <ac:chgData name="智子 有賀" userId="867f055c6b5480cc" providerId="LiveId" clId="{0D755577-98C8-4345-99AE-FCF7A51C1CF1}" dt="2025-01-15T16:43:25.689" v="1908" actId="21"/>
          <ac:picMkLst>
            <pc:docMk/>
            <pc:sldMk cId="2892776367" sldId="257"/>
            <ac:picMk id="6" creationId="{0968F527-E1E4-A7D2-4F0A-D3F6D66404C6}"/>
          </ac:picMkLst>
        </pc:picChg>
        <pc:picChg chg="mod">
          <ac:chgData name="智子 有賀" userId="867f055c6b5480cc" providerId="LiveId" clId="{0D755577-98C8-4345-99AE-FCF7A51C1CF1}" dt="2025-01-21T15:32:50.196" v="7192"/>
          <ac:picMkLst>
            <pc:docMk/>
            <pc:sldMk cId="2892776367" sldId="257"/>
            <ac:picMk id="8" creationId="{AFDC0054-5F4C-4EF9-D4E9-99FED2ECE979}"/>
          </ac:picMkLst>
        </pc:picChg>
        <pc:picChg chg="mod">
          <ac:chgData name="智子 有賀" userId="867f055c6b5480cc" providerId="LiveId" clId="{0D755577-98C8-4345-99AE-FCF7A51C1CF1}" dt="2025-01-21T15:32:50.196" v="7192"/>
          <ac:picMkLst>
            <pc:docMk/>
            <pc:sldMk cId="2892776367" sldId="257"/>
            <ac:picMk id="9" creationId="{514DFDAF-8FB6-EDF0-7C5E-7E17B3CBAE54}"/>
          </ac:picMkLst>
        </pc:picChg>
        <pc:picChg chg="mod">
          <ac:chgData name="智子 有賀" userId="867f055c6b5480cc" providerId="LiveId" clId="{0D755577-98C8-4345-99AE-FCF7A51C1CF1}" dt="2025-01-21T15:32:50.196" v="7192"/>
          <ac:picMkLst>
            <pc:docMk/>
            <pc:sldMk cId="2892776367" sldId="257"/>
            <ac:picMk id="10" creationId="{7B50A947-53C0-B89E-66CE-FB8C08C0EEB1}"/>
          </ac:picMkLst>
        </pc:picChg>
        <pc:picChg chg="mod">
          <ac:chgData name="智子 有賀" userId="867f055c6b5480cc" providerId="LiveId" clId="{0D755577-98C8-4345-99AE-FCF7A51C1CF1}" dt="2025-01-21T15:38:24.745" v="7324"/>
          <ac:picMkLst>
            <pc:docMk/>
            <pc:sldMk cId="2892776367" sldId="257"/>
            <ac:picMk id="14" creationId="{5DE4577A-B414-3A90-38AE-35FD59DAF615}"/>
          </ac:picMkLst>
        </pc:picChg>
        <pc:picChg chg="mod">
          <ac:chgData name="智子 有賀" userId="867f055c6b5480cc" providerId="LiveId" clId="{0D755577-98C8-4345-99AE-FCF7A51C1CF1}" dt="2025-01-21T15:38:24.745" v="7324"/>
          <ac:picMkLst>
            <pc:docMk/>
            <pc:sldMk cId="2892776367" sldId="257"/>
            <ac:picMk id="15" creationId="{4E644C9E-F002-BE2C-D2BD-C455698D50EF}"/>
          </ac:picMkLst>
        </pc:picChg>
      </pc:sldChg>
      <pc:sldChg chg="addSp delSp modSp mod chgLayout modNotesTx">
        <pc:chgData name="智子 有賀" userId="867f055c6b5480cc" providerId="LiveId" clId="{0D755577-98C8-4345-99AE-FCF7A51C1CF1}" dt="2025-01-22T05:04:24.926" v="8435" actId="688"/>
        <pc:sldMkLst>
          <pc:docMk/>
          <pc:sldMk cId="3160896197" sldId="258"/>
        </pc:sldMkLst>
        <pc:spChg chg="mod ord">
          <ac:chgData name="智子 有賀" userId="867f055c6b5480cc" providerId="LiveId" clId="{0D755577-98C8-4345-99AE-FCF7A51C1CF1}" dt="2025-01-11T08:23:21.661" v="631" actId="700"/>
          <ac:spMkLst>
            <pc:docMk/>
            <pc:sldMk cId="3160896197" sldId="258"/>
            <ac:spMk id="2" creationId="{733C04F1-4E3F-BAAF-5EC5-76C30EDD76D5}"/>
          </ac:spMkLst>
        </pc:spChg>
        <pc:spChg chg="del">
          <ac:chgData name="智子 有賀" userId="867f055c6b5480cc" providerId="LiveId" clId="{0D755577-98C8-4345-99AE-FCF7A51C1CF1}" dt="2025-01-11T08:20:03.165" v="623"/>
          <ac:spMkLst>
            <pc:docMk/>
            <pc:sldMk cId="3160896197" sldId="258"/>
            <ac:spMk id="3" creationId="{B1DA1F0A-4E3E-5826-BB05-DC61827D04DA}"/>
          </ac:spMkLst>
        </pc:spChg>
        <pc:spChg chg="mod topLvl">
          <ac:chgData name="智子 有賀" userId="867f055c6b5480cc" providerId="LiveId" clId="{0D755577-98C8-4345-99AE-FCF7A51C1CF1}" dt="2025-01-18T01:45:47.799" v="4058"/>
          <ac:spMkLst>
            <pc:docMk/>
            <pc:sldMk cId="3160896197" sldId="258"/>
            <ac:spMk id="5" creationId="{02308CC2-0FC1-6063-994D-CA7EF2A7278F}"/>
          </ac:spMkLst>
        </pc:spChg>
        <pc:spChg chg="mod topLvl">
          <ac:chgData name="智子 有賀" userId="867f055c6b5480cc" providerId="LiveId" clId="{0D755577-98C8-4345-99AE-FCF7A51C1CF1}" dt="2025-01-18T01:45:32.631" v="4057" actId="164"/>
          <ac:spMkLst>
            <pc:docMk/>
            <pc:sldMk cId="3160896197" sldId="258"/>
            <ac:spMk id="6" creationId="{7E656407-BA37-DEA3-879F-44CC919A6608}"/>
          </ac:spMkLst>
        </pc:spChg>
        <pc:spChg chg="mod topLvl">
          <ac:chgData name="智子 有賀" userId="867f055c6b5480cc" providerId="LiveId" clId="{0D755577-98C8-4345-99AE-FCF7A51C1CF1}" dt="2025-01-18T01:45:32.631" v="4057" actId="164"/>
          <ac:spMkLst>
            <pc:docMk/>
            <pc:sldMk cId="3160896197" sldId="258"/>
            <ac:spMk id="7" creationId="{0261CA1E-4A01-AD66-FAA3-502AC306D817}"/>
          </ac:spMkLst>
        </pc:spChg>
        <pc:spChg chg="mod topLvl">
          <ac:chgData name="智子 有賀" userId="867f055c6b5480cc" providerId="LiveId" clId="{0D755577-98C8-4345-99AE-FCF7A51C1CF1}" dt="2025-01-18T01:45:32.631" v="4057" actId="164"/>
          <ac:spMkLst>
            <pc:docMk/>
            <pc:sldMk cId="3160896197" sldId="258"/>
            <ac:spMk id="8" creationId="{46E9740D-C522-546B-1C7D-43D19F8F08BE}"/>
          </ac:spMkLst>
        </pc:spChg>
        <pc:spChg chg="mod topLvl">
          <ac:chgData name="智子 有賀" userId="867f055c6b5480cc" providerId="LiveId" clId="{0D755577-98C8-4345-99AE-FCF7A51C1CF1}" dt="2025-01-18T01:45:32.631" v="4057" actId="164"/>
          <ac:spMkLst>
            <pc:docMk/>
            <pc:sldMk cId="3160896197" sldId="258"/>
            <ac:spMk id="9" creationId="{8D17EC1A-6131-FB33-3246-177E8562FCF0}"/>
          </ac:spMkLst>
        </pc:spChg>
        <pc:spChg chg="mod topLvl">
          <ac:chgData name="智子 有賀" userId="867f055c6b5480cc" providerId="LiveId" clId="{0D755577-98C8-4345-99AE-FCF7A51C1CF1}" dt="2025-01-18T01:45:32.631" v="4057" actId="164"/>
          <ac:spMkLst>
            <pc:docMk/>
            <pc:sldMk cId="3160896197" sldId="258"/>
            <ac:spMk id="10" creationId="{C972D7B5-43CB-3B93-1E46-92412D117F2D}"/>
          </ac:spMkLst>
        </pc:spChg>
        <pc:spChg chg="mod topLvl">
          <ac:chgData name="智子 有賀" userId="867f055c6b5480cc" providerId="LiveId" clId="{0D755577-98C8-4345-99AE-FCF7A51C1CF1}" dt="2025-01-18T01:45:32.631" v="4057" actId="164"/>
          <ac:spMkLst>
            <pc:docMk/>
            <pc:sldMk cId="3160896197" sldId="258"/>
            <ac:spMk id="11" creationId="{BE6C175A-C0F8-DB42-14F8-EA39BE1E87CC}"/>
          </ac:spMkLst>
        </pc:spChg>
        <pc:spChg chg="mod topLvl">
          <ac:chgData name="智子 有賀" userId="867f055c6b5480cc" providerId="LiveId" clId="{0D755577-98C8-4345-99AE-FCF7A51C1CF1}" dt="2025-01-18T01:45:32.631" v="4057" actId="164"/>
          <ac:spMkLst>
            <pc:docMk/>
            <pc:sldMk cId="3160896197" sldId="258"/>
            <ac:spMk id="12" creationId="{A05E8056-5CED-03A7-D8F5-A989E7996EE3}"/>
          </ac:spMkLst>
        </pc:spChg>
        <pc:spChg chg="mod topLvl">
          <ac:chgData name="智子 有賀" userId="867f055c6b5480cc" providerId="LiveId" clId="{0D755577-98C8-4345-99AE-FCF7A51C1CF1}" dt="2025-01-18T01:45:32.631" v="4057" actId="164"/>
          <ac:spMkLst>
            <pc:docMk/>
            <pc:sldMk cId="3160896197" sldId="258"/>
            <ac:spMk id="13" creationId="{0F723D42-2500-FE48-7C64-11C895057AAE}"/>
          </ac:spMkLst>
        </pc:spChg>
        <pc:spChg chg="mod topLvl">
          <ac:chgData name="智子 有賀" userId="867f055c6b5480cc" providerId="LiveId" clId="{0D755577-98C8-4345-99AE-FCF7A51C1CF1}" dt="2025-01-18T01:45:32.631" v="4057" actId="164"/>
          <ac:spMkLst>
            <pc:docMk/>
            <pc:sldMk cId="3160896197" sldId="258"/>
            <ac:spMk id="14" creationId="{CC0A7BA3-39A3-9E61-133F-E1CF8AE20957}"/>
          </ac:spMkLst>
        </pc:spChg>
        <pc:spChg chg="mod topLvl">
          <ac:chgData name="智子 有賀" userId="867f055c6b5480cc" providerId="LiveId" clId="{0D755577-98C8-4345-99AE-FCF7A51C1CF1}" dt="2025-01-18T01:45:32.631" v="4057" actId="164"/>
          <ac:spMkLst>
            <pc:docMk/>
            <pc:sldMk cId="3160896197" sldId="258"/>
            <ac:spMk id="15" creationId="{DCD137BA-DE15-FBC2-C534-EF612252DC7B}"/>
          </ac:spMkLst>
        </pc:spChg>
        <pc:spChg chg="mod topLvl">
          <ac:chgData name="智子 有賀" userId="867f055c6b5480cc" providerId="LiveId" clId="{0D755577-98C8-4345-99AE-FCF7A51C1CF1}" dt="2025-01-18T01:45:32.631" v="4057" actId="164"/>
          <ac:spMkLst>
            <pc:docMk/>
            <pc:sldMk cId="3160896197" sldId="258"/>
            <ac:spMk id="16" creationId="{8CA4F96B-7AD4-FF11-D442-49ADCF5463D8}"/>
          </ac:spMkLst>
        </pc:spChg>
        <pc:spChg chg="mod topLvl">
          <ac:chgData name="智子 有賀" userId="867f055c6b5480cc" providerId="LiveId" clId="{0D755577-98C8-4345-99AE-FCF7A51C1CF1}" dt="2025-01-18T01:45:32.631" v="4057" actId="164"/>
          <ac:spMkLst>
            <pc:docMk/>
            <pc:sldMk cId="3160896197" sldId="258"/>
            <ac:spMk id="17" creationId="{433E5855-588B-9C61-D607-A77505789740}"/>
          </ac:spMkLst>
        </pc:spChg>
        <pc:spChg chg="mod topLvl">
          <ac:chgData name="智子 有賀" userId="867f055c6b5480cc" providerId="LiveId" clId="{0D755577-98C8-4345-99AE-FCF7A51C1CF1}" dt="2025-01-18T01:45:32.631" v="4057" actId="164"/>
          <ac:spMkLst>
            <pc:docMk/>
            <pc:sldMk cId="3160896197" sldId="258"/>
            <ac:spMk id="18" creationId="{01CF8CEA-1EF4-1A63-9C03-5A15EA3D7B6D}"/>
          </ac:spMkLst>
        </pc:spChg>
        <pc:spChg chg="mod topLvl">
          <ac:chgData name="智子 有賀" userId="867f055c6b5480cc" providerId="LiveId" clId="{0D755577-98C8-4345-99AE-FCF7A51C1CF1}" dt="2025-01-18T01:45:32.631" v="4057" actId="164"/>
          <ac:spMkLst>
            <pc:docMk/>
            <pc:sldMk cId="3160896197" sldId="258"/>
            <ac:spMk id="19" creationId="{C08B1309-A1B2-0973-0F00-64042730E5C3}"/>
          </ac:spMkLst>
        </pc:spChg>
        <pc:spChg chg="mod topLvl">
          <ac:chgData name="智子 有賀" userId="867f055c6b5480cc" providerId="LiveId" clId="{0D755577-98C8-4345-99AE-FCF7A51C1CF1}" dt="2025-01-18T01:45:32.631" v="4057" actId="164"/>
          <ac:spMkLst>
            <pc:docMk/>
            <pc:sldMk cId="3160896197" sldId="258"/>
            <ac:spMk id="20" creationId="{71050AB2-72EA-CBAC-9A70-A76CE0206BFA}"/>
          </ac:spMkLst>
        </pc:spChg>
        <pc:spChg chg="mod topLvl">
          <ac:chgData name="智子 有賀" userId="867f055c6b5480cc" providerId="LiveId" clId="{0D755577-98C8-4345-99AE-FCF7A51C1CF1}" dt="2025-01-18T01:45:32.631" v="4057" actId="164"/>
          <ac:spMkLst>
            <pc:docMk/>
            <pc:sldMk cId="3160896197" sldId="258"/>
            <ac:spMk id="21" creationId="{E953396C-C8AF-137D-2414-ED4960D93262}"/>
          </ac:spMkLst>
        </pc:spChg>
        <pc:spChg chg="mod topLvl">
          <ac:chgData name="智子 有賀" userId="867f055c6b5480cc" providerId="LiveId" clId="{0D755577-98C8-4345-99AE-FCF7A51C1CF1}" dt="2025-01-18T01:45:32.631" v="4057" actId="164"/>
          <ac:spMkLst>
            <pc:docMk/>
            <pc:sldMk cId="3160896197" sldId="258"/>
            <ac:spMk id="22" creationId="{5FA25723-70A6-582C-BE25-D256B24F0F85}"/>
          </ac:spMkLst>
        </pc:spChg>
        <pc:spChg chg="mod topLvl">
          <ac:chgData name="智子 有賀" userId="867f055c6b5480cc" providerId="LiveId" clId="{0D755577-98C8-4345-99AE-FCF7A51C1CF1}" dt="2025-01-18T01:45:32.631" v="4057" actId="164"/>
          <ac:spMkLst>
            <pc:docMk/>
            <pc:sldMk cId="3160896197" sldId="258"/>
            <ac:spMk id="23" creationId="{2009908F-DC07-683D-6208-42DAD024951E}"/>
          </ac:spMkLst>
        </pc:spChg>
        <pc:spChg chg="mod topLvl">
          <ac:chgData name="智子 有賀" userId="867f055c6b5480cc" providerId="LiveId" clId="{0D755577-98C8-4345-99AE-FCF7A51C1CF1}" dt="2025-01-18T01:45:32.631" v="4057" actId="164"/>
          <ac:spMkLst>
            <pc:docMk/>
            <pc:sldMk cId="3160896197" sldId="258"/>
            <ac:spMk id="24" creationId="{D8004899-4A01-3BB3-91AE-7567017F718C}"/>
          </ac:spMkLst>
        </pc:spChg>
        <pc:spChg chg="mod topLvl">
          <ac:chgData name="智子 有賀" userId="867f055c6b5480cc" providerId="LiveId" clId="{0D755577-98C8-4345-99AE-FCF7A51C1CF1}" dt="2025-01-18T01:45:32.631" v="4057" actId="164"/>
          <ac:spMkLst>
            <pc:docMk/>
            <pc:sldMk cId="3160896197" sldId="258"/>
            <ac:spMk id="25" creationId="{CBED75CA-B825-B3C3-F8D6-7760CCE95D6E}"/>
          </ac:spMkLst>
        </pc:spChg>
        <pc:spChg chg="mod topLvl">
          <ac:chgData name="智子 有賀" userId="867f055c6b5480cc" providerId="LiveId" clId="{0D755577-98C8-4345-99AE-FCF7A51C1CF1}" dt="2025-01-18T01:45:32.631" v="4057" actId="164"/>
          <ac:spMkLst>
            <pc:docMk/>
            <pc:sldMk cId="3160896197" sldId="258"/>
            <ac:spMk id="26" creationId="{90A7234F-2EF3-31A3-9B9B-803F4877DEFB}"/>
          </ac:spMkLst>
        </pc:spChg>
        <pc:spChg chg="mod topLvl">
          <ac:chgData name="智子 有賀" userId="867f055c6b5480cc" providerId="LiveId" clId="{0D755577-98C8-4345-99AE-FCF7A51C1CF1}" dt="2025-01-18T01:45:32.631" v="4057" actId="164"/>
          <ac:spMkLst>
            <pc:docMk/>
            <pc:sldMk cId="3160896197" sldId="258"/>
            <ac:spMk id="27" creationId="{7AC94077-44E9-5195-931C-C12FA24C102C}"/>
          </ac:spMkLst>
        </pc:spChg>
        <pc:spChg chg="mod topLvl">
          <ac:chgData name="智子 有賀" userId="867f055c6b5480cc" providerId="LiveId" clId="{0D755577-98C8-4345-99AE-FCF7A51C1CF1}" dt="2025-01-18T01:45:32.631" v="4057" actId="164"/>
          <ac:spMkLst>
            <pc:docMk/>
            <pc:sldMk cId="3160896197" sldId="258"/>
            <ac:spMk id="28" creationId="{11F484E8-7497-9EFC-3E2F-47493C520552}"/>
          </ac:spMkLst>
        </pc:spChg>
        <pc:spChg chg="mod topLvl">
          <ac:chgData name="智子 有賀" userId="867f055c6b5480cc" providerId="LiveId" clId="{0D755577-98C8-4345-99AE-FCF7A51C1CF1}" dt="2025-01-18T01:45:32.631" v="4057" actId="164"/>
          <ac:spMkLst>
            <pc:docMk/>
            <pc:sldMk cId="3160896197" sldId="258"/>
            <ac:spMk id="29" creationId="{0C0F9317-7A92-BDFB-7E0E-9941C07C8922}"/>
          </ac:spMkLst>
        </pc:spChg>
        <pc:spChg chg="mod topLvl">
          <ac:chgData name="智子 有賀" userId="867f055c6b5480cc" providerId="LiveId" clId="{0D755577-98C8-4345-99AE-FCF7A51C1CF1}" dt="2025-01-18T01:45:32.631" v="4057" actId="164"/>
          <ac:spMkLst>
            <pc:docMk/>
            <pc:sldMk cId="3160896197" sldId="258"/>
            <ac:spMk id="30" creationId="{C0A0B52A-1D72-BB81-F7BA-BAB78DB0D225}"/>
          </ac:spMkLst>
        </pc:spChg>
        <pc:spChg chg="mod topLvl">
          <ac:chgData name="智子 有賀" userId="867f055c6b5480cc" providerId="LiveId" clId="{0D755577-98C8-4345-99AE-FCF7A51C1CF1}" dt="2025-01-18T01:45:32.631" v="4057" actId="164"/>
          <ac:spMkLst>
            <pc:docMk/>
            <pc:sldMk cId="3160896197" sldId="258"/>
            <ac:spMk id="31" creationId="{33D77F11-49B8-3075-81C6-C5244894128D}"/>
          </ac:spMkLst>
        </pc:spChg>
        <pc:spChg chg="mod topLvl">
          <ac:chgData name="智子 有賀" userId="867f055c6b5480cc" providerId="LiveId" clId="{0D755577-98C8-4345-99AE-FCF7A51C1CF1}" dt="2025-01-18T01:45:32.631" v="4057" actId="164"/>
          <ac:spMkLst>
            <pc:docMk/>
            <pc:sldMk cId="3160896197" sldId="258"/>
            <ac:spMk id="32" creationId="{6A3E1095-51D8-DC57-FEDC-20021E1E5CD2}"/>
          </ac:spMkLst>
        </pc:spChg>
        <pc:spChg chg="mod topLvl">
          <ac:chgData name="智子 有賀" userId="867f055c6b5480cc" providerId="LiveId" clId="{0D755577-98C8-4345-99AE-FCF7A51C1CF1}" dt="2025-01-18T01:45:32.631" v="4057" actId="164"/>
          <ac:spMkLst>
            <pc:docMk/>
            <pc:sldMk cId="3160896197" sldId="258"/>
            <ac:spMk id="33" creationId="{D10EF935-B86D-210F-B72E-CB31DD1BED0D}"/>
          </ac:spMkLst>
        </pc:spChg>
        <pc:spChg chg="mod topLvl">
          <ac:chgData name="智子 有賀" userId="867f055c6b5480cc" providerId="LiveId" clId="{0D755577-98C8-4345-99AE-FCF7A51C1CF1}" dt="2025-01-18T01:45:32.631" v="4057" actId="164"/>
          <ac:spMkLst>
            <pc:docMk/>
            <pc:sldMk cId="3160896197" sldId="258"/>
            <ac:spMk id="34" creationId="{B9E53626-AE44-4F03-BB2F-D4CBE2B5ED70}"/>
          </ac:spMkLst>
        </pc:spChg>
        <pc:spChg chg="mod topLvl">
          <ac:chgData name="智子 有賀" userId="867f055c6b5480cc" providerId="LiveId" clId="{0D755577-98C8-4345-99AE-FCF7A51C1CF1}" dt="2025-01-18T01:45:32.631" v="4057" actId="164"/>
          <ac:spMkLst>
            <pc:docMk/>
            <pc:sldMk cId="3160896197" sldId="258"/>
            <ac:spMk id="35" creationId="{0DF14AA6-C564-02DF-5D81-7192458B58FD}"/>
          </ac:spMkLst>
        </pc:spChg>
        <pc:spChg chg="mod topLvl">
          <ac:chgData name="智子 有賀" userId="867f055c6b5480cc" providerId="LiveId" clId="{0D755577-98C8-4345-99AE-FCF7A51C1CF1}" dt="2025-01-18T01:45:32.631" v="4057" actId="164"/>
          <ac:spMkLst>
            <pc:docMk/>
            <pc:sldMk cId="3160896197" sldId="258"/>
            <ac:spMk id="36" creationId="{E3187E4B-AEBB-3A95-17D1-DBCCFC6DD5C9}"/>
          </ac:spMkLst>
        </pc:spChg>
        <pc:spChg chg="mod topLvl">
          <ac:chgData name="智子 有賀" userId="867f055c6b5480cc" providerId="LiveId" clId="{0D755577-98C8-4345-99AE-FCF7A51C1CF1}" dt="2025-01-18T01:45:32.631" v="4057" actId="164"/>
          <ac:spMkLst>
            <pc:docMk/>
            <pc:sldMk cId="3160896197" sldId="258"/>
            <ac:spMk id="37" creationId="{588CC012-DE70-BB8F-5E24-FD22253B1CB4}"/>
          </ac:spMkLst>
        </pc:spChg>
        <pc:spChg chg="mod topLvl">
          <ac:chgData name="智子 有賀" userId="867f055c6b5480cc" providerId="LiveId" clId="{0D755577-98C8-4345-99AE-FCF7A51C1CF1}" dt="2025-01-18T01:45:32.631" v="4057" actId="164"/>
          <ac:spMkLst>
            <pc:docMk/>
            <pc:sldMk cId="3160896197" sldId="258"/>
            <ac:spMk id="38" creationId="{58657491-CB3D-D51F-6613-12C318BF030E}"/>
          </ac:spMkLst>
        </pc:spChg>
        <pc:spChg chg="mod topLvl">
          <ac:chgData name="智子 有賀" userId="867f055c6b5480cc" providerId="LiveId" clId="{0D755577-98C8-4345-99AE-FCF7A51C1CF1}" dt="2025-01-18T01:45:32.631" v="4057" actId="164"/>
          <ac:spMkLst>
            <pc:docMk/>
            <pc:sldMk cId="3160896197" sldId="258"/>
            <ac:spMk id="39" creationId="{D92F33E6-537C-E66E-C70B-FA63765E3734}"/>
          </ac:spMkLst>
        </pc:spChg>
        <pc:spChg chg="mod topLvl">
          <ac:chgData name="智子 有賀" userId="867f055c6b5480cc" providerId="LiveId" clId="{0D755577-98C8-4345-99AE-FCF7A51C1CF1}" dt="2025-01-18T01:45:32.631" v="4057" actId="164"/>
          <ac:spMkLst>
            <pc:docMk/>
            <pc:sldMk cId="3160896197" sldId="258"/>
            <ac:spMk id="40" creationId="{DB474B43-3779-8D91-94AF-64485F5FD910}"/>
          </ac:spMkLst>
        </pc:spChg>
        <pc:spChg chg="mod topLvl">
          <ac:chgData name="智子 有賀" userId="867f055c6b5480cc" providerId="LiveId" clId="{0D755577-98C8-4345-99AE-FCF7A51C1CF1}" dt="2025-01-18T01:45:32.631" v="4057" actId="164"/>
          <ac:spMkLst>
            <pc:docMk/>
            <pc:sldMk cId="3160896197" sldId="258"/>
            <ac:spMk id="41" creationId="{88E5AC47-745E-64EE-CF84-D53B01C24519}"/>
          </ac:spMkLst>
        </pc:spChg>
        <pc:spChg chg="mod topLvl">
          <ac:chgData name="智子 有賀" userId="867f055c6b5480cc" providerId="LiveId" clId="{0D755577-98C8-4345-99AE-FCF7A51C1CF1}" dt="2025-01-18T01:45:32.631" v="4057" actId="164"/>
          <ac:spMkLst>
            <pc:docMk/>
            <pc:sldMk cId="3160896197" sldId="258"/>
            <ac:spMk id="42" creationId="{E0FB2376-2BF8-1E2B-EC7D-7E968CAB008E}"/>
          </ac:spMkLst>
        </pc:spChg>
        <pc:spChg chg="mod topLvl">
          <ac:chgData name="智子 有賀" userId="867f055c6b5480cc" providerId="LiveId" clId="{0D755577-98C8-4345-99AE-FCF7A51C1CF1}" dt="2025-01-18T01:45:32.631" v="4057" actId="164"/>
          <ac:spMkLst>
            <pc:docMk/>
            <pc:sldMk cId="3160896197" sldId="258"/>
            <ac:spMk id="43" creationId="{7BC50B5F-6246-DC16-5DF4-F508321551D7}"/>
          </ac:spMkLst>
        </pc:spChg>
        <pc:spChg chg="mod topLvl">
          <ac:chgData name="智子 有賀" userId="867f055c6b5480cc" providerId="LiveId" clId="{0D755577-98C8-4345-99AE-FCF7A51C1CF1}" dt="2025-01-18T01:45:32.631" v="4057" actId="164"/>
          <ac:spMkLst>
            <pc:docMk/>
            <pc:sldMk cId="3160896197" sldId="258"/>
            <ac:spMk id="44" creationId="{719577CA-8E57-AE2C-3796-0E70A93278EE}"/>
          </ac:spMkLst>
        </pc:spChg>
        <pc:spChg chg="mod topLvl">
          <ac:chgData name="智子 有賀" userId="867f055c6b5480cc" providerId="LiveId" clId="{0D755577-98C8-4345-99AE-FCF7A51C1CF1}" dt="2025-01-18T01:45:32.631" v="4057" actId="164"/>
          <ac:spMkLst>
            <pc:docMk/>
            <pc:sldMk cId="3160896197" sldId="258"/>
            <ac:spMk id="45" creationId="{E7235EEF-102B-0231-8873-04742A19E987}"/>
          </ac:spMkLst>
        </pc:spChg>
        <pc:spChg chg="mod topLvl">
          <ac:chgData name="智子 有賀" userId="867f055c6b5480cc" providerId="LiveId" clId="{0D755577-98C8-4345-99AE-FCF7A51C1CF1}" dt="2025-01-18T01:45:32.631" v="4057" actId="164"/>
          <ac:spMkLst>
            <pc:docMk/>
            <pc:sldMk cId="3160896197" sldId="258"/>
            <ac:spMk id="49" creationId="{37FB2441-C77A-2153-9D5F-87335316B207}"/>
          </ac:spMkLst>
        </pc:spChg>
        <pc:spChg chg="mod topLvl">
          <ac:chgData name="智子 有賀" userId="867f055c6b5480cc" providerId="LiveId" clId="{0D755577-98C8-4345-99AE-FCF7A51C1CF1}" dt="2025-01-18T01:45:32.631" v="4057" actId="164"/>
          <ac:spMkLst>
            <pc:docMk/>
            <pc:sldMk cId="3160896197" sldId="258"/>
            <ac:spMk id="50" creationId="{136EA5FB-446E-D5BB-0EAD-9633D8E298F2}"/>
          </ac:spMkLst>
        </pc:spChg>
        <pc:spChg chg="mod topLvl">
          <ac:chgData name="智子 有賀" userId="867f055c6b5480cc" providerId="LiveId" clId="{0D755577-98C8-4345-99AE-FCF7A51C1CF1}" dt="2025-01-18T01:45:32.631" v="4057" actId="164"/>
          <ac:spMkLst>
            <pc:docMk/>
            <pc:sldMk cId="3160896197" sldId="258"/>
            <ac:spMk id="51" creationId="{3A6D944C-91FF-6541-AE05-9A5B08BADCC6}"/>
          </ac:spMkLst>
        </pc:spChg>
        <pc:spChg chg="mod topLvl">
          <ac:chgData name="智子 有賀" userId="867f055c6b5480cc" providerId="LiveId" clId="{0D755577-98C8-4345-99AE-FCF7A51C1CF1}" dt="2025-01-18T01:45:32.631" v="4057" actId="164"/>
          <ac:spMkLst>
            <pc:docMk/>
            <pc:sldMk cId="3160896197" sldId="258"/>
            <ac:spMk id="52" creationId="{57B4B39D-CBA9-0CDC-107C-0F9F8C96E41E}"/>
          </ac:spMkLst>
        </pc:spChg>
        <pc:spChg chg="mod topLvl">
          <ac:chgData name="智子 有賀" userId="867f055c6b5480cc" providerId="LiveId" clId="{0D755577-98C8-4345-99AE-FCF7A51C1CF1}" dt="2025-01-18T01:45:32.631" v="4057" actId="164"/>
          <ac:spMkLst>
            <pc:docMk/>
            <pc:sldMk cId="3160896197" sldId="258"/>
            <ac:spMk id="53" creationId="{AF2EFDB0-9505-16EC-6433-3B617CCF699D}"/>
          </ac:spMkLst>
        </pc:spChg>
        <pc:spChg chg="mod topLvl">
          <ac:chgData name="智子 有賀" userId="867f055c6b5480cc" providerId="LiveId" clId="{0D755577-98C8-4345-99AE-FCF7A51C1CF1}" dt="2025-01-18T01:45:32.631" v="4057" actId="164"/>
          <ac:spMkLst>
            <pc:docMk/>
            <pc:sldMk cId="3160896197" sldId="258"/>
            <ac:spMk id="54" creationId="{8D944553-3EC8-F8A5-BA9E-E0B553AE92C7}"/>
          </ac:spMkLst>
        </pc:spChg>
        <pc:spChg chg="mod topLvl">
          <ac:chgData name="智子 有賀" userId="867f055c6b5480cc" providerId="LiveId" clId="{0D755577-98C8-4345-99AE-FCF7A51C1CF1}" dt="2025-01-18T01:45:32.631" v="4057" actId="164"/>
          <ac:spMkLst>
            <pc:docMk/>
            <pc:sldMk cId="3160896197" sldId="258"/>
            <ac:spMk id="55" creationId="{D2658742-1354-1EDC-4A36-225005A99F93}"/>
          </ac:spMkLst>
        </pc:spChg>
        <pc:spChg chg="mod topLvl">
          <ac:chgData name="智子 有賀" userId="867f055c6b5480cc" providerId="LiveId" clId="{0D755577-98C8-4345-99AE-FCF7A51C1CF1}" dt="2025-01-18T01:45:32.631" v="4057" actId="164"/>
          <ac:spMkLst>
            <pc:docMk/>
            <pc:sldMk cId="3160896197" sldId="258"/>
            <ac:spMk id="59" creationId="{A4DFB11F-49C5-9F9A-3758-531554757B7F}"/>
          </ac:spMkLst>
        </pc:spChg>
        <pc:spChg chg="mod topLvl">
          <ac:chgData name="智子 有賀" userId="867f055c6b5480cc" providerId="LiveId" clId="{0D755577-98C8-4345-99AE-FCF7A51C1CF1}" dt="2025-01-18T01:45:32.631" v="4057" actId="164"/>
          <ac:spMkLst>
            <pc:docMk/>
            <pc:sldMk cId="3160896197" sldId="258"/>
            <ac:spMk id="60" creationId="{81264E92-A3C1-2A97-DE6D-B3BB373C77CF}"/>
          </ac:spMkLst>
        </pc:spChg>
        <pc:spChg chg="mod topLvl">
          <ac:chgData name="智子 有賀" userId="867f055c6b5480cc" providerId="LiveId" clId="{0D755577-98C8-4345-99AE-FCF7A51C1CF1}" dt="2025-01-18T01:45:32.631" v="4057" actId="164"/>
          <ac:spMkLst>
            <pc:docMk/>
            <pc:sldMk cId="3160896197" sldId="258"/>
            <ac:spMk id="62" creationId="{BA8C4081-C6F7-07B0-CFE9-F186D0F8C46E}"/>
          </ac:spMkLst>
        </pc:spChg>
        <pc:spChg chg="mod topLvl">
          <ac:chgData name="智子 有賀" userId="867f055c6b5480cc" providerId="LiveId" clId="{0D755577-98C8-4345-99AE-FCF7A51C1CF1}" dt="2025-01-18T01:45:32.631" v="4057" actId="164"/>
          <ac:spMkLst>
            <pc:docMk/>
            <pc:sldMk cId="3160896197" sldId="258"/>
            <ac:spMk id="63" creationId="{C10D3C96-7CF2-7AC7-58B3-320C64B97F25}"/>
          </ac:spMkLst>
        </pc:spChg>
        <pc:spChg chg="mod topLvl">
          <ac:chgData name="智子 有賀" userId="867f055c6b5480cc" providerId="LiveId" clId="{0D755577-98C8-4345-99AE-FCF7A51C1CF1}" dt="2025-01-18T01:45:32.631" v="4057" actId="164"/>
          <ac:spMkLst>
            <pc:docMk/>
            <pc:sldMk cId="3160896197" sldId="258"/>
            <ac:spMk id="64" creationId="{55724EFE-5288-CA95-82D7-24620BCBA396}"/>
          </ac:spMkLst>
        </pc:spChg>
        <pc:spChg chg="mod topLvl">
          <ac:chgData name="智子 有賀" userId="867f055c6b5480cc" providerId="LiveId" clId="{0D755577-98C8-4345-99AE-FCF7A51C1CF1}" dt="2025-01-18T01:45:32.631" v="4057" actId="164"/>
          <ac:spMkLst>
            <pc:docMk/>
            <pc:sldMk cId="3160896197" sldId="258"/>
            <ac:spMk id="65" creationId="{57E5FD4B-8492-39CC-7599-760DC5AF3E2C}"/>
          </ac:spMkLst>
        </pc:spChg>
        <pc:spChg chg="mod topLvl">
          <ac:chgData name="智子 有賀" userId="867f055c6b5480cc" providerId="LiveId" clId="{0D755577-98C8-4345-99AE-FCF7A51C1CF1}" dt="2025-01-18T01:45:32.631" v="4057" actId="164"/>
          <ac:spMkLst>
            <pc:docMk/>
            <pc:sldMk cId="3160896197" sldId="258"/>
            <ac:spMk id="66" creationId="{C82CECF9-B236-8807-FB05-898EC30392DF}"/>
          </ac:spMkLst>
        </pc:spChg>
        <pc:spChg chg="mod topLvl">
          <ac:chgData name="智子 有賀" userId="867f055c6b5480cc" providerId="LiveId" clId="{0D755577-98C8-4345-99AE-FCF7A51C1CF1}" dt="2025-01-18T01:45:32.631" v="4057" actId="164"/>
          <ac:spMkLst>
            <pc:docMk/>
            <pc:sldMk cId="3160896197" sldId="258"/>
            <ac:spMk id="67" creationId="{5EA257FA-92AD-9F75-4C6D-69B5816CFBEB}"/>
          </ac:spMkLst>
        </pc:spChg>
        <pc:spChg chg="mod topLvl">
          <ac:chgData name="智子 有賀" userId="867f055c6b5480cc" providerId="LiveId" clId="{0D755577-98C8-4345-99AE-FCF7A51C1CF1}" dt="2025-01-18T01:45:32.631" v="4057" actId="164"/>
          <ac:spMkLst>
            <pc:docMk/>
            <pc:sldMk cId="3160896197" sldId="258"/>
            <ac:spMk id="68" creationId="{EC19FCBC-664B-4730-2266-1CAAD7C3BD7A}"/>
          </ac:spMkLst>
        </pc:spChg>
        <pc:spChg chg="mod topLvl">
          <ac:chgData name="智子 有賀" userId="867f055c6b5480cc" providerId="LiveId" clId="{0D755577-98C8-4345-99AE-FCF7A51C1CF1}" dt="2025-01-18T01:45:32.631" v="4057" actId="164"/>
          <ac:spMkLst>
            <pc:docMk/>
            <pc:sldMk cId="3160896197" sldId="258"/>
            <ac:spMk id="69" creationId="{303464AF-F8F7-E5E9-F4A9-39E811A37B45}"/>
          </ac:spMkLst>
        </pc:spChg>
        <pc:spChg chg="mod topLvl">
          <ac:chgData name="智子 有賀" userId="867f055c6b5480cc" providerId="LiveId" clId="{0D755577-98C8-4345-99AE-FCF7A51C1CF1}" dt="2025-01-18T01:45:32.631" v="4057" actId="164"/>
          <ac:spMkLst>
            <pc:docMk/>
            <pc:sldMk cId="3160896197" sldId="258"/>
            <ac:spMk id="70" creationId="{B4787FF3-3254-4303-1BBC-F536ECCA3362}"/>
          </ac:spMkLst>
        </pc:spChg>
        <pc:spChg chg="mod topLvl">
          <ac:chgData name="智子 有賀" userId="867f055c6b5480cc" providerId="LiveId" clId="{0D755577-98C8-4345-99AE-FCF7A51C1CF1}" dt="2025-01-18T01:45:32.631" v="4057" actId="164"/>
          <ac:spMkLst>
            <pc:docMk/>
            <pc:sldMk cId="3160896197" sldId="258"/>
            <ac:spMk id="71" creationId="{9791823D-AA59-2F92-58AF-D42C9CA92CCF}"/>
          </ac:spMkLst>
        </pc:spChg>
        <pc:spChg chg="mod topLvl">
          <ac:chgData name="智子 有賀" userId="867f055c6b5480cc" providerId="LiveId" clId="{0D755577-98C8-4345-99AE-FCF7A51C1CF1}" dt="2025-01-18T01:45:32.631" v="4057" actId="164"/>
          <ac:spMkLst>
            <pc:docMk/>
            <pc:sldMk cId="3160896197" sldId="258"/>
            <ac:spMk id="72" creationId="{D7986EA3-49CB-8802-47F5-395E62713076}"/>
          </ac:spMkLst>
        </pc:spChg>
        <pc:spChg chg="mod topLvl">
          <ac:chgData name="智子 有賀" userId="867f055c6b5480cc" providerId="LiveId" clId="{0D755577-98C8-4345-99AE-FCF7A51C1CF1}" dt="2025-01-18T01:45:32.631" v="4057" actId="164"/>
          <ac:spMkLst>
            <pc:docMk/>
            <pc:sldMk cId="3160896197" sldId="258"/>
            <ac:spMk id="73" creationId="{B0F8447D-3550-2716-C7CF-883E3D129551}"/>
          </ac:spMkLst>
        </pc:spChg>
        <pc:spChg chg="mod topLvl">
          <ac:chgData name="智子 有賀" userId="867f055c6b5480cc" providerId="LiveId" clId="{0D755577-98C8-4345-99AE-FCF7A51C1CF1}" dt="2025-01-18T01:45:32.631" v="4057" actId="164"/>
          <ac:spMkLst>
            <pc:docMk/>
            <pc:sldMk cId="3160896197" sldId="258"/>
            <ac:spMk id="74" creationId="{1009F677-4DA2-888A-4576-E7BE4917C425}"/>
          </ac:spMkLst>
        </pc:spChg>
        <pc:spChg chg="mod topLvl">
          <ac:chgData name="智子 有賀" userId="867f055c6b5480cc" providerId="LiveId" clId="{0D755577-98C8-4345-99AE-FCF7A51C1CF1}" dt="2025-01-18T01:45:32.631" v="4057" actId="164"/>
          <ac:spMkLst>
            <pc:docMk/>
            <pc:sldMk cId="3160896197" sldId="258"/>
            <ac:spMk id="75" creationId="{822A1468-34CB-910F-05CD-F24375914438}"/>
          </ac:spMkLst>
        </pc:spChg>
        <pc:spChg chg="mod topLvl">
          <ac:chgData name="智子 有賀" userId="867f055c6b5480cc" providerId="LiveId" clId="{0D755577-98C8-4345-99AE-FCF7A51C1CF1}" dt="2025-01-18T01:45:32.631" v="4057" actId="164"/>
          <ac:spMkLst>
            <pc:docMk/>
            <pc:sldMk cId="3160896197" sldId="258"/>
            <ac:spMk id="76" creationId="{A2AD7192-1485-E5EF-9257-B4DC6DD4F9F1}"/>
          </ac:spMkLst>
        </pc:spChg>
        <pc:spChg chg="mod topLvl">
          <ac:chgData name="智子 有賀" userId="867f055c6b5480cc" providerId="LiveId" clId="{0D755577-98C8-4345-99AE-FCF7A51C1CF1}" dt="2025-01-18T01:45:32.631" v="4057" actId="164"/>
          <ac:spMkLst>
            <pc:docMk/>
            <pc:sldMk cId="3160896197" sldId="258"/>
            <ac:spMk id="77" creationId="{D2DB690B-6F1D-FFEF-034D-ED8F28F5095C}"/>
          </ac:spMkLst>
        </pc:spChg>
        <pc:spChg chg="mod topLvl">
          <ac:chgData name="智子 有賀" userId="867f055c6b5480cc" providerId="LiveId" clId="{0D755577-98C8-4345-99AE-FCF7A51C1CF1}" dt="2025-01-18T01:45:32.631" v="4057" actId="164"/>
          <ac:spMkLst>
            <pc:docMk/>
            <pc:sldMk cId="3160896197" sldId="258"/>
            <ac:spMk id="79" creationId="{2E832383-BED9-FBF1-A4B5-CC478D233A83}"/>
          </ac:spMkLst>
        </pc:spChg>
        <pc:spChg chg="mod topLvl">
          <ac:chgData name="智子 有賀" userId="867f055c6b5480cc" providerId="LiveId" clId="{0D755577-98C8-4345-99AE-FCF7A51C1CF1}" dt="2025-01-18T01:46:03.003" v="4059" actId="164"/>
          <ac:spMkLst>
            <pc:docMk/>
            <pc:sldMk cId="3160896197" sldId="258"/>
            <ac:spMk id="80" creationId="{A6CBC4E8-067E-075C-64E5-A61DE708E0FD}"/>
          </ac:spMkLst>
        </pc:spChg>
        <pc:spChg chg="mod topLvl">
          <ac:chgData name="智子 有賀" userId="867f055c6b5480cc" providerId="LiveId" clId="{0D755577-98C8-4345-99AE-FCF7A51C1CF1}" dt="2025-01-18T01:46:03.003" v="4059" actId="164"/>
          <ac:spMkLst>
            <pc:docMk/>
            <pc:sldMk cId="3160896197" sldId="258"/>
            <ac:spMk id="81" creationId="{48C8B012-11EF-DAE5-93D0-5936EBF83F75}"/>
          </ac:spMkLst>
        </pc:spChg>
        <pc:spChg chg="mod topLvl">
          <ac:chgData name="智子 有賀" userId="867f055c6b5480cc" providerId="LiveId" clId="{0D755577-98C8-4345-99AE-FCF7A51C1CF1}" dt="2025-01-18T01:46:03.003" v="4059" actId="164"/>
          <ac:spMkLst>
            <pc:docMk/>
            <pc:sldMk cId="3160896197" sldId="258"/>
            <ac:spMk id="82" creationId="{0CCFED46-DFDB-04A7-5AF1-A2318D6335C0}"/>
          </ac:spMkLst>
        </pc:spChg>
        <pc:spChg chg="mod topLvl">
          <ac:chgData name="智子 有賀" userId="867f055c6b5480cc" providerId="LiveId" clId="{0D755577-98C8-4345-99AE-FCF7A51C1CF1}" dt="2025-01-18T01:46:03.003" v="4059" actId="164"/>
          <ac:spMkLst>
            <pc:docMk/>
            <pc:sldMk cId="3160896197" sldId="258"/>
            <ac:spMk id="83" creationId="{FF90D311-606B-F7F4-72B5-9B369B016284}"/>
          </ac:spMkLst>
        </pc:spChg>
        <pc:spChg chg="mod topLvl">
          <ac:chgData name="智子 有賀" userId="867f055c6b5480cc" providerId="LiveId" clId="{0D755577-98C8-4345-99AE-FCF7A51C1CF1}" dt="2025-01-18T01:46:03.003" v="4059" actId="164"/>
          <ac:spMkLst>
            <pc:docMk/>
            <pc:sldMk cId="3160896197" sldId="258"/>
            <ac:spMk id="84" creationId="{818A0C73-8713-216F-4930-7D981CF8A91F}"/>
          </ac:spMkLst>
        </pc:spChg>
        <pc:spChg chg="mod topLvl">
          <ac:chgData name="智子 有賀" userId="867f055c6b5480cc" providerId="LiveId" clId="{0D755577-98C8-4345-99AE-FCF7A51C1CF1}" dt="2025-01-18T01:46:03.003" v="4059" actId="164"/>
          <ac:spMkLst>
            <pc:docMk/>
            <pc:sldMk cId="3160896197" sldId="258"/>
            <ac:spMk id="85" creationId="{AEB6D23B-C457-2DCE-E16F-74D003CD30E5}"/>
          </ac:spMkLst>
        </pc:spChg>
        <pc:spChg chg="mod topLvl">
          <ac:chgData name="智子 有賀" userId="867f055c6b5480cc" providerId="LiveId" clId="{0D755577-98C8-4345-99AE-FCF7A51C1CF1}" dt="2025-01-18T01:46:03.003" v="4059" actId="164"/>
          <ac:spMkLst>
            <pc:docMk/>
            <pc:sldMk cId="3160896197" sldId="258"/>
            <ac:spMk id="86" creationId="{4C375F9B-4FEA-8D9C-0F7A-693ECDBB4C64}"/>
          </ac:spMkLst>
        </pc:spChg>
        <pc:spChg chg="mod topLvl">
          <ac:chgData name="智子 有賀" userId="867f055c6b5480cc" providerId="LiveId" clId="{0D755577-98C8-4345-99AE-FCF7A51C1CF1}" dt="2025-01-18T01:46:03.003" v="4059" actId="164"/>
          <ac:spMkLst>
            <pc:docMk/>
            <pc:sldMk cId="3160896197" sldId="258"/>
            <ac:spMk id="87" creationId="{04A1D47B-E582-E161-4D7D-413128E5468E}"/>
          </ac:spMkLst>
        </pc:spChg>
        <pc:spChg chg="mod topLvl">
          <ac:chgData name="智子 有賀" userId="867f055c6b5480cc" providerId="LiveId" clId="{0D755577-98C8-4345-99AE-FCF7A51C1CF1}" dt="2025-01-18T01:46:03.003" v="4059" actId="164"/>
          <ac:spMkLst>
            <pc:docMk/>
            <pc:sldMk cId="3160896197" sldId="258"/>
            <ac:spMk id="88" creationId="{AE411889-F297-4C38-022D-9FC31168F78E}"/>
          </ac:spMkLst>
        </pc:spChg>
        <pc:spChg chg="mod topLvl">
          <ac:chgData name="智子 有賀" userId="867f055c6b5480cc" providerId="LiveId" clId="{0D755577-98C8-4345-99AE-FCF7A51C1CF1}" dt="2025-01-18T01:46:03.003" v="4059" actId="164"/>
          <ac:spMkLst>
            <pc:docMk/>
            <pc:sldMk cId="3160896197" sldId="258"/>
            <ac:spMk id="89" creationId="{2AC1AECA-3529-8612-7CC2-89C403AC76D0}"/>
          </ac:spMkLst>
        </pc:spChg>
        <pc:spChg chg="mod topLvl">
          <ac:chgData name="智子 有賀" userId="867f055c6b5480cc" providerId="LiveId" clId="{0D755577-98C8-4345-99AE-FCF7A51C1CF1}" dt="2025-01-18T01:46:03.003" v="4059" actId="164"/>
          <ac:spMkLst>
            <pc:docMk/>
            <pc:sldMk cId="3160896197" sldId="258"/>
            <ac:spMk id="90" creationId="{B0489FCA-210F-FBD2-078E-4F991970B225}"/>
          </ac:spMkLst>
        </pc:spChg>
        <pc:spChg chg="mod topLvl">
          <ac:chgData name="智子 有賀" userId="867f055c6b5480cc" providerId="LiveId" clId="{0D755577-98C8-4345-99AE-FCF7A51C1CF1}" dt="2025-01-18T01:46:03.003" v="4059" actId="164"/>
          <ac:spMkLst>
            <pc:docMk/>
            <pc:sldMk cId="3160896197" sldId="258"/>
            <ac:spMk id="91" creationId="{46EED8E1-C511-970C-5D18-01535AFE2ED6}"/>
          </ac:spMkLst>
        </pc:spChg>
        <pc:spChg chg="mod topLvl">
          <ac:chgData name="智子 有賀" userId="867f055c6b5480cc" providerId="LiveId" clId="{0D755577-98C8-4345-99AE-FCF7A51C1CF1}" dt="2025-01-18T01:46:03.003" v="4059" actId="164"/>
          <ac:spMkLst>
            <pc:docMk/>
            <pc:sldMk cId="3160896197" sldId="258"/>
            <ac:spMk id="92" creationId="{E5473093-B041-B585-BB18-9FE9A10E99EC}"/>
          </ac:spMkLst>
        </pc:spChg>
        <pc:spChg chg="mod topLvl">
          <ac:chgData name="智子 有賀" userId="867f055c6b5480cc" providerId="LiveId" clId="{0D755577-98C8-4345-99AE-FCF7A51C1CF1}" dt="2025-01-18T01:46:03.003" v="4059" actId="164"/>
          <ac:spMkLst>
            <pc:docMk/>
            <pc:sldMk cId="3160896197" sldId="258"/>
            <ac:spMk id="93" creationId="{ADE77AF6-7933-CFC5-6E28-5E99AA1B259F}"/>
          </ac:spMkLst>
        </pc:spChg>
        <pc:spChg chg="mod topLvl">
          <ac:chgData name="智子 有賀" userId="867f055c6b5480cc" providerId="LiveId" clId="{0D755577-98C8-4345-99AE-FCF7A51C1CF1}" dt="2025-01-18T01:46:03.003" v="4059" actId="164"/>
          <ac:spMkLst>
            <pc:docMk/>
            <pc:sldMk cId="3160896197" sldId="258"/>
            <ac:spMk id="94" creationId="{E9A9CBD9-AF00-AEA9-F65C-80787363362F}"/>
          </ac:spMkLst>
        </pc:spChg>
        <pc:spChg chg="mod topLvl">
          <ac:chgData name="智子 有賀" userId="867f055c6b5480cc" providerId="LiveId" clId="{0D755577-98C8-4345-99AE-FCF7A51C1CF1}" dt="2025-01-18T01:46:03.003" v="4059" actId="164"/>
          <ac:spMkLst>
            <pc:docMk/>
            <pc:sldMk cId="3160896197" sldId="258"/>
            <ac:spMk id="95" creationId="{A7C45D3C-A047-17E4-1C98-A04E50BF10BF}"/>
          </ac:spMkLst>
        </pc:spChg>
        <pc:spChg chg="mod topLvl">
          <ac:chgData name="智子 有賀" userId="867f055c6b5480cc" providerId="LiveId" clId="{0D755577-98C8-4345-99AE-FCF7A51C1CF1}" dt="2025-01-18T01:46:03.003" v="4059" actId="164"/>
          <ac:spMkLst>
            <pc:docMk/>
            <pc:sldMk cId="3160896197" sldId="258"/>
            <ac:spMk id="96" creationId="{16C0AC36-6DEA-4A11-E4C1-17BFDC49434F}"/>
          </ac:spMkLst>
        </pc:spChg>
        <pc:spChg chg="mod topLvl">
          <ac:chgData name="智子 有賀" userId="867f055c6b5480cc" providerId="LiveId" clId="{0D755577-98C8-4345-99AE-FCF7A51C1CF1}" dt="2025-01-18T01:46:03.003" v="4059" actId="164"/>
          <ac:spMkLst>
            <pc:docMk/>
            <pc:sldMk cId="3160896197" sldId="258"/>
            <ac:spMk id="98" creationId="{BAF65EF9-05DC-11B8-45EC-B99324D6FD4D}"/>
          </ac:spMkLst>
        </pc:spChg>
        <pc:spChg chg="mod topLvl">
          <ac:chgData name="智子 有賀" userId="867f055c6b5480cc" providerId="LiveId" clId="{0D755577-98C8-4345-99AE-FCF7A51C1CF1}" dt="2025-01-18T01:46:03.003" v="4059" actId="164"/>
          <ac:spMkLst>
            <pc:docMk/>
            <pc:sldMk cId="3160896197" sldId="258"/>
            <ac:spMk id="103" creationId="{33B1DE7B-64FA-A44C-305C-9FA3A4DAB481}"/>
          </ac:spMkLst>
        </pc:spChg>
        <pc:spChg chg="mod topLvl">
          <ac:chgData name="智子 有賀" userId="867f055c6b5480cc" providerId="LiveId" clId="{0D755577-98C8-4345-99AE-FCF7A51C1CF1}" dt="2025-01-18T01:45:32.631" v="4057" actId="164"/>
          <ac:spMkLst>
            <pc:docMk/>
            <pc:sldMk cId="3160896197" sldId="258"/>
            <ac:spMk id="122" creationId="{B73FE40B-CD9B-A3AF-415E-B057D6B89627}"/>
          </ac:spMkLst>
        </pc:spChg>
        <pc:spChg chg="mod topLvl">
          <ac:chgData name="智子 有賀" userId="867f055c6b5480cc" providerId="LiveId" clId="{0D755577-98C8-4345-99AE-FCF7A51C1CF1}" dt="2025-01-18T01:45:32.631" v="4057" actId="164"/>
          <ac:spMkLst>
            <pc:docMk/>
            <pc:sldMk cId="3160896197" sldId="258"/>
            <ac:spMk id="123" creationId="{A283CCDF-0DF5-1141-51B6-A43A68C1D056}"/>
          </ac:spMkLst>
        </pc:spChg>
        <pc:spChg chg="mod topLvl">
          <ac:chgData name="智子 有賀" userId="867f055c6b5480cc" providerId="LiveId" clId="{0D755577-98C8-4345-99AE-FCF7A51C1CF1}" dt="2025-01-18T01:45:32.631" v="4057" actId="164"/>
          <ac:spMkLst>
            <pc:docMk/>
            <pc:sldMk cId="3160896197" sldId="258"/>
            <ac:spMk id="124" creationId="{17C8E4B0-7FE5-2189-9510-5C0FFFBE5935}"/>
          </ac:spMkLst>
        </pc:spChg>
        <pc:spChg chg="mod topLvl">
          <ac:chgData name="智子 有賀" userId="867f055c6b5480cc" providerId="LiveId" clId="{0D755577-98C8-4345-99AE-FCF7A51C1CF1}" dt="2025-01-18T01:45:32.631" v="4057" actId="164"/>
          <ac:spMkLst>
            <pc:docMk/>
            <pc:sldMk cId="3160896197" sldId="258"/>
            <ac:spMk id="125" creationId="{23FC5709-2D44-193B-CDF0-3D05E7FF0E4F}"/>
          </ac:spMkLst>
        </pc:spChg>
        <pc:spChg chg="mod topLvl">
          <ac:chgData name="智子 有賀" userId="867f055c6b5480cc" providerId="LiveId" clId="{0D755577-98C8-4345-99AE-FCF7A51C1CF1}" dt="2025-01-18T01:45:32.631" v="4057" actId="164"/>
          <ac:spMkLst>
            <pc:docMk/>
            <pc:sldMk cId="3160896197" sldId="258"/>
            <ac:spMk id="126" creationId="{D91B1D38-E7C0-0532-D969-673C9E4A0490}"/>
          </ac:spMkLst>
        </pc:spChg>
        <pc:spChg chg="mod topLvl">
          <ac:chgData name="智子 有賀" userId="867f055c6b5480cc" providerId="LiveId" clId="{0D755577-98C8-4345-99AE-FCF7A51C1CF1}" dt="2025-01-18T01:45:32.631" v="4057" actId="164"/>
          <ac:spMkLst>
            <pc:docMk/>
            <pc:sldMk cId="3160896197" sldId="258"/>
            <ac:spMk id="127" creationId="{1F8D52E5-D407-2AE1-AF58-C8D33FA83F4E}"/>
          </ac:spMkLst>
        </pc:spChg>
        <pc:spChg chg="mod topLvl">
          <ac:chgData name="智子 有賀" userId="867f055c6b5480cc" providerId="LiveId" clId="{0D755577-98C8-4345-99AE-FCF7A51C1CF1}" dt="2025-01-18T01:45:32.631" v="4057" actId="164"/>
          <ac:spMkLst>
            <pc:docMk/>
            <pc:sldMk cId="3160896197" sldId="258"/>
            <ac:spMk id="128" creationId="{C90A22D5-BA35-712F-D2D9-3648742BA3A0}"/>
          </ac:spMkLst>
        </pc:spChg>
        <pc:spChg chg="mod topLvl">
          <ac:chgData name="智子 有賀" userId="867f055c6b5480cc" providerId="LiveId" clId="{0D755577-98C8-4345-99AE-FCF7A51C1CF1}" dt="2025-01-18T01:45:32.631" v="4057" actId="164"/>
          <ac:spMkLst>
            <pc:docMk/>
            <pc:sldMk cId="3160896197" sldId="258"/>
            <ac:spMk id="129" creationId="{E123E405-6A7B-182D-99EF-1EE456626D70}"/>
          </ac:spMkLst>
        </pc:spChg>
        <pc:spChg chg="mod topLvl">
          <ac:chgData name="智子 有賀" userId="867f055c6b5480cc" providerId="LiveId" clId="{0D755577-98C8-4345-99AE-FCF7A51C1CF1}" dt="2025-01-18T01:45:32.631" v="4057" actId="164"/>
          <ac:spMkLst>
            <pc:docMk/>
            <pc:sldMk cId="3160896197" sldId="258"/>
            <ac:spMk id="130" creationId="{4B6B569E-039F-9AFB-AACB-4269ED22F588}"/>
          </ac:spMkLst>
        </pc:spChg>
        <pc:spChg chg="mod topLvl">
          <ac:chgData name="智子 有賀" userId="867f055c6b5480cc" providerId="LiveId" clId="{0D755577-98C8-4345-99AE-FCF7A51C1CF1}" dt="2025-01-18T01:45:32.631" v="4057" actId="164"/>
          <ac:spMkLst>
            <pc:docMk/>
            <pc:sldMk cId="3160896197" sldId="258"/>
            <ac:spMk id="131" creationId="{83E5B97A-531F-3DDE-694D-CE0E12CCBD6F}"/>
          </ac:spMkLst>
        </pc:spChg>
        <pc:spChg chg="mod topLvl">
          <ac:chgData name="智子 有賀" userId="867f055c6b5480cc" providerId="LiveId" clId="{0D755577-98C8-4345-99AE-FCF7A51C1CF1}" dt="2025-01-18T01:45:32.631" v="4057" actId="164"/>
          <ac:spMkLst>
            <pc:docMk/>
            <pc:sldMk cId="3160896197" sldId="258"/>
            <ac:spMk id="133" creationId="{59A650A6-E042-04B6-BB82-5903AB187791}"/>
          </ac:spMkLst>
        </pc:spChg>
        <pc:spChg chg="mod topLvl">
          <ac:chgData name="智子 有賀" userId="867f055c6b5480cc" providerId="LiveId" clId="{0D755577-98C8-4345-99AE-FCF7A51C1CF1}" dt="2025-01-18T01:45:32.631" v="4057" actId="164"/>
          <ac:spMkLst>
            <pc:docMk/>
            <pc:sldMk cId="3160896197" sldId="258"/>
            <ac:spMk id="134" creationId="{619A06F7-7A69-F5C3-8549-CD5BC80388B8}"/>
          </ac:spMkLst>
        </pc:spChg>
        <pc:spChg chg="mod topLvl">
          <ac:chgData name="智子 有賀" userId="867f055c6b5480cc" providerId="LiveId" clId="{0D755577-98C8-4345-99AE-FCF7A51C1CF1}" dt="2025-01-18T01:45:32.631" v="4057" actId="164"/>
          <ac:spMkLst>
            <pc:docMk/>
            <pc:sldMk cId="3160896197" sldId="258"/>
            <ac:spMk id="135" creationId="{AB1890D6-E057-A538-0023-DA2C70B8482D}"/>
          </ac:spMkLst>
        </pc:spChg>
        <pc:spChg chg="mod topLvl">
          <ac:chgData name="智子 有賀" userId="867f055c6b5480cc" providerId="LiveId" clId="{0D755577-98C8-4345-99AE-FCF7A51C1CF1}" dt="2025-01-18T01:45:32.631" v="4057" actId="164"/>
          <ac:spMkLst>
            <pc:docMk/>
            <pc:sldMk cId="3160896197" sldId="258"/>
            <ac:spMk id="136" creationId="{83D4D26E-CBEC-6E02-A2FD-0436FCC7715D}"/>
          </ac:spMkLst>
        </pc:spChg>
        <pc:spChg chg="mod topLvl">
          <ac:chgData name="智子 有賀" userId="867f055c6b5480cc" providerId="LiveId" clId="{0D755577-98C8-4345-99AE-FCF7A51C1CF1}" dt="2025-01-18T01:45:32.631" v="4057" actId="164"/>
          <ac:spMkLst>
            <pc:docMk/>
            <pc:sldMk cId="3160896197" sldId="258"/>
            <ac:spMk id="137" creationId="{CC24C351-9F81-C123-B137-3692B08CE2D2}"/>
          </ac:spMkLst>
        </pc:spChg>
        <pc:spChg chg="mod topLvl">
          <ac:chgData name="智子 有賀" userId="867f055c6b5480cc" providerId="LiveId" clId="{0D755577-98C8-4345-99AE-FCF7A51C1CF1}" dt="2025-01-18T01:45:32.631" v="4057" actId="164"/>
          <ac:spMkLst>
            <pc:docMk/>
            <pc:sldMk cId="3160896197" sldId="258"/>
            <ac:spMk id="138" creationId="{74C3149A-CA51-A46C-7DF0-B76712483AF4}"/>
          </ac:spMkLst>
        </pc:spChg>
        <pc:spChg chg="mod topLvl">
          <ac:chgData name="智子 有賀" userId="867f055c6b5480cc" providerId="LiveId" clId="{0D755577-98C8-4345-99AE-FCF7A51C1CF1}" dt="2025-01-18T01:45:32.631" v="4057" actId="164"/>
          <ac:spMkLst>
            <pc:docMk/>
            <pc:sldMk cId="3160896197" sldId="258"/>
            <ac:spMk id="139" creationId="{7E9D48D6-DD67-DE04-AAF6-A1B31A7E091E}"/>
          </ac:spMkLst>
        </pc:spChg>
        <pc:spChg chg="mod topLvl">
          <ac:chgData name="智子 有賀" userId="867f055c6b5480cc" providerId="LiveId" clId="{0D755577-98C8-4345-99AE-FCF7A51C1CF1}" dt="2025-01-18T01:45:32.631" v="4057" actId="164"/>
          <ac:spMkLst>
            <pc:docMk/>
            <pc:sldMk cId="3160896197" sldId="258"/>
            <ac:spMk id="140" creationId="{BE8EE409-5E20-F91D-704E-C65EF5D674C3}"/>
          </ac:spMkLst>
        </pc:spChg>
        <pc:spChg chg="mod topLvl">
          <ac:chgData name="智子 有賀" userId="867f055c6b5480cc" providerId="LiveId" clId="{0D755577-98C8-4345-99AE-FCF7A51C1CF1}" dt="2025-01-18T01:45:32.631" v="4057" actId="164"/>
          <ac:spMkLst>
            <pc:docMk/>
            <pc:sldMk cId="3160896197" sldId="258"/>
            <ac:spMk id="141" creationId="{F207B32F-E717-9993-FD1B-567193322B17}"/>
          </ac:spMkLst>
        </pc:spChg>
        <pc:spChg chg="mod topLvl">
          <ac:chgData name="智子 有賀" userId="867f055c6b5480cc" providerId="LiveId" clId="{0D755577-98C8-4345-99AE-FCF7A51C1CF1}" dt="2025-01-18T01:45:32.631" v="4057" actId="164"/>
          <ac:spMkLst>
            <pc:docMk/>
            <pc:sldMk cId="3160896197" sldId="258"/>
            <ac:spMk id="142" creationId="{50803F1A-4CC8-7017-B85A-065818D37933}"/>
          </ac:spMkLst>
        </pc:spChg>
        <pc:spChg chg="mod topLvl">
          <ac:chgData name="智子 有賀" userId="867f055c6b5480cc" providerId="LiveId" clId="{0D755577-98C8-4345-99AE-FCF7A51C1CF1}" dt="2025-01-18T01:45:32.631" v="4057" actId="164"/>
          <ac:spMkLst>
            <pc:docMk/>
            <pc:sldMk cId="3160896197" sldId="258"/>
            <ac:spMk id="143" creationId="{F18DEE0C-31D2-27E4-D622-6B6FEC396471}"/>
          </ac:spMkLst>
        </pc:spChg>
        <pc:spChg chg="mod topLvl">
          <ac:chgData name="智子 有賀" userId="867f055c6b5480cc" providerId="LiveId" clId="{0D755577-98C8-4345-99AE-FCF7A51C1CF1}" dt="2025-01-18T01:45:32.631" v="4057" actId="164"/>
          <ac:spMkLst>
            <pc:docMk/>
            <pc:sldMk cId="3160896197" sldId="258"/>
            <ac:spMk id="144" creationId="{20A8961B-41C6-DF0E-15EF-0D0FBE8CD814}"/>
          </ac:spMkLst>
        </pc:spChg>
        <pc:spChg chg="mod topLvl">
          <ac:chgData name="智子 有賀" userId="867f055c6b5480cc" providerId="LiveId" clId="{0D755577-98C8-4345-99AE-FCF7A51C1CF1}" dt="2025-01-18T01:45:32.631" v="4057" actId="164"/>
          <ac:spMkLst>
            <pc:docMk/>
            <pc:sldMk cId="3160896197" sldId="258"/>
            <ac:spMk id="145" creationId="{EB4DEE62-BBFF-1294-80F6-B8F4EE4D1335}"/>
          </ac:spMkLst>
        </pc:spChg>
        <pc:spChg chg="mod topLvl">
          <ac:chgData name="智子 有賀" userId="867f055c6b5480cc" providerId="LiveId" clId="{0D755577-98C8-4345-99AE-FCF7A51C1CF1}" dt="2025-01-18T01:45:32.631" v="4057" actId="164"/>
          <ac:spMkLst>
            <pc:docMk/>
            <pc:sldMk cId="3160896197" sldId="258"/>
            <ac:spMk id="146" creationId="{D088D22C-E5FF-4677-2F55-239987E27C4E}"/>
          </ac:spMkLst>
        </pc:spChg>
        <pc:spChg chg="mod topLvl">
          <ac:chgData name="智子 有賀" userId="867f055c6b5480cc" providerId="LiveId" clId="{0D755577-98C8-4345-99AE-FCF7A51C1CF1}" dt="2025-01-18T01:45:32.631" v="4057" actId="164"/>
          <ac:spMkLst>
            <pc:docMk/>
            <pc:sldMk cId="3160896197" sldId="258"/>
            <ac:spMk id="147" creationId="{C1BB0C80-BC57-B414-8BEA-A79A2DC0E8E3}"/>
          </ac:spMkLst>
        </pc:spChg>
        <pc:spChg chg="add del mod">
          <ac:chgData name="智子 有賀" userId="867f055c6b5480cc" providerId="LiveId" clId="{0D755577-98C8-4345-99AE-FCF7A51C1CF1}" dt="2025-01-11T08:20:08.581" v="625"/>
          <ac:spMkLst>
            <pc:docMk/>
            <pc:sldMk cId="3160896197" sldId="258"/>
            <ac:spMk id="150" creationId="{7CDC5F67-60C2-7630-3EF7-FD4A3B1053FA}"/>
          </ac:spMkLst>
        </pc:spChg>
        <pc:spChg chg="add mod">
          <ac:chgData name="智子 有賀" userId="867f055c6b5480cc" providerId="LiveId" clId="{0D755577-98C8-4345-99AE-FCF7A51C1CF1}" dt="2025-01-19T10:42:43.281" v="4729" actId="20577"/>
          <ac:spMkLst>
            <pc:docMk/>
            <pc:sldMk cId="3160896197" sldId="258"/>
            <ac:spMk id="153" creationId="{DC88E20A-EDCA-51B6-AB55-437CF77A67B4}"/>
          </ac:spMkLst>
        </pc:spChg>
        <pc:spChg chg="add del mod">
          <ac:chgData name="智子 有賀" userId="867f055c6b5480cc" providerId="LiveId" clId="{0D755577-98C8-4345-99AE-FCF7A51C1CF1}" dt="2025-01-18T01:37:54.902" v="3896" actId="478"/>
          <ac:spMkLst>
            <pc:docMk/>
            <pc:sldMk cId="3160896197" sldId="258"/>
            <ac:spMk id="156" creationId="{9CF71759-8E4B-3233-F8BD-6BBD6260377A}"/>
          </ac:spMkLst>
        </pc:spChg>
        <pc:grpChg chg="del mod">
          <ac:chgData name="智子 有賀" userId="867f055c6b5480cc" providerId="LiveId" clId="{0D755577-98C8-4345-99AE-FCF7A51C1CF1}" dt="2025-01-18T01:44:52.934" v="3998" actId="165"/>
          <ac:grpSpMkLst>
            <pc:docMk/>
            <pc:sldMk cId="3160896197" sldId="258"/>
            <ac:grpSpMk id="4" creationId="{E0611DA8-454C-E360-D015-1A4B917FF4DD}"/>
          </ac:grpSpMkLst>
        </pc:grpChg>
        <pc:grpChg chg="add mod">
          <ac:chgData name="智子 有賀" userId="867f055c6b5480cc" providerId="LiveId" clId="{0D755577-98C8-4345-99AE-FCF7A51C1CF1}" dt="2025-01-18T01:45:32.631" v="4057" actId="164"/>
          <ac:grpSpMkLst>
            <pc:docMk/>
            <pc:sldMk cId="3160896197" sldId="258"/>
            <ac:grpSpMk id="152" creationId="{B63F048D-264A-64E3-FBDB-4ADE3FB0ABFB}"/>
          </ac:grpSpMkLst>
        </pc:grpChg>
        <pc:grpChg chg="add mod">
          <ac:chgData name="智子 有賀" userId="867f055c6b5480cc" providerId="LiveId" clId="{0D755577-98C8-4345-99AE-FCF7A51C1CF1}" dt="2025-01-18T01:46:07.819" v="4060"/>
          <ac:grpSpMkLst>
            <pc:docMk/>
            <pc:sldMk cId="3160896197" sldId="258"/>
            <ac:grpSpMk id="154" creationId="{F27447BE-C9B0-8278-715D-275DAD809748}"/>
          </ac:grpSpMkLst>
        </pc:grpChg>
        <pc:picChg chg="add mod">
          <ac:chgData name="智子 有賀" userId="867f055c6b5480cc" providerId="LiveId" clId="{0D755577-98C8-4345-99AE-FCF7A51C1CF1}" dt="2025-01-22T05:04:24.926" v="8435" actId="688"/>
          <ac:picMkLst>
            <pc:docMk/>
            <pc:sldMk cId="3160896197" sldId="258"/>
            <ac:picMk id="148" creationId="{C6EB0AC4-A7FB-CCEA-6E6C-F3801B952CD2}"/>
          </ac:picMkLst>
        </pc:picChg>
        <pc:picChg chg="add del mod">
          <ac:chgData name="智子 有賀" userId="867f055c6b5480cc" providerId="LiveId" clId="{0D755577-98C8-4345-99AE-FCF7A51C1CF1}" dt="2025-01-18T01:42:39.965" v="3962" actId="478"/>
          <ac:picMkLst>
            <pc:docMk/>
            <pc:sldMk cId="3160896197" sldId="258"/>
            <ac:picMk id="149" creationId="{027367A2-B191-BA81-32FD-FC4502FB0BD4}"/>
          </ac:picMkLst>
        </pc:picChg>
        <pc:picChg chg="add del mod">
          <ac:chgData name="智子 有賀" userId="867f055c6b5480cc" providerId="LiveId" clId="{0D755577-98C8-4345-99AE-FCF7A51C1CF1}" dt="2025-01-11T08:20:05.570" v="624" actId="478"/>
          <ac:picMkLst>
            <pc:docMk/>
            <pc:sldMk cId="3160896197" sldId="258"/>
            <ac:picMk id="149" creationId="{18DE4B96-2381-A025-D2E6-29AEC153D728}"/>
          </ac:picMkLst>
        </pc:picChg>
        <pc:picChg chg="add mod">
          <ac:chgData name="智子 有賀" userId="867f055c6b5480cc" providerId="LiveId" clId="{0D755577-98C8-4345-99AE-FCF7A51C1CF1}" dt="2025-01-18T01:43:35.402" v="3974" actId="1076"/>
          <ac:picMkLst>
            <pc:docMk/>
            <pc:sldMk cId="3160896197" sldId="258"/>
            <ac:picMk id="151" creationId="{5379D6D3-106A-386C-30EC-034D3F141810}"/>
          </ac:picMkLst>
        </pc:picChg>
        <pc:picChg chg="add del mod ord">
          <ac:chgData name="智子 有賀" userId="867f055c6b5480cc" providerId="LiveId" clId="{0D755577-98C8-4345-99AE-FCF7A51C1CF1}" dt="2025-01-11T08:23:24.227" v="632" actId="478"/>
          <ac:picMkLst>
            <pc:docMk/>
            <pc:sldMk cId="3160896197" sldId="258"/>
            <ac:picMk id="152" creationId="{1B9DFD03-573B-D528-C3DE-C96F1ED53959}"/>
          </ac:picMkLst>
        </pc:picChg>
        <pc:picChg chg="add del mod">
          <ac:chgData name="智子 有賀" userId="867f055c6b5480cc" providerId="LiveId" clId="{0D755577-98C8-4345-99AE-FCF7A51C1CF1}" dt="2025-01-18T01:43:14.645" v="3968" actId="478"/>
          <ac:picMkLst>
            <pc:docMk/>
            <pc:sldMk cId="3160896197" sldId="258"/>
            <ac:picMk id="155" creationId="{75BB9B8C-F5B8-BBD5-CECE-0A91B8DB35C9}"/>
          </ac:picMkLst>
        </pc:picChg>
        <pc:cxnChg chg="mod topLvl">
          <ac:chgData name="智子 有賀" userId="867f055c6b5480cc" providerId="LiveId" clId="{0D755577-98C8-4345-99AE-FCF7A51C1CF1}" dt="2025-01-18T01:45:32.631" v="4057" actId="164"/>
          <ac:cxnSpMkLst>
            <pc:docMk/>
            <pc:sldMk cId="3160896197" sldId="258"/>
            <ac:cxnSpMk id="46" creationId="{48797B28-177D-DE4A-954F-CF0902209257}"/>
          </ac:cxnSpMkLst>
        </pc:cxnChg>
        <pc:cxnChg chg="mod topLvl">
          <ac:chgData name="智子 有賀" userId="867f055c6b5480cc" providerId="LiveId" clId="{0D755577-98C8-4345-99AE-FCF7A51C1CF1}" dt="2025-01-18T01:45:32.631" v="4057" actId="164"/>
          <ac:cxnSpMkLst>
            <pc:docMk/>
            <pc:sldMk cId="3160896197" sldId="258"/>
            <ac:cxnSpMk id="47" creationId="{202578C4-4007-2566-D841-9FB615EFECC0}"/>
          </ac:cxnSpMkLst>
        </pc:cxnChg>
        <pc:cxnChg chg="mod topLvl">
          <ac:chgData name="智子 有賀" userId="867f055c6b5480cc" providerId="LiveId" clId="{0D755577-98C8-4345-99AE-FCF7A51C1CF1}" dt="2025-01-18T01:45:32.631" v="4057" actId="164"/>
          <ac:cxnSpMkLst>
            <pc:docMk/>
            <pc:sldMk cId="3160896197" sldId="258"/>
            <ac:cxnSpMk id="48" creationId="{06D55118-0EB5-2424-7F95-E5C32BC6CC8E}"/>
          </ac:cxnSpMkLst>
        </pc:cxnChg>
        <pc:cxnChg chg="mod topLvl">
          <ac:chgData name="智子 有賀" userId="867f055c6b5480cc" providerId="LiveId" clId="{0D755577-98C8-4345-99AE-FCF7A51C1CF1}" dt="2025-01-18T01:45:32.631" v="4057" actId="164"/>
          <ac:cxnSpMkLst>
            <pc:docMk/>
            <pc:sldMk cId="3160896197" sldId="258"/>
            <ac:cxnSpMk id="56" creationId="{1F5DB96E-8DED-2859-F036-17221BF9BE04}"/>
          </ac:cxnSpMkLst>
        </pc:cxnChg>
        <pc:cxnChg chg="mod topLvl">
          <ac:chgData name="智子 有賀" userId="867f055c6b5480cc" providerId="LiveId" clId="{0D755577-98C8-4345-99AE-FCF7A51C1CF1}" dt="2025-01-18T01:45:32.631" v="4057" actId="164"/>
          <ac:cxnSpMkLst>
            <pc:docMk/>
            <pc:sldMk cId="3160896197" sldId="258"/>
            <ac:cxnSpMk id="57" creationId="{11057346-A269-38D2-7049-CFA0C5760756}"/>
          </ac:cxnSpMkLst>
        </pc:cxnChg>
        <pc:cxnChg chg="mod topLvl">
          <ac:chgData name="智子 有賀" userId="867f055c6b5480cc" providerId="LiveId" clId="{0D755577-98C8-4345-99AE-FCF7A51C1CF1}" dt="2025-01-18T01:45:32.631" v="4057" actId="164"/>
          <ac:cxnSpMkLst>
            <pc:docMk/>
            <pc:sldMk cId="3160896197" sldId="258"/>
            <ac:cxnSpMk id="58" creationId="{953F3DD8-1F42-5E8C-2FFA-D578D6676D27}"/>
          </ac:cxnSpMkLst>
        </pc:cxnChg>
        <pc:cxnChg chg="mod topLvl">
          <ac:chgData name="智子 有賀" userId="867f055c6b5480cc" providerId="LiveId" clId="{0D755577-98C8-4345-99AE-FCF7A51C1CF1}" dt="2025-01-18T01:45:32.631" v="4057" actId="164"/>
          <ac:cxnSpMkLst>
            <pc:docMk/>
            <pc:sldMk cId="3160896197" sldId="258"/>
            <ac:cxnSpMk id="61" creationId="{9285E6B1-022A-D5A6-00D6-68BAC42969A5}"/>
          </ac:cxnSpMkLst>
        </pc:cxnChg>
        <pc:cxnChg chg="mod topLvl">
          <ac:chgData name="智子 有賀" userId="867f055c6b5480cc" providerId="LiveId" clId="{0D755577-98C8-4345-99AE-FCF7A51C1CF1}" dt="2025-01-18T01:45:32.631" v="4057" actId="164"/>
          <ac:cxnSpMkLst>
            <pc:docMk/>
            <pc:sldMk cId="3160896197" sldId="258"/>
            <ac:cxnSpMk id="78" creationId="{7E948289-919F-90D8-414F-1AF28A47F02D}"/>
          </ac:cxnSpMkLst>
        </pc:cxnChg>
        <pc:cxnChg chg="mod topLvl">
          <ac:chgData name="智子 有賀" userId="867f055c6b5480cc" providerId="LiveId" clId="{0D755577-98C8-4345-99AE-FCF7A51C1CF1}" dt="2025-01-18T01:46:03.003" v="4059" actId="164"/>
          <ac:cxnSpMkLst>
            <pc:docMk/>
            <pc:sldMk cId="3160896197" sldId="258"/>
            <ac:cxnSpMk id="97" creationId="{3C849976-A571-1E09-BF1A-892656E1FDAA}"/>
          </ac:cxnSpMkLst>
        </pc:cxnChg>
        <pc:cxnChg chg="mod topLvl">
          <ac:chgData name="智子 有賀" userId="867f055c6b5480cc" providerId="LiveId" clId="{0D755577-98C8-4345-99AE-FCF7A51C1CF1}" dt="2025-01-18T01:46:03.003" v="4059" actId="164"/>
          <ac:cxnSpMkLst>
            <pc:docMk/>
            <pc:sldMk cId="3160896197" sldId="258"/>
            <ac:cxnSpMk id="99" creationId="{37844599-DF03-22F8-6DC3-674FE9673860}"/>
          </ac:cxnSpMkLst>
        </pc:cxnChg>
        <pc:cxnChg chg="mod topLvl">
          <ac:chgData name="智子 有賀" userId="867f055c6b5480cc" providerId="LiveId" clId="{0D755577-98C8-4345-99AE-FCF7A51C1CF1}" dt="2025-01-18T01:46:03.003" v="4059" actId="164"/>
          <ac:cxnSpMkLst>
            <pc:docMk/>
            <pc:sldMk cId="3160896197" sldId="258"/>
            <ac:cxnSpMk id="100" creationId="{6537C96B-E3FA-9A60-7BAC-5CC3BC2D0E10}"/>
          </ac:cxnSpMkLst>
        </pc:cxnChg>
        <pc:cxnChg chg="mod topLvl">
          <ac:chgData name="智子 有賀" userId="867f055c6b5480cc" providerId="LiveId" clId="{0D755577-98C8-4345-99AE-FCF7A51C1CF1}" dt="2025-01-18T01:46:03.003" v="4059" actId="164"/>
          <ac:cxnSpMkLst>
            <pc:docMk/>
            <pc:sldMk cId="3160896197" sldId="258"/>
            <ac:cxnSpMk id="101" creationId="{96DDC7E4-1FBE-9C00-33BA-F9CDDEDC34F2}"/>
          </ac:cxnSpMkLst>
        </pc:cxnChg>
        <pc:cxnChg chg="mod topLvl">
          <ac:chgData name="智子 有賀" userId="867f055c6b5480cc" providerId="LiveId" clId="{0D755577-98C8-4345-99AE-FCF7A51C1CF1}" dt="2025-01-18T01:46:03.003" v="4059" actId="164"/>
          <ac:cxnSpMkLst>
            <pc:docMk/>
            <pc:sldMk cId="3160896197" sldId="258"/>
            <ac:cxnSpMk id="102" creationId="{AE6101E8-CE95-9E77-8C66-886238DCF10B}"/>
          </ac:cxnSpMkLst>
        </pc:cxnChg>
        <pc:cxnChg chg="mod topLvl">
          <ac:chgData name="智子 有賀" userId="867f055c6b5480cc" providerId="LiveId" clId="{0D755577-98C8-4345-99AE-FCF7A51C1CF1}" dt="2025-01-18T01:46:03.003" v="4059" actId="164"/>
          <ac:cxnSpMkLst>
            <pc:docMk/>
            <pc:sldMk cId="3160896197" sldId="258"/>
            <ac:cxnSpMk id="104" creationId="{5124453C-F5DA-CE1A-D67B-EB22DC2CDC0A}"/>
          </ac:cxnSpMkLst>
        </pc:cxnChg>
        <pc:cxnChg chg="mod topLvl">
          <ac:chgData name="智子 有賀" userId="867f055c6b5480cc" providerId="LiveId" clId="{0D755577-98C8-4345-99AE-FCF7A51C1CF1}" dt="2025-01-18T01:46:03.003" v="4059" actId="164"/>
          <ac:cxnSpMkLst>
            <pc:docMk/>
            <pc:sldMk cId="3160896197" sldId="258"/>
            <ac:cxnSpMk id="105" creationId="{3B82A96B-28B0-7A72-5F5D-96F8F6B17B32}"/>
          </ac:cxnSpMkLst>
        </pc:cxnChg>
        <pc:cxnChg chg="mod topLvl">
          <ac:chgData name="智子 有賀" userId="867f055c6b5480cc" providerId="LiveId" clId="{0D755577-98C8-4345-99AE-FCF7A51C1CF1}" dt="2025-01-18T01:46:03.003" v="4059" actId="164"/>
          <ac:cxnSpMkLst>
            <pc:docMk/>
            <pc:sldMk cId="3160896197" sldId="258"/>
            <ac:cxnSpMk id="106" creationId="{00B44394-AD63-9801-8121-9494471ABBB9}"/>
          </ac:cxnSpMkLst>
        </pc:cxnChg>
        <pc:cxnChg chg="mod topLvl">
          <ac:chgData name="智子 有賀" userId="867f055c6b5480cc" providerId="LiveId" clId="{0D755577-98C8-4345-99AE-FCF7A51C1CF1}" dt="2025-01-18T01:46:03.003" v="4059" actId="164"/>
          <ac:cxnSpMkLst>
            <pc:docMk/>
            <pc:sldMk cId="3160896197" sldId="258"/>
            <ac:cxnSpMk id="107" creationId="{332C0089-82B2-9654-6401-6373DA9D2F30}"/>
          </ac:cxnSpMkLst>
        </pc:cxnChg>
        <pc:cxnChg chg="mod topLvl">
          <ac:chgData name="智子 有賀" userId="867f055c6b5480cc" providerId="LiveId" clId="{0D755577-98C8-4345-99AE-FCF7A51C1CF1}" dt="2025-01-18T01:46:03.003" v="4059" actId="164"/>
          <ac:cxnSpMkLst>
            <pc:docMk/>
            <pc:sldMk cId="3160896197" sldId="258"/>
            <ac:cxnSpMk id="108" creationId="{156C8408-B569-AE77-A82F-7D0E25C9FFA3}"/>
          </ac:cxnSpMkLst>
        </pc:cxnChg>
        <pc:cxnChg chg="mod topLvl">
          <ac:chgData name="智子 有賀" userId="867f055c6b5480cc" providerId="LiveId" clId="{0D755577-98C8-4345-99AE-FCF7A51C1CF1}" dt="2025-01-18T01:46:03.003" v="4059" actId="164"/>
          <ac:cxnSpMkLst>
            <pc:docMk/>
            <pc:sldMk cId="3160896197" sldId="258"/>
            <ac:cxnSpMk id="109" creationId="{5417D1C4-C236-13DC-E848-282919B128BF}"/>
          </ac:cxnSpMkLst>
        </pc:cxnChg>
        <pc:cxnChg chg="mod topLvl">
          <ac:chgData name="智子 有賀" userId="867f055c6b5480cc" providerId="LiveId" clId="{0D755577-98C8-4345-99AE-FCF7A51C1CF1}" dt="2025-01-18T01:46:03.003" v="4059" actId="164"/>
          <ac:cxnSpMkLst>
            <pc:docMk/>
            <pc:sldMk cId="3160896197" sldId="258"/>
            <ac:cxnSpMk id="110" creationId="{4421A179-5173-448C-A342-CBACA800A480}"/>
          </ac:cxnSpMkLst>
        </pc:cxnChg>
        <pc:cxnChg chg="mod topLvl">
          <ac:chgData name="智子 有賀" userId="867f055c6b5480cc" providerId="LiveId" clId="{0D755577-98C8-4345-99AE-FCF7A51C1CF1}" dt="2025-01-18T01:46:03.003" v="4059" actId="164"/>
          <ac:cxnSpMkLst>
            <pc:docMk/>
            <pc:sldMk cId="3160896197" sldId="258"/>
            <ac:cxnSpMk id="111" creationId="{B2EAD224-01C5-216A-4AB6-B58868D848A4}"/>
          </ac:cxnSpMkLst>
        </pc:cxnChg>
        <pc:cxnChg chg="mod topLvl">
          <ac:chgData name="智子 有賀" userId="867f055c6b5480cc" providerId="LiveId" clId="{0D755577-98C8-4345-99AE-FCF7A51C1CF1}" dt="2025-01-18T01:46:03.003" v="4059" actId="164"/>
          <ac:cxnSpMkLst>
            <pc:docMk/>
            <pc:sldMk cId="3160896197" sldId="258"/>
            <ac:cxnSpMk id="112" creationId="{90A3B314-2F3F-6EDB-46DC-BF54E41934CD}"/>
          </ac:cxnSpMkLst>
        </pc:cxnChg>
        <pc:cxnChg chg="mod topLvl">
          <ac:chgData name="智子 有賀" userId="867f055c6b5480cc" providerId="LiveId" clId="{0D755577-98C8-4345-99AE-FCF7A51C1CF1}" dt="2025-01-18T01:46:03.003" v="4059" actId="164"/>
          <ac:cxnSpMkLst>
            <pc:docMk/>
            <pc:sldMk cId="3160896197" sldId="258"/>
            <ac:cxnSpMk id="113" creationId="{0A11692C-632C-2452-B848-16E5F0E98146}"/>
          </ac:cxnSpMkLst>
        </pc:cxnChg>
        <pc:cxnChg chg="mod topLvl">
          <ac:chgData name="智子 有賀" userId="867f055c6b5480cc" providerId="LiveId" clId="{0D755577-98C8-4345-99AE-FCF7A51C1CF1}" dt="2025-01-18T01:46:03.003" v="4059" actId="164"/>
          <ac:cxnSpMkLst>
            <pc:docMk/>
            <pc:sldMk cId="3160896197" sldId="258"/>
            <ac:cxnSpMk id="114" creationId="{18FBF16D-8130-99D5-9EC6-5FA49518F4E4}"/>
          </ac:cxnSpMkLst>
        </pc:cxnChg>
        <pc:cxnChg chg="mod topLvl">
          <ac:chgData name="智子 有賀" userId="867f055c6b5480cc" providerId="LiveId" clId="{0D755577-98C8-4345-99AE-FCF7A51C1CF1}" dt="2025-01-18T01:46:03.003" v="4059" actId="164"/>
          <ac:cxnSpMkLst>
            <pc:docMk/>
            <pc:sldMk cId="3160896197" sldId="258"/>
            <ac:cxnSpMk id="115" creationId="{6C181611-5FAA-1ACA-C1C3-42288E6A22AF}"/>
          </ac:cxnSpMkLst>
        </pc:cxnChg>
        <pc:cxnChg chg="mod topLvl">
          <ac:chgData name="智子 有賀" userId="867f055c6b5480cc" providerId="LiveId" clId="{0D755577-98C8-4345-99AE-FCF7A51C1CF1}" dt="2025-01-18T01:46:03.003" v="4059" actId="164"/>
          <ac:cxnSpMkLst>
            <pc:docMk/>
            <pc:sldMk cId="3160896197" sldId="258"/>
            <ac:cxnSpMk id="116" creationId="{1D03A7FB-0311-14E4-4E33-94161BE1EFD6}"/>
          </ac:cxnSpMkLst>
        </pc:cxnChg>
        <pc:cxnChg chg="mod topLvl">
          <ac:chgData name="智子 有賀" userId="867f055c6b5480cc" providerId="LiveId" clId="{0D755577-98C8-4345-99AE-FCF7A51C1CF1}" dt="2025-01-18T01:46:03.003" v="4059" actId="164"/>
          <ac:cxnSpMkLst>
            <pc:docMk/>
            <pc:sldMk cId="3160896197" sldId="258"/>
            <ac:cxnSpMk id="117" creationId="{2D2A752C-1103-C0B0-EF9B-37283C41CCF3}"/>
          </ac:cxnSpMkLst>
        </pc:cxnChg>
        <pc:cxnChg chg="mod topLvl">
          <ac:chgData name="智子 有賀" userId="867f055c6b5480cc" providerId="LiveId" clId="{0D755577-98C8-4345-99AE-FCF7A51C1CF1}" dt="2025-01-18T01:46:03.003" v="4059" actId="164"/>
          <ac:cxnSpMkLst>
            <pc:docMk/>
            <pc:sldMk cId="3160896197" sldId="258"/>
            <ac:cxnSpMk id="118" creationId="{311A68C5-0ADE-CA19-6787-8DD5EDB32B26}"/>
          </ac:cxnSpMkLst>
        </pc:cxnChg>
        <pc:cxnChg chg="mod topLvl">
          <ac:chgData name="智子 有賀" userId="867f055c6b5480cc" providerId="LiveId" clId="{0D755577-98C8-4345-99AE-FCF7A51C1CF1}" dt="2025-01-18T01:46:03.003" v="4059" actId="164"/>
          <ac:cxnSpMkLst>
            <pc:docMk/>
            <pc:sldMk cId="3160896197" sldId="258"/>
            <ac:cxnSpMk id="119" creationId="{7BFE6853-7964-6FF5-24AD-2B81B32D7015}"/>
          </ac:cxnSpMkLst>
        </pc:cxnChg>
        <pc:cxnChg chg="mod topLvl">
          <ac:chgData name="智子 有賀" userId="867f055c6b5480cc" providerId="LiveId" clId="{0D755577-98C8-4345-99AE-FCF7A51C1CF1}" dt="2025-01-18T01:46:03.003" v="4059" actId="164"/>
          <ac:cxnSpMkLst>
            <pc:docMk/>
            <pc:sldMk cId="3160896197" sldId="258"/>
            <ac:cxnSpMk id="120" creationId="{764C7BDB-D807-FFFC-3A69-77278B26A491}"/>
          </ac:cxnSpMkLst>
        </pc:cxnChg>
        <pc:cxnChg chg="mod topLvl">
          <ac:chgData name="智子 有賀" userId="867f055c6b5480cc" providerId="LiveId" clId="{0D755577-98C8-4345-99AE-FCF7A51C1CF1}" dt="2025-01-18T01:46:03.003" v="4059" actId="164"/>
          <ac:cxnSpMkLst>
            <pc:docMk/>
            <pc:sldMk cId="3160896197" sldId="258"/>
            <ac:cxnSpMk id="121" creationId="{4513D847-9C7C-7CCA-0AF6-C498C2A8B297}"/>
          </ac:cxnSpMkLst>
        </pc:cxnChg>
        <pc:cxnChg chg="mod topLvl">
          <ac:chgData name="智子 有賀" userId="867f055c6b5480cc" providerId="LiveId" clId="{0D755577-98C8-4345-99AE-FCF7A51C1CF1}" dt="2025-01-18T01:45:32.631" v="4057" actId="164"/>
          <ac:cxnSpMkLst>
            <pc:docMk/>
            <pc:sldMk cId="3160896197" sldId="258"/>
            <ac:cxnSpMk id="132" creationId="{67BA7A76-F4EF-17D7-A313-47AA57D4CBA7}"/>
          </ac:cxnSpMkLst>
        </pc:cxnChg>
      </pc:sldChg>
      <pc:sldChg chg="del">
        <pc:chgData name="智子 有賀" userId="867f055c6b5480cc" providerId="LiveId" clId="{0D755577-98C8-4345-99AE-FCF7A51C1CF1}" dt="2025-01-15T15:53:50.124" v="1303" actId="47"/>
        <pc:sldMkLst>
          <pc:docMk/>
          <pc:sldMk cId="291707444" sldId="259"/>
        </pc:sldMkLst>
      </pc:sldChg>
      <pc:sldChg chg="addSp delSp modSp add del mod ord chgLayout modNotesTx">
        <pc:chgData name="智子 有賀" userId="867f055c6b5480cc" providerId="LiveId" clId="{0D755577-98C8-4345-99AE-FCF7A51C1CF1}" dt="2025-01-20T09:27:06.657" v="5553" actId="404"/>
        <pc:sldMkLst>
          <pc:docMk/>
          <pc:sldMk cId="2938226627" sldId="260"/>
        </pc:sldMkLst>
        <pc:spChg chg="mod ord">
          <ac:chgData name="智子 有賀" userId="867f055c6b5480cc" providerId="LiveId" clId="{0D755577-98C8-4345-99AE-FCF7A51C1CF1}" dt="2025-01-18T01:37:34.843" v="3893" actId="700"/>
          <ac:spMkLst>
            <pc:docMk/>
            <pc:sldMk cId="2938226627" sldId="260"/>
            <ac:spMk id="2" creationId="{75D7440C-B6C1-85F8-11DF-A761B550A2D9}"/>
          </ac:spMkLst>
        </pc:spChg>
        <pc:spChg chg="mod ord">
          <ac:chgData name="智子 有賀" userId="867f055c6b5480cc" providerId="LiveId" clId="{0D755577-98C8-4345-99AE-FCF7A51C1CF1}" dt="2025-01-18T01:37:34.843" v="3893" actId="700"/>
          <ac:spMkLst>
            <pc:docMk/>
            <pc:sldMk cId="2938226627" sldId="260"/>
            <ac:spMk id="3" creationId="{352BD907-E240-888B-7C1D-8C7BBD2C1EE7}"/>
          </ac:spMkLst>
        </pc:spChg>
        <pc:spChg chg="del mod">
          <ac:chgData name="智子 有賀" userId="867f055c6b5480cc" providerId="LiveId" clId="{0D755577-98C8-4345-99AE-FCF7A51C1CF1}" dt="2025-01-15T07:42:43.811" v="1162" actId="478"/>
          <ac:spMkLst>
            <pc:docMk/>
            <pc:sldMk cId="2938226627" sldId="260"/>
            <ac:spMk id="3" creationId="{5E6360B1-83AB-A820-C819-DCD61CF7D9F7}"/>
          </ac:spMkLst>
        </pc:spChg>
        <pc:spChg chg="add mod ord">
          <ac:chgData name="智子 有賀" userId="867f055c6b5480cc" providerId="LiveId" clId="{0D755577-98C8-4345-99AE-FCF7A51C1CF1}" dt="2025-01-20T09:26:32.195" v="5549" actId="207"/>
          <ac:spMkLst>
            <pc:docMk/>
            <pc:sldMk cId="2938226627" sldId="260"/>
            <ac:spMk id="4" creationId="{7F80C8B7-ECDB-A287-66E9-7817933FBFED}"/>
          </ac:spMkLst>
        </pc:spChg>
        <pc:spChg chg="mod">
          <ac:chgData name="智子 有賀" userId="867f055c6b5480cc" providerId="LiveId" clId="{0D755577-98C8-4345-99AE-FCF7A51C1CF1}" dt="2025-01-15T07:44:11.738" v="1171"/>
          <ac:spMkLst>
            <pc:docMk/>
            <pc:sldMk cId="2938226627" sldId="260"/>
            <ac:spMk id="8" creationId="{9DE56970-B8B0-BE43-7B00-A96BEEA6EC88}"/>
          </ac:spMkLst>
        </pc:spChg>
        <pc:spChg chg="mod">
          <ac:chgData name="智子 有賀" userId="867f055c6b5480cc" providerId="LiveId" clId="{0D755577-98C8-4345-99AE-FCF7A51C1CF1}" dt="2025-01-15T07:44:11.738" v="1171"/>
          <ac:spMkLst>
            <pc:docMk/>
            <pc:sldMk cId="2938226627" sldId="260"/>
            <ac:spMk id="9" creationId="{CC97383F-E9F7-DC60-29C6-9DDD633CDE4E}"/>
          </ac:spMkLst>
        </pc:spChg>
        <pc:spChg chg="mod">
          <ac:chgData name="智子 有賀" userId="867f055c6b5480cc" providerId="LiveId" clId="{0D755577-98C8-4345-99AE-FCF7A51C1CF1}" dt="2025-01-15T07:44:11.738" v="1171"/>
          <ac:spMkLst>
            <pc:docMk/>
            <pc:sldMk cId="2938226627" sldId="260"/>
            <ac:spMk id="11" creationId="{F3C40CF1-FB6F-1C91-7D28-EC076DCB983E}"/>
          </ac:spMkLst>
        </pc:spChg>
        <pc:spChg chg="mod">
          <ac:chgData name="智子 有賀" userId="867f055c6b5480cc" providerId="LiveId" clId="{0D755577-98C8-4345-99AE-FCF7A51C1CF1}" dt="2025-01-15T07:44:11.738" v="1171"/>
          <ac:spMkLst>
            <pc:docMk/>
            <pc:sldMk cId="2938226627" sldId="260"/>
            <ac:spMk id="13" creationId="{890C46ED-EA44-1043-63C8-B70F3348BC9C}"/>
          </ac:spMkLst>
        </pc:spChg>
        <pc:spChg chg="mod">
          <ac:chgData name="智子 有賀" userId="867f055c6b5480cc" providerId="LiveId" clId="{0D755577-98C8-4345-99AE-FCF7A51C1CF1}" dt="2025-01-15T07:44:11.738" v="1171"/>
          <ac:spMkLst>
            <pc:docMk/>
            <pc:sldMk cId="2938226627" sldId="260"/>
            <ac:spMk id="17" creationId="{1CE9F9EA-6E26-E181-34A3-E4CF7D12CF76}"/>
          </ac:spMkLst>
        </pc:spChg>
        <pc:spChg chg="mod">
          <ac:chgData name="智子 有賀" userId="867f055c6b5480cc" providerId="LiveId" clId="{0D755577-98C8-4345-99AE-FCF7A51C1CF1}" dt="2025-01-15T07:44:11.738" v="1171"/>
          <ac:spMkLst>
            <pc:docMk/>
            <pc:sldMk cId="2938226627" sldId="260"/>
            <ac:spMk id="18" creationId="{2E96E6EC-4DA3-FDAC-D028-6443AD625B96}"/>
          </ac:spMkLst>
        </pc:spChg>
        <pc:spChg chg="add mod">
          <ac:chgData name="智子 有賀" userId="867f055c6b5480cc" providerId="LiveId" clId="{0D755577-98C8-4345-99AE-FCF7A51C1CF1}" dt="2025-01-20T09:26:43.031" v="5550" actId="1076"/>
          <ac:spMkLst>
            <pc:docMk/>
            <pc:sldMk cId="2938226627" sldId="260"/>
            <ac:spMk id="20" creationId="{660BB679-931F-2053-E4CB-C0EC14B68535}"/>
          </ac:spMkLst>
        </pc:spChg>
        <pc:spChg chg="add mod">
          <ac:chgData name="智子 有賀" userId="867f055c6b5480cc" providerId="LiveId" clId="{0D755577-98C8-4345-99AE-FCF7A51C1CF1}" dt="2025-01-15T15:48:07.415" v="1289" actId="164"/>
          <ac:spMkLst>
            <pc:docMk/>
            <pc:sldMk cId="2938226627" sldId="260"/>
            <ac:spMk id="22" creationId="{2024CDD4-786D-5E85-D51E-CEFE2B1626A5}"/>
          </ac:spMkLst>
        </pc:spChg>
        <pc:spChg chg="add mod">
          <ac:chgData name="智子 有賀" userId="867f055c6b5480cc" providerId="LiveId" clId="{0D755577-98C8-4345-99AE-FCF7A51C1CF1}" dt="2025-01-20T09:27:06.657" v="5553" actId="404"/>
          <ac:spMkLst>
            <pc:docMk/>
            <pc:sldMk cId="2938226627" sldId="260"/>
            <ac:spMk id="23" creationId="{222A159E-32C0-C0A1-97B1-E84AD0EAAEE6}"/>
          </ac:spMkLst>
        </pc:spChg>
        <pc:spChg chg="add mod">
          <ac:chgData name="智子 有賀" userId="867f055c6b5480cc" providerId="LiveId" clId="{0D755577-98C8-4345-99AE-FCF7A51C1CF1}" dt="2025-01-15T07:44:11.738" v="1171"/>
          <ac:spMkLst>
            <pc:docMk/>
            <pc:sldMk cId="2938226627" sldId="260"/>
            <ac:spMk id="24" creationId="{17290E1A-C71F-E326-E500-85D36B702A1D}"/>
          </ac:spMkLst>
        </pc:spChg>
        <pc:spChg chg="mod">
          <ac:chgData name="智子 有賀" userId="867f055c6b5480cc" providerId="LiveId" clId="{0D755577-98C8-4345-99AE-FCF7A51C1CF1}" dt="2025-01-17T08:27:59.227" v="2045"/>
          <ac:spMkLst>
            <pc:docMk/>
            <pc:sldMk cId="2938226627" sldId="260"/>
            <ac:spMk id="27" creationId="{56F6AFF1-BACE-D6FC-BE0E-3B569FA37D2A}"/>
          </ac:spMkLst>
        </pc:spChg>
        <pc:spChg chg="mod">
          <ac:chgData name="智子 有賀" userId="867f055c6b5480cc" providerId="LiveId" clId="{0D755577-98C8-4345-99AE-FCF7A51C1CF1}" dt="2025-01-17T08:27:59.227" v="2045"/>
          <ac:spMkLst>
            <pc:docMk/>
            <pc:sldMk cId="2938226627" sldId="260"/>
            <ac:spMk id="28" creationId="{796C6B64-D1AF-5F1C-288D-0C94364D8862}"/>
          </ac:spMkLst>
        </pc:spChg>
        <pc:spChg chg="mod">
          <ac:chgData name="智子 有賀" userId="867f055c6b5480cc" providerId="LiveId" clId="{0D755577-98C8-4345-99AE-FCF7A51C1CF1}" dt="2025-01-17T08:27:59.227" v="2045"/>
          <ac:spMkLst>
            <pc:docMk/>
            <pc:sldMk cId="2938226627" sldId="260"/>
            <ac:spMk id="30" creationId="{2C4B3139-4966-7FC1-B6D0-AC0A3AFC35F2}"/>
          </ac:spMkLst>
        </pc:spChg>
        <pc:spChg chg="mod">
          <ac:chgData name="智子 有賀" userId="867f055c6b5480cc" providerId="LiveId" clId="{0D755577-98C8-4345-99AE-FCF7A51C1CF1}" dt="2025-01-17T08:27:59.227" v="2045"/>
          <ac:spMkLst>
            <pc:docMk/>
            <pc:sldMk cId="2938226627" sldId="260"/>
            <ac:spMk id="32" creationId="{97DFE1B3-7115-94F6-F0E4-729C92CAA6C0}"/>
          </ac:spMkLst>
        </pc:spChg>
        <pc:spChg chg="mod">
          <ac:chgData name="智子 有賀" userId="867f055c6b5480cc" providerId="LiveId" clId="{0D755577-98C8-4345-99AE-FCF7A51C1CF1}" dt="2025-01-17T08:27:59.227" v="2045"/>
          <ac:spMkLst>
            <pc:docMk/>
            <pc:sldMk cId="2938226627" sldId="260"/>
            <ac:spMk id="36" creationId="{4055C2D4-6AC9-7CB2-A342-5872C41E873C}"/>
          </ac:spMkLst>
        </pc:spChg>
        <pc:spChg chg="mod">
          <ac:chgData name="智子 有賀" userId="867f055c6b5480cc" providerId="LiveId" clId="{0D755577-98C8-4345-99AE-FCF7A51C1CF1}" dt="2025-01-17T08:27:59.227" v="2045"/>
          <ac:spMkLst>
            <pc:docMk/>
            <pc:sldMk cId="2938226627" sldId="260"/>
            <ac:spMk id="37" creationId="{6D61808A-E234-DFFD-D382-DF223D39CAE4}"/>
          </ac:spMkLst>
        </pc:spChg>
        <pc:spChg chg="add mod">
          <ac:chgData name="智子 有賀" userId="867f055c6b5480cc" providerId="LiveId" clId="{0D755577-98C8-4345-99AE-FCF7A51C1CF1}" dt="2025-01-17T08:28:02.876" v="2055" actId="1036"/>
          <ac:spMkLst>
            <pc:docMk/>
            <pc:sldMk cId="2938226627" sldId="260"/>
            <ac:spMk id="39" creationId="{C1316D7B-485F-D5DB-714A-83211F35C54D}"/>
          </ac:spMkLst>
        </pc:spChg>
        <pc:grpChg chg="add del mod">
          <ac:chgData name="智子 有賀" userId="867f055c6b5480cc" providerId="LiveId" clId="{0D755577-98C8-4345-99AE-FCF7A51C1CF1}" dt="2025-01-17T08:21:50.663" v="2044" actId="478"/>
          <ac:grpSpMkLst>
            <pc:docMk/>
            <pc:sldMk cId="2938226627" sldId="260"/>
            <ac:grpSpMk id="3" creationId="{4DBF3901-A55A-37D9-8187-BDE71C4BA532}"/>
          </ac:grpSpMkLst>
        </pc:grpChg>
        <pc:grpChg chg="add mod">
          <ac:chgData name="智子 有賀" userId="867f055c6b5480cc" providerId="LiveId" clId="{0D755577-98C8-4345-99AE-FCF7A51C1CF1}" dt="2025-01-15T15:48:07.415" v="1289" actId="164"/>
          <ac:grpSpMkLst>
            <pc:docMk/>
            <pc:sldMk cId="2938226627" sldId="260"/>
            <ac:grpSpMk id="6" creationId="{C20471CA-1135-D617-1C7F-D310CF911F00}"/>
          </ac:grpSpMkLst>
        </pc:grpChg>
        <pc:grpChg chg="mod">
          <ac:chgData name="智子 有賀" userId="867f055c6b5480cc" providerId="LiveId" clId="{0D755577-98C8-4345-99AE-FCF7A51C1CF1}" dt="2025-01-15T07:44:11.738" v="1171"/>
          <ac:grpSpMkLst>
            <pc:docMk/>
            <pc:sldMk cId="2938226627" sldId="260"/>
            <ac:grpSpMk id="7" creationId="{287F800D-BA2A-4CDC-521C-D85FA40CE4B9}"/>
          </ac:grpSpMkLst>
        </pc:grpChg>
        <pc:grpChg chg="mod">
          <ac:chgData name="智子 有賀" userId="867f055c6b5480cc" providerId="LiveId" clId="{0D755577-98C8-4345-99AE-FCF7A51C1CF1}" dt="2025-01-15T07:44:11.738" v="1171"/>
          <ac:grpSpMkLst>
            <pc:docMk/>
            <pc:sldMk cId="2938226627" sldId="260"/>
            <ac:grpSpMk id="10" creationId="{94B4FE7C-E297-DA44-653C-682527F712A1}"/>
          </ac:grpSpMkLst>
        </pc:grpChg>
        <pc:grpChg chg="mod">
          <ac:chgData name="智子 有賀" userId="867f055c6b5480cc" providerId="LiveId" clId="{0D755577-98C8-4345-99AE-FCF7A51C1CF1}" dt="2025-01-15T07:44:11.738" v="1171"/>
          <ac:grpSpMkLst>
            <pc:docMk/>
            <pc:sldMk cId="2938226627" sldId="260"/>
            <ac:grpSpMk id="12" creationId="{70D7A1F7-E119-22E2-8040-E1DA28F6DFB5}"/>
          </ac:grpSpMkLst>
        </pc:grpChg>
        <pc:grpChg chg="add mod">
          <ac:chgData name="智子 有賀" userId="867f055c6b5480cc" providerId="LiveId" clId="{0D755577-98C8-4345-99AE-FCF7A51C1CF1}" dt="2025-01-17T08:28:02.876" v="2055" actId="1036"/>
          <ac:grpSpMkLst>
            <pc:docMk/>
            <pc:sldMk cId="2938226627" sldId="260"/>
            <ac:grpSpMk id="25" creationId="{47013774-AE77-8A6C-2E53-8FC4033AD887}"/>
          </ac:grpSpMkLst>
        </pc:grpChg>
        <pc:grpChg chg="mod">
          <ac:chgData name="智子 有賀" userId="867f055c6b5480cc" providerId="LiveId" clId="{0D755577-98C8-4345-99AE-FCF7A51C1CF1}" dt="2025-01-17T08:27:59.227" v="2045"/>
          <ac:grpSpMkLst>
            <pc:docMk/>
            <pc:sldMk cId="2938226627" sldId="260"/>
            <ac:grpSpMk id="26" creationId="{8D4D0890-CD74-ED05-6BA8-99EFCFDBBE14}"/>
          </ac:grpSpMkLst>
        </pc:grpChg>
        <pc:grpChg chg="mod">
          <ac:chgData name="智子 有賀" userId="867f055c6b5480cc" providerId="LiveId" clId="{0D755577-98C8-4345-99AE-FCF7A51C1CF1}" dt="2025-01-17T08:27:59.227" v="2045"/>
          <ac:grpSpMkLst>
            <pc:docMk/>
            <pc:sldMk cId="2938226627" sldId="260"/>
            <ac:grpSpMk id="29" creationId="{5DE3E6C7-0CE0-AB97-A91F-6DDA5B9D75A9}"/>
          </ac:grpSpMkLst>
        </pc:grpChg>
        <pc:grpChg chg="mod">
          <ac:chgData name="智子 有賀" userId="867f055c6b5480cc" providerId="LiveId" clId="{0D755577-98C8-4345-99AE-FCF7A51C1CF1}" dt="2025-01-17T08:27:59.227" v="2045"/>
          <ac:grpSpMkLst>
            <pc:docMk/>
            <pc:sldMk cId="2938226627" sldId="260"/>
            <ac:grpSpMk id="31" creationId="{78159039-E16D-0A3F-A974-3EE9387951D7}"/>
          </ac:grpSpMkLst>
        </pc:grpChg>
        <pc:picChg chg="add mod">
          <ac:chgData name="智子 有賀" userId="867f055c6b5480cc" providerId="LiveId" clId="{0D755577-98C8-4345-99AE-FCF7A51C1CF1}" dt="2025-01-15T07:44:11.738" v="1171"/>
          <ac:picMkLst>
            <pc:docMk/>
            <pc:sldMk cId="2938226627" sldId="260"/>
            <ac:picMk id="5" creationId="{9B8CCB8C-8B48-524D-8518-DB43B807200B}"/>
          </ac:picMkLst>
        </pc:picChg>
        <pc:picChg chg="mod">
          <ac:chgData name="智子 有賀" userId="867f055c6b5480cc" providerId="LiveId" clId="{0D755577-98C8-4345-99AE-FCF7A51C1CF1}" dt="2025-01-15T07:44:11.738" v="1171"/>
          <ac:picMkLst>
            <pc:docMk/>
            <pc:sldMk cId="2938226627" sldId="260"/>
            <ac:picMk id="16" creationId="{8E09C8F6-101E-F21B-62CE-54A3ADD83B3D}"/>
          </ac:picMkLst>
        </pc:picChg>
        <pc:picChg chg="mod">
          <ac:chgData name="智子 有賀" userId="867f055c6b5480cc" providerId="LiveId" clId="{0D755577-98C8-4345-99AE-FCF7A51C1CF1}" dt="2025-01-15T07:44:11.738" v="1171"/>
          <ac:picMkLst>
            <pc:docMk/>
            <pc:sldMk cId="2938226627" sldId="260"/>
            <ac:picMk id="19" creationId="{EA9C39D2-B9E4-8179-C4FC-DBA4661125DC}"/>
          </ac:picMkLst>
        </pc:picChg>
        <pc:picChg chg="add mod">
          <ac:chgData name="智子 有賀" userId="867f055c6b5480cc" providerId="LiveId" clId="{0D755577-98C8-4345-99AE-FCF7A51C1CF1}" dt="2025-01-15T07:44:11.738" v="1171"/>
          <ac:picMkLst>
            <pc:docMk/>
            <pc:sldMk cId="2938226627" sldId="260"/>
            <ac:picMk id="21" creationId="{A6BB875F-86C3-CFA0-5DD3-AF168CC936F8}"/>
          </ac:picMkLst>
        </pc:picChg>
        <pc:picChg chg="mod">
          <ac:chgData name="智子 有賀" userId="867f055c6b5480cc" providerId="LiveId" clId="{0D755577-98C8-4345-99AE-FCF7A51C1CF1}" dt="2025-01-17T08:27:59.227" v="2045"/>
          <ac:picMkLst>
            <pc:docMk/>
            <pc:sldMk cId="2938226627" sldId="260"/>
            <ac:picMk id="35" creationId="{1806ED5C-E776-D0EA-FC45-D4F9B1F0D87E}"/>
          </ac:picMkLst>
        </pc:picChg>
        <pc:picChg chg="mod">
          <ac:chgData name="智子 有賀" userId="867f055c6b5480cc" providerId="LiveId" clId="{0D755577-98C8-4345-99AE-FCF7A51C1CF1}" dt="2025-01-17T08:27:59.227" v="2045"/>
          <ac:picMkLst>
            <pc:docMk/>
            <pc:sldMk cId="2938226627" sldId="260"/>
            <ac:picMk id="38" creationId="{B83F0579-644F-6B0E-11CB-1693ED9B31DA}"/>
          </ac:picMkLst>
        </pc:picChg>
        <pc:cxnChg chg="mod">
          <ac:chgData name="智子 有賀" userId="867f055c6b5480cc" providerId="LiveId" clId="{0D755577-98C8-4345-99AE-FCF7A51C1CF1}" dt="2025-01-15T07:44:11.738" v="1171"/>
          <ac:cxnSpMkLst>
            <pc:docMk/>
            <pc:sldMk cId="2938226627" sldId="260"/>
            <ac:cxnSpMk id="14" creationId="{C73BD9DE-3624-D6D2-2F7A-79F6AE5F0D53}"/>
          </ac:cxnSpMkLst>
        </pc:cxnChg>
        <pc:cxnChg chg="mod">
          <ac:chgData name="智子 有賀" userId="867f055c6b5480cc" providerId="LiveId" clId="{0D755577-98C8-4345-99AE-FCF7A51C1CF1}" dt="2025-01-15T07:44:11.738" v="1171"/>
          <ac:cxnSpMkLst>
            <pc:docMk/>
            <pc:sldMk cId="2938226627" sldId="260"/>
            <ac:cxnSpMk id="15" creationId="{56F151F6-9382-29CD-C6CB-7A732F99B9FD}"/>
          </ac:cxnSpMkLst>
        </pc:cxnChg>
        <pc:cxnChg chg="mod">
          <ac:chgData name="智子 有賀" userId="867f055c6b5480cc" providerId="LiveId" clId="{0D755577-98C8-4345-99AE-FCF7A51C1CF1}" dt="2025-01-17T08:27:59.227" v="2045"/>
          <ac:cxnSpMkLst>
            <pc:docMk/>
            <pc:sldMk cId="2938226627" sldId="260"/>
            <ac:cxnSpMk id="33" creationId="{CAE1D470-E5CF-E72C-6695-3DF7342D8D27}"/>
          </ac:cxnSpMkLst>
        </pc:cxnChg>
        <pc:cxnChg chg="mod">
          <ac:chgData name="智子 有賀" userId="867f055c6b5480cc" providerId="LiveId" clId="{0D755577-98C8-4345-99AE-FCF7A51C1CF1}" dt="2025-01-17T08:27:59.227" v="2045"/>
          <ac:cxnSpMkLst>
            <pc:docMk/>
            <pc:sldMk cId="2938226627" sldId="260"/>
            <ac:cxnSpMk id="34" creationId="{92E7BC78-A368-26A4-BA70-F0D7D668257C}"/>
          </ac:cxnSpMkLst>
        </pc:cxnChg>
      </pc:sldChg>
      <pc:sldChg chg="addSp delSp modSp del mod modClrScheme chgLayout">
        <pc:chgData name="智子 有賀" userId="867f055c6b5480cc" providerId="LiveId" clId="{0D755577-98C8-4345-99AE-FCF7A51C1CF1}" dt="2025-01-17T18:19:15.089" v="3538" actId="47"/>
        <pc:sldMkLst>
          <pc:docMk/>
          <pc:sldMk cId="3569535882" sldId="261"/>
        </pc:sldMkLst>
        <pc:spChg chg="mod ord">
          <ac:chgData name="智子 有賀" userId="867f055c6b5480cc" providerId="LiveId" clId="{0D755577-98C8-4345-99AE-FCF7A51C1CF1}" dt="2025-01-11T08:36:11.496" v="860" actId="700"/>
          <ac:spMkLst>
            <pc:docMk/>
            <pc:sldMk cId="3569535882" sldId="261"/>
            <ac:spMk id="2" creationId="{47744959-B91E-063F-9FC8-8A654251CDA4}"/>
          </ac:spMkLst>
        </pc:spChg>
        <pc:spChg chg="mod ord">
          <ac:chgData name="智子 有賀" userId="867f055c6b5480cc" providerId="LiveId" clId="{0D755577-98C8-4345-99AE-FCF7A51C1CF1}" dt="2025-01-13T02:23:39.975" v="1019" actId="20577"/>
          <ac:spMkLst>
            <pc:docMk/>
            <pc:sldMk cId="3569535882" sldId="261"/>
            <ac:spMk id="3" creationId="{9826E7B4-FB00-BD04-C7D2-FBDD94C114F6}"/>
          </ac:spMkLst>
        </pc:spChg>
        <pc:spChg chg="add mod ord">
          <ac:chgData name="智子 有賀" userId="867f055c6b5480cc" providerId="LiveId" clId="{0D755577-98C8-4345-99AE-FCF7A51C1CF1}" dt="2025-01-12T03:06:33.070" v="951" actId="20577"/>
          <ac:spMkLst>
            <pc:docMk/>
            <pc:sldMk cId="3569535882" sldId="261"/>
            <ac:spMk id="4" creationId="{32432185-892F-5110-5209-B0968F7CA7E7}"/>
          </ac:spMkLst>
        </pc:spChg>
        <pc:spChg chg="add del mod">
          <ac:chgData name="智子 有賀" userId="867f055c6b5480cc" providerId="LiveId" clId="{0D755577-98C8-4345-99AE-FCF7A51C1CF1}" dt="2025-01-17T09:04:22.065" v="2498" actId="478"/>
          <ac:spMkLst>
            <pc:docMk/>
            <pc:sldMk cId="3569535882" sldId="261"/>
            <ac:spMk id="5" creationId="{C177C58D-91D5-F955-6EE5-1E69072999AD}"/>
          </ac:spMkLst>
        </pc:spChg>
      </pc:sldChg>
      <pc:sldChg chg="addSp delSp modSp mod ord chgLayout modNotesTx">
        <pc:chgData name="智子 有賀" userId="867f055c6b5480cc" providerId="LiveId" clId="{0D755577-98C8-4345-99AE-FCF7A51C1CF1}" dt="2025-01-22T05:28:39.642" v="8717" actId="115"/>
        <pc:sldMkLst>
          <pc:docMk/>
          <pc:sldMk cId="2759569960" sldId="262"/>
        </pc:sldMkLst>
        <pc:spChg chg="mod ord">
          <ac:chgData name="智子 有賀" userId="867f055c6b5480cc" providerId="LiveId" clId="{0D755577-98C8-4345-99AE-FCF7A51C1CF1}" dt="2025-01-17T17:49:49.222" v="3099" actId="700"/>
          <ac:spMkLst>
            <pc:docMk/>
            <pc:sldMk cId="2759569960" sldId="262"/>
            <ac:spMk id="2" creationId="{BB4CD6F6-63B1-99EA-D00B-8F70DB4DBD41}"/>
          </ac:spMkLst>
        </pc:spChg>
        <pc:spChg chg="mod ord">
          <ac:chgData name="智子 有賀" userId="867f055c6b5480cc" providerId="LiveId" clId="{0D755577-98C8-4345-99AE-FCF7A51C1CF1}" dt="2025-01-22T05:28:39.642" v="8717" actId="115"/>
          <ac:spMkLst>
            <pc:docMk/>
            <pc:sldMk cId="2759569960" sldId="262"/>
            <ac:spMk id="3" creationId="{17F085A0-F660-6FF9-AF1B-56319B9FFD75}"/>
          </ac:spMkLst>
        </pc:spChg>
        <pc:spChg chg="add del mod">
          <ac:chgData name="智子 有賀" userId="867f055c6b5480cc" providerId="LiveId" clId="{0D755577-98C8-4345-99AE-FCF7A51C1CF1}" dt="2025-01-19T16:01:31.060" v="5047" actId="478"/>
          <ac:spMkLst>
            <pc:docMk/>
            <pc:sldMk cId="2759569960" sldId="262"/>
            <ac:spMk id="4" creationId="{51AB8BDF-7120-3C6C-2F79-340764E9D24A}"/>
          </ac:spMkLst>
        </pc:spChg>
        <pc:spChg chg="add del mod">
          <ac:chgData name="智子 有賀" userId="867f055c6b5480cc" providerId="LiveId" clId="{0D755577-98C8-4345-99AE-FCF7A51C1CF1}" dt="2025-01-19T10:56:24.489" v="4886" actId="478"/>
          <ac:spMkLst>
            <pc:docMk/>
            <pc:sldMk cId="2759569960" sldId="262"/>
            <ac:spMk id="4" creationId="{DAB43E08-3E8A-7DBD-FECA-C51F4A3900A3}"/>
          </ac:spMkLst>
        </pc:spChg>
        <pc:spChg chg="add mod">
          <ac:chgData name="智子 有賀" userId="867f055c6b5480cc" providerId="LiveId" clId="{0D755577-98C8-4345-99AE-FCF7A51C1CF1}" dt="2025-01-20T09:34:31.754" v="5901" actId="1038"/>
          <ac:spMkLst>
            <pc:docMk/>
            <pc:sldMk cId="2759569960" sldId="262"/>
            <ac:spMk id="5" creationId="{427490AE-E8F8-0E86-D1AC-2CB1DC0EE7ED}"/>
          </ac:spMkLst>
        </pc:spChg>
        <pc:spChg chg="mod">
          <ac:chgData name="智子 有賀" userId="867f055c6b5480cc" providerId="LiveId" clId="{0D755577-98C8-4345-99AE-FCF7A51C1CF1}" dt="2025-01-17T18:05:14.347" v="3234"/>
          <ac:spMkLst>
            <pc:docMk/>
            <pc:sldMk cId="2759569960" sldId="262"/>
            <ac:spMk id="6" creationId="{43751B58-72F3-A89D-8CD0-45AF25E6B12F}"/>
          </ac:spMkLst>
        </pc:spChg>
        <pc:spChg chg="mod">
          <ac:chgData name="智子 有賀" userId="867f055c6b5480cc" providerId="LiveId" clId="{0D755577-98C8-4345-99AE-FCF7A51C1CF1}" dt="2025-01-09T05:04:14.065" v="80"/>
          <ac:spMkLst>
            <pc:docMk/>
            <pc:sldMk cId="2759569960" sldId="262"/>
            <ac:spMk id="6" creationId="{875C58FB-0F06-9B8A-F0D0-7D268E41944B}"/>
          </ac:spMkLst>
        </pc:spChg>
        <pc:spChg chg="mod">
          <ac:chgData name="智子 有賀" userId="867f055c6b5480cc" providerId="LiveId" clId="{0D755577-98C8-4345-99AE-FCF7A51C1CF1}" dt="2025-01-17T18:05:14.347" v="3234"/>
          <ac:spMkLst>
            <pc:docMk/>
            <pc:sldMk cId="2759569960" sldId="262"/>
            <ac:spMk id="7" creationId="{3786F038-8C76-D30B-9642-53FB969BC99D}"/>
          </ac:spMkLst>
        </pc:spChg>
        <pc:spChg chg="mod">
          <ac:chgData name="智子 有賀" userId="867f055c6b5480cc" providerId="LiveId" clId="{0D755577-98C8-4345-99AE-FCF7A51C1CF1}" dt="2025-01-17T18:05:14.347" v="3234"/>
          <ac:spMkLst>
            <pc:docMk/>
            <pc:sldMk cId="2759569960" sldId="262"/>
            <ac:spMk id="8" creationId="{2B5616EF-352A-E94B-7D7B-A751BEB57643}"/>
          </ac:spMkLst>
        </pc:spChg>
        <pc:spChg chg="mod">
          <ac:chgData name="智子 有賀" userId="867f055c6b5480cc" providerId="LiveId" clId="{0D755577-98C8-4345-99AE-FCF7A51C1CF1}" dt="2025-01-17T18:05:14.347" v="3234"/>
          <ac:spMkLst>
            <pc:docMk/>
            <pc:sldMk cId="2759569960" sldId="262"/>
            <ac:spMk id="9" creationId="{B54E62A0-8A06-BD9F-A962-ED0D7F38991D}"/>
          </ac:spMkLst>
        </pc:spChg>
        <pc:spChg chg="mod">
          <ac:chgData name="智子 有賀" userId="867f055c6b5480cc" providerId="LiveId" clId="{0D755577-98C8-4345-99AE-FCF7A51C1CF1}" dt="2025-01-09T05:04:19.559" v="82"/>
          <ac:spMkLst>
            <pc:docMk/>
            <pc:sldMk cId="2759569960" sldId="262"/>
            <ac:spMk id="9" creationId="{C2BB36D0-8FF0-15A5-AD24-51C78173E295}"/>
          </ac:spMkLst>
        </pc:spChg>
        <pc:spChg chg="mod">
          <ac:chgData name="智子 有賀" userId="867f055c6b5480cc" providerId="LiveId" clId="{0D755577-98C8-4345-99AE-FCF7A51C1CF1}" dt="2025-01-17T18:05:14.347" v="3234"/>
          <ac:spMkLst>
            <pc:docMk/>
            <pc:sldMk cId="2759569960" sldId="262"/>
            <ac:spMk id="10" creationId="{1C181D95-FDA6-6650-336B-1A75E9D8DB35}"/>
          </ac:spMkLst>
        </pc:spChg>
        <pc:spChg chg="mod">
          <ac:chgData name="智子 有賀" userId="867f055c6b5480cc" providerId="LiveId" clId="{0D755577-98C8-4345-99AE-FCF7A51C1CF1}" dt="2025-01-17T18:05:14.347" v="3234"/>
          <ac:spMkLst>
            <pc:docMk/>
            <pc:sldMk cId="2759569960" sldId="262"/>
            <ac:spMk id="11" creationId="{F29B759D-E2EA-8ED8-8C77-C01A9C647E16}"/>
          </ac:spMkLst>
        </pc:spChg>
        <pc:spChg chg="mod">
          <ac:chgData name="智子 有賀" userId="867f055c6b5480cc" providerId="LiveId" clId="{0D755577-98C8-4345-99AE-FCF7A51C1CF1}" dt="2025-01-17T18:05:14.347" v="3234"/>
          <ac:spMkLst>
            <pc:docMk/>
            <pc:sldMk cId="2759569960" sldId="262"/>
            <ac:spMk id="12" creationId="{3D46234D-110D-D311-56FE-23F986020959}"/>
          </ac:spMkLst>
        </pc:spChg>
        <pc:spChg chg="mod">
          <ac:chgData name="智子 有賀" userId="867f055c6b5480cc" providerId="LiveId" clId="{0D755577-98C8-4345-99AE-FCF7A51C1CF1}" dt="2025-01-09T05:04:52.036" v="84"/>
          <ac:spMkLst>
            <pc:docMk/>
            <pc:sldMk cId="2759569960" sldId="262"/>
            <ac:spMk id="12" creationId="{53A3CA67-8970-286D-8AB2-9FB31B1D5268}"/>
          </ac:spMkLst>
        </pc:spChg>
        <pc:spChg chg="mod">
          <ac:chgData name="智子 有賀" userId="867f055c6b5480cc" providerId="LiveId" clId="{0D755577-98C8-4345-99AE-FCF7A51C1CF1}" dt="2025-01-17T18:05:14.347" v="3234"/>
          <ac:spMkLst>
            <pc:docMk/>
            <pc:sldMk cId="2759569960" sldId="262"/>
            <ac:spMk id="13" creationId="{66671381-1DFF-7328-C3F3-5852D25F3639}"/>
          </ac:spMkLst>
        </pc:spChg>
        <pc:spChg chg="mod">
          <ac:chgData name="智子 有賀" userId="867f055c6b5480cc" providerId="LiveId" clId="{0D755577-98C8-4345-99AE-FCF7A51C1CF1}" dt="2025-01-09T05:07:26.967" v="92" actId="14100"/>
          <ac:spMkLst>
            <pc:docMk/>
            <pc:sldMk cId="2759569960" sldId="262"/>
            <ac:spMk id="16" creationId="{1E44439D-BC52-B3BF-3EC3-6E7853EB6E72}"/>
          </ac:spMkLst>
        </pc:spChg>
        <pc:spChg chg="mod">
          <ac:chgData name="智子 有賀" userId="867f055c6b5480cc" providerId="LiveId" clId="{0D755577-98C8-4345-99AE-FCF7A51C1CF1}" dt="2025-01-09T05:08:19.301" v="95" actId="2711"/>
          <ac:spMkLst>
            <pc:docMk/>
            <pc:sldMk cId="2759569960" sldId="262"/>
            <ac:spMk id="19" creationId="{C2989D0A-5C5C-C346-F7C1-7BAECBBC04C6}"/>
          </ac:spMkLst>
        </pc:spChg>
        <pc:spChg chg="mod">
          <ac:chgData name="智子 有賀" userId="867f055c6b5480cc" providerId="LiveId" clId="{0D755577-98C8-4345-99AE-FCF7A51C1CF1}" dt="2025-01-09T05:09:42.164" v="108" actId="20577"/>
          <ac:spMkLst>
            <pc:docMk/>
            <pc:sldMk cId="2759569960" sldId="262"/>
            <ac:spMk id="22" creationId="{B437E1C6-644B-69E8-E14E-6E2E74D09DB5}"/>
          </ac:spMkLst>
        </pc:spChg>
        <pc:spChg chg="mod">
          <ac:chgData name="智子 有賀" userId="867f055c6b5480cc" providerId="LiveId" clId="{0D755577-98C8-4345-99AE-FCF7A51C1CF1}" dt="2025-01-09T05:10:30.937" v="111"/>
          <ac:spMkLst>
            <pc:docMk/>
            <pc:sldMk cId="2759569960" sldId="262"/>
            <ac:spMk id="26" creationId="{F4712565-EDDB-4A6C-0CE1-12263598D732}"/>
          </ac:spMkLst>
        </pc:spChg>
        <pc:spChg chg="del mod topLvl">
          <ac:chgData name="智子 有賀" userId="867f055c6b5480cc" providerId="LiveId" clId="{0D755577-98C8-4345-99AE-FCF7A51C1CF1}" dt="2025-01-17T17:49:27.653" v="3096" actId="21"/>
          <ac:spMkLst>
            <pc:docMk/>
            <pc:sldMk cId="2759569960" sldId="262"/>
            <ac:spMk id="29" creationId="{C0E499B7-328E-81FA-CB1F-2EFE7038D89E}"/>
          </ac:spMkLst>
        </pc:spChg>
        <pc:grpChg chg="add del mod">
          <ac:chgData name="智子 有賀" userId="867f055c6b5480cc" providerId="LiveId" clId="{0D755577-98C8-4345-99AE-FCF7A51C1CF1}" dt="2025-01-09T05:04:17.728" v="81" actId="478"/>
          <ac:grpSpMkLst>
            <pc:docMk/>
            <pc:sldMk cId="2759569960" sldId="262"/>
            <ac:grpSpMk id="4" creationId="{6D3891F9-A572-F1C0-CB11-275C4BEED24C}"/>
          </ac:grpSpMkLst>
        </pc:grpChg>
        <pc:grpChg chg="add del mod">
          <ac:chgData name="智子 有賀" userId="867f055c6b5480cc" providerId="LiveId" clId="{0D755577-98C8-4345-99AE-FCF7A51C1CF1}" dt="2025-01-17T18:29:42.753" v="3666" actId="478"/>
          <ac:grpSpMkLst>
            <pc:docMk/>
            <pc:sldMk cId="2759569960" sldId="262"/>
            <ac:grpSpMk id="4" creationId="{A79AB01B-16DE-72D2-1D47-3A9767F0951A}"/>
          </ac:grpSpMkLst>
        </pc:grpChg>
        <pc:grpChg chg="add del mod">
          <ac:chgData name="智子 有賀" userId="867f055c6b5480cc" providerId="LiveId" clId="{0D755577-98C8-4345-99AE-FCF7A51C1CF1}" dt="2025-01-09T05:04:22.485" v="83" actId="478"/>
          <ac:grpSpMkLst>
            <pc:docMk/>
            <pc:sldMk cId="2759569960" sldId="262"/>
            <ac:grpSpMk id="7" creationId="{C3F143A9-35FF-33B7-5E42-52950316706B}"/>
          </ac:grpSpMkLst>
        </pc:grpChg>
        <pc:grpChg chg="add del mod">
          <ac:chgData name="智子 有賀" userId="867f055c6b5480cc" providerId="LiveId" clId="{0D755577-98C8-4345-99AE-FCF7A51C1CF1}" dt="2025-01-09T05:05:17.519" v="85" actId="478"/>
          <ac:grpSpMkLst>
            <pc:docMk/>
            <pc:sldMk cId="2759569960" sldId="262"/>
            <ac:grpSpMk id="10" creationId="{F794E510-0798-289D-303A-5AA3FF930788}"/>
          </ac:grpSpMkLst>
        </pc:grpChg>
        <pc:grpChg chg="add del mod">
          <ac:chgData name="智子 有賀" userId="867f055c6b5480cc" providerId="LiveId" clId="{0D755577-98C8-4345-99AE-FCF7A51C1CF1}" dt="2025-01-09T05:07:33.846" v="93" actId="478"/>
          <ac:grpSpMkLst>
            <pc:docMk/>
            <pc:sldMk cId="2759569960" sldId="262"/>
            <ac:grpSpMk id="14" creationId="{5AA0DFA5-C595-8B22-09D4-2532BEC5D3E1}"/>
          </ac:grpSpMkLst>
        </pc:grpChg>
        <pc:grpChg chg="add del mod">
          <ac:chgData name="智子 有賀" userId="867f055c6b5480cc" providerId="LiveId" clId="{0D755577-98C8-4345-99AE-FCF7A51C1CF1}" dt="2025-01-09T05:08:28.036" v="96" actId="478"/>
          <ac:grpSpMkLst>
            <pc:docMk/>
            <pc:sldMk cId="2759569960" sldId="262"/>
            <ac:grpSpMk id="17" creationId="{4E0C7A26-E3BD-1534-F2A1-966EE33864EB}"/>
          </ac:grpSpMkLst>
        </pc:grpChg>
        <pc:grpChg chg="add del mod">
          <ac:chgData name="智子 有賀" userId="867f055c6b5480cc" providerId="LiveId" clId="{0D755577-98C8-4345-99AE-FCF7A51C1CF1}" dt="2025-01-09T05:10:20.429" v="109" actId="478"/>
          <ac:grpSpMkLst>
            <pc:docMk/>
            <pc:sldMk cId="2759569960" sldId="262"/>
            <ac:grpSpMk id="20" creationId="{2546601A-3629-8D74-7BC2-E8128B407BFF}"/>
          </ac:grpSpMkLst>
        </pc:grpChg>
        <pc:grpChg chg="add del mod">
          <ac:chgData name="智子 有賀" userId="867f055c6b5480cc" providerId="LiveId" clId="{0D755577-98C8-4345-99AE-FCF7A51C1CF1}" dt="2025-01-09T05:10:33.802" v="112" actId="478"/>
          <ac:grpSpMkLst>
            <pc:docMk/>
            <pc:sldMk cId="2759569960" sldId="262"/>
            <ac:grpSpMk id="24" creationId="{04657FFE-DCCA-CBF3-B0A7-BCA3C49E4199}"/>
          </ac:grpSpMkLst>
        </pc:grpChg>
        <pc:grpChg chg="add del mod">
          <ac:chgData name="智子 有賀" userId="867f055c6b5480cc" providerId="LiveId" clId="{0D755577-98C8-4345-99AE-FCF7A51C1CF1}" dt="2025-01-09T05:13:08.815" v="119" actId="165"/>
          <ac:grpSpMkLst>
            <pc:docMk/>
            <pc:sldMk cId="2759569960" sldId="262"/>
            <ac:grpSpMk id="27" creationId="{CB52EB7E-AA49-159C-F293-EC0C7CEDFBB4}"/>
          </ac:grpSpMkLst>
        </pc:grpChg>
        <pc:picChg chg="mod">
          <ac:chgData name="智子 有賀" userId="867f055c6b5480cc" providerId="LiveId" clId="{0D755577-98C8-4345-99AE-FCF7A51C1CF1}" dt="2025-01-09T05:04:14.065" v="80"/>
          <ac:picMkLst>
            <pc:docMk/>
            <pc:sldMk cId="2759569960" sldId="262"/>
            <ac:picMk id="5" creationId="{ACFC44AE-611F-9ED9-E18B-31D6602937DD}"/>
          </ac:picMkLst>
        </pc:picChg>
        <pc:picChg chg="mod">
          <ac:chgData name="智子 有賀" userId="867f055c6b5480cc" providerId="LiveId" clId="{0D755577-98C8-4345-99AE-FCF7A51C1CF1}" dt="2025-01-17T18:05:14.347" v="3234"/>
          <ac:picMkLst>
            <pc:docMk/>
            <pc:sldMk cId="2759569960" sldId="262"/>
            <ac:picMk id="5" creationId="{DE5CBD3D-5153-29CC-B347-1B8BB5B77BE8}"/>
          </ac:picMkLst>
        </pc:picChg>
        <pc:picChg chg="mod">
          <ac:chgData name="智子 有賀" userId="867f055c6b5480cc" providerId="LiveId" clId="{0D755577-98C8-4345-99AE-FCF7A51C1CF1}" dt="2025-01-09T05:04:19.559" v="82"/>
          <ac:picMkLst>
            <pc:docMk/>
            <pc:sldMk cId="2759569960" sldId="262"/>
            <ac:picMk id="8" creationId="{0966D5E4-20A4-F282-2ADD-57E1A2228BF4}"/>
          </ac:picMkLst>
        </pc:picChg>
        <pc:picChg chg="mod">
          <ac:chgData name="智子 有賀" userId="867f055c6b5480cc" providerId="LiveId" clId="{0D755577-98C8-4345-99AE-FCF7A51C1CF1}" dt="2025-01-09T05:04:52.036" v="84"/>
          <ac:picMkLst>
            <pc:docMk/>
            <pc:sldMk cId="2759569960" sldId="262"/>
            <ac:picMk id="11" creationId="{5C81CEFD-69FB-AA61-E58B-57E8984B3C1B}"/>
          </ac:picMkLst>
        </pc:picChg>
        <pc:picChg chg="add del mod">
          <ac:chgData name="智子 有賀" userId="867f055c6b5480cc" providerId="LiveId" clId="{0D755577-98C8-4345-99AE-FCF7A51C1CF1}" dt="2025-01-09T05:05:57.758" v="88" actId="478"/>
          <ac:picMkLst>
            <pc:docMk/>
            <pc:sldMk cId="2759569960" sldId="262"/>
            <ac:picMk id="13" creationId="{2DBD93A1-ABD3-7856-C581-994AF25AA5D5}"/>
          </ac:picMkLst>
        </pc:picChg>
        <pc:picChg chg="add del mod">
          <ac:chgData name="智子 有賀" userId="867f055c6b5480cc" providerId="LiveId" clId="{0D755577-98C8-4345-99AE-FCF7A51C1CF1}" dt="2025-01-17T18:29:42.753" v="3666" actId="478"/>
          <ac:picMkLst>
            <pc:docMk/>
            <pc:sldMk cId="2759569960" sldId="262"/>
            <ac:picMk id="14" creationId="{55C2C54B-B016-1AC2-98DF-9701DCD939A4}"/>
          </ac:picMkLst>
        </pc:picChg>
        <pc:picChg chg="add mod">
          <ac:chgData name="智子 有賀" userId="867f055c6b5480cc" providerId="LiveId" clId="{0D755577-98C8-4345-99AE-FCF7A51C1CF1}" dt="2025-01-17T18:33:47.006" v="3760"/>
          <ac:picMkLst>
            <pc:docMk/>
            <pc:sldMk cId="2759569960" sldId="262"/>
            <ac:picMk id="15" creationId="{A619D535-289C-CFA1-588B-9C582EE876A5}"/>
          </ac:picMkLst>
        </pc:picChg>
        <pc:picChg chg="mod">
          <ac:chgData name="智子 有賀" userId="867f055c6b5480cc" providerId="LiveId" clId="{0D755577-98C8-4345-99AE-FCF7A51C1CF1}" dt="2025-01-09T05:06:22.832" v="89"/>
          <ac:picMkLst>
            <pc:docMk/>
            <pc:sldMk cId="2759569960" sldId="262"/>
            <ac:picMk id="15" creationId="{DC053C86-E8A0-C20E-E8FD-737E9CD0EFE4}"/>
          </ac:picMkLst>
        </pc:picChg>
        <pc:picChg chg="add mod">
          <ac:chgData name="智子 有賀" userId="867f055c6b5480cc" providerId="LiveId" clId="{0D755577-98C8-4345-99AE-FCF7A51C1CF1}" dt="2025-01-17T18:33:51.871" v="3761"/>
          <ac:picMkLst>
            <pc:docMk/>
            <pc:sldMk cId="2759569960" sldId="262"/>
            <ac:picMk id="16" creationId="{D5DBA71D-E2C0-48F3-D595-7AC1B699BE0B}"/>
          </ac:picMkLst>
        </pc:picChg>
        <pc:picChg chg="mod">
          <ac:chgData name="智子 有賀" userId="867f055c6b5480cc" providerId="LiveId" clId="{0D755577-98C8-4345-99AE-FCF7A51C1CF1}" dt="2025-01-09T05:08:02.648" v="94"/>
          <ac:picMkLst>
            <pc:docMk/>
            <pc:sldMk cId="2759569960" sldId="262"/>
            <ac:picMk id="18" creationId="{2E92E183-8E87-76B7-32EB-4B614575ADB9}"/>
          </ac:picMkLst>
        </pc:picChg>
        <pc:picChg chg="mod">
          <ac:chgData name="智子 有賀" userId="867f055c6b5480cc" providerId="LiveId" clId="{0D755577-98C8-4345-99AE-FCF7A51C1CF1}" dt="2025-01-09T05:08:49.548" v="97"/>
          <ac:picMkLst>
            <pc:docMk/>
            <pc:sldMk cId="2759569960" sldId="262"/>
            <ac:picMk id="21" creationId="{03EDCAF4-AF3C-F3A8-4CAF-582870C2E1FA}"/>
          </ac:picMkLst>
        </pc:picChg>
        <pc:picChg chg="add del">
          <ac:chgData name="智子 有賀" userId="867f055c6b5480cc" providerId="LiveId" clId="{0D755577-98C8-4345-99AE-FCF7A51C1CF1}" dt="2025-01-09T05:10:35.018" v="113" actId="478"/>
          <ac:picMkLst>
            <pc:docMk/>
            <pc:sldMk cId="2759569960" sldId="262"/>
            <ac:picMk id="23" creationId="{EA9B6049-65EF-1EF7-9EF2-DDDC6BDA84AF}"/>
          </ac:picMkLst>
        </pc:picChg>
        <pc:picChg chg="mod">
          <ac:chgData name="智子 有賀" userId="867f055c6b5480cc" providerId="LiveId" clId="{0D755577-98C8-4345-99AE-FCF7A51C1CF1}" dt="2025-01-09T05:10:30.937" v="111"/>
          <ac:picMkLst>
            <pc:docMk/>
            <pc:sldMk cId="2759569960" sldId="262"/>
            <ac:picMk id="25" creationId="{DCE97042-593C-1F81-DAD5-F40295EA1F88}"/>
          </ac:picMkLst>
        </pc:picChg>
        <pc:picChg chg="del mod topLvl">
          <ac:chgData name="智子 有賀" userId="867f055c6b5480cc" providerId="LiveId" clId="{0D755577-98C8-4345-99AE-FCF7A51C1CF1}" dt="2025-01-17T17:49:27.653" v="3096" actId="21"/>
          <ac:picMkLst>
            <pc:docMk/>
            <pc:sldMk cId="2759569960" sldId="262"/>
            <ac:picMk id="28" creationId="{9E81A0DF-29A5-6DF7-EE1A-CD4DC3E64659}"/>
          </ac:picMkLst>
        </pc:picChg>
      </pc:sldChg>
      <pc:sldChg chg="addSp delSp modSp mod">
        <pc:chgData name="智子 有賀" userId="867f055c6b5480cc" providerId="LiveId" clId="{0D755577-98C8-4345-99AE-FCF7A51C1CF1}" dt="2025-01-22T05:41:32.238" v="8938" actId="207"/>
        <pc:sldMkLst>
          <pc:docMk/>
          <pc:sldMk cId="3346791000" sldId="263"/>
        </pc:sldMkLst>
        <pc:spChg chg="mod">
          <ac:chgData name="智子 有賀" userId="867f055c6b5480cc" providerId="LiveId" clId="{0D755577-98C8-4345-99AE-FCF7A51C1CF1}" dt="2025-01-09T05:40:58.780" v="202" actId="20577"/>
          <ac:spMkLst>
            <pc:docMk/>
            <pc:sldMk cId="3346791000" sldId="263"/>
            <ac:spMk id="2" creationId="{E0ABF85A-1C8D-DEDF-2B63-81F1AC130673}"/>
          </ac:spMkLst>
        </pc:spChg>
        <pc:spChg chg="mod">
          <ac:chgData name="智子 有賀" userId="867f055c6b5480cc" providerId="LiveId" clId="{0D755577-98C8-4345-99AE-FCF7A51C1CF1}" dt="2025-01-22T05:41:32.238" v="8938" actId="207"/>
          <ac:spMkLst>
            <pc:docMk/>
            <pc:sldMk cId="3346791000" sldId="263"/>
            <ac:spMk id="3" creationId="{D308103D-7501-9848-A359-489A896B380F}"/>
          </ac:spMkLst>
        </pc:spChg>
        <pc:spChg chg="add mod">
          <ac:chgData name="智子 有賀" userId="867f055c6b5480cc" providerId="LiveId" clId="{0D755577-98C8-4345-99AE-FCF7A51C1CF1}" dt="2025-01-19T16:03:36.811" v="5176" actId="14100"/>
          <ac:spMkLst>
            <pc:docMk/>
            <pc:sldMk cId="3346791000" sldId="263"/>
            <ac:spMk id="4" creationId="{14BE6E21-345F-B21C-FBF6-5CBB382AA3B0}"/>
          </ac:spMkLst>
        </pc:spChg>
        <pc:spChg chg="del mod topLvl">
          <ac:chgData name="智子 有賀" userId="867f055c6b5480cc" providerId="LiveId" clId="{0D755577-98C8-4345-99AE-FCF7A51C1CF1}" dt="2025-01-17T18:50:22.932" v="3806" actId="478"/>
          <ac:spMkLst>
            <pc:docMk/>
            <pc:sldMk cId="3346791000" sldId="263"/>
            <ac:spMk id="6" creationId="{8DF4F0E8-1696-3999-4345-4499DA6FA599}"/>
          </ac:spMkLst>
        </pc:spChg>
        <pc:spChg chg="ord">
          <ac:chgData name="智子 有賀" userId="867f055c6b5480cc" providerId="LiveId" clId="{0D755577-98C8-4345-99AE-FCF7A51C1CF1}" dt="2025-01-18T01:57:00.552" v="4204" actId="167"/>
          <ac:spMkLst>
            <pc:docMk/>
            <pc:sldMk cId="3346791000" sldId="263"/>
            <ac:spMk id="10" creationId="{75F177F2-E93E-572D-CF06-6DAC1278C529}"/>
          </ac:spMkLst>
        </pc:spChg>
        <pc:grpChg chg="add del mod">
          <ac:chgData name="智子 有賀" userId="867f055c6b5480cc" providerId="LiveId" clId="{0D755577-98C8-4345-99AE-FCF7A51C1CF1}" dt="2025-01-17T18:46:52.208" v="3804" actId="165"/>
          <ac:grpSpMkLst>
            <pc:docMk/>
            <pc:sldMk cId="3346791000" sldId="263"/>
            <ac:grpSpMk id="4" creationId="{AD6C338C-E815-88A7-8177-B680D66719B1}"/>
          </ac:grpSpMkLst>
        </pc:grpChg>
        <pc:picChg chg="del mod topLvl">
          <ac:chgData name="智子 有賀" userId="867f055c6b5480cc" providerId="LiveId" clId="{0D755577-98C8-4345-99AE-FCF7A51C1CF1}" dt="2025-01-17T18:50:22.932" v="3806" actId="478"/>
          <ac:picMkLst>
            <pc:docMk/>
            <pc:sldMk cId="3346791000" sldId="263"/>
            <ac:picMk id="5" creationId="{C5FE7646-971D-B385-8276-ABE80CF8AA09}"/>
          </ac:picMkLst>
        </pc:picChg>
        <pc:picChg chg="add mod ord">
          <ac:chgData name="智子 有賀" userId="867f055c6b5480cc" providerId="LiveId" clId="{0D755577-98C8-4345-99AE-FCF7A51C1CF1}" dt="2025-01-20T09:36:52.020" v="5982" actId="1037"/>
          <ac:picMkLst>
            <pc:docMk/>
            <pc:sldMk cId="3346791000" sldId="263"/>
            <ac:picMk id="7" creationId="{EAC6CB2E-FC42-4FE0-E0F1-482DAA1B791E}"/>
          </ac:picMkLst>
        </pc:picChg>
        <pc:picChg chg="add mod modCrop">
          <ac:chgData name="智子 有賀" userId="867f055c6b5480cc" providerId="LiveId" clId="{0D755577-98C8-4345-99AE-FCF7A51C1CF1}" dt="2025-01-20T09:36:44.413" v="5966" actId="1036"/>
          <ac:picMkLst>
            <pc:docMk/>
            <pc:sldMk cId="3346791000" sldId="263"/>
            <ac:picMk id="9" creationId="{AE8D3BAC-1597-8555-11A0-9070171B6038}"/>
          </ac:picMkLst>
        </pc:picChg>
      </pc:sldChg>
      <pc:sldChg chg="addSp delSp modSp mod">
        <pc:chgData name="智子 有賀" userId="867f055c6b5480cc" providerId="LiveId" clId="{0D755577-98C8-4345-99AE-FCF7A51C1CF1}" dt="2025-01-22T05:54:12.775" v="8966" actId="1076"/>
        <pc:sldMkLst>
          <pc:docMk/>
          <pc:sldMk cId="2202273909" sldId="264"/>
        </pc:sldMkLst>
        <pc:spChg chg="mod">
          <ac:chgData name="智子 有賀" userId="867f055c6b5480cc" providerId="LiveId" clId="{0D755577-98C8-4345-99AE-FCF7A51C1CF1}" dt="2025-01-17T16:52:20.150" v="2905" actId="113"/>
          <ac:spMkLst>
            <pc:docMk/>
            <pc:sldMk cId="2202273909" sldId="264"/>
            <ac:spMk id="2" creationId="{B4E0E21D-4024-3439-AF41-85926778121D}"/>
          </ac:spMkLst>
        </pc:spChg>
        <pc:spChg chg="mod">
          <ac:chgData name="智子 有賀" userId="867f055c6b5480cc" providerId="LiveId" clId="{0D755577-98C8-4345-99AE-FCF7A51C1CF1}" dt="2025-01-20T09:40:47.573" v="6066" actId="20577"/>
          <ac:spMkLst>
            <pc:docMk/>
            <pc:sldMk cId="2202273909" sldId="264"/>
            <ac:spMk id="3" creationId="{B96090CF-148F-CA12-1E77-D89E46AC899A}"/>
          </ac:spMkLst>
        </pc:spChg>
        <pc:spChg chg="add del mod topLvl">
          <ac:chgData name="智子 有賀" userId="867f055c6b5480cc" providerId="LiveId" clId="{0D755577-98C8-4345-99AE-FCF7A51C1CF1}" dt="2025-01-17T16:39:02.877" v="2777" actId="164"/>
          <ac:spMkLst>
            <pc:docMk/>
            <pc:sldMk cId="2202273909" sldId="264"/>
            <ac:spMk id="5" creationId="{351A104F-897D-C4C0-0183-06342AD80246}"/>
          </ac:spMkLst>
        </pc:spChg>
        <pc:spChg chg="add del mod">
          <ac:chgData name="智子 有賀" userId="867f055c6b5480cc" providerId="LiveId" clId="{0D755577-98C8-4345-99AE-FCF7A51C1CF1}" dt="2025-01-19T16:06:14.579" v="5251" actId="478"/>
          <ac:spMkLst>
            <pc:docMk/>
            <pc:sldMk cId="2202273909" sldId="264"/>
            <ac:spMk id="5" creationId="{F31D1882-153E-CFF6-92F5-0D450408E5D1}"/>
          </ac:spMkLst>
        </pc:spChg>
        <pc:spChg chg="mod topLvl">
          <ac:chgData name="智子 有賀" userId="867f055c6b5480cc" providerId="LiveId" clId="{0D755577-98C8-4345-99AE-FCF7A51C1CF1}" dt="2025-01-17T16:39:02.877" v="2777" actId="164"/>
          <ac:spMkLst>
            <pc:docMk/>
            <pc:sldMk cId="2202273909" sldId="264"/>
            <ac:spMk id="6" creationId="{628EC8BB-2507-92F8-11A9-3C733EC2BFF7}"/>
          </ac:spMkLst>
        </pc:spChg>
        <pc:spChg chg="mod topLvl">
          <ac:chgData name="智子 有賀" userId="867f055c6b5480cc" providerId="LiveId" clId="{0D755577-98C8-4345-99AE-FCF7A51C1CF1}" dt="2025-01-17T16:39:02.877" v="2777" actId="164"/>
          <ac:spMkLst>
            <pc:docMk/>
            <pc:sldMk cId="2202273909" sldId="264"/>
            <ac:spMk id="7" creationId="{C2DB1FC0-7520-7EFA-E72D-3998E935D475}"/>
          </ac:spMkLst>
        </pc:spChg>
        <pc:spChg chg="mod topLvl">
          <ac:chgData name="智子 有賀" userId="867f055c6b5480cc" providerId="LiveId" clId="{0D755577-98C8-4345-99AE-FCF7A51C1CF1}" dt="2025-01-17T16:39:02.877" v="2777" actId="164"/>
          <ac:spMkLst>
            <pc:docMk/>
            <pc:sldMk cId="2202273909" sldId="264"/>
            <ac:spMk id="8" creationId="{64D157B7-2E87-CF19-50DD-6F3717E9EC41}"/>
          </ac:spMkLst>
        </pc:spChg>
        <pc:spChg chg="mod topLvl">
          <ac:chgData name="智子 有賀" userId="867f055c6b5480cc" providerId="LiveId" clId="{0D755577-98C8-4345-99AE-FCF7A51C1CF1}" dt="2025-01-17T16:39:02.877" v="2777" actId="164"/>
          <ac:spMkLst>
            <pc:docMk/>
            <pc:sldMk cId="2202273909" sldId="264"/>
            <ac:spMk id="9" creationId="{B1AD4EF7-156E-6592-7E92-73598295C723}"/>
          </ac:spMkLst>
        </pc:spChg>
        <pc:spChg chg="mod topLvl">
          <ac:chgData name="智子 有賀" userId="867f055c6b5480cc" providerId="LiveId" clId="{0D755577-98C8-4345-99AE-FCF7A51C1CF1}" dt="2025-01-17T16:39:02.877" v="2777" actId="164"/>
          <ac:spMkLst>
            <pc:docMk/>
            <pc:sldMk cId="2202273909" sldId="264"/>
            <ac:spMk id="10" creationId="{A8B3BA5E-045D-03DF-E1A4-307A0413EA9B}"/>
          </ac:spMkLst>
        </pc:spChg>
        <pc:spChg chg="mod topLvl">
          <ac:chgData name="智子 有賀" userId="867f055c6b5480cc" providerId="LiveId" clId="{0D755577-98C8-4345-99AE-FCF7A51C1CF1}" dt="2025-01-17T16:39:02.877" v="2777" actId="164"/>
          <ac:spMkLst>
            <pc:docMk/>
            <pc:sldMk cId="2202273909" sldId="264"/>
            <ac:spMk id="11" creationId="{18580A16-37A5-6E99-96FE-ADE122764240}"/>
          </ac:spMkLst>
        </pc:spChg>
        <pc:spChg chg="mod topLvl">
          <ac:chgData name="智子 有賀" userId="867f055c6b5480cc" providerId="LiveId" clId="{0D755577-98C8-4345-99AE-FCF7A51C1CF1}" dt="2025-01-17T16:39:02.877" v="2777" actId="164"/>
          <ac:spMkLst>
            <pc:docMk/>
            <pc:sldMk cId="2202273909" sldId="264"/>
            <ac:spMk id="12" creationId="{B2E7A42B-228E-1D7E-B58B-A03ABE948B8E}"/>
          </ac:spMkLst>
        </pc:spChg>
        <pc:spChg chg="mod topLvl">
          <ac:chgData name="智子 有賀" userId="867f055c6b5480cc" providerId="LiveId" clId="{0D755577-98C8-4345-99AE-FCF7A51C1CF1}" dt="2025-01-17T16:39:02.877" v="2777" actId="164"/>
          <ac:spMkLst>
            <pc:docMk/>
            <pc:sldMk cId="2202273909" sldId="264"/>
            <ac:spMk id="13" creationId="{3AEABF63-FB13-D66F-71A9-52E28917E634}"/>
          </ac:spMkLst>
        </pc:spChg>
        <pc:spChg chg="mod topLvl">
          <ac:chgData name="智子 有賀" userId="867f055c6b5480cc" providerId="LiveId" clId="{0D755577-98C8-4345-99AE-FCF7A51C1CF1}" dt="2025-01-17T16:39:02.877" v="2777" actId="164"/>
          <ac:spMkLst>
            <pc:docMk/>
            <pc:sldMk cId="2202273909" sldId="264"/>
            <ac:spMk id="14" creationId="{5C922730-4316-4D3B-9D2A-8B353A8F0801}"/>
          </ac:spMkLst>
        </pc:spChg>
        <pc:spChg chg="mod topLvl">
          <ac:chgData name="智子 有賀" userId="867f055c6b5480cc" providerId="LiveId" clId="{0D755577-98C8-4345-99AE-FCF7A51C1CF1}" dt="2025-01-17T16:39:02.877" v="2777" actId="164"/>
          <ac:spMkLst>
            <pc:docMk/>
            <pc:sldMk cId="2202273909" sldId="264"/>
            <ac:spMk id="15" creationId="{557B4F8F-7C6E-297E-A83E-D80A14EE38BC}"/>
          </ac:spMkLst>
        </pc:spChg>
        <pc:spChg chg="mod topLvl">
          <ac:chgData name="智子 有賀" userId="867f055c6b5480cc" providerId="LiveId" clId="{0D755577-98C8-4345-99AE-FCF7A51C1CF1}" dt="2025-01-17T16:39:02.877" v="2777" actId="164"/>
          <ac:spMkLst>
            <pc:docMk/>
            <pc:sldMk cId="2202273909" sldId="264"/>
            <ac:spMk id="16" creationId="{FB541936-BE23-90D0-F5E3-84CAE6D3A22E}"/>
          </ac:spMkLst>
        </pc:spChg>
        <pc:spChg chg="mod topLvl">
          <ac:chgData name="智子 有賀" userId="867f055c6b5480cc" providerId="LiveId" clId="{0D755577-98C8-4345-99AE-FCF7A51C1CF1}" dt="2025-01-17T16:39:02.877" v="2777" actId="164"/>
          <ac:spMkLst>
            <pc:docMk/>
            <pc:sldMk cId="2202273909" sldId="264"/>
            <ac:spMk id="17" creationId="{0500AD8C-BF32-76A0-13F5-51C7C9FEDA56}"/>
          </ac:spMkLst>
        </pc:spChg>
        <pc:spChg chg="mod topLvl">
          <ac:chgData name="智子 有賀" userId="867f055c6b5480cc" providerId="LiveId" clId="{0D755577-98C8-4345-99AE-FCF7A51C1CF1}" dt="2025-01-17T16:39:02.877" v="2777" actId="164"/>
          <ac:spMkLst>
            <pc:docMk/>
            <pc:sldMk cId="2202273909" sldId="264"/>
            <ac:spMk id="18" creationId="{C735B985-CD42-D3B6-0DA5-45324413A8EF}"/>
          </ac:spMkLst>
        </pc:spChg>
        <pc:spChg chg="mod topLvl">
          <ac:chgData name="智子 有賀" userId="867f055c6b5480cc" providerId="LiveId" clId="{0D755577-98C8-4345-99AE-FCF7A51C1CF1}" dt="2025-01-17T16:39:02.877" v="2777" actId="164"/>
          <ac:spMkLst>
            <pc:docMk/>
            <pc:sldMk cId="2202273909" sldId="264"/>
            <ac:spMk id="19" creationId="{74A0B640-2F24-1398-69A3-9026F43867F6}"/>
          </ac:spMkLst>
        </pc:spChg>
        <pc:spChg chg="mod topLvl">
          <ac:chgData name="智子 有賀" userId="867f055c6b5480cc" providerId="LiveId" clId="{0D755577-98C8-4345-99AE-FCF7A51C1CF1}" dt="2025-01-17T16:39:02.877" v="2777" actId="164"/>
          <ac:spMkLst>
            <pc:docMk/>
            <pc:sldMk cId="2202273909" sldId="264"/>
            <ac:spMk id="20" creationId="{517CD6F6-97E7-798A-3D52-869E248125FA}"/>
          </ac:spMkLst>
        </pc:spChg>
        <pc:spChg chg="mod topLvl">
          <ac:chgData name="智子 有賀" userId="867f055c6b5480cc" providerId="LiveId" clId="{0D755577-98C8-4345-99AE-FCF7A51C1CF1}" dt="2025-01-17T16:39:02.877" v="2777" actId="164"/>
          <ac:spMkLst>
            <pc:docMk/>
            <pc:sldMk cId="2202273909" sldId="264"/>
            <ac:spMk id="21" creationId="{E2129190-1BD0-74D8-2846-EEEDA32843ED}"/>
          </ac:spMkLst>
        </pc:spChg>
        <pc:spChg chg="mod topLvl">
          <ac:chgData name="智子 有賀" userId="867f055c6b5480cc" providerId="LiveId" clId="{0D755577-98C8-4345-99AE-FCF7A51C1CF1}" dt="2025-01-17T16:39:02.877" v="2777" actId="164"/>
          <ac:spMkLst>
            <pc:docMk/>
            <pc:sldMk cId="2202273909" sldId="264"/>
            <ac:spMk id="22" creationId="{BA260E4F-4E42-314C-E844-D4D7CF410865}"/>
          </ac:spMkLst>
        </pc:spChg>
        <pc:spChg chg="mod topLvl">
          <ac:chgData name="智子 有賀" userId="867f055c6b5480cc" providerId="LiveId" clId="{0D755577-98C8-4345-99AE-FCF7A51C1CF1}" dt="2025-01-17T16:39:02.877" v="2777" actId="164"/>
          <ac:spMkLst>
            <pc:docMk/>
            <pc:sldMk cId="2202273909" sldId="264"/>
            <ac:spMk id="23" creationId="{477DC971-9BE4-BD8F-AF57-DA8E7286B787}"/>
          </ac:spMkLst>
        </pc:spChg>
        <pc:spChg chg="mod topLvl">
          <ac:chgData name="智子 有賀" userId="867f055c6b5480cc" providerId="LiveId" clId="{0D755577-98C8-4345-99AE-FCF7A51C1CF1}" dt="2025-01-17T16:39:02.877" v="2777" actId="164"/>
          <ac:spMkLst>
            <pc:docMk/>
            <pc:sldMk cId="2202273909" sldId="264"/>
            <ac:spMk id="24" creationId="{CDA5AF21-F344-701F-E2D6-E1B2DC2D9B1E}"/>
          </ac:spMkLst>
        </pc:spChg>
        <pc:spChg chg="mod topLvl">
          <ac:chgData name="智子 有賀" userId="867f055c6b5480cc" providerId="LiveId" clId="{0D755577-98C8-4345-99AE-FCF7A51C1CF1}" dt="2025-01-17T16:39:02.877" v="2777" actId="164"/>
          <ac:spMkLst>
            <pc:docMk/>
            <pc:sldMk cId="2202273909" sldId="264"/>
            <ac:spMk id="25" creationId="{CCAC5B9F-D7BE-F9B0-6F99-D8925E747DAE}"/>
          </ac:spMkLst>
        </pc:spChg>
        <pc:spChg chg="mod topLvl">
          <ac:chgData name="智子 有賀" userId="867f055c6b5480cc" providerId="LiveId" clId="{0D755577-98C8-4345-99AE-FCF7A51C1CF1}" dt="2025-01-17T16:39:02.877" v="2777" actId="164"/>
          <ac:spMkLst>
            <pc:docMk/>
            <pc:sldMk cId="2202273909" sldId="264"/>
            <ac:spMk id="26" creationId="{54ECF460-5E30-7F7D-F584-2F0991BD3E48}"/>
          </ac:spMkLst>
        </pc:spChg>
        <pc:spChg chg="mod topLvl">
          <ac:chgData name="智子 有賀" userId="867f055c6b5480cc" providerId="LiveId" clId="{0D755577-98C8-4345-99AE-FCF7A51C1CF1}" dt="2025-01-17T16:39:02.877" v="2777" actId="164"/>
          <ac:spMkLst>
            <pc:docMk/>
            <pc:sldMk cId="2202273909" sldId="264"/>
            <ac:spMk id="27" creationId="{A0E572A3-0FA1-BAE8-BF3E-38D84B84402D}"/>
          </ac:spMkLst>
        </pc:spChg>
        <pc:spChg chg="mod topLvl">
          <ac:chgData name="智子 有賀" userId="867f055c6b5480cc" providerId="LiveId" clId="{0D755577-98C8-4345-99AE-FCF7A51C1CF1}" dt="2025-01-17T16:39:02.877" v="2777" actId="164"/>
          <ac:spMkLst>
            <pc:docMk/>
            <pc:sldMk cId="2202273909" sldId="264"/>
            <ac:spMk id="28" creationId="{77671D05-5F28-7580-67F0-8085906DBA37}"/>
          </ac:spMkLst>
        </pc:spChg>
        <pc:spChg chg="mod topLvl">
          <ac:chgData name="智子 有賀" userId="867f055c6b5480cc" providerId="LiveId" clId="{0D755577-98C8-4345-99AE-FCF7A51C1CF1}" dt="2025-01-17T16:39:02.877" v="2777" actId="164"/>
          <ac:spMkLst>
            <pc:docMk/>
            <pc:sldMk cId="2202273909" sldId="264"/>
            <ac:spMk id="29" creationId="{EF77253D-6D10-955F-8276-F184AB5AF006}"/>
          </ac:spMkLst>
        </pc:spChg>
        <pc:spChg chg="mod topLvl">
          <ac:chgData name="智子 有賀" userId="867f055c6b5480cc" providerId="LiveId" clId="{0D755577-98C8-4345-99AE-FCF7A51C1CF1}" dt="2025-01-17T16:39:02.877" v="2777" actId="164"/>
          <ac:spMkLst>
            <pc:docMk/>
            <pc:sldMk cId="2202273909" sldId="264"/>
            <ac:spMk id="30" creationId="{8B3DEA03-6B91-AA68-6708-F3F7AAAA7C2E}"/>
          </ac:spMkLst>
        </pc:spChg>
        <pc:spChg chg="mod topLvl">
          <ac:chgData name="智子 有賀" userId="867f055c6b5480cc" providerId="LiveId" clId="{0D755577-98C8-4345-99AE-FCF7A51C1CF1}" dt="2025-01-17T16:39:02.877" v="2777" actId="164"/>
          <ac:spMkLst>
            <pc:docMk/>
            <pc:sldMk cId="2202273909" sldId="264"/>
            <ac:spMk id="31" creationId="{DA94AF0B-FFBF-70E6-B2E6-0C547F1C9DE6}"/>
          </ac:spMkLst>
        </pc:spChg>
        <pc:spChg chg="mod topLvl">
          <ac:chgData name="智子 有賀" userId="867f055c6b5480cc" providerId="LiveId" clId="{0D755577-98C8-4345-99AE-FCF7A51C1CF1}" dt="2025-01-17T16:39:02.877" v="2777" actId="164"/>
          <ac:spMkLst>
            <pc:docMk/>
            <pc:sldMk cId="2202273909" sldId="264"/>
            <ac:spMk id="32" creationId="{FE8AEAC5-D2FF-DB33-06AA-3A25BA02953C}"/>
          </ac:spMkLst>
        </pc:spChg>
        <pc:spChg chg="mod topLvl">
          <ac:chgData name="智子 有賀" userId="867f055c6b5480cc" providerId="LiveId" clId="{0D755577-98C8-4345-99AE-FCF7A51C1CF1}" dt="2025-01-17T16:39:02.877" v="2777" actId="164"/>
          <ac:spMkLst>
            <pc:docMk/>
            <pc:sldMk cId="2202273909" sldId="264"/>
            <ac:spMk id="33" creationId="{0EC2E7C9-F802-AC11-3742-2E848D70F020}"/>
          </ac:spMkLst>
        </pc:spChg>
        <pc:spChg chg="mod topLvl">
          <ac:chgData name="智子 有賀" userId="867f055c6b5480cc" providerId="LiveId" clId="{0D755577-98C8-4345-99AE-FCF7A51C1CF1}" dt="2025-01-17T16:39:02.877" v="2777" actId="164"/>
          <ac:spMkLst>
            <pc:docMk/>
            <pc:sldMk cId="2202273909" sldId="264"/>
            <ac:spMk id="34" creationId="{124253B6-987C-5377-C486-BD4C7C5AF4EB}"/>
          </ac:spMkLst>
        </pc:spChg>
        <pc:spChg chg="mod topLvl">
          <ac:chgData name="智子 有賀" userId="867f055c6b5480cc" providerId="LiveId" clId="{0D755577-98C8-4345-99AE-FCF7A51C1CF1}" dt="2025-01-17T16:39:02.877" v="2777" actId="164"/>
          <ac:spMkLst>
            <pc:docMk/>
            <pc:sldMk cId="2202273909" sldId="264"/>
            <ac:spMk id="35" creationId="{BEE30461-2780-3F08-FF68-33C1846869A2}"/>
          </ac:spMkLst>
        </pc:spChg>
        <pc:spChg chg="mod topLvl">
          <ac:chgData name="智子 有賀" userId="867f055c6b5480cc" providerId="LiveId" clId="{0D755577-98C8-4345-99AE-FCF7A51C1CF1}" dt="2025-01-17T16:39:02.877" v="2777" actId="164"/>
          <ac:spMkLst>
            <pc:docMk/>
            <pc:sldMk cId="2202273909" sldId="264"/>
            <ac:spMk id="36" creationId="{DDA271E2-8542-BA4D-F082-BAE7D4795D72}"/>
          </ac:spMkLst>
        </pc:spChg>
        <pc:spChg chg="mod topLvl">
          <ac:chgData name="智子 有賀" userId="867f055c6b5480cc" providerId="LiveId" clId="{0D755577-98C8-4345-99AE-FCF7A51C1CF1}" dt="2025-01-17T16:39:02.877" v="2777" actId="164"/>
          <ac:spMkLst>
            <pc:docMk/>
            <pc:sldMk cId="2202273909" sldId="264"/>
            <ac:spMk id="37" creationId="{B5E0C661-535C-D4F3-025E-5B1933FF6ABF}"/>
          </ac:spMkLst>
        </pc:spChg>
        <pc:spChg chg="mod topLvl">
          <ac:chgData name="智子 有賀" userId="867f055c6b5480cc" providerId="LiveId" clId="{0D755577-98C8-4345-99AE-FCF7A51C1CF1}" dt="2025-01-17T16:39:02.877" v="2777" actId="164"/>
          <ac:spMkLst>
            <pc:docMk/>
            <pc:sldMk cId="2202273909" sldId="264"/>
            <ac:spMk id="38" creationId="{D71C32A9-8ACA-9655-76B7-88A8399E59D0}"/>
          </ac:spMkLst>
        </pc:spChg>
        <pc:spChg chg="mod topLvl">
          <ac:chgData name="智子 有賀" userId="867f055c6b5480cc" providerId="LiveId" clId="{0D755577-98C8-4345-99AE-FCF7A51C1CF1}" dt="2025-01-17T16:39:02.877" v="2777" actId="164"/>
          <ac:spMkLst>
            <pc:docMk/>
            <pc:sldMk cId="2202273909" sldId="264"/>
            <ac:spMk id="39" creationId="{C9B8A7D6-CE18-CDC1-513B-5F262EA9E632}"/>
          </ac:spMkLst>
        </pc:spChg>
        <pc:spChg chg="mod topLvl">
          <ac:chgData name="智子 有賀" userId="867f055c6b5480cc" providerId="LiveId" clId="{0D755577-98C8-4345-99AE-FCF7A51C1CF1}" dt="2025-01-17T16:39:02.877" v="2777" actId="164"/>
          <ac:spMkLst>
            <pc:docMk/>
            <pc:sldMk cId="2202273909" sldId="264"/>
            <ac:spMk id="40" creationId="{99B13F5D-B91B-E515-91EA-530C0DFE1F58}"/>
          </ac:spMkLst>
        </pc:spChg>
        <pc:spChg chg="mod topLvl">
          <ac:chgData name="智子 有賀" userId="867f055c6b5480cc" providerId="LiveId" clId="{0D755577-98C8-4345-99AE-FCF7A51C1CF1}" dt="2025-01-17T16:39:02.877" v="2777" actId="164"/>
          <ac:spMkLst>
            <pc:docMk/>
            <pc:sldMk cId="2202273909" sldId="264"/>
            <ac:spMk id="41" creationId="{FCE2204D-111C-04E6-5924-AAC45E3F386C}"/>
          </ac:spMkLst>
        </pc:spChg>
        <pc:spChg chg="mod topLvl">
          <ac:chgData name="智子 有賀" userId="867f055c6b5480cc" providerId="LiveId" clId="{0D755577-98C8-4345-99AE-FCF7A51C1CF1}" dt="2025-01-17T16:39:02.877" v="2777" actId="164"/>
          <ac:spMkLst>
            <pc:docMk/>
            <pc:sldMk cId="2202273909" sldId="264"/>
            <ac:spMk id="42" creationId="{AC67495A-F095-CD87-D670-5534B3A87627}"/>
          </ac:spMkLst>
        </pc:spChg>
        <pc:spChg chg="mod topLvl">
          <ac:chgData name="智子 有賀" userId="867f055c6b5480cc" providerId="LiveId" clId="{0D755577-98C8-4345-99AE-FCF7A51C1CF1}" dt="2025-01-17T16:39:02.877" v="2777" actId="164"/>
          <ac:spMkLst>
            <pc:docMk/>
            <pc:sldMk cId="2202273909" sldId="264"/>
            <ac:spMk id="43" creationId="{203840BA-0A63-C448-3950-48FC68EE23AC}"/>
          </ac:spMkLst>
        </pc:spChg>
        <pc:spChg chg="mod topLvl">
          <ac:chgData name="智子 有賀" userId="867f055c6b5480cc" providerId="LiveId" clId="{0D755577-98C8-4345-99AE-FCF7A51C1CF1}" dt="2025-01-17T16:39:02.877" v="2777" actId="164"/>
          <ac:spMkLst>
            <pc:docMk/>
            <pc:sldMk cId="2202273909" sldId="264"/>
            <ac:spMk id="44" creationId="{37E53660-4CBA-E817-A2C3-C34FF5133156}"/>
          </ac:spMkLst>
        </pc:spChg>
        <pc:spChg chg="mod topLvl">
          <ac:chgData name="智子 有賀" userId="867f055c6b5480cc" providerId="LiveId" clId="{0D755577-98C8-4345-99AE-FCF7A51C1CF1}" dt="2025-01-17T16:39:02.877" v="2777" actId="164"/>
          <ac:spMkLst>
            <pc:docMk/>
            <pc:sldMk cId="2202273909" sldId="264"/>
            <ac:spMk id="45" creationId="{C6DAA600-8477-83A9-031A-1FA3C326DBAD}"/>
          </ac:spMkLst>
        </pc:spChg>
        <pc:spChg chg="mod topLvl">
          <ac:chgData name="智子 有賀" userId="867f055c6b5480cc" providerId="LiveId" clId="{0D755577-98C8-4345-99AE-FCF7A51C1CF1}" dt="2025-01-17T16:39:02.877" v="2777" actId="164"/>
          <ac:spMkLst>
            <pc:docMk/>
            <pc:sldMk cId="2202273909" sldId="264"/>
            <ac:spMk id="49" creationId="{4F651191-F33F-F48B-A10C-2051006845B3}"/>
          </ac:spMkLst>
        </pc:spChg>
        <pc:spChg chg="mod topLvl">
          <ac:chgData name="智子 有賀" userId="867f055c6b5480cc" providerId="LiveId" clId="{0D755577-98C8-4345-99AE-FCF7A51C1CF1}" dt="2025-01-17T16:39:02.877" v="2777" actId="164"/>
          <ac:spMkLst>
            <pc:docMk/>
            <pc:sldMk cId="2202273909" sldId="264"/>
            <ac:spMk id="50" creationId="{3C3BAAB9-4EAB-0267-CCF2-C54632B2BC2E}"/>
          </ac:spMkLst>
        </pc:spChg>
        <pc:spChg chg="mod topLvl">
          <ac:chgData name="智子 有賀" userId="867f055c6b5480cc" providerId="LiveId" clId="{0D755577-98C8-4345-99AE-FCF7A51C1CF1}" dt="2025-01-17T16:39:02.877" v="2777" actId="164"/>
          <ac:spMkLst>
            <pc:docMk/>
            <pc:sldMk cId="2202273909" sldId="264"/>
            <ac:spMk id="51" creationId="{12A7064C-3540-DD58-05B5-100FA081FF98}"/>
          </ac:spMkLst>
        </pc:spChg>
        <pc:spChg chg="mod topLvl">
          <ac:chgData name="智子 有賀" userId="867f055c6b5480cc" providerId="LiveId" clId="{0D755577-98C8-4345-99AE-FCF7A51C1CF1}" dt="2025-01-17T16:39:02.877" v="2777" actId="164"/>
          <ac:spMkLst>
            <pc:docMk/>
            <pc:sldMk cId="2202273909" sldId="264"/>
            <ac:spMk id="52" creationId="{2BAAA782-1ACA-F1F2-F114-8475F021E9D4}"/>
          </ac:spMkLst>
        </pc:spChg>
        <pc:spChg chg="mod topLvl">
          <ac:chgData name="智子 有賀" userId="867f055c6b5480cc" providerId="LiveId" clId="{0D755577-98C8-4345-99AE-FCF7A51C1CF1}" dt="2025-01-17T16:39:02.877" v="2777" actId="164"/>
          <ac:spMkLst>
            <pc:docMk/>
            <pc:sldMk cId="2202273909" sldId="264"/>
            <ac:spMk id="53" creationId="{04E004B0-F157-2FDE-7FE4-2EBFB6261F56}"/>
          </ac:spMkLst>
        </pc:spChg>
        <pc:spChg chg="mod topLvl">
          <ac:chgData name="智子 有賀" userId="867f055c6b5480cc" providerId="LiveId" clId="{0D755577-98C8-4345-99AE-FCF7A51C1CF1}" dt="2025-01-17T16:39:02.877" v="2777" actId="164"/>
          <ac:spMkLst>
            <pc:docMk/>
            <pc:sldMk cId="2202273909" sldId="264"/>
            <ac:spMk id="54" creationId="{6D57658E-D558-4D7D-DA92-9459AF41572B}"/>
          </ac:spMkLst>
        </pc:spChg>
        <pc:spChg chg="mod topLvl">
          <ac:chgData name="智子 有賀" userId="867f055c6b5480cc" providerId="LiveId" clId="{0D755577-98C8-4345-99AE-FCF7A51C1CF1}" dt="2025-01-17T16:39:02.877" v="2777" actId="164"/>
          <ac:spMkLst>
            <pc:docMk/>
            <pc:sldMk cId="2202273909" sldId="264"/>
            <ac:spMk id="55" creationId="{0A13AF8A-0BEF-29D7-2E26-AE57C388ACB7}"/>
          </ac:spMkLst>
        </pc:spChg>
        <pc:spChg chg="mod topLvl">
          <ac:chgData name="智子 有賀" userId="867f055c6b5480cc" providerId="LiveId" clId="{0D755577-98C8-4345-99AE-FCF7A51C1CF1}" dt="2025-01-17T16:39:02.877" v="2777" actId="164"/>
          <ac:spMkLst>
            <pc:docMk/>
            <pc:sldMk cId="2202273909" sldId="264"/>
            <ac:spMk id="59" creationId="{6BCA67AC-7A9F-5E54-223C-12A7B1AA16FD}"/>
          </ac:spMkLst>
        </pc:spChg>
        <pc:spChg chg="mod topLvl">
          <ac:chgData name="智子 有賀" userId="867f055c6b5480cc" providerId="LiveId" clId="{0D755577-98C8-4345-99AE-FCF7A51C1CF1}" dt="2025-01-17T16:39:02.877" v="2777" actId="164"/>
          <ac:spMkLst>
            <pc:docMk/>
            <pc:sldMk cId="2202273909" sldId="264"/>
            <ac:spMk id="60" creationId="{D265F617-2B26-F880-C297-4A3A6EDF18E8}"/>
          </ac:spMkLst>
        </pc:spChg>
        <pc:spChg chg="mod topLvl">
          <ac:chgData name="智子 有賀" userId="867f055c6b5480cc" providerId="LiveId" clId="{0D755577-98C8-4345-99AE-FCF7A51C1CF1}" dt="2025-01-17T16:39:02.877" v="2777" actId="164"/>
          <ac:spMkLst>
            <pc:docMk/>
            <pc:sldMk cId="2202273909" sldId="264"/>
            <ac:spMk id="62" creationId="{080E8E1A-58C9-CCFA-8ED7-DF323C5B2E09}"/>
          </ac:spMkLst>
        </pc:spChg>
        <pc:spChg chg="mod topLvl">
          <ac:chgData name="智子 有賀" userId="867f055c6b5480cc" providerId="LiveId" clId="{0D755577-98C8-4345-99AE-FCF7A51C1CF1}" dt="2025-01-17T16:39:02.877" v="2777" actId="164"/>
          <ac:spMkLst>
            <pc:docMk/>
            <pc:sldMk cId="2202273909" sldId="264"/>
            <ac:spMk id="63" creationId="{32260024-068C-B15E-A6A6-A4F34521F5AE}"/>
          </ac:spMkLst>
        </pc:spChg>
        <pc:spChg chg="mod topLvl">
          <ac:chgData name="智子 有賀" userId="867f055c6b5480cc" providerId="LiveId" clId="{0D755577-98C8-4345-99AE-FCF7A51C1CF1}" dt="2025-01-17T16:39:02.877" v="2777" actId="164"/>
          <ac:spMkLst>
            <pc:docMk/>
            <pc:sldMk cId="2202273909" sldId="264"/>
            <ac:spMk id="64" creationId="{5A1B220F-074D-A6C5-020E-7DC6654A2CF1}"/>
          </ac:spMkLst>
        </pc:spChg>
        <pc:spChg chg="mod topLvl">
          <ac:chgData name="智子 有賀" userId="867f055c6b5480cc" providerId="LiveId" clId="{0D755577-98C8-4345-99AE-FCF7A51C1CF1}" dt="2025-01-17T16:39:02.877" v="2777" actId="164"/>
          <ac:spMkLst>
            <pc:docMk/>
            <pc:sldMk cId="2202273909" sldId="264"/>
            <ac:spMk id="65" creationId="{BD9E91B3-F832-DE2D-717F-0DA84538EA2F}"/>
          </ac:spMkLst>
        </pc:spChg>
        <pc:spChg chg="mod topLvl">
          <ac:chgData name="智子 有賀" userId="867f055c6b5480cc" providerId="LiveId" clId="{0D755577-98C8-4345-99AE-FCF7A51C1CF1}" dt="2025-01-17T16:39:02.877" v="2777" actId="164"/>
          <ac:spMkLst>
            <pc:docMk/>
            <pc:sldMk cId="2202273909" sldId="264"/>
            <ac:spMk id="66" creationId="{D150EEF3-D33C-9D03-E6FA-3B3B84415411}"/>
          </ac:spMkLst>
        </pc:spChg>
        <pc:spChg chg="mod topLvl">
          <ac:chgData name="智子 有賀" userId="867f055c6b5480cc" providerId="LiveId" clId="{0D755577-98C8-4345-99AE-FCF7A51C1CF1}" dt="2025-01-17T16:39:02.877" v="2777" actId="164"/>
          <ac:spMkLst>
            <pc:docMk/>
            <pc:sldMk cId="2202273909" sldId="264"/>
            <ac:spMk id="67" creationId="{61F8B612-F2DC-4869-ADDD-BB535BD1DEC5}"/>
          </ac:spMkLst>
        </pc:spChg>
        <pc:spChg chg="mod topLvl">
          <ac:chgData name="智子 有賀" userId="867f055c6b5480cc" providerId="LiveId" clId="{0D755577-98C8-4345-99AE-FCF7A51C1CF1}" dt="2025-01-17T16:39:02.877" v="2777" actId="164"/>
          <ac:spMkLst>
            <pc:docMk/>
            <pc:sldMk cId="2202273909" sldId="264"/>
            <ac:spMk id="68" creationId="{948EA4C5-3587-0B15-DFF0-94FAD96E74DA}"/>
          </ac:spMkLst>
        </pc:spChg>
        <pc:spChg chg="mod topLvl">
          <ac:chgData name="智子 有賀" userId="867f055c6b5480cc" providerId="LiveId" clId="{0D755577-98C8-4345-99AE-FCF7A51C1CF1}" dt="2025-01-17T16:39:02.877" v="2777" actId="164"/>
          <ac:spMkLst>
            <pc:docMk/>
            <pc:sldMk cId="2202273909" sldId="264"/>
            <ac:spMk id="69" creationId="{894AF07E-B384-BB15-5E93-7FFF7C335D17}"/>
          </ac:spMkLst>
        </pc:spChg>
        <pc:spChg chg="mod topLvl">
          <ac:chgData name="智子 有賀" userId="867f055c6b5480cc" providerId="LiveId" clId="{0D755577-98C8-4345-99AE-FCF7A51C1CF1}" dt="2025-01-17T16:39:02.877" v="2777" actId="164"/>
          <ac:spMkLst>
            <pc:docMk/>
            <pc:sldMk cId="2202273909" sldId="264"/>
            <ac:spMk id="70" creationId="{317FE828-934B-1B55-B41B-048251788BA5}"/>
          </ac:spMkLst>
        </pc:spChg>
        <pc:spChg chg="mod topLvl">
          <ac:chgData name="智子 有賀" userId="867f055c6b5480cc" providerId="LiveId" clId="{0D755577-98C8-4345-99AE-FCF7A51C1CF1}" dt="2025-01-17T16:39:02.877" v="2777" actId="164"/>
          <ac:spMkLst>
            <pc:docMk/>
            <pc:sldMk cId="2202273909" sldId="264"/>
            <ac:spMk id="71" creationId="{835E5775-6D3B-7A91-2B4E-28C3B58E7F95}"/>
          </ac:spMkLst>
        </pc:spChg>
        <pc:spChg chg="mod topLvl">
          <ac:chgData name="智子 有賀" userId="867f055c6b5480cc" providerId="LiveId" clId="{0D755577-98C8-4345-99AE-FCF7A51C1CF1}" dt="2025-01-17T16:39:02.877" v="2777" actId="164"/>
          <ac:spMkLst>
            <pc:docMk/>
            <pc:sldMk cId="2202273909" sldId="264"/>
            <ac:spMk id="72" creationId="{E1FB8558-816A-3DC2-163F-84950B0AFA99}"/>
          </ac:spMkLst>
        </pc:spChg>
        <pc:spChg chg="mod topLvl">
          <ac:chgData name="智子 有賀" userId="867f055c6b5480cc" providerId="LiveId" clId="{0D755577-98C8-4345-99AE-FCF7A51C1CF1}" dt="2025-01-17T16:39:02.877" v="2777" actId="164"/>
          <ac:spMkLst>
            <pc:docMk/>
            <pc:sldMk cId="2202273909" sldId="264"/>
            <ac:spMk id="73" creationId="{F184DCBD-7CFD-AA95-A807-06ADC20181C6}"/>
          </ac:spMkLst>
        </pc:spChg>
        <pc:spChg chg="mod topLvl">
          <ac:chgData name="智子 有賀" userId="867f055c6b5480cc" providerId="LiveId" clId="{0D755577-98C8-4345-99AE-FCF7A51C1CF1}" dt="2025-01-17T16:39:02.877" v="2777" actId="164"/>
          <ac:spMkLst>
            <pc:docMk/>
            <pc:sldMk cId="2202273909" sldId="264"/>
            <ac:spMk id="74" creationId="{FB8FD278-A5A5-974A-9311-0096F934CCDE}"/>
          </ac:spMkLst>
        </pc:spChg>
        <pc:spChg chg="mod topLvl">
          <ac:chgData name="智子 有賀" userId="867f055c6b5480cc" providerId="LiveId" clId="{0D755577-98C8-4345-99AE-FCF7A51C1CF1}" dt="2025-01-17T16:39:02.877" v="2777" actId="164"/>
          <ac:spMkLst>
            <pc:docMk/>
            <pc:sldMk cId="2202273909" sldId="264"/>
            <ac:spMk id="75" creationId="{ECDBB293-4C29-F6CE-96D4-3C86FCC9AE53}"/>
          </ac:spMkLst>
        </pc:spChg>
        <pc:spChg chg="mod topLvl">
          <ac:chgData name="智子 有賀" userId="867f055c6b5480cc" providerId="LiveId" clId="{0D755577-98C8-4345-99AE-FCF7A51C1CF1}" dt="2025-01-17T16:39:02.877" v="2777" actId="164"/>
          <ac:spMkLst>
            <pc:docMk/>
            <pc:sldMk cId="2202273909" sldId="264"/>
            <ac:spMk id="76" creationId="{5618BCF3-7BC4-263C-B40E-19D239A532AE}"/>
          </ac:spMkLst>
        </pc:spChg>
        <pc:spChg chg="mod topLvl">
          <ac:chgData name="智子 有賀" userId="867f055c6b5480cc" providerId="LiveId" clId="{0D755577-98C8-4345-99AE-FCF7A51C1CF1}" dt="2025-01-17T16:39:02.877" v="2777" actId="164"/>
          <ac:spMkLst>
            <pc:docMk/>
            <pc:sldMk cId="2202273909" sldId="264"/>
            <ac:spMk id="77" creationId="{7AAFFCFC-40CB-618C-7CEC-DDE702EE5FA2}"/>
          </ac:spMkLst>
        </pc:spChg>
        <pc:spChg chg="mod topLvl">
          <ac:chgData name="智子 有賀" userId="867f055c6b5480cc" providerId="LiveId" clId="{0D755577-98C8-4345-99AE-FCF7A51C1CF1}" dt="2025-01-17T16:39:02.877" v="2777" actId="164"/>
          <ac:spMkLst>
            <pc:docMk/>
            <pc:sldMk cId="2202273909" sldId="264"/>
            <ac:spMk id="79" creationId="{97C137C8-FB19-E366-ABC4-2B1D44C36B29}"/>
          </ac:spMkLst>
        </pc:spChg>
        <pc:spChg chg="del mod topLvl">
          <ac:chgData name="智子 有賀" userId="867f055c6b5480cc" providerId="LiveId" clId="{0D755577-98C8-4345-99AE-FCF7A51C1CF1}" dt="2025-01-17T16:35:34.574" v="2770" actId="478"/>
          <ac:spMkLst>
            <pc:docMk/>
            <pc:sldMk cId="2202273909" sldId="264"/>
            <ac:spMk id="80" creationId="{69A63A64-A5C3-5872-1CC4-A53133702D75}"/>
          </ac:spMkLst>
        </pc:spChg>
        <pc:spChg chg="del mod topLvl">
          <ac:chgData name="智子 有賀" userId="867f055c6b5480cc" providerId="LiveId" clId="{0D755577-98C8-4345-99AE-FCF7A51C1CF1}" dt="2025-01-17T16:35:34.574" v="2770" actId="478"/>
          <ac:spMkLst>
            <pc:docMk/>
            <pc:sldMk cId="2202273909" sldId="264"/>
            <ac:spMk id="81" creationId="{261307EE-C850-6611-F8FA-968BF4880B0D}"/>
          </ac:spMkLst>
        </pc:spChg>
        <pc:spChg chg="del mod topLvl">
          <ac:chgData name="智子 有賀" userId="867f055c6b5480cc" providerId="LiveId" clId="{0D755577-98C8-4345-99AE-FCF7A51C1CF1}" dt="2025-01-17T16:35:34.574" v="2770" actId="478"/>
          <ac:spMkLst>
            <pc:docMk/>
            <pc:sldMk cId="2202273909" sldId="264"/>
            <ac:spMk id="82" creationId="{213E22E3-441C-DA0D-D976-F009042366E4}"/>
          </ac:spMkLst>
        </pc:spChg>
        <pc:spChg chg="del mod topLvl">
          <ac:chgData name="智子 有賀" userId="867f055c6b5480cc" providerId="LiveId" clId="{0D755577-98C8-4345-99AE-FCF7A51C1CF1}" dt="2025-01-17T16:35:34.574" v="2770" actId="478"/>
          <ac:spMkLst>
            <pc:docMk/>
            <pc:sldMk cId="2202273909" sldId="264"/>
            <ac:spMk id="83" creationId="{0C03360A-E2EF-5CD3-7B25-4E46BD80DBC7}"/>
          </ac:spMkLst>
        </pc:spChg>
        <pc:spChg chg="del mod topLvl">
          <ac:chgData name="智子 有賀" userId="867f055c6b5480cc" providerId="LiveId" clId="{0D755577-98C8-4345-99AE-FCF7A51C1CF1}" dt="2025-01-17T16:35:34.574" v="2770" actId="478"/>
          <ac:spMkLst>
            <pc:docMk/>
            <pc:sldMk cId="2202273909" sldId="264"/>
            <ac:spMk id="84" creationId="{E0C5A5D7-306A-6DDB-93EC-2C0FB42DD922}"/>
          </ac:spMkLst>
        </pc:spChg>
        <pc:spChg chg="del mod topLvl">
          <ac:chgData name="智子 有賀" userId="867f055c6b5480cc" providerId="LiveId" clId="{0D755577-98C8-4345-99AE-FCF7A51C1CF1}" dt="2025-01-17T16:35:34.574" v="2770" actId="478"/>
          <ac:spMkLst>
            <pc:docMk/>
            <pc:sldMk cId="2202273909" sldId="264"/>
            <ac:spMk id="85" creationId="{A8DE6534-D685-2095-23B9-3A11F8A119AD}"/>
          </ac:spMkLst>
        </pc:spChg>
        <pc:spChg chg="del mod topLvl">
          <ac:chgData name="智子 有賀" userId="867f055c6b5480cc" providerId="LiveId" clId="{0D755577-98C8-4345-99AE-FCF7A51C1CF1}" dt="2025-01-17T16:35:34.574" v="2770" actId="478"/>
          <ac:spMkLst>
            <pc:docMk/>
            <pc:sldMk cId="2202273909" sldId="264"/>
            <ac:spMk id="86" creationId="{2DACB0B1-CCA9-D2A4-16BC-F66F0DFBCF00}"/>
          </ac:spMkLst>
        </pc:spChg>
        <pc:spChg chg="del mod topLvl">
          <ac:chgData name="智子 有賀" userId="867f055c6b5480cc" providerId="LiveId" clId="{0D755577-98C8-4345-99AE-FCF7A51C1CF1}" dt="2025-01-17T16:35:34.574" v="2770" actId="478"/>
          <ac:spMkLst>
            <pc:docMk/>
            <pc:sldMk cId="2202273909" sldId="264"/>
            <ac:spMk id="87" creationId="{A612C30E-CF66-91F6-DB8B-9F4129DE8A75}"/>
          </ac:spMkLst>
        </pc:spChg>
        <pc:spChg chg="del mod topLvl">
          <ac:chgData name="智子 有賀" userId="867f055c6b5480cc" providerId="LiveId" clId="{0D755577-98C8-4345-99AE-FCF7A51C1CF1}" dt="2025-01-17T16:35:34.574" v="2770" actId="478"/>
          <ac:spMkLst>
            <pc:docMk/>
            <pc:sldMk cId="2202273909" sldId="264"/>
            <ac:spMk id="88" creationId="{0ED016B6-2016-289D-31BD-2EC7C122D8AC}"/>
          </ac:spMkLst>
        </pc:spChg>
        <pc:spChg chg="del mod topLvl">
          <ac:chgData name="智子 有賀" userId="867f055c6b5480cc" providerId="LiveId" clId="{0D755577-98C8-4345-99AE-FCF7A51C1CF1}" dt="2025-01-17T16:35:34.574" v="2770" actId="478"/>
          <ac:spMkLst>
            <pc:docMk/>
            <pc:sldMk cId="2202273909" sldId="264"/>
            <ac:spMk id="89" creationId="{A459383B-B2C1-A875-133A-479DA50D01E9}"/>
          </ac:spMkLst>
        </pc:spChg>
        <pc:spChg chg="del mod topLvl">
          <ac:chgData name="智子 有賀" userId="867f055c6b5480cc" providerId="LiveId" clId="{0D755577-98C8-4345-99AE-FCF7A51C1CF1}" dt="2025-01-17T16:35:34.574" v="2770" actId="478"/>
          <ac:spMkLst>
            <pc:docMk/>
            <pc:sldMk cId="2202273909" sldId="264"/>
            <ac:spMk id="90" creationId="{30AFE4C0-48A6-B0A6-54BB-D20590F952FD}"/>
          </ac:spMkLst>
        </pc:spChg>
        <pc:spChg chg="del mod topLvl">
          <ac:chgData name="智子 有賀" userId="867f055c6b5480cc" providerId="LiveId" clId="{0D755577-98C8-4345-99AE-FCF7A51C1CF1}" dt="2025-01-17T16:35:34.574" v="2770" actId="478"/>
          <ac:spMkLst>
            <pc:docMk/>
            <pc:sldMk cId="2202273909" sldId="264"/>
            <ac:spMk id="91" creationId="{8700D64D-D9C0-23EE-6388-3D81BC924DB7}"/>
          </ac:spMkLst>
        </pc:spChg>
        <pc:spChg chg="del mod topLvl">
          <ac:chgData name="智子 有賀" userId="867f055c6b5480cc" providerId="LiveId" clId="{0D755577-98C8-4345-99AE-FCF7A51C1CF1}" dt="2025-01-17T16:35:34.574" v="2770" actId="478"/>
          <ac:spMkLst>
            <pc:docMk/>
            <pc:sldMk cId="2202273909" sldId="264"/>
            <ac:spMk id="92" creationId="{8F2A2202-6280-974B-2D2E-7A80EF794E2C}"/>
          </ac:spMkLst>
        </pc:spChg>
        <pc:spChg chg="del mod topLvl">
          <ac:chgData name="智子 有賀" userId="867f055c6b5480cc" providerId="LiveId" clId="{0D755577-98C8-4345-99AE-FCF7A51C1CF1}" dt="2025-01-17T16:35:34.574" v="2770" actId="478"/>
          <ac:spMkLst>
            <pc:docMk/>
            <pc:sldMk cId="2202273909" sldId="264"/>
            <ac:spMk id="93" creationId="{01F8FA90-9F13-8770-3BCB-37D5657F5D4F}"/>
          </ac:spMkLst>
        </pc:spChg>
        <pc:spChg chg="del mod topLvl">
          <ac:chgData name="智子 有賀" userId="867f055c6b5480cc" providerId="LiveId" clId="{0D755577-98C8-4345-99AE-FCF7A51C1CF1}" dt="2025-01-17T16:35:34.574" v="2770" actId="478"/>
          <ac:spMkLst>
            <pc:docMk/>
            <pc:sldMk cId="2202273909" sldId="264"/>
            <ac:spMk id="94" creationId="{680E61A5-0945-E098-6049-97186791F8A4}"/>
          </ac:spMkLst>
        </pc:spChg>
        <pc:spChg chg="del mod topLvl">
          <ac:chgData name="智子 有賀" userId="867f055c6b5480cc" providerId="LiveId" clId="{0D755577-98C8-4345-99AE-FCF7A51C1CF1}" dt="2025-01-17T16:35:34.574" v="2770" actId="478"/>
          <ac:spMkLst>
            <pc:docMk/>
            <pc:sldMk cId="2202273909" sldId="264"/>
            <ac:spMk id="95" creationId="{20DD0AC0-C72D-F8AE-25D7-CA8DA0E0BB28}"/>
          </ac:spMkLst>
        </pc:spChg>
        <pc:spChg chg="del mod topLvl">
          <ac:chgData name="智子 有賀" userId="867f055c6b5480cc" providerId="LiveId" clId="{0D755577-98C8-4345-99AE-FCF7A51C1CF1}" dt="2025-01-17T16:35:38.737" v="2771" actId="478"/>
          <ac:spMkLst>
            <pc:docMk/>
            <pc:sldMk cId="2202273909" sldId="264"/>
            <ac:spMk id="96" creationId="{49FA5CC0-B6FF-0EE1-7C0B-C15AAF6F5F90}"/>
          </ac:spMkLst>
        </pc:spChg>
        <pc:spChg chg="del mod topLvl">
          <ac:chgData name="智子 有賀" userId="867f055c6b5480cc" providerId="LiveId" clId="{0D755577-98C8-4345-99AE-FCF7A51C1CF1}" dt="2025-01-17T16:35:34.574" v="2770" actId="478"/>
          <ac:spMkLst>
            <pc:docMk/>
            <pc:sldMk cId="2202273909" sldId="264"/>
            <ac:spMk id="98" creationId="{2C1E404D-8C9A-572D-44A0-51654F24B1A7}"/>
          </ac:spMkLst>
        </pc:spChg>
        <pc:spChg chg="del mod topLvl">
          <ac:chgData name="智子 有賀" userId="867f055c6b5480cc" providerId="LiveId" clId="{0D755577-98C8-4345-99AE-FCF7A51C1CF1}" dt="2025-01-17T16:35:34.574" v="2770" actId="478"/>
          <ac:spMkLst>
            <pc:docMk/>
            <pc:sldMk cId="2202273909" sldId="264"/>
            <ac:spMk id="103" creationId="{1CBFC419-ACCC-1526-014C-AD1674F0D887}"/>
          </ac:spMkLst>
        </pc:spChg>
        <pc:spChg chg="mod topLvl">
          <ac:chgData name="智子 有賀" userId="867f055c6b5480cc" providerId="LiveId" clId="{0D755577-98C8-4345-99AE-FCF7A51C1CF1}" dt="2025-01-17T16:39:02.877" v="2777" actId="164"/>
          <ac:spMkLst>
            <pc:docMk/>
            <pc:sldMk cId="2202273909" sldId="264"/>
            <ac:spMk id="122" creationId="{A79A51F1-AFD7-C0DD-3C62-D6210C4E234E}"/>
          </ac:spMkLst>
        </pc:spChg>
        <pc:spChg chg="mod topLvl">
          <ac:chgData name="智子 有賀" userId="867f055c6b5480cc" providerId="LiveId" clId="{0D755577-98C8-4345-99AE-FCF7A51C1CF1}" dt="2025-01-17T16:39:02.877" v="2777" actId="164"/>
          <ac:spMkLst>
            <pc:docMk/>
            <pc:sldMk cId="2202273909" sldId="264"/>
            <ac:spMk id="123" creationId="{E6FB70AC-C33D-69A0-5B0F-3FA117C45AAE}"/>
          </ac:spMkLst>
        </pc:spChg>
        <pc:spChg chg="mod topLvl">
          <ac:chgData name="智子 有賀" userId="867f055c6b5480cc" providerId="LiveId" clId="{0D755577-98C8-4345-99AE-FCF7A51C1CF1}" dt="2025-01-17T16:39:02.877" v="2777" actId="164"/>
          <ac:spMkLst>
            <pc:docMk/>
            <pc:sldMk cId="2202273909" sldId="264"/>
            <ac:spMk id="124" creationId="{BA7329D9-50BB-6DF8-F28D-DCAE0560D827}"/>
          </ac:spMkLst>
        </pc:spChg>
        <pc:spChg chg="mod topLvl">
          <ac:chgData name="智子 有賀" userId="867f055c6b5480cc" providerId="LiveId" clId="{0D755577-98C8-4345-99AE-FCF7A51C1CF1}" dt="2025-01-17T16:39:02.877" v="2777" actId="164"/>
          <ac:spMkLst>
            <pc:docMk/>
            <pc:sldMk cId="2202273909" sldId="264"/>
            <ac:spMk id="125" creationId="{36327756-2707-4136-AA6F-FCD1ACF0C8B5}"/>
          </ac:spMkLst>
        </pc:spChg>
        <pc:spChg chg="mod topLvl">
          <ac:chgData name="智子 有賀" userId="867f055c6b5480cc" providerId="LiveId" clId="{0D755577-98C8-4345-99AE-FCF7A51C1CF1}" dt="2025-01-17T16:39:02.877" v="2777" actId="164"/>
          <ac:spMkLst>
            <pc:docMk/>
            <pc:sldMk cId="2202273909" sldId="264"/>
            <ac:spMk id="126" creationId="{2A766D47-9EA0-E3BD-6919-9185002CCA24}"/>
          </ac:spMkLst>
        </pc:spChg>
        <pc:spChg chg="mod topLvl">
          <ac:chgData name="智子 有賀" userId="867f055c6b5480cc" providerId="LiveId" clId="{0D755577-98C8-4345-99AE-FCF7A51C1CF1}" dt="2025-01-17T16:39:02.877" v="2777" actId="164"/>
          <ac:spMkLst>
            <pc:docMk/>
            <pc:sldMk cId="2202273909" sldId="264"/>
            <ac:spMk id="127" creationId="{D9E0EA3D-9401-ADDA-0E19-43519F8090CD}"/>
          </ac:spMkLst>
        </pc:spChg>
        <pc:spChg chg="mod topLvl">
          <ac:chgData name="智子 有賀" userId="867f055c6b5480cc" providerId="LiveId" clId="{0D755577-98C8-4345-99AE-FCF7A51C1CF1}" dt="2025-01-17T16:39:02.877" v="2777" actId="164"/>
          <ac:spMkLst>
            <pc:docMk/>
            <pc:sldMk cId="2202273909" sldId="264"/>
            <ac:spMk id="128" creationId="{20138FF3-2027-B530-56A1-A27D6D6DF17A}"/>
          </ac:spMkLst>
        </pc:spChg>
        <pc:spChg chg="mod topLvl">
          <ac:chgData name="智子 有賀" userId="867f055c6b5480cc" providerId="LiveId" clId="{0D755577-98C8-4345-99AE-FCF7A51C1CF1}" dt="2025-01-17T16:39:02.877" v="2777" actId="164"/>
          <ac:spMkLst>
            <pc:docMk/>
            <pc:sldMk cId="2202273909" sldId="264"/>
            <ac:spMk id="129" creationId="{2F1750B1-69B9-8B1C-2D85-98054737F57E}"/>
          </ac:spMkLst>
        </pc:spChg>
        <pc:spChg chg="mod topLvl">
          <ac:chgData name="智子 有賀" userId="867f055c6b5480cc" providerId="LiveId" clId="{0D755577-98C8-4345-99AE-FCF7A51C1CF1}" dt="2025-01-17T16:39:02.877" v="2777" actId="164"/>
          <ac:spMkLst>
            <pc:docMk/>
            <pc:sldMk cId="2202273909" sldId="264"/>
            <ac:spMk id="130" creationId="{F57E2A30-07EE-85E0-8AB1-370A4275D9AB}"/>
          </ac:spMkLst>
        </pc:spChg>
        <pc:spChg chg="mod topLvl">
          <ac:chgData name="智子 有賀" userId="867f055c6b5480cc" providerId="LiveId" clId="{0D755577-98C8-4345-99AE-FCF7A51C1CF1}" dt="2025-01-17T16:39:02.877" v="2777" actId="164"/>
          <ac:spMkLst>
            <pc:docMk/>
            <pc:sldMk cId="2202273909" sldId="264"/>
            <ac:spMk id="131" creationId="{8DA85791-963E-98FD-2E83-F67C4993F755}"/>
          </ac:spMkLst>
        </pc:spChg>
        <pc:spChg chg="mod topLvl">
          <ac:chgData name="智子 有賀" userId="867f055c6b5480cc" providerId="LiveId" clId="{0D755577-98C8-4345-99AE-FCF7A51C1CF1}" dt="2025-01-17T16:39:02.877" v="2777" actId="164"/>
          <ac:spMkLst>
            <pc:docMk/>
            <pc:sldMk cId="2202273909" sldId="264"/>
            <ac:spMk id="133" creationId="{19B72BD1-BC48-F6E3-1711-B3FE033C9A31}"/>
          </ac:spMkLst>
        </pc:spChg>
        <pc:spChg chg="mod topLvl">
          <ac:chgData name="智子 有賀" userId="867f055c6b5480cc" providerId="LiveId" clId="{0D755577-98C8-4345-99AE-FCF7A51C1CF1}" dt="2025-01-17T16:39:02.877" v="2777" actId="164"/>
          <ac:spMkLst>
            <pc:docMk/>
            <pc:sldMk cId="2202273909" sldId="264"/>
            <ac:spMk id="134" creationId="{CA8DA5E0-C68A-8B26-2A7B-14032E5317F3}"/>
          </ac:spMkLst>
        </pc:spChg>
        <pc:spChg chg="mod topLvl">
          <ac:chgData name="智子 有賀" userId="867f055c6b5480cc" providerId="LiveId" clId="{0D755577-98C8-4345-99AE-FCF7A51C1CF1}" dt="2025-01-17T16:39:02.877" v="2777" actId="164"/>
          <ac:spMkLst>
            <pc:docMk/>
            <pc:sldMk cId="2202273909" sldId="264"/>
            <ac:spMk id="135" creationId="{C105EDB0-91CC-EC83-672F-0F8F5D72EC86}"/>
          </ac:spMkLst>
        </pc:spChg>
        <pc:spChg chg="mod topLvl">
          <ac:chgData name="智子 有賀" userId="867f055c6b5480cc" providerId="LiveId" clId="{0D755577-98C8-4345-99AE-FCF7A51C1CF1}" dt="2025-01-17T16:39:02.877" v="2777" actId="164"/>
          <ac:spMkLst>
            <pc:docMk/>
            <pc:sldMk cId="2202273909" sldId="264"/>
            <ac:spMk id="136" creationId="{31424B85-0190-E8DD-FFC1-68B201921915}"/>
          </ac:spMkLst>
        </pc:spChg>
        <pc:spChg chg="mod topLvl">
          <ac:chgData name="智子 有賀" userId="867f055c6b5480cc" providerId="LiveId" clId="{0D755577-98C8-4345-99AE-FCF7A51C1CF1}" dt="2025-01-17T16:39:02.877" v="2777" actId="164"/>
          <ac:spMkLst>
            <pc:docMk/>
            <pc:sldMk cId="2202273909" sldId="264"/>
            <ac:spMk id="137" creationId="{98A31F1F-FEE6-2EDC-B58E-8F75E2096B47}"/>
          </ac:spMkLst>
        </pc:spChg>
        <pc:spChg chg="mod topLvl">
          <ac:chgData name="智子 有賀" userId="867f055c6b5480cc" providerId="LiveId" clId="{0D755577-98C8-4345-99AE-FCF7A51C1CF1}" dt="2025-01-17T16:39:02.877" v="2777" actId="164"/>
          <ac:spMkLst>
            <pc:docMk/>
            <pc:sldMk cId="2202273909" sldId="264"/>
            <ac:spMk id="138" creationId="{4F77601E-55D3-66EB-49AB-335DCBF252D4}"/>
          </ac:spMkLst>
        </pc:spChg>
        <pc:spChg chg="mod topLvl">
          <ac:chgData name="智子 有賀" userId="867f055c6b5480cc" providerId="LiveId" clId="{0D755577-98C8-4345-99AE-FCF7A51C1CF1}" dt="2025-01-17T16:39:02.877" v="2777" actId="164"/>
          <ac:spMkLst>
            <pc:docMk/>
            <pc:sldMk cId="2202273909" sldId="264"/>
            <ac:spMk id="139" creationId="{CDD72B57-6353-91B4-F62E-5A5C1AEE8259}"/>
          </ac:spMkLst>
        </pc:spChg>
        <pc:spChg chg="mod topLvl">
          <ac:chgData name="智子 有賀" userId="867f055c6b5480cc" providerId="LiveId" clId="{0D755577-98C8-4345-99AE-FCF7A51C1CF1}" dt="2025-01-17T16:39:02.877" v="2777" actId="164"/>
          <ac:spMkLst>
            <pc:docMk/>
            <pc:sldMk cId="2202273909" sldId="264"/>
            <ac:spMk id="140" creationId="{B4ACABDB-6BA3-26C7-A1FB-86A476D722B5}"/>
          </ac:spMkLst>
        </pc:spChg>
        <pc:spChg chg="mod topLvl">
          <ac:chgData name="智子 有賀" userId="867f055c6b5480cc" providerId="LiveId" clId="{0D755577-98C8-4345-99AE-FCF7A51C1CF1}" dt="2025-01-17T16:39:02.877" v="2777" actId="164"/>
          <ac:spMkLst>
            <pc:docMk/>
            <pc:sldMk cId="2202273909" sldId="264"/>
            <ac:spMk id="141" creationId="{02ABC019-0CB7-1EBA-1C01-C03C0C08A8E1}"/>
          </ac:spMkLst>
        </pc:spChg>
        <pc:spChg chg="mod topLvl">
          <ac:chgData name="智子 有賀" userId="867f055c6b5480cc" providerId="LiveId" clId="{0D755577-98C8-4345-99AE-FCF7A51C1CF1}" dt="2025-01-17T16:39:02.877" v="2777" actId="164"/>
          <ac:spMkLst>
            <pc:docMk/>
            <pc:sldMk cId="2202273909" sldId="264"/>
            <ac:spMk id="142" creationId="{67AB6E5A-5005-CEE2-23BA-4EF9E3AA1A5C}"/>
          </ac:spMkLst>
        </pc:spChg>
        <pc:spChg chg="mod topLvl">
          <ac:chgData name="智子 有賀" userId="867f055c6b5480cc" providerId="LiveId" clId="{0D755577-98C8-4345-99AE-FCF7A51C1CF1}" dt="2025-01-17T16:39:02.877" v="2777" actId="164"/>
          <ac:spMkLst>
            <pc:docMk/>
            <pc:sldMk cId="2202273909" sldId="264"/>
            <ac:spMk id="143" creationId="{C2DF349D-BCDF-2F75-A143-785B004EE645}"/>
          </ac:spMkLst>
        </pc:spChg>
        <pc:spChg chg="mod topLvl">
          <ac:chgData name="智子 有賀" userId="867f055c6b5480cc" providerId="LiveId" clId="{0D755577-98C8-4345-99AE-FCF7A51C1CF1}" dt="2025-01-17T16:39:02.877" v="2777" actId="164"/>
          <ac:spMkLst>
            <pc:docMk/>
            <pc:sldMk cId="2202273909" sldId="264"/>
            <ac:spMk id="144" creationId="{4564979B-C5EE-2169-B29A-3965E1C3F0DF}"/>
          </ac:spMkLst>
        </pc:spChg>
        <pc:spChg chg="mod topLvl">
          <ac:chgData name="智子 有賀" userId="867f055c6b5480cc" providerId="LiveId" clId="{0D755577-98C8-4345-99AE-FCF7A51C1CF1}" dt="2025-01-17T16:39:02.877" v="2777" actId="164"/>
          <ac:spMkLst>
            <pc:docMk/>
            <pc:sldMk cId="2202273909" sldId="264"/>
            <ac:spMk id="145" creationId="{5B3740A1-D997-CD54-EAAD-3C4CBEE1ECA9}"/>
          </ac:spMkLst>
        </pc:spChg>
        <pc:spChg chg="mod topLvl">
          <ac:chgData name="智子 有賀" userId="867f055c6b5480cc" providerId="LiveId" clId="{0D755577-98C8-4345-99AE-FCF7A51C1CF1}" dt="2025-01-17T16:39:02.877" v="2777" actId="164"/>
          <ac:spMkLst>
            <pc:docMk/>
            <pc:sldMk cId="2202273909" sldId="264"/>
            <ac:spMk id="146" creationId="{5AC4D20C-C3BE-51EF-DAFD-EE3928B2574E}"/>
          </ac:spMkLst>
        </pc:spChg>
        <pc:spChg chg="mod topLvl">
          <ac:chgData name="智子 有賀" userId="867f055c6b5480cc" providerId="LiveId" clId="{0D755577-98C8-4345-99AE-FCF7A51C1CF1}" dt="2025-01-17T16:39:02.877" v="2777" actId="164"/>
          <ac:spMkLst>
            <pc:docMk/>
            <pc:sldMk cId="2202273909" sldId="264"/>
            <ac:spMk id="147" creationId="{CA764B3F-EFE1-A7A6-1E21-1C94C49F2DAE}"/>
          </ac:spMkLst>
        </pc:spChg>
        <pc:spChg chg="mod">
          <ac:chgData name="智子 有賀" userId="867f055c6b5480cc" providerId="LiveId" clId="{0D755577-98C8-4345-99AE-FCF7A51C1CF1}" dt="2025-01-17T16:38:44.914" v="2775"/>
          <ac:spMkLst>
            <pc:docMk/>
            <pc:sldMk cId="2202273909" sldId="264"/>
            <ac:spMk id="150" creationId="{4D36D498-7F66-2EE0-D53D-90137B946EDB}"/>
          </ac:spMkLst>
        </pc:spChg>
        <pc:spChg chg="mod">
          <ac:chgData name="智子 有賀" userId="867f055c6b5480cc" providerId="LiveId" clId="{0D755577-98C8-4345-99AE-FCF7A51C1CF1}" dt="2025-01-17T16:38:44.914" v="2775"/>
          <ac:spMkLst>
            <pc:docMk/>
            <pc:sldMk cId="2202273909" sldId="264"/>
            <ac:spMk id="151" creationId="{4438545F-8FFC-418A-9779-8C48E145019D}"/>
          </ac:spMkLst>
        </pc:spChg>
        <pc:spChg chg="mod">
          <ac:chgData name="智子 有賀" userId="867f055c6b5480cc" providerId="LiveId" clId="{0D755577-98C8-4345-99AE-FCF7A51C1CF1}" dt="2025-01-17T16:38:44.914" v="2775"/>
          <ac:spMkLst>
            <pc:docMk/>
            <pc:sldMk cId="2202273909" sldId="264"/>
            <ac:spMk id="152" creationId="{1C46B0DB-0C8C-C9D2-0AA4-CA9A2A18742E}"/>
          </ac:spMkLst>
        </pc:spChg>
        <pc:spChg chg="mod">
          <ac:chgData name="智子 有賀" userId="867f055c6b5480cc" providerId="LiveId" clId="{0D755577-98C8-4345-99AE-FCF7A51C1CF1}" dt="2025-01-17T16:38:44.914" v="2775"/>
          <ac:spMkLst>
            <pc:docMk/>
            <pc:sldMk cId="2202273909" sldId="264"/>
            <ac:spMk id="153" creationId="{FD67A9C5-2207-FD33-02B2-6720BCD427FA}"/>
          </ac:spMkLst>
        </pc:spChg>
        <pc:spChg chg="add del mod topLvl">
          <ac:chgData name="智子 有賀" userId="867f055c6b5480cc" providerId="LiveId" clId="{0D755577-98C8-4345-99AE-FCF7A51C1CF1}" dt="2025-01-17T16:46:38.926" v="2803" actId="478"/>
          <ac:spMkLst>
            <pc:docMk/>
            <pc:sldMk cId="2202273909" sldId="264"/>
            <ac:spMk id="159" creationId="{AA389AAC-5FC8-79EC-9E96-804F70540D67}"/>
          </ac:spMkLst>
        </pc:spChg>
        <pc:spChg chg="add del mod">
          <ac:chgData name="智子 有賀" userId="867f055c6b5480cc" providerId="LiveId" clId="{0D755577-98C8-4345-99AE-FCF7A51C1CF1}" dt="2025-01-17T16:47:09.788" v="2805" actId="478"/>
          <ac:spMkLst>
            <pc:docMk/>
            <pc:sldMk cId="2202273909" sldId="264"/>
            <ac:spMk id="161" creationId="{C9EC3246-53D4-23E3-78FF-2482CB890A6E}"/>
          </ac:spMkLst>
        </pc:spChg>
        <pc:spChg chg="add del mod">
          <ac:chgData name="智子 有賀" userId="867f055c6b5480cc" providerId="LiveId" clId="{0D755577-98C8-4345-99AE-FCF7A51C1CF1}" dt="2025-01-17T16:47:09.788" v="2805" actId="478"/>
          <ac:spMkLst>
            <pc:docMk/>
            <pc:sldMk cId="2202273909" sldId="264"/>
            <ac:spMk id="162" creationId="{6508AFA6-055A-F847-087F-2726EE0A8F5D}"/>
          </ac:spMkLst>
        </pc:spChg>
        <pc:spChg chg="add del mod">
          <ac:chgData name="智子 有賀" userId="867f055c6b5480cc" providerId="LiveId" clId="{0D755577-98C8-4345-99AE-FCF7A51C1CF1}" dt="2025-01-17T16:47:09.788" v="2805" actId="478"/>
          <ac:spMkLst>
            <pc:docMk/>
            <pc:sldMk cId="2202273909" sldId="264"/>
            <ac:spMk id="163" creationId="{1FB1D43E-18E6-857C-953C-0ABF0CEDC8FF}"/>
          </ac:spMkLst>
        </pc:spChg>
        <pc:spChg chg="add del mod">
          <ac:chgData name="智子 有賀" userId="867f055c6b5480cc" providerId="LiveId" clId="{0D755577-98C8-4345-99AE-FCF7A51C1CF1}" dt="2025-01-17T16:47:09.788" v="2805" actId="478"/>
          <ac:spMkLst>
            <pc:docMk/>
            <pc:sldMk cId="2202273909" sldId="264"/>
            <ac:spMk id="164" creationId="{2A271F17-22FB-0260-10F9-9FD38A90748D}"/>
          </ac:spMkLst>
        </pc:spChg>
        <pc:spChg chg="mod">
          <ac:chgData name="智子 有賀" userId="867f055c6b5480cc" providerId="LiveId" clId="{0D755577-98C8-4345-99AE-FCF7A51C1CF1}" dt="2025-01-17T16:45:56.810" v="2801"/>
          <ac:spMkLst>
            <pc:docMk/>
            <pc:sldMk cId="2202273909" sldId="264"/>
            <ac:spMk id="171" creationId="{612EF684-DE09-8084-9369-2D1700518915}"/>
          </ac:spMkLst>
        </pc:spChg>
        <pc:spChg chg="mod">
          <ac:chgData name="智子 有賀" userId="867f055c6b5480cc" providerId="LiveId" clId="{0D755577-98C8-4345-99AE-FCF7A51C1CF1}" dt="2025-01-17T16:45:56.810" v="2801"/>
          <ac:spMkLst>
            <pc:docMk/>
            <pc:sldMk cId="2202273909" sldId="264"/>
            <ac:spMk id="172" creationId="{3D233D8F-ACE1-4834-10CA-8C22B5B416C5}"/>
          </ac:spMkLst>
        </pc:spChg>
        <pc:spChg chg="mod">
          <ac:chgData name="智子 有賀" userId="867f055c6b5480cc" providerId="LiveId" clId="{0D755577-98C8-4345-99AE-FCF7A51C1CF1}" dt="2025-01-17T16:45:56.810" v="2801"/>
          <ac:spMkLst>
            <pc:docMk/>
            <pc:sldMk cId="2202273909" sldId="264"/>
            <ac:spMk id="173" creationId="{122C49E3-35DE-E5D3-207D-76E65986E8A1}"/>
          </ac:spMkLst>
        </pc:spChg>
        <pc:spChg chg="mod">
          <ac:chgData name="智子 有賀" userId="867f055c6b5480cc" providerId="LiveId" clId="{0D755577-98C8-4345-99AE-FCF7A51C1CF1}" dt="2025-01-17T16:45:56.810" v="2801"/>
          <ac:spMkLst>
            <pc:docMk/>
            <pc:sldMk cId="2202273909" sldId="264"/>
            <ac:spMk id="178" creationId="{2BFC2B83-A070-940D-DC53-BDF144C05F00}"/>
          </ac:spMkLst>
        </pc:spChg>
        <pc:spChg chg="mod">
          <ac:chgData name="智子 有賀" userId="867f055c6b5480cc" providerId="LiveId" clId="{0D755577-98C8-4345-99AE-FCF7A51C1CF1}" dt="2025-01-17T16:45:56.810" v="2801"/>
          <ac:spMkLst>
            <pc:docMk/>
            <pc:sldMk cId="2202273909" sldId="264"/>
            <ac:spMk id="179" creationId="{02D90876-3F1D-5877-9DD2-9BC979F58E69}"/>
          </ac:spMkLst>
        </pc:spChg>
        <pc:spChg chg="mod">
          <ac:chgData name="智子 有賀" userId="867f055c6b5480cc" providerId="LiveId" clId="{0D755577-98C8-4345-99AE-FCF7A51C1CF1}" dt="2025-01-17T16:45:56.810" v="2801"/>
          <ac:spMkLst>
            <pc:docMk/>
            <pc:sldMk cId="2202273909" sldId="264"/>
            <ac:spMk id="186" creationId="{2D1EA515-F700-7AAA-DA70-2B76FE2CADA5}"/>
          </ac:spMkLst>
        </pc:spChg>
        <pc:spChg chg="mod">
          <ac:chgData name="智子 有賀" userId="867f055c6b5480cc" providerId="LiveId" clId="{0D755577-98C8-4345-99AE-FCF7A51C1CF1}" dt="2025-01-17T16:45:56.810" v="2801"/>
          <ac:spMkLst>
            <pc:docMk/>
            <pc:sldMk cId="2202273909" sldId="264"/>
            <ac:spMk id="187" creationId="{E995F351-CED6-FB9A-86BE-D828FC36C32D}"/>
          </ac:spMkLst>
        </pc:spChg>
        <pc:spChg chg="mod">
          <ac:chgData name="智子 有賀" userId="867f055c6b5480cc" providerId="LiveId" clId="{0D755577-98C8-4345-99AE-FCF7A51C1CF1}" dt="2025-01-17T16:45:56.810" v="2801"/>
          <ac:spMkLst>
            <pc:docMk/>
            <pc:sldMk cId="2202273909" sldId="264"/>
            <ac:spMk id="190" creationId="{3910F5CE-110B-C8D4-FA6F-AEFEAD885854}"/>
          </ac:spMkLst>
        </pc:spChg>
        <pc:spChg chg="add del mod">
          <ac:chgData name="智子 有賀" userId="867f055c6b5480cc" providerId="LiveId" clId="{0D755577-98C8-4345-99AE-FCF7A51C1CF1}" dt="2025-01-17T16:47:09.788" v="2805" actId="478"/>
          <ac:spMkLst>
            <pc:docMk/>
            <pc:sldMk cId="2202273909" sldId="264"/>
            <ac:spMk id="193" creationId="{AA152FEB-1F4E-C452-06BE-34638BA288A4}"/>
          </ac:spMkLst>
        </pc:spChg>
        <pc:spChg chg="add mod">
          <ac:chgData name="智子 有賀" userId="867f055c6b5480cc" providerId="LiveId" clId="{0D755577-98C8-4345-99AE-FCF7A51C1CF1}" dt="2025-01-17T16:47:48.780" v="2830" actId="1038"/>
          <ac:spMkLst>
            <pc:docMk/>
            <pc:sldMk cId="2202273909" sldId="264"/>
            <ac:spMk id="194" creationId="{FFEAE37E-AF6F-9F12-FB30-2371F3163A5E}"/>
          </ac:spMkLst>
        </pc:spChg>
        <pc:spChg chg="add mod">
          <ac:chgData name="智子 有賀" userId="867f055c6b5480cc" providerId="LiveId" clId="{0D755577-98C8-4345-99AE-FCF7A51C1CF1}" dt="2025-01-17T16:47:48.780" v="2830" actId="1038"/>
          <ac:spMkLst>
            <pc:docMk/>
            <pc:sldMk cId="2202273909" sldId="264"/>
            <ac:spMk id="195" creationId="{15DD925D-AEA9-1FBA-F49B-D2FC0E63C9A8}"/>
          </ac:spMkLst>
        </pc:spChg>
        <pc:spChg chg="add mod">
          <ac:chgData name="智子 有賀" userId="867f055c6b5480cc" providerId="LiveId" clId="{0D755577-98C8-4345-99AE-FCF7A51C1CF1}" dt="2025-01-17T16:48:13.386" v="2841" actId="1035"/>
          <ac:spMkLst>
            <pc:docMk/>
            <pc:sldMk cId="2202273909" sldId="264"/>
            <ac:spMk id="196" creationId="{C1138B6D-F3CC-159C-6246-A28D6501837A}"/>
          </ac:spMkLst>
        </pc:spChg>
        <pc:spChg chg="mod">
          <ac:chgData name="智子 有賀" userId="867f055c6b5480cc" providerId="LiveId" clId="{0D755577-98C8-4345-99AE-FCF7A51C1CF1}" dt="2025-01-17T16:47:43.155" v="2807"/>
          <ac:spMkLst>
            <pc:docMk/>
            <pc:sldMk cId="2202273909" sldId="264"/>
            <ac:spMk id="203" creationId="{C60DA79A-DED9-DED6-1100-84E4CD09C5BC}"/>
          </ac:spMkLst>
        </pc:spChg>
        <pc:spChg chg="mod">
          <ac:chgData name="智子 有賀" userId="867f055c6b5480cc" providerId="LiveId" clId="{0D755577-98C8-4345-99AE-FCF7A51C1CF1}" dt="2025-01-17T16:47:43.155" v="2807"/>
          <ac:spMkLst>
            <pc:docMk/>
            <pc:sldMk cId="2202273909" sldId="264"/>
            <ac:spMk id="204" creationId="{3AE03C5A-788C-1873-00C2-B5B19BB4AB6D}"/>
          </ac:spMkLst>
        </pc:spChg>
        <pc:spChg chg="mod">
          <ac:chgData name="智子 有賀" userId="867f055c6b5480cc" providerId="LiveId" clId="{0D755577-98C8-4345-99AE-FCF7A51C1CF1}" dt="2025-01-17T16:47:43.155" v="2807"/>
          <ac:spMkLst>
            <pc:docMk/>
            <pc:sldMk cId="2202273909" sldId="264"/>
            <ac:spMk id="205" creationId="{A665F31F-740F-3667-D488-E958B0F08F4C}"/>
          </ac:spMkLst>
        </pc:spChg>
        <pc:spChg chg="mod">
          <ac:chgData name="智子 有賀" userId="867f055c6b5480cc" providerId="LiveId" clId="{0D755577-98C8-4345-99AE-FCF7A51C1CF1}" dt="2025-01-17T16:47:43.155" v="2807"/>
          <ac:spMkLst>
            <pc:docMk/>
            <pc:sldMk cId="2202273909" sldId="264"/>
            <ac:spMk id="210" creationId="{CBDEF3C1-2E1E-A814-773C-024630895A6F}"/>
          </ac:spMkLst>
        </pc:spChg>
        <pc:spChg chg="mod">
          <ac:chgData name="智子 有賀" userId="867f055c6b5480cc" providerId="LiveId" clId="{0D755577-98C8-4345-99AE-FCF7A51C1CF1}" dt="2025-01-17T16:47:43.155" v="2807"/>
          <ac:spMkLst>
            <pc:docMk/>
            <pc:sldMk cId="2202273909" sldId="264"/>
            <ac:spMk id="211" creationId="{B3970C47-C4BD-7567-1051-3C13687D64BF}"/>
          </ac:spMkLst>
        </pc:spChg>
        <pc:spChg chg="mod">
          <ac:chgData name="智子 有賀" userId="867f055c6b5480cc" providerId="LiveId" clId="{0D755577-98C8-4345-99AE-FCF7A51C1CF1}" dt="2025-01-17T16:47:43.155" v="2807"/>
          <ac:spMkLst>
            <pc:docMk/>
            <pc:sldMk cId="2202273909" sldId="264"/>
            <ac:spMk id="218" creationId="{06F11C71-48B9-DDE7-0EAD-A2482571E62E}"/>
          </ac:spMkLst>
        </pc:spChg>
        <pc:spChg chg="mod">
          <ac:chgData name="智子 有賀" userId="867f055c6b5480cc" providerId="LiveId" clId="{0D755577-98C8-4345-99AE-FCF7A51C1CF1}" dt="2025-01-17T16:47:43.155" v="2807"/>
          <ac:spMkLst>
            <pc:docMk/>
            <pc:sldMk cId="2202273909" sldId="264"/>
            <ac:spMk id="219" creationId="{0952CE30-56E5-9169-CA93-268F7124517E}"/>
          </ac:spMkLst>
        </pc:spChg>
        <pc:spChg chg="mod">
          <ac:chgData name="智子 有賀" userId="867f055c6b5480cc" providerId="LiveId" clId="{0D755577-98C8-4345-99AE-FCF7A51C1CF1}" dt="2025-01-17T16:47:43.155" v="2807"/>
          <ac:spMkLst>
            <pc:docMk/>
            <pc:sldMk cId="2202273909" sldId="264"/>
            <ac:spMk id="222" creationId="{A477624C-FD0D-B9CA-364C-EF2605BD8B88}"/>
          </ac:spMkLst>
        </pc:spChg>
        <pc:spChg chg="add mod">
          <ac:chgData name="智子 有賀" userId="867f055c6b5480cc" providerId="LiveId" clId="{0D755577-98C8-4345-99AE-FCF7A51C1CF1}" dt="2025-01-17T16:49:11.052" v="2860" actId="20577"/>
          <ac:spMkLst>
            <pc:docMk/>
            <pc:sldMk cId="2202273909" sldId="264"/>
            <ac:spMk id="225" creationId="{947FC075-F0A7-D0A1-2E5A-DD789DA2BD4B}"/>
          </ac:spMkLst>
        </pc:spChg>
        <pc:grpChg chg="add del mod">
          <ac:chgData name="智子 有賀" userId="867f055c6b5480cc" providerId="LiveId" clId="{0D755577-98C8-4345-99AE-FCF7A51C1CF1}" dt="2025-01-17T16:35:28.943" v="2769" actId="165"/>
          <ac:grpSpMkLst>
            <pc:docMk/>
            <pc:sldMk cId="2202273909" sldId="264"/>
            <ac:grpSpMk id="4" creationId="{C5C48C7D-9706-8DDD-200D-701F23BDC3ED}"/>
          </ac:grpSpMkLst>
        </pc:grpChg>
        <pc:grpChg chg="add mod">
          <ac:chgData name="智子 有賀" userId="867f055c6b5480cc" providerId="LiveId" clId="{0D755577-98C8-4345-99AE-FCF7A51C1CF1}" dt="2025-01-20T09:40:53.995" v="6073" actId="1035"/>
          <ac:grpSpMkLst>
            <pc:docMk/>
            <pc:sldMk cId="2202273909" sldId="264"/>
            <ac:grpSpMk id="148" creationId="{7841AC6B-D03D-A07F-0811-D459E99B9205}"/>
          </ac:grpSpMkLst>
        </pc:grpChg>
        <pc:grpChg chg="add del mod">
          <ac:chgData name="智子 有賀" userId="867f055c6b5480cc" providerId="LiveId" clId="{0D755577-98C8-4345-99AE-FCF7A51C1CF1}" dt="2025-01-17T16:44:28.365" v="2790" actId="478"/>
          <ac:grpSpMkLst>
            <pc:docMk/>
            <pc:sldMk cId="2202273909" sldId="264"/>
            <ac:grpSpMk id="155" creationId="{05A3894D-9EA3-7F46-6E88-D4F3DEBDF9FB}"/>
          </ac:grpSpMkLst>
        </pc:grpChg>
        <pc:grpChg chg="add mod topLvl">
          <ac:chgData name="智子 有賀" userId="867f055c6b5480cc" providerId="LiveId" clId="{0D755577-98C8-4345-99AE-FCF7A51C1CF1}" dt="2025-01-20T09:41:02.212" v="6087" actId="1035"/>
          <ac:grpSpMkLst>
            <pc:docMk/>
            <pc:sldMk cId="2202273909" sldId="264"/>
            <ac:grpSpMk id="156" creationId="{36B6046B-2192-031C-6C26-482A27285939}"/>
          </ac:grpSpMkLst>
        </pc:grpChg>
        <pc:grpChg chg="add del mod">
          <ac:chgData name="智子 有賀" userId="867f055c6b5480cc" providerId="LiveId" clId="{0D755577-98C8-4345-99AE-FCF7A51C1CF1}" dt="2025-01-17T16:46:38.926" v="2803" actId="478"/>
          <ac:grpSpMkLst>
            <pc:docMk/>
            <pc:sldMk cId="2202273909" sldId="264"/>
            <ac:grpSpMk id="160" creationId="{CAC8ECB2-CE72-4A2E-FDC6-863DFB7C41E8}"/>
          </ac:grpSpMkLst>
        </pc:grpChg>
        <pc:grpChg chg="add del mod">
          <ac:chgData name="智子 有賀" userId="867f055c6b5480cc" providerId="LiveId" clId="{0D755577-98C8-4345-99AE-FCF7A51C1CF1}" dt="2025-01-17T16:47:09.788" v="2805" actId="478"/>
          <ac:grpSpMkLst>
            <pc:docMk/>
            <pc:sldMk cId="2202273909" sldId="264"/>
            <ac:grpSpMk id="165" creationId="{660637C4-91B1-E913-AB5A-C65BBEA03FC9}"/>
          </ac:grpSpMkLst>
        </pc:grpChg>
        <pc:grpChg chg="add del mod">
          <ac:chgData name="智子 有賀" userId="867f055c6b5480cc" providerId="LiveId" clId="{0D755577-98C8-4345-99AE-FCF7A51C1CF1}" dt="2025-01-17T16:47:09.788" v="2805" actId="478"/>
          <ac:grpSpMkLst>
            <pc:docMk/>
            <pc:sldMk cId="2202273909" sldId="264"/>
            <ac:grpSpMk id="174" creationId="{08BB9FC3-E93A-5C9E-A352-9E560B3C936C}"/>
          </ac:grpSpMkLst>
        </pc:grpChg>
        <pc:grpChg chg="add del mod">
          <ac:chgData name="智子 有賀" userId="867f055c6b5480cc" providerId="LiveId" clId="{0D755577-98C8-4345-99AE-FCF7A51C1CF1}" dt="2025-01-17T16:47:09.788" v="2805" actId="478"/>
          <ac:grpSpMkLst>
            <pc:docMk/>
            <pc:sldMk cId="2202273909" sldId="264"/>
            <ac:grpSpMk id="182" creationId="{22417878-1B95-DCD2-3C32-192BC02841B3}"/>
          </ac:grpSpMkLst>
        </pc:grpChg>
        <pc:grpChg chg="add mod">
          <ac:chgData name="智子 有賀" userId="867f055c6b5480cc" providerId="LiveId" clId="{0D755577-98C8-4345-99AE-FCF7A51C1CF1}" dt="2025-01-17T16:47:48.780" v="2830" actId="1038"/>
          <ac:grpSpMkLst>
            <pc:docMk/>
            <pc:sldMk cId="2202273909" sldId="264"/>
            <ac:grpSpMk id="197" creationId="{20E35C16-CF4D-F86E-8740-05E5E8F38E7F}"/>
          </ac:grpSpMkLst>
        </pc:grpChg>
        <pc:grpChg chg="add mod">
          <ac:chgData name="智子 有賀" userId="867f055c6b5480cc" providerId="LiveId" clId="{0D755577-98C8-4345-99AE-FCF7A51C1CF1}" dt="2025-01-17T16:47:48.780" v="2830" actId="1038"/>
          <ac:grpSpMkLst>
            <pc:docMk/>
            <pc:sldMk cId="2202273909" sldId="264"/>
            <ac:grpSpMk id="206" creationId="{0D96ECD9-CAA8-3170-8817-5BBBAFAA710A}"/>
          </ac:grpSpMkLst>
        </pc:grpChg>
        <pc:grpChg chg="add mod">
          <ac:chgData name="智子 有賀" userId="867f055c6b5480cc" providerId="LiveId" clId="{0D755577-98C8-4345-99AE-FCF7A51C1CF1}" dt="2025-01-17T16:48:13.386" v="2841" actId="1035"/>
          <ac:grpSpMkLst>
            <pc:docMk/>
            <pc:sldMk cId="2202273909" sldId="264"/>
            <ac:grpSpMk id="214" creationId="{152B424E-7B58-8B8E-2E1E-BF633780DAA5}"/>
          </ac:grpSpMkLst>
        </pc:grpChg>
        <pc:picChg chg="mod">
          <ac:chgData name="智子 有賀" userId="867f055c6b5480cc" providerId="LiveId" clId="{0D755577-98C8-4345-99AE-FCF7A51C1CF1}" dt="2025-01-17T16:38:44.914" v="2775"/>
          <ac:picMkLst>
            <pc:docMk/>
            <pc:sldMk cId="2202273909" sldId="264"/>
            <ac:picMk id="149" creationId="{67655D88-5EF3-EDBA-75E8-17B3388C8CF9}"/>
          </ac:picMkLst>
        </pc:picChg>
        <pc:picChg chg="mod">
          <ac:chgData name="智子 有賀" userId="867f055c6b5480cc" providerId="LiveId" clId="{0D755577-98C8-4345-99AE-FCF7A51C1CF1}" dt="2025-01-22T05:54:12.775" v="8966" actId="1076"/>
          <ac:picMkLst>
            <pc:docMk/>
            <pc:sldMk cId="2202273909" sldId="264"/>
            <ac:picMk id="157" creationId="{AB458C3B-C6CF-47F5-D33D-2C126BE5BEAA}"/>
          </ac:picMkLst>
        </pc:picChg>
        <pc:picChg chg="mod">
          <ac:chgData name="智子 有賀" userId="867f055c6b5480cc" providerId="LiveId" clId="{0D755577-98C8-4345-99AE-FCF7A51C1CF1}" dt="2025-01-22T05:53:59.415" v="8965" actId="1038"/>
          <ac:picMkLst>
            <pc:docMk/>
            <pc:sldMk cId="2202273909" sldId="264"/>
            <ac:picMk id="158" creationId="{9F8DF32C-ED47-8BAB-2730-4DF4F8D0EFC6}"/>
          </ac:picMkLst>
        </pc:picChg>
        <pc:cxnChg chg="mod topLvl">
          <ac:chgData name="智子 有賀" userId="867f055c6b5480cc" providerId="LiveId" clId="{0D755577-98C8-4345-99AE-FCF7A51C1CF1}" dt="2025-01-17T16:44:28.365" v="2790" actId="478"/>
          <ac:cxnSpMkLst>
            <pc:docMk/>
            <pc:sldMk cId="2202273909" sldId="264"/>
            <ac:cxnSpMk id="46" creationId="{41093CD6-8114-8652-EB0A-9F0086F43377}"/>
          </ac:cxnSpMkLst>
        </pc:cxnChg>
        <pc:cxnChg chg="mod topLvl">
          <ac:chgData name="智子 有賀" userId="867f055c6b5480cc" providerId="LiveId" clId="{0D755577-98C8-4345-99AE-FCF7A51C1CF1}" dt="2025-01-17T16:39:02.877" v="2777" actId="164"/>
          <ac:cxnSpMkLst>
            <pc:docMk/>
            <pc:sldMk cId="2202273909" sldId="264"/>
            <ac:cxnSpMk id="47" creationId="{B1090949-1DA0-3DC4-7E80-A637EBFFB7D1}"/>
          </ac:cxnSpMkLst>
        </pc:cxnChg>
        <pc:cxnChg chg="mod topLvl">
          <ac:chgData name="智子 有賀" userId="867f055c6b5480cc" providerId="LiveId" clId="{0D755577-98C8-4345-99AE-FCF7A51C1CF1}" dt="2025-01-17T16:39:02.877" v="2777" actId="164"/>
          <ac:cxnSpMkLst>
            <pc:docMk/>
            <pc:sldMk cId="2202273909" sldId="264"/>
            <ac:cxnSpMk id="48" creationId="{6520EB6B-5376-1DA3-EB29-19567984BD6C}"/>
          </ac:cxnSpMkLst>
        </pc:cxnChg>
        <pc:cxnChg chg="mod topLvl">
          <ac:chgData name="智子 有賀" userId="867f055c6b5480cc" providerId="LiveId" clId="{0D755577-98C8-4345-99AE-FCF7A51C1CF1}" dt="2025-01-17T16:39:02.877" v="2777" actId="164"/>
          <ac:cxnSpMkLst>
            <pc:docMk/>
            <pc:sldMk cId="2202273909" sldId="264"/>
            <ac:cxnSpMk id="56" creationId="{32367C79-CB7A-A3FA-96D6-AF2FAE3B08BB}"/>
          </ac:cxnSpMkLst>
        </pc:cxnChg>
        <pc:cxnChg chg="mod topLvl">
          <ac:chgData name="智子 有賀" userId="867f055c6b5480cc" providerId="LiveId" clId="{0D755577-98C8-4345-99AE-FCF7A51C1CF1}" dt="2025-01-17T16:39:02.877" v="2777" actId="164"/>
          <ac:cxnSpMkLst>
            <pc:docMk/>
            <pc:sldMk cId="2202273909" sldId="264"/>
            <ac:cxnSpMk id="57" creationId="{20280028-F866-C900-D8F6-46938BF8CD4E}"/>
          </ac:cxnSpMkLst>
        </pc:cxnChg>
        <pc:cxnChg chg="mod topLvl">
          <ac:chgData name="智子 有賀" userId="867f055c6b5480cc" providerId="LiveId" clId="{0D755577-98C8-4345-99AE-FCF7A51C1CF1}" dt="2025-01-17T16:39:02.877" v="2777" actId="164"/>
          <ac:cxnSpMkLst>
            <pc:docMk/>
            <pc:sldMk cId="2202273909" sldId="264"/>
            <ac:cxnSpMk id="58" creationId="{745E6CE5-618B-5D38-25FA-74FB752673BD}"/>
          </ac:cxnSpMkLst>
        </pc:cxnChg>
        <pc:cxnChg chg="mod topLvl">
          <ac:chgData name="智子 有賀" userId="867f055c6b5480cc" providerId="LiveId" clId="{0D755577-98C8-4345-99AE-FCF7A51C1CF1}" dt="2025-01-17T16:39:02.877" v="2777" actId="164"/>
          <ac:cxnSpMkLst>
            <pc:docMk/>
            <pc:sldMk cId="2202273909" sldId="264"/>
            <ac:cxnSpMk id="61" creationId="{11F8F9EC-AA3A-D20F-6A16-94EDC0613897}"/>
          </ac:cxnSpMkLst>
        </pc:cxnChg>
        <pc:cxnChg chg="mod topLvl">
          <ac:chgData name="智子 有賀" userId="867f055c6b5480cc" providerId="LiveId" clId="{0D755577-98C8-4345-99AE-FCF7A51C1CF1}" dt="2025-01-17T16:39:02.877" v="2777" actId="164"/>
          <ac:cxnSpMkLst>
            <pc:docMk/>
            <pc:sldMk cId="2202273909" sldId="264"/>
            <ac:cxnSpMk id="78" creationId="{DFE8DE23-B615-60E5-2F55-4854B8BCF514}"/>
          </ac:cxnSpMkLst>
        </pc:cxnChg>
        <pc:cxnChg chg="del mod topLvl">
          <ac:chgData name="智子 有賀" userId="867f055c6b5480cc" providerId="LiveId" clId="{0D755577-98C8-4345-99AE-FCF7A51C1CF1}" dt="2025-01-17T16:35:34.574" v="2770" actId="478"/>
          <ac:cxnSpMkLst>
            <pc:docMk/>
            <pc:sldMk cId="2202273909" sldId="264"/>
            <ac:cxnSpMk id="97" creationId="{4A753865-3ADF-4E17-71FB-0114C6606AFA}"/>
          </ac:cxnSpMkLst>
        </pc:cxnChg>
        <pc:cxnChg chg="del mod topLvl">
          <ac:chgData name="智子 有賀" userId="867f055c6b5480cc" providerId="LiveId" clId="{0D755577-98C8-4345-99AE-FCF7A51C1CF1}" dt="2025-01-17T16:35:34.574" v="2770" actId="478"/>
          <ac:cxnSpMkLst>
            <pc:docMk/>
            <pc:sldMk cId="2202273909" sldId="264"/>
            <ac:cxnSpMk id="99" creationId="{400562DE-46B9-689E-6B25-19C158A9461F}"/>
          </ac:cxnSpMkLst>
        </pc:cxnChg>
        <pc:cxnChg chg="del mod topLvl">
          <ac:chgData name="智子 有賀" userId="867f055c6b5480cc" providerId="LiveId" clId="{0D755577-98C8-4345-99AE-FCF7A51C1CF1}" dt="2025-01-17T16:35:34.574" v="2770" actId="478"/>
          <ac:cxnSpMkLst>
            <pc:docMk/>
            <pc:sldMk cId="2202273909" sldId="264"/>
            <ac:cxnSpMk id="100" creationId="{99D04D55-C212-FDFE-A4A5-342E35B1ACAF}"/>
          </ac:cxnSpMkLst>
        </pc:cxnChg>
        <pc:cxnChg chg="del mod topLvl">
          <ac:chgData name="智子 有賀" userId="867f055c6b5480cc" providerId="LiveId" clId="{0D755577-98C8-4345-99AE-FCF7A51C1CF1}" dt="2025-01-17T16:35:34.574" v="2770" actId="478"/>
          <ac:cxnSpMkLst>
            <pc:docMk/>
            <pc:sldMk cId="2202273909" sldId="264"/>
            <ac:cxnSpMk id="101" creationId="{88684F01-8101-F96C-2B56-260BFFE1FE0C}"/>
          </ac:cxnSpMkLst>
        </pc:cxnChg>
        <pc:cxnChg chg="del mod topLvl">
          <ac:chgData name="智子 有賀" userId="867f055c6b5480cc" providerId="LiveId" clId="{0D755577-98C8-4345-99AE-FCF7A51C1CF1}" dt="2025-01-17T16:35:34.574" v="2770" actId="478"/>
          <ac:cxnSpMkLst>
            <pc:docMk/>
            <pc:sldMk cId="2202273909" sldId="264"/>
            <ac:cxnSpMk id="102" creationId="{B628CDD3-2994-48AA-BAAA-053E10611940}"/>
          </ac:cxnSpMkLst>
        </pc:cxnChg>
        <pc:cxnChg chg="del mod topLvl">
          <ac:chgData name="智子 有賀" userId="867f055c6b5480cc" providerId="LiveId" clId="{0D755577-98C8-4345-99AE-FCF7A51C1CF1}" dt="2025-01-17T16:35:34.574" v="2770" actId="478"/>
          <ac:cxnSpMkLst>
            <pc:docMk/>
            <pc:sldMk cId="2202273909" sldId="264"/>
            <ac:cxnSpMk id="104" creationId="{68B8E755-3754-6C55-5993-51EEDBB4A43A}"/>
          </ac:cxnSpMkLst>
        </pc:cxnChg>
        <pc:cxnChg chg="del mod topLvl">
          <ac:chgData name="智子 有賀" userId="867f055c6b5480cc" providerId="LiveId" clId="{0D755577-98C8-4345-99AE-FCF7A51C1CF1}" dt="2025-01-17T16:35:34.574" v="2770" actId="478"/>
          <ac:cxnSpMkLst>
            <pc:docMk/>
            <pc:sldMk cId="2202273909" sldId="264"/>
            <ac:cxnSpMk id="105" creationId="{5994C1FD-9EF1-B354-7BEC-8D2AF08B7598}"/>
          </ac:cxnSpMkLst>
        </pc:cxnChg>
        <pc:cxnChg chg="del mod topLvl">
          <ac:chgData name="智子 有賀" userId="867f055c6b5480cc" providerId="LiveId" clId="{0D755577-98C8-4345-99AE-FCF7A51C1CF1}" dt="2025-01-17T16:35:34.574" v="2770" actId="478"/>
          <ac:cxnSpMkLst>
            <pc:docMk/>
            <pc:sldMk cId="2202273909" sldId="264"/>
            <ac:cxnSpMk id="106" creationId="{97E0A529-DE6B-0F81-73F0-D16CDB755C8C}"/>
          </ac:cxnSpMkLst>
        </pc:cxnChg>
        <pc:cxnChg chg="del mod topLvl">
          <ac:chgData name="智子 有賀" userId="867f055c6b5480cc" providerId="LiveId" clId="{0D755577-98C8-4345-99AE-FCF7A51C1CF1}" dt="2025-01-17T16:35:34.574" v="2770" actId="478"/>
          <ac:cxnSpMkLst>
            <pc:docMk/>
            <pc:sldMk cId="2202273909" sldId="264"/>
            <ac:cxnSpMk id="107" creationId="{CBF58A8E-24E6-A5EA-BEC1-8DBD6EE27D31}"/>
          </ac:cxnSpMkLst>
        </pc:cxnChg>
        <pc:cxnChg chg="del mod topLvl">
          <ac:chgData name="智子 有賀" userId="867f055c6b5480cc" providerId="LiveId" clId="{0D755577-98C8-4345-99AE-FCF7A51C1CF1}" dt="2025-01-17T16:35:34.574" v="2770" actId="478"/>
          <ac:cxnSpMkLst>
            <pc:docMk/>
            <pc:sldMk cId="2202273909" sldId="264"/>
            <ac:cxnSpMk id="108" creationId="{183794E9-DD17-9C24-E7CB-07B40B191D97}"/>
          </ac:cxnSpMkLst>
        </pc:cxnChg>
        <pc:cxnChg chg="del mod topLvl">
          <ac:chgData name="智子 有賀" userId="867f055c6b5480cc" providerId="LiveId" clId="{0D755577-98C8-4345-99AE-FCF7A51C1CF1}" dt="2025-01-17T16:35:34.574" v="2770" actId="478"/>
          <ac:cxnSpMkLst>
            <pc:docMk/>
            <pc:sldMk cId="2202273909" sldId="264"/>
            <ac:cxnSpMk id="109" creationId="{4CBF372C-496E-5239-AA7D-3ED461B94698}"/>
          </ac:cxnSpMkLst>
        </pc:cxnChg>
        <pc:cxnChg chg="del mod topLvl">
          <ac:chgData name="智子 有賀" userId="867f055c6b5480cc" providerId="LiveId" clId="{0D755577-98C8-4345-99AE-FCF7A51C1CF1}" dt="2025-01-17T16:35:34.574" v="2770" actId="478"/>
          <ac:cxnSpMkLst>
            <pc:docMk/>
            <pc:sldMk cId="2202273909" sldId="264"/>
            <ac:cxnSpMk id="110" creationId="{D34D5F62-4826-29B1-C837-A9DC148D8B93}"/>
          </ac:cxnSpMkLst>
        </pc:cxnChg>
        <pc:cxnChg chg="del mod topLvl">
          <ac:chgData name="智子 有賀" userId="867f055c6b5480cc" providerId="LiveId" clId="{0D755577-98C8-4345-99AE-FCF7A51C1CF1}" dt="2025-01-17T16:35:34.574" v="2770" actId="478"/>
          <ac:cxnSpMkLst>
            <pc:docMk/>
            <pc:sldMk cId="2202273909" sldId="264"/>
            <ac:cxnSpMk id="111" creationId="{7836DB16-BCF3-A32C-22A0-18E946E95E25}"/>
          </ac:cxnSpMkLst>
        </pc:cxnChg>
        <pc:cxnChg chg="del mod topLvl">
          <ac:chgData name="智子 有賀" userId="867f055c6b5480cc" providerId="LiveId" clId="{0D755577-98C8-4345-99AE-FCF7A51C1CF1}" dt="2025-01-17T16:35:34.574" v="2770" actId="478"/>
          <ac:cxnSpMkLst>
            <pc:docMk/>
            <pc:sldMk cId="2202273909" sldId="264"/>
            <ac:cxnSpMk id="112" creationId="{86BEC207-D006-8B1C-4FE4-10DEDF4372A0}"/>
          </ac:cxnSpMkLst>
        </pc:cxnChg>
        <pc:cxnChg chg="del mod topLvl">
          <ac:chgData name="智子 有賀" userId="867f055c6b5480cc" providerId="LiveId" clId="{0D755577-98C8-4345-99AE-FCF7A51C1CF1}" dt="2025-01-17T16:35:34.574" v="2770" actId="478"/>
          <ac:cxnSpMkLst>
            <pc:docMk/>
            <pc:sldMk cId="2202273909" sldId="264"/>
            <ac:cxnSpMk id="113" creationId="{979A7682-5D47-B5D6-4EBB-FB02506B7A3E}"/>
          </ac:cxnSpMkLst>
        </pc:cxnChg>
        <pc:cxnChg chg="del mod topLvl">
          <ac:chgData name="智子 有賀" userId="867f055c6b5480cc" providerId="LiveId" clId="{0D755577-98C8-4345-99AE-FCF7A51C1CF1}" dt="2025-01-17T16:35:34.574" v="2770" actId="478"/>
          <ac:cxnSpMkLst>
            <pc:docMk/>
            <pc:sldMk cId="2202273909" sldId="264"/>
            <ac:cxnSpMk id="114" creationId="{F798CF47-7E9D-60E9-C92F-B30DE0768874}"/>
          </ac:cxnSpMkLst>
        </pc:cxnChg>
        <pc:cxnChg chg="del mod topLvl">
          <ac:chgData name="智子 有賀" userId="867f055c6b5480cc" providerId="LiveId" clId="{0D755577-98C8-4345-99AE-FCF7A51C1CF1}" dt="2025-01-17T16:35:34.574" v="2770" actId="478"/>
          <ac:cxnSpMkLst>
            <pc:docMk/>
            <pc:sldMk cId="2202273909" sldId="264"/>
            <ac:cxnSpMk id="115" creationId="{1583C18A-98E5-A086-66A8-D3D6985E4155}"/>
          </ac:cxnSpMkLst>
        </pc:cxnChg>
        <pc:cxnChg chg="del mod topLvl">
          <ac:chgData name="智子 有賀" userId="867f055c6b5480cc" providerId="LiveId" clId="{0D755577-98C8-4345-99AE-FCF7A51C1CF1}" dt="2025-01-17T16:35:34.574" v="2770" actId="478"/>
          <ac:cxnSpMkLst>
            <pc:docMk/>
            <pc:sldMk cId="2202273909" sldId="264"/>
            <ac:cxnSpMk id="116" creationId="{146B3BC1-4F36-C439-DC6F-B71ECA695FF0}"/>
          </ac:cxnSpMkLst>
        </pc:cxnChg>
        <pc:cxnChg chg="del mod topLvl">
          <ac:chgData name="智子 有賀" userId="867f055c6b5480cc" providerId="LiveId" clId="{0D755577-98C8-4345-99AE-FCF7A51C1CF1}" dt="2025-01-17T16:35:34.574" v="2770" actId="478"/>
          <ac:cxnSpMkLst>
            <pc:docMk/>
            <pc:sldMk cId="2202273909" sldId="264"/>
            <ac:cxnSpMk id="117" creationId="{CA19A83F-BAFC-BD5F-1463-3F5094F57E30}"/>
          </ac:cxnSpMkLst>
        </pc:cxnChg>
        <pc:cxnChg chg="del mod topLvl">
          <ac:chgData name="智子 有賀" userId="867f055c6b5480cc" providerId="LiveId" clId="{0D755577-98C8-4345-99AE-FCF7A51C1CF1}" dt="2025-01-17T16:35:34.574" v="2770" actId="478"/>
          <ac:cxnSpMkLst>
            <pc:docMk/>
            <pc:sldMk cId="2202273909" sldId="264"/>
            <ac:cxnSpMk id="118" creationId="{6E4F8667-9E82-1B19-2284-3C07A3BF5714}"/>
          </ac:cxnSpMkLst>
        </pc:cxnChg>
        <pc:cxnChg chg="del mod topLvl">
          <ac:chgData name="智子 有賀" userId="867f055c6b5480cc" providerId="LiveId" clId="{0D755577-98C8-4345-99AE-FCF7A51C1CF1}" dt="2025-01-17T16:35:34.574" v="2770" actId="478"/>
          <ac:cxnSpMkLst>
            <pc:docMk/>
            <pc:sldMk cId="2202273909" sldId="264"/>
            <ac:cxnSpMk id="119" creationId="{3446C1E4-7D02-A9FC-33F4-C8230E374E47}"/>
          </ac:cxnSpMkLst>
        </pc:cxnChg>
        <pc:cxnChg chg="del mod topLvl">
          <ac:chgData name="智子 有賀" userId="867f055c6b5480cc" providerId="LiveId" clId="{0D755577-98C8-4345-99AE-FCF7A51C1CF1}" dt="2025-01-17T16:35:34.574" v="2770" actId="478"/>
          <ac:cxnSpMkLst>
            <pc:docMk/>
            <pc:sldMk cId="2202273909" sldId="264"/>
            <ac:cxnSpMk id="120" creationId="{F781FA2F-CCC7-83DD-3530-407BDEC5E53F}"/>
          </ac:cxnSpMkLst>
        </pc:cxnChg>
        <pc:cxnChg chg="del mod topLvl">
          <ac:chgData name="智子 有賀" userId="867f055c6b5480cc" providerId="LiveId" clId="{0D755577-98C8-4345-99AE-FCF7A51C1CF1}" dt="2025-01-17T16:35:34.574" v="2770" actId="478"/>
          <ac:cxnSpMkLst>
            <pc:docMk/>
            <pc:sldMk cId="2202273909" sldId="264"/>
            <ac:cxnSpMk id="121" creationId="{02B385D9-C456-FF38-C93F-F3915E98642F}"/>
          </ac:cxnSpMkLst>
        </pc:cxnChg>
        <pc:cxnChg chg="mod topLvl">
          <ac:chgData name="智子 有賀" userId="867f055c6b5480cc" providerId="LiveId" clId="{0D755577-98C8-4345-99AE-FCF7A51C1CF1}" dt="2025-01-17T16:39:02.877" v="2777" actId="164"/>
          <ac:cxnSpMkLst>
            <pc:docMk/>
            <pc:sldMk cId="2202273909" sldId="264"/>
            <ac:cxnSpMk id="132" creationId="{970B959D-C892-44E0-6F45-AA8B65A974BD}"/>
          </ac:cxnSpMkLst>
        </pc:cxnChg>
        <pc:cxnChg chg="mod">
          <ac:chgData name="智子 有賀" userId="867f055c6b5480cc" providerId="LiveId" clId="{0D755577-98C8-4345-99AE-FCF7A51C1CF1}" dt="2025-01-17T16:38:44.914" v="2775"/>
          <ac:cxnSpMkLst>
            <pc:docMk/>
            <pc:sldMk cId="2202273909" sldId="264"/>
            <ac:cxnSpMk id="154" creationId="{8ACCE6D8-B1EA-749E-9901-A314775A3C44}"/>
          </ac:cxnSpMkLst>
        </pc:cxnChg>
        <pc:cxnChg chg="mod">
          <ac:chgData name="智子 有賀" userId="867f055c6b5480cc" providerId="LiveId" clId="{0D755577-98C8-4345-99AE-FCF7A51C1CF1}" dt="2025-01-17T16:45:56.810" v="2801"/>
          <ac:cxnSpMkLst>
            <pc:docMk/>
            <pc:sldMk cId="2202273909" sldId="264"/>
            <ac:cxnSpMk id="166" creationId="{2D8B22A1-088A-D365-028A-07B3C44F9F49}"/>
          </ac:cxnSpMkLst>
        </pc:cxnChg>
        <pc:cxnChg chg="mod">
          <ac:chgData name="智子 有賀" userId="867f055c6b5480cc" providerId="LiveId" clId="{0D755577-98C8-4345-99AE-FCF7A51C1CF1}" dt="2025-01-17T16:45:56.810" v="2801"/>
          <ac:cxnSpMkLst>
            <pc:docMk/>
            <pc:sldMk cId="2202273909" sldId="264"/>
            <ac:cxnSpMk id="167" creationId="{EB51896B-3EBB-7CEA-7412-45BFCF3842C7}"/>
          </ac:cxnSpMkLst>
        </pc:cxnChg>
        <pc:cxnChg chg="mod">
          <ac:chgData name="智子 有賀" userId="867f055c6b5480cc" providerId="LiveId" clId="{0D755577-98C8-4345-99AE-FCF7A51C1CF1}" dt="2025-01-17T16:45:56.810" v="2801"/>
          <ac:cxnSpMkLst>
            <pc:docMk/>
            <pc:sldMk cId="2202273909" sldId="264"/>
            <ac:cxnSpMk id="168" creationId="{EB71E6D9-D167-48FF-05A2-00ED5F7EB380}"/>
          </ac:cxnSpMkLst>
        </pc:cxnChg>
        <pc:cxnChg chg="mod">
          <ac:chgData name="智子 有賀" userId="867f055c6b5480cc" providerId="LiveId" clId="{0D755577-98C8-4345-99AE-FCF7A51C1CF1}" dt="2025-01-17T16:45:56.810" v="2801"/>
          <ac:cxnSpMkLst>
            <pc:docMk/>
            <pc:sldMk cId="2202273909" sldId="264"/>
            <ac:cxnSpMk id="169" creationId="{60576368-0E13-F58D-72CF-C41A9F0A8D8D}"/>
          </ac:cxnSpMkLst>
        </pc:cxnChg>
        <pc:cxnChg chg="mod">
          <ac:chgData name="智子 有賀" userId="867f055c6b5480cc" providerId="LiveId" clId="{0D755577-98C8-4345-99AE-FCF7A51C1CF1}" dt="2025-01-17T16:45:56.810" v="2801"/>
          <ac:cxnSpMkLst>
            <pc:docMk/>
            <pc:sldMk cId="2202273909" sldId="264"/>
            <ac:cxnSpMk id="170" creationId="{853A7941-3842-E524-250D-33080ED64C94}"/>
          </ac:cxnSpMkLst>
        </pc:cxnChg>
        <pc:cxnChg chg="mod">
          <ac:chgData name="智子 有賀" userId="867f055c6b5480cc" providerId="LiveId" clId="{0D755577-98C8-4345-99AE-FCF7A51C1CF1}" dt="2025-01-17T16:45:56.810" v="2801"/>
          <ac:cxnSpMkLst>
            <pc:docMk/>
            <pc:sldMk cId="2202273909" sldId="264"/>
            <ac:cxnSpMk id="175" creationId="{6BF2350C-0635-1EB9-C9FB-2CD2A277E9B7}"/>
          </ac:cxnSpMkLst>
        </pc:cxnChg>
        <pc:cxnChg chg="mod">
          <ac:chgData name="智子 有賀" userId="867f055c6b5480cc" providerId="LiveId" clId="{0D755577-98C8-4345-99AE-FCF7A51C1CF1}" dt="2025-01-17T16:45:56.810" v="2801"/>
          <ac:cxnSpMkLst>
            <pc:docMk/>
            <pc:sldMk cId="2202273909" sldId="264"/>
            <ac:cxnSpMk id="176" creationId="{E0F04BBA-0AAF-351D-ADBD-3E9478275D67}"/>
          </ac:cxnSpMkLst>
        </pc:cxnChg>
        <pc:cxnChg chg="mod">
          <ac:chgData name="智子 有賀" userId="867f055c6b5480cc" providerId="LiveId" clId="{0D755577-98C8-4345-99AE-FCF7A51C1CF1}" dt="2025-01-17T16:45:56.810" v="2801"/>
          <ac:cxnSpMkLst>
            <pc:docMk/>
            <pc:sldMk cId="2202273909" sldId="264"/>
            <ac:cxnSpMk id="177" creationId="{A886C1D8-7D97-92F7-9F7A-81A5C34152D4}"/>
          </ac:cxnSpMkLst>
        </pc:cxnChg>
        <pc:cxnChg chg="mod">
          <ac:chgData name="智子 有賀" userId="867f055c6b5480cc" providerId="LiveId" clId="{0D755577-98C8-4345-99AE-FCF7A51C1CF1}" dt="2025-01-17T16:45:56.810" v="2801"/>
          <ac:cxnSpMkLst>
            <pc:docMk/>
            <pc:sldMk cId="2202273909" sldId="264"/>
            <ac:cxnSpMk id="180" creationId="{61F13235-1971-970D-8464-2F67E290FB57}"/>
          </ac:cxnSpMkLst>
        </pc:cxnChg>
        <pc:cxnChg chg="mod">
          <ac:chgData name="智子 有賀" userId="867f055c6b5480cc" providerId="LiveId" clId="{0D755577-98C8-4345-99AE-FCF7A51C1CF1}" dt="2025-01-17T16:45:56.810" v="2801"/>
          <ac:cxnSpMkLst>
            <pc:docMk/>
            <pc:sldMk cId="2202273909" sldId="264"/>
            <ac:cxnSpMk id="181" creationId="{D83E71CA-ED0A-1610-853D-1E6C4FCAB5A5}"/>
          </ac:cxnSpMkLst>
        </pc:cxnChg>
        <pc:cxnChg chg="mod">
          <ac:chgData name="智子 有賀" userId="867f055c6b5480cc" providerId="LiveId" clId="{0D755577-98C8-4345-99AE-FCF7A51C1CF1}" dt="2025-01-17T16:45:56.810" v="2801"/>
          <ac:cxnSpMkLst>
            <pc:docMk/>
            <pc:sldMk cId="2202273909" sldId="264"/>
            <ac:cxnSpMk id="183" creationId="{B6E537D2-BE5D-623D-4805-12C4F3544C2F}"/>
          </ac:cxnSpMkLst>
        </pc:cxnChg>
        <pc:cxnChg chg="mod">
          <ac:chgData name="智子 有賀" userId="867f055c6b5480cc" providerId="LiveId" clId="{0D755577-98C8-4345-99AE-FCF7A51C1CF1}" dt="2025-01-17T16:45:56.810" v="2801"/>
          <ac:cxnSpMkLst>
            <pc:docMk/>
            <pc:sldMk cId="2202273909" sldId="264"/>
            <ac:cxnSpMk id="184" creationId="{2E9538C5-A7EC-C8C0-B556-279D9ECDC187}"/>
          </ac:cxnSpMkLst>
        </pc:cxnChg>
        <pc:cxnChg chg="mod">
          <ac:chgData name="智子 有賀" userId="867f055c6b5480cc" providerId="LiveId" clId="{0D755577-98C8-4345-99AE-FCF7A51C1CF1}" dt="2025-01-17T16:45:56.810" v="2801"/>
          <ac:cxnSpMkLst>
            <pc:docMk/>
            <pc:sldMk cId="2202273909" sldId="264"/>
            <ac:cxnSpMk id="185" creationId="{0B7ED6C0-96D4-84A8-7466-30AFFCEB67FC}"/>
          </ac:cxnSpMkLst>
        </pc:cxnChg>
        <pc:cxnChg chg="mod">
          <ac:chgData name="智子 有賀" userId="867f055c6b5480cc" providerId="LiveId" clId="{0D755577-98C8-4345-99AE-FCF7A51C1CF1}" dt="2025-01-17T16:45:56.810" v="2801"/>
          <ac:cxnSpMkLst>
            <pc:docMk/>
            <pc:sldMk cId="2202273909" sldId="264"/>
            <ac:cxnSpMk id="188" creationId="{E42AC3E7-F2AA-E320-BE70-66A7EAF8C608}"/>
          </ac:cxnSpMkLst>
        </pc:cxnChg>
        <pc:cxnChg chg="mod">
          <ac:chgData name="智子 有賀" userId="867f055c6b5480cc" providerId="LiveId" clId="{0D755577-98C8-4345-99AE-FCF7A51C1CF1}" dt="2025-01-17T16:45:56.810" v="2801"/>
          <ac:cxnSpMkLst>
            <pc:docMk/>
            <pc:sldMk cId="2202273909" sldId="264"/>
            <ac:cxnSpMk id="189" creationId="{C9030EB3-60B0-0AC2-D336-4EF02DF18AB3}"/>
          </ac:cxnSpMkLst>
        </pc:cxnChg>
        <pc:cxnChg chg="mod">
          <ac:chgData name="智子 有賀" userId="867f055c6b5480cc" providerId="LiveId" clId="{0D755577-98C8-4345-99AE-FCF7A51C1CF1}" dt="2025-01-17T16:45:56.810" v="2801"/>
          <ac:cxnSpMkLst>
            <pc:docMk/>
            <pc:sldMk cId="2202273909" sldId="264"/>
            <ac:cxnSpMk id="191" creationId="{4A9F32F4-2EEB-F4F5-B3F3-A3BA64B901C2}"/>
          </ac:cxnSpMkLst>
        </pc:cxnChg>
        <pc:cxnChg chg="mod">
          <ac:chgData name="智子 有賀" userId="867f055c6b5480cc" providerId="LiveId" clId="{0D755577-98C8-4345-99AE-FCF7A51C1CF1}" dt="2025-01-17T16:45:56.810" v="2801"/>
          <ac:cxnSpMkLst>
            <pc:docMk/>
            <pc:sldMk cId="2202273909" sldId="264"/>
            <ac:cxnSpMk id="192" creationId="{8ECCE77E-72CB-6B9F-A13C-E9301F291D11}"/>
          </ac:cxnSpMkLst>
        </pc:cxnChg>
        <pc:cxnChg chg="mod">
          <ac:chgData name="智子 有賀" userId="867f055c6b5480cc" providerId="LiveId" clId="{0D755577-98C8-4345-99AE-FCF7A51C1CF1}" dt="2025-01-17T16:47:43.155" v="2807"/>
          <ac:cxnSpMkLst>
            <pc:docMk/>
            <pc:sldMk cId="2202273909" sldId="264"/>
            <ac:cxnSpMk id="198" creationId="{154FD51A-788D-9472-54D0-7CE1A77EDFB9}"/>
          </ac:cxnSpMkLst>
        </pc:cxnChg>
        <pc:cxnChg chg="mod">
          <ac:chgData name="智子 有賀" userId="867f055c6b5480cc" providerId="LiveId" clId="{0D755577-98C8-4345-99AE-FCF7A51C1CF1}" dt="2025-01-17T16:47:43.155" v="2807"/>
          <ac:cxnSpMkLst>
            <pc:docMk/>
            <pc:sldMk cId="2202273909" sldId="264"/>
            <ac:cxnSpMk id="199" creationId="{F1325113-87D1-0AF4-19FE-2EC0736AD689}"/>
          </ac:cxnSpMkLst>
        </pc:cxnChg>
        <pc:cxnChg chg="mod">
          <ac:chgData name="智子 有賀" userId="867f055c6b5480cc" providerId="LiveId" clId="{0D755577-98C8-4345-99AE-FCF7A51C1CF1}" dt="2025-01-17T16:47:43.155" v="2807"/>
          <ac:cxnSpMkLst>
            <pc:docMk/>
            <pc:sldMk cId="2202273909" sldId="264"/>
            <ac:cxnSpMk id="200" creationId="{9CD7F8E1-7ECA-A47D-571B-DC9D37889130}"/>
          </ac:cxnSpMkLst>
        </pc:cxnChg>
        <pc:cxnChg chg="mod">
          <ac:chgData name="智子 有賀" userId="867f055c6b5480cc" providerId="LiveId" clId="{0D755577-98C8-4345-99AE-FCF7A51C1CF1}" dt="2025-01-17T16:47:43.155" v="2807"/>
          <ac:cxnSpMkLst>
            <pc:docMk/>
            <pc:sldMk cId="2202273909" sldId="264"/>
            <ac:cxnSpMk id="201" creationId="{7F4FECD5-5F33-CE46-59A2-F22136DC1E4A}"/>
          </ac:cxnSpMkLst>
        </pc:cxnChg>
        <pc:cxnChg chg="mod">
          <ac:chgData name="智子 有賀" userId="867f055c6b5480cc" providerId="LiveId" clId="{0D755577-98C8-4345-99AE-FCF7A51C1CF1}" dt="2025-01-17T16:47:43.155" v="2807"/>
          <ac:cxnSpMkLst>
            <pc:docMk/>
            <pc:sldMk cId="2202273909" sldId="264"/>
            <ac:cxnSpMk id="202" creationId="{477FB282-23FA-A265-00A8-CCCE32011972}"/>
          </ac:cxnSpMkLst>
        </pc:cxnChg>
        <pc:cxnChg chg="mod">
          <ac:chgData name="智子 有賀" userId="867f055c6b5480cc" providerId="LiveId" clId="{0D755577-98C8-4345-99AE-FCF7A51C1CF1}" dt="2025-01-17T16:47:43.155" v="2807"/>
          <ac:cxnSpMkLst>
            <pc:docMk/>
            <pc:sldMk cId="2202273909" sldId="264"/>
            <ac:cxnSpMk id="207" creationId="{472449EC-1D89-5B9C-F872-205041EE6AAA}"/>
          </ac:cxnSpMkLst>
        </pc:cxnChg>
        <pc:cxnChg chg="mod">
          <ac:chgData name="智子 有賀" userId="867f055c6b5480cc" providerId="LiveId" clId="{0D755577-98C8-4345-99AE-FCF7A51C1CF1}" dt="2025-01-17T16:47:43.155" v="2807"/>
          <ac:cxnSpMkLst>
            <pc:docMk/>
            <pc:sldMk cId="2202273909" sldId="264"/>
            <ac:cxnSpMk id="208" creationId="{7A3C3940-157C-7D52-A248-37BF754CE079}"/>
          </ac:cxnSpMkLst>
        </pc:cxnChg>
        <pc:cxnChg chg="mod">
          <ac:chgData name="智子 有賀" userId="867f055c6b5480cc" providerId="LiveId" clId="{0D755577-98C8-4345-99AE-FCF7A51C1CF1}" dt="2025-01-17T16:47:43.155" v="2807"/>
          <ac:cxnSpMkLst>
            <pc:docMk/>
            <pc:sldMk cId="2202273909" sldId="264"/>
            <ac:cxnSpMk id="209" creationId="{D0259658-F95B-59FB-B901-4CC6C1467BE6}"/>
          </ac:cxnSpMkLst>
        </pc:cxnChg>
        <pc:cxnChg chg="mod">
          <ac:chgData name="智子 有賀" userId="867f055c6b5480cc" providerId="LiveId" clId="{0D755577-98C8-4345-99AE-FCF7A51C1CF1}" dt="2025-01-17T16:47:43.155" v="2807"/>
          <ac:cxnSpMkLst>
            <pc:docMk/>
            <pc:sldMk cId="2202273909" sldId="264"/>
            <ac:cxnSpMk id="212" creationId="{B20F072B-156C-92C4-4419-28D51FD2BF98}"/>
          </ac:cxnSpMkLst>
        </pc:cxnChg>
        <pc:cxnChg chg="mod">
          <ac:chgData name="智子 有賀" userId="867f055c6b5480cc" providerId="LiveId" clId="{0D755577-98C8-4345-99AE-FCF7A51C1CF1}" dt="2025-01-17T16:47:43.155" v="2807"/>
          <ac:cxnSpMkLst>
            <pc:docMk/>
            <pc:sldMk cId="2202273909" sldId="264"/>
            <ac:cxnSpMk id="213" creationId="{6C9ADCDA-7E07-D027-5120-0893F2EA3BF7}"/>
          </ac:cxnSpMkLst>
        </pc:cxnChg>
        <pc:cxnChg chg="mod">
          <ac:chgData name="智子 有賀" userId="867f055c6b5480cc" providerId="LiveId" clId="{0D755577-98C8-4345-99AE-FCF7A51C1CF1}" dt="2025-01-17T16:47:43.155" v="2807"/>
          <ac:cxnSpMkLst>
            <pc:docMk/>
            <pc:sldMk cId="2202273909" sldId="264"/>
            <ac:cxnSpMk id="215" creationId="{27077EAF-5785-58E8-FB7E-C699CEF45753}"/>
          </ac:cxnSpMkLst>
        </pc:cxnChg>
        <pc:cxnChg chg="mod">
          <ac:chgData name="智子 有賀" userId="867f055c6b5480cc" providerId="LiveId" clId="{0D755577-98C8-4345-99AE-FCF7A51C1CF1}" dt="2025-01-17T16:47:43.155" v="2807"/>
          <ac:cxnSpMkLst>
            <pc:docMk/>
            <pc:sldMk cId="2202273909" sldId="264"/>
            <ac:cxnSpMk id="216" creationId="{32162187-8930-F520-4F44-2BABFDFF76B1}"/>
          </ac:cxnSpMkLst>
        </pc:cxnChg>
        <pc:cxnChg chg="mod">
          <ac:chgData name="智子 有賀" userId="867f055c6b5480cc" providerId="LiveId" clId="{0D755577-98C8-4345-99AE-FCF7A51C1CF1}" dt="2025-01-17T16:47:43.155" v="2807"/>
          <ac:cxnSpMkLst>
            <pc:docMk/>
            <pc:sldMk cId="2202273909" sldId="264"/>
            <ac:cxnSpMk id="217" creationId="{CA0D15C4-2F3D-C6D3-BEEF-C8C486DF713D}"/>
          </ac:cxnSpMkLst>
        </pc:cxnChg>
        <pc:cxnChg chg="mod">
          <ac:chgData name="智子 有賀" userId="867f055c6b5480cc" providerId="LiveId" clId="{0D755577-98C8-4345-99AE-FCF7A51C1CF1}" dt="2025-01-17T16:47:43.155" v="2807"/>
          <ac:cxnSpMkLst>
            <pc:docMk/>
            <pc:sldMk cId="2202273909" sldId="264"/>
            <ac:cxnSpMk id="220" creationId="{E87275B6-B924-71D3-397D-879708461BE2}"/>
          </ac:cxnSpMkLst>
        </pc:cxnChg>
        <pc:cxnChg chg="mod">
          <ac:chgData name="智子 有賀" userId="867f055c6b5480cc" providerId="LiveId" clId="{0D755577-98C8-4345-99AE-FCF7A51C1CF1}" dt="2025-01-17T16:47:43.155" v="2807"/>
          <ac:cxnSpMkLst>
            <pc:docMk/>
            <pc:sldMk cId="2202273909" sldId="264"/>
            <ac:cxnSpMk id="221" creationId="{9A818BA1-6837-4ECD-DD7B-6836175BE3FC}"/>
          </ac:cxnSpMkLst>
        </pc:cxnChg>
        <pc:cxnChg chg="mod">
          <ac:chgData name="智子 有賀" userId="867f055c6b5480cc" providerId="LiveId" clId="{0D755577-98C8-4345-99AE-FCF7A51C1CF1}" dt="2025-01-17T16:47:43.155" v="2807"/>
          <ac:cxnSpMkLst>
            <pc:docMk/>
            <pc:sldMk cId="2202273909" sldId="264"/>
            <ac:cxnSpMk id="223" creationId="{71E6CA9D-E02D-178A-F6DD-1E611C3ED0C1}"/>
          </ac:cxnSpMkLst>
        </pc:cxnChg>
        <pc:cxnChg chg="mod">
          <ac:chgData name="智子 有賀" userId="867f055c6b5480cc" providerId="LiveId" clId="{0D755577-98C8-4345-99AE-FCF7A51C1CF1}" dt="2025-01-17T16:47:43.155" v="2807"/>
          <ac:cxnSpMkLst>
            <pc:docMk/>
            <pc:sldMk cId="2202273909" sldId="264"/>
            <ac:cxnSpMk id="224" creationId="{71316814-A766-9C56-3498-0A42E17AD272}"/>
          </ac:cxnSpMkLst>
        </pc:cxnChg>
      </pc:sldChg>
      <pc:sldChg chg="del ord">
        <pc:chgData name="智子 有賀" userId="867f055c6b5480cc" providerId="LiveId" clId="{0D755577-98C8-4345-99AE-FCF7A51C1CF1}" dt="2025-01-11T08:08:32.074" v="524" actId="47"/>
        <pc:sldMkLst>
          <pc:docMk/>
          <pc:sldMk cId="2171666727" sldId="265"/>
        </pc:sldMkLst>
      </pc:sldChg>
      <pc:sldChg chg="addSp delSp modSp mod ord">
        <pc:chgData name="智子 有賀" userId="867f055c6b5480cc" providerId="LiveId" clId="{0D755577-98C8-4345-99AE-FCF7A51C1CF1}" dt="2025-01-20T09:38:35.458" v="5991" actId="14100"/>
        <pc:sldMkLst>
          <pc:docMk/>
          <pc:sldMk cId="3149539889" sldId="265"/>
        </pc:sldMkLst>
        <pc:spChg chg="mod">
          <ac:chgData name="智子 有賀" userId="867f055c6b5480cc" providerId="LiveId" clId="{0D755577-98C8-4345-99AE-FCF7A51C1CF1}" dt="2025-01-18T02:01:46.441" v="4471" actId="404"/>
          <ac:spMkLst>
            <pc:docMk/>
            <pc:sldMk cId="3149539889" sldId="265"/>
            <ac:spMk id="2" creationId="{E150C094-C70C-45C1-29DD-DB07E0BBDD6C}"/>
          </ac:spMkLst>
        </pc:spChg>
        <pc:spChg chg="add del mod">
          <ac:chgData name="智子 有賀" userId="867f055c6b5480cc" providerId="LiveId" clId="{0D755577-98C8-4345-99AE-FCF7A51C1CF1}" dt="2025-01-19T16:09:55.213" v="5321" actId="21"/>
          <ac:spMkLst>
            <pc:docMk/>
            <pc:sldMk cId="3149539889" sldId="265"/>
            <ac:spMk id="4" creationId="{996E000F-C79B-C3FD-675B-4841338E8761}"/>
          </ac:spMkLst>
        </pc:spChg>
        <pc:spChg chg="mod">
          <ac:chgData name="智子 有賀" userId="867f055c6b5480cc" providerId="LiveId" clId="{0D755577-98C8-4345-99AE-FCF7A51C1CF1}" dt="2025-01-18T02:02:11.129" v="4483" actId="20577"/>
          <ac:spMkLst>
            <pc:docMk/>
            <pc:sldMk cId="3149539889" sldId="265"/>
            <ac:spMk id="7" creationId="{BEA1400F-79F9-462C-ADB7-F78203D96243}"/>
          </ac:spMkLst>
        </pc:spChg>
        <pc:graphicFrameChg chg="del">
          <ac:chgData name="智子 有賀" userId="867f055c6b5480cc" providerId="LiveId" clId="{0D755577-98C8-4345-99AE-FCF7A51C1CF1}" dt="2025-01-17T16:50:59.273" v="2870" actId="478"/>
          <ac:graphicFrameMkLst>
            <pc:docMk/>
            <pc:sldMk cId="3149539889" sldId="265"/>
            <ac:graphicFrameMk id="8" creationId="{11A097A4-9FB1-E331-E46F-73F0C837EEAE}"/>
          </ac:graphicFrameMkLst>
        </pc:graphicFrameChg>
        <pc:picChg chg="mod">
          <ac:chgData name="智子 有賀" userId="867f055c6b5480cc" providerId="LiveId" clId="{0D755577-98C8-4345-99AE-FCF7A51C1CF1}" dt="2025-01-20T09:38:35.458" v="5991" actId="14100"/>
          <ac:picMkLst>
            <pc:docMk/>
            <pc:sldMk cId="3149539889" sldId="265"/>
            <ac:picMk id="6" creationId="{CE163BA0-907D-E74E-80C7-D129E4E575EC}"/>
          </ac:picMkLst>
        </pc:picChg>
      </pc:sldChg>
      <pc:sldChg chg="del">
        <pc:chgData name="智子 有賀" userId="867f055c6b5480cc" providerId="LiveId" clId="{0D755577-98C8-4345-99AE-FCF7A51C1CF1}" dt="2025-01-17T18:21:18.634" v="3585" actId="47"/>
        <pc:sldMkLst>
          <pc:docMk/>
          <pc:sldMk cId="3367015005" sldId="266"/>
        </pc:sldMkLst>
      </pc:sldChg>
      <pc:sldChg chg="modSp mod">
        <pc:chgData name="智子 有賀" userId="867f055c6b5480cc" providerId="LiveId" clId="{0D755577-98C8-4345-99AE-FCF7A51C1CF1}" dt="2025-01-20T09:42:34.495" v="6132" actId="207"/>
        <pc:sldMkLst>
          <pc:docMk/>
          <pc:sldMk cId="915689508" sldId="267"/>
        </pc:sldMkLst>
        <pc:spChg chg="mod">
          <ac:chgData name="智子 有賀" userId="867f055c6b5480cc" providerId="LiveId" clId="{0D755577-98C8-4345-99AE-FCF7A51C1CF1}" dt="2025-01-20T09:42:34.495" v="6132" actId="207"/>
          <ac:spMkLst>
            <pc:docMk/>
            <pc:sldMk cId="915689508" sldId="267"/>
            <ac:spMk id="3" creationId="{D2638861-928C-F38F-B5F4-E51FE8A6FD16}"/>
          </ac:spMkLst>
        </pc:spChg>
      </pc:sldChg>
      <pc:sldChg chg="addSp delSp modSp new mod modClrScheme chgLayout">
        <pc:chgData name="智子 有賀" userId="867f055c6b5480cc" providerId="LiveId" clId="{0D755577-98C8-4345-99AE-FCF7A51C1CF1}" dt="2025-01-20T09:37:14.511" v="5987" actId="14100"/>
        <pc:sldMkLst>
          <pc:docMk/>
          <pc:sldMk cId="1715267173" sldId="268"/>
        </pc:sldMkLst>
        <pc:spChg chg="mod ord">
          <ac:chgData name="智子 有賀" userId="867f055c6b5480cc" providerId="LiveId" clId="{0D755577-98C8-4345-99AE-FCF7A51C1CF1}" dt="2025-01-18T01:58:20.830" v="4278" actId="20577"/>
          <ac:spMkLst>
            <pc:docMk/>
            <pc:sldMk cId="1715267173" sldId="268"/>
            <ac:spMk id="2" creationId="{89807DA6-A6F1-158F-D54D-B0CBF4184A10}"/>
          </ac:spMkLst>
        </pc:spChg>
        <pc:spChg chg="del">
          <ac:chgData name="智子 有賀" userId="867f055c6b5480cc" providerId="LiveId" clId="{0D755577-98C8-4345-99AE-FCF7A51C1CF1}" dt="2025-01-09T05:42:53.319" v="247" actId="700"/>
          <ac:spMkLst>
            <pc:docMk/>
            <pc:sldMk cId="1715267173" sldId="268"/>
            <ac:spMk id="3" creationId="{06AB2820-DA83-06C2-55AF-205D674F131F}"/>
          </ac:spMkLst>
        </pc:spChg>
        <pc:spChg chg="add mod">
          <ac:chgData name="智子 有賀" userId="867f055c6b5480cc" providerId="LiveId" clId="{0D755577-98C8-4345-99AE-FCF7A51C1CF1}" dt="2025-01-18T01:57:54.827" v="4228" actId="1036"/>
          <ac:spMkLst>
            <pc:docMk/>
            <pc:sldMk cId="1715267173" sldId="268"/>
            <ac:spMk id="3" creationId="{BD7A65AF-AB25-A264-D935-53340FC06BA5}"/>
          </ac:spMkLst>
        </pc:spChg>
        <pc:spChg chg="mod">
          <ac:chgData name="智子 有賀" userId="867f055c6b5480cc" providerId="LiveId" clId="{0D755577-98C8-4345-99AE-FCF7A51C1CF1}" dt="2025-01-17T08:41:06.589" v="2163" actId="255"/>
          <ac:spMkLst>
            <pc:docMk/>
            <pc:sldMk cId="1715267173" sldId="268"/>
            <ac:spMk id="7" creationId="{3C26BAF7-40B5-A79B-EE6B-645280D78166}"/>
          </ac:spMkLst>
        </pc:spChg>
        <pc:spChg chg="mod">
          <ac:chgData name="智子 有賀" userId="867f055c6b5480cc" providerId="LiveId" clId="{0D755577-98C8-4345-99AE-FCF7A51C1CF1}" dt="2025-01-17T08:41:06.589" v="2163" actId="255"/>
          <ac:spMkLst>
            <pc:docMk/>
            <pc:sldMk cId="1715267173" sldId="268"/>
            <ac:spMk id="8" creationId="{B552137E-C235-D8D3-EA8E-009400991C65}"/>
          </ac:spMkLst>
        </pc:spChg>
        <pc:spChg chg="mod">
          <ac:chgData name="智子 有賀" userId="867f055c6b5480cc" providerId="LiveId" clId="{0D755577-98C8-4345-99AE-FCF7A51C1CF1}" dt="2025-01-17T08:41:06.589" v="2163" actId="255"/>
          <ac:spMkLst>
            <pc:docMk/>
            <pc:sldMk cId="1715267173" sldId="268"/>
            <ac:spMk id="9" creationId="{101EFC85-96C2-3662-655D-1EDF01A9C4F6}"/>
          </ac:spMkLst>
        </pc:spChg>
        <pc:spChg chg="mod">
          <ac:chgData name="智子 有賀" userId="867f055c6b5480cc" providerId="LiveId" clId="{0D755577-98C8-4345-99AE-FCF7A51C1CF1}" dt="2025-01-17T08:40:36.765" v="2143" actId="255"/>
          <ac:spMkLst>
            <pc:docMk/>
            <pc:sldMk cId="1715267173" sldId="268"/>
            <ac:spMk id="11" creationId="{A62EBFCC-832B-DEE2-F3D0-5D447D0FCDC2}"/>
          </ac:spMkLst>
        </pc:spChg>
        <pc:spChg chg="mod">
          <ac:chgData name="智子 有賀" userId="867f055c6b5480cc" providerId="LiveId" clId="{0D755577-98C8-4345-99AE-FCF7A51C1CF1}" dt="2025-01-17T08:40:36.765" v="2143" actId="255"/>
          <ac:spMkLst>
            <pc:docMk/>
            <pc:sldMk cId="1715267173" sldId="268"/>
            <ac:spMk id="12" creationId="{7C756B76-8CFF-2AD9-7B86-7D8F267DEFB4}"/>
          </ac:spMkLst>
        </pc:spChg>
        <pc:spChg chg="mod">
          <ac:chgData name="智子 有賀" userId="867f055c6b5480cc" providerId="LiveId" clId="{0D755577-98C8-4345-99AE-FCF7A51C1CF1}" dt="2025-01-17T08:40:36.765" v="2143" actId="255"/>
          <ac:spMkLst>
            <pc:docMk/>
            <pc:sldMk cId="1715267173" sldId="268"/>
            <ac:spMk id="14" creationId="{116D426D-022A-DA77-B542-802856F37944}"/>
          </ac:spMkLst>
        </pc:spChg>
        <pc:spChg chg="mod">
          <ac:chgData name="智子 有賀" userId="867f055c6b5480cc" providerId="LiveId" clId="{0D755577-98C8-4345-99AE-FCF7A51C1CF1}" dt="2025-01-17T08:40:36.765" v="2143" actId="255"/>
          <ac:spMkLst>
            <pc:docMk/>
            <pc:sldMk cId="1715267173" sldId="268"/>
            <ac:spMk id="15" creationId="{016954CE-8DFA-6C93-87F8-B81AC07F2927}"/>
          </ac:spMkLst>
        </pc:spChg>
        <pc:spChg chg="add mod">
          <ac:chgData name="智子 有賀" userId="867f055c6b5480cc" providerId="LiveId" clId="{0D755577-98C8-4345-99AE-FCF7A51C1CF1}" dt="2025-01-20T09:37:14.511" v="5987" actId="14100"/>
          <ac:spMkLst>
            <pc:docMk/>
            <pc:sldMk cId="1715267173" sldId="268"/>
            <ac:spMk id="17" creationId="{9E22EF02-62F2-F09A-8FDA-2675C056305F}"/>
          </ac:spMkLst>
        </pc:spChg>
        <pc:spChg chg="add del mod">
          <ac:chgData name="智子 有賀" userId="867f055c6b5480cc" providerId="LiveId" clId="{0D755577-98C8-4345-99AE-FCF7A51C1CF1}" dt="2025-01-17T09:17:49.843" v="2542" actId="478"/>
          <ac:spMkLst>
            <pc:docMk/>
            <pc:sldMk cId="1715267173" sldId="268"/>
            <ac:spMk id="18" creationId="{D54A6ADB-1FAC-63E0-1C0A-4500FC293DE2}"/>
          </ac:spMkLst>
        </pc:spChg>
        <pc:spChg chg="add del mod">
          <ac:chgData name="智子 有賀" userId="867f055c6b5480cc" providerId="LiveId" clId="{0D755577-98C8-4345-99AE-FCF7A51C1CF1}" dt="2025-01-17T09:18:26.359" v="2550" actId="478"/>
          <ac:spMkLst>
            <pc:docMk/>
            <pc:sldMk cId="1715267173" sldId="268"/>
            <ac:spMk id="19" creationId="{89916AC4-D982-7BE3-2A11-481B357E0D70}"/>
          </ac:spMkLst>
        </pc:spChg>
        <pc:spChg chg="add mod">
          <ac:chgData name="智子 有賀" userId="867f055c6b5480cc" providerId="LiveId" clId="{0D755577-98C8-4345-99AE-FCF7A51C1CF1}" dt="2025-01-19T16:04:59.178" v="5226" actId="122"/>
          <ac:spMkLst>
            <pc:docMk/>
            <pc:sldMk cId="1715267173" sldId="268"/>
            <ac:spMk id="19" creationId="{A98291DB-6BDB-7032-3B35-666D1A83B597}"/>
          </ac:spMkLst>
        </pc:spChg>
        <pc:spChg chg="add del mod">
          <ac:chgData name="智子 有賀" userId="867f055c6b5480cc" providerId="LiveId" clId="{0D755577-98C8-4345-99AE-FCF7A51C1CF1}" dt="2025-01-17T09:18:44.043" v="2554" actId="478"/>
          <ac:spMkLst>
            <pc:docMk/>
            <pc:sldMk cId="1715267173" sldId="268"/>
            <ac:spMk id="20" creationId="{C2AE8E2F-4659-F605-01C7-052DDA4B5358}"/>
          </ac:spMkLst>
        </pc:spChg>
        <pc:spChg chg="add del mod">
          <ac:chgData name="智子 有賀" userId="867f055c6b5480cc" providerId="LiveId" clId="{0D755577-98C8-4345-99AE-FCF7A51C1CF1}" dt="2025-01-18T01:57:44.704" v="4208" actId="478"/>
          <ac:spMkLst>
            <pc:docMk/>
            <pc:sldMk cId="1715267173" sldId="268"/>
            <ac:spMk id="21" creationId="{09DF8349-DD47-E39F-9E5E-34B06A5CB1A1}"/>
          </ac:spMkLst>
        </pc:spChg>
        <pc:grpChg chg="add mod">
          <ac:chgData name="智子 有賀" userId="867f055c6b5480cc" providerId="LiveId" clId="{0D755577-98C8-4345-99AE-FCF7A51C1CF1}" dt="2025-01-17T08:41:20.633" v="2189" actId="1037"/>
          <ac:grpSpMkLst>
            <pc:docMk/>
            <pc:sldMk cId="1715267173" sldId="268"/>
            <ac:grpSpMk id="5" creationId="{3E04C0EF-F6C3-D16B-AF79-0680D33CDFFA}"/>
          </ac:grpSpMkLst>
        </pc:grpChg>
        <pc:grpChg chg="add mod">
          <ac:chgData name="智子 有賀" userId="867f055c6b5480cc" providerId="LiveId" clId="{0D755577-98C8-4345-99AE-FCF7A51C1CF1}" dt="2025-01-18T01:57:54.827" v="4228" actId="1036"/>
          <ac:grpSpMkLst>
            <pc:docMk/>
            <pc:sldMk cId="1715267173" sldId="268"/>
            <ac:grpSpMk id="10" creationId="{776CDFCC-FC6A-D3EF-F89B-B358B592E1DD}"/>
          </ac:grpSpMkLst>
        </pc:grpChg>
        <pc:grpChg chg="mod">
          <ac:chgData name="智子 有賀" userId="867f055c6b5480cc" providerId="LiveId" clId="{0D755577-98C8-4345-99AE-FCF7A51C1CF1}" dt="2025-01-09T05:43:02.979" v="248"/>
          <ac:grpSpMkLst>
            <pc:docMk/>
            <pc:sldMk cId="1715267173" sldId="268"/>
            <ac:grpSpMk id="13" creationId="{687EA388-0ABD-3560-22BF-E742B14FD100}"/>
          </ac:grpSpMkLst>
        </pc:grpChg>
        <pc:picChg chg="add mod">
          <ac:chgData name="智子 有賀" userId="867f055c6b5480cc" providerId="LiveId" clId="{0D755577-98C8-4345-99AE-FCF7A51C1CF1}" dt="2025-01-15T16:47:36.292" v="2006" actId="1076"/>
          <ac:picMkLst>
            <pc:docMk/>
            <pc:sldMk cId="1715267173" sldId="268"/>
            <ac:picMk id="4" creationId="{DB884F62-80CE-C088-02A3-8673A0512BC1}"/>
          </ac:picMkLst>
        </pc:picChg>
        <pc:picChg chg="mod">
          <ac:chgData name="智子 有賀" userId="867f055c6b5480cc" providerId="LiveId" clId="{0D755577-98C8-4345-99AE-FCF7A51C1CF1}" dt="2025-01-17T08:41:06.589" v="2163" actId="255"/>
          <ac:picMkLst>
            <pc:docMk/>
            <pc:sldMk cId="1715267173" sldId="268"/>
            <ac:picMk id="6" creationId="{6BAC0B2D-AB6F-E8CF-453A-E9D31C10C8F1}"/>
          </ac:picMkLst>
        </pc:picChg>
        <pc:cxnChg chg="mod">
          <ac:chgData name="智子 有賀" userId="867f055c6b5480cc" providerId="LiveId" clId="{0D755577-98C8-4345-99AE-FCF7A51C1CF1}" dt="2025-01-09T05:43:02.979" v="248"/>
          <ac:cxnSpMkLst>
            <pc:docMk/>
            <pc:sldMk cId="1715267173" sldId="268"/>
            <ac:cxnSpMk id="16" creationId="{6820C480-2469-1B3E-DB24-1FF7DC81DEFE}"/>
          </ac:cxnSpMkLst>
        </pc:cxnChg>
      </pc:sldChg>
      <pc:sldChg chg="modSp new del mod">
        <pc:chgData name="智子 有賀" userId="867f055c6b5480cc" providerId="LiveId" clId="{0D755577-98C8-4345-99AE-FCF7A51C1CF1}" dt="2025-01-17T16:43:48.037" v="2787" actId="47"/>
        <pc:sldMkLst>
          <pc:docMk/>
          <pc:sldMk cId="2007097198" sldId="269"/>
        </pc:sldMkLst>
        <pc:spChg chg="mod">
          <ac:chgData name="智子 有賀" userId="867f055c6b5480cc" providerId="LiveId" clId="{0D755577-98C8-4345-99AE-FCF7A51C1CF1}" dt="2025-01-11T08:10:31.096" v="564" actId="20577"/>
          <ac:spMkLst>
            <pc:docMk/>
            <pc:sldMk cId="2007097198" sldId="269"/>
            <ac:spMk id="2" creationId="{435997DC-2A67-1A24-877F-2C8FAE6457B1}"/>
          </ac:spMkLst>
        </pc:spChg>
      </pc:sldChg>
      <pc:sldChg chg="modSp new del mod">
        <pc:chgData name="智子 有賀" userId="867f055c6b5480cc" providerId="LiveId" clId="{0D755577-98C8-4345-99AE-FCF7A51C1CF1}" dt="2025-01-17T18:21:56.511" v="3600" actId="47"/>
        <pc:sldMkLst>
          <pc:docMk/>
          <pc:sldMk cId="3265646755" sldId="270"/>
        </pc:sldMkLst>
        <pc:spChg chg="mod">
          <ac:chgData name="智子 有賀" userId="867f055c6b5480cc" providerId="LiveId" clId="{0D755577-98C8-4345-99AE-FCF7A51C1CF1}" dt="2025-01-11T08:12:13.697" v="621" actId="20577"/>
          <ac:spMkLst>
            <pc:docMk/>
            <pc:sldMk cId="3265646755" sldId="270"/>
            <ac:spMk id="2" creationId="{FC8F11F7-F61C-DD64-A50B-BEF6BF8988A3}"/>
          </ac:spMkLst>
        </pc:spChg>
      </pc:sldChg>
      <pc:sldChg chg="modSp new del mod">
        <pc:chgData name="智子 有賀" userId="867f055c6b5480cc" providerId="LiveId" clId="{0D755577-98C8-4345-99AE-FCF7A51C1CF1}" dt="2025-01-17T17:41:16.687" v="2975" actId="47"/>
        <pc:sldMkLst>
          <pc:docMk/>
          <pc:sldMk cId="3270627353" sldId="271"/>
        </pc:sldMkLst>
        <pc:spChg chg="mod">
          <ac:chgData name="智子 有賀" userId="867f055c6b5480cc" providerId="LiveId" clId="{0D755577-98C8-4345-99AE-FCF7A51C1CF1}" dt="2025-01-11T08:30:03.744" v="745" actId="20577"/>
          <ac:spMkLst>
            <pc:docMk/>
            <pc:sldMk cId="3270627353" sldId="271"/>
            <ac:spMk id="2" creationId="{7913AAD6-B91D-068E-00A5-4D33C0B27826}"/>
          </ac:spMkLst>
        </pc:spChg>
        <pc:spChg chg="mod">
          <ac:chgData name="智子 有賀" userId="867f055c6b5480cc" providerId="LiveId" clId="{0D755577-98C8-4345-99AE-FCF7A51C1CF1}" dt="2025-01-11T08:30:13.727" v="760" actId="20577"/>
          <ac:spMkLst>
            <pc:docMk/>
            <pc:sldMk cId="3270627353" sldId="271"/>
            <ac:spMk id="3" creationId="{6FA2C140-E841-97E4-6DC1-9549A3D685FE}"/>
          </ac:spMkLst>
        </pc:spChg>
      </pc:sldChg>
      <pc:sldChg chg="addSp delSp modSp new mod modClrScheme chgLayout">
        <pc:chgData name="智子 有賀" userId="867f055c6b5480cc" providerId="LiveId" clId="{0D755577-98C8-4345-99AE-FCF7A51C1CF1}" dt="2025-01-17T17:37:05.723" v="2970" actId="403"/>
        <pc:sldMkLst>
          <pc:docMk/>
          <pc:sldMk cId="2424120527" sldId="272"/>
        </pc:sldMkLst>
        <pc:spChg chg="del mod ord">
          <ac:chgData name="智子 有賀" userId="867f055c6b5480cc" providerId="LiveId" clId="{0D755577-98C8-4345-99AE-FCF7A51C1CF1}" dt="2025-01-11T08:34:02.492" v="784" actId="700"/>
          <ac:spMkLst>
            <pc:docMk/>
            <pc:sldMk cId="2424120527" sldId="272"/>
            <ac:spMk id="2" creationId="{77A2F92F-A8B8-D1FC-562C-F07C8956D0B0}"/>
          </ac:spMkLst>
        </pc:spChg>
        <pc:spChg chg="del">
          <ac:chgData name="智子 有賀" userId="867f055c6b5480cc" providerId="LiveId" clId="{0D755577-98C8-4345-99AE-FCF7A51C1CF1}" dt="2025-01-11T08:34:02.492" v="784" actId="700"/>
          <ac:spMkLst>
            <pc:docMk/>
            <pc:sldMk cId="2424120527" sldId="272"/>
            <ac:spMk id="3" creationId="{0C6ABB7D-EABA-9B58-30B0-C386630DD14F}"/>
          </ac:spMkLst>
        </pc:spChg>
        <pc:spChg chg="add mod ord">
          <ac:chgData name="智子 有賀" userId="867f055c6b5480cc" providerId="LiveId" clId="{0D755577-98C8-4345-99AE-FCF7A51C1CF1}" dt="2025-01-17T17:37:05.723" v="2970" actId="403"/>
          <ac:spMkLst>
            <pc:docMk/>
            <pc:sldMk cId="2424120527" sldId="272"/>
            <ac:spMk id="4" creationId="{AD042B1B-ADBD-BE4C-ACBA-BFEA148E20A0}"/>
          </ac:spMkLst>
        </pc:spChg>
      </pc:sldChg>
      <pc:sldChg chg="modSp new del mod">
        <pc:chgData name="智子 有賀" userId="867f055c6b5480cc" providerId="LiveId" clId="{0D755577-98C8-4345-99AE-FCF7A51C1CF1}" dt="2025-01-15T16:08:22.719" v="1596" actId="47"/>
        <pc:sldMkLst>
          <pc:docMk/>
          <pc:sldMk cId="245940012" sldId="273"/>
        </pc:sldMkLst>
        <pc:spChg chg="mod">
          <ac:chgData name="智子 有賀" userId="867f055c6b5480cc" providerId="LiveId" clId="{0D755577-98C8-4345-99AE-FCF7A51C1CF1}" dt="2025-01-11T08:37:36.619" v="926" actId="20577"/>
          <ac:spMkLst>
            <pc:docMk/>
            <pc:sldMk cId="245940012" sldId="273"/>
            <ac:spMk id="2" creationId="{7622048D-905E-DED0-170A-2B48C074942D}"/>
          </ac:spMkLst>
        </pc:spChg>
      </pc:sldChg>
      <pc:sldChg chg="delSp del mod ord">
        <pc:chgData name="智子 有賀" userId="867f055c6b5480cc" providerId="LiveId" clId="{0D755577-98C8-4345-99AE-FCF7A51C1CF1}" dt="2025-01-17T16:49:19.286" v="2861" actId="47"/>
        <pc:sldMkLst>
          <pc:docMk/>
          <pc:sldMk cId="327380032" sldId="273"/>
        </pc:sldMkLst>
        <pc:spChg chg="del">
          <ac:chgData name="智子 有賀" userId="867f055c6b5480cc" providerId="LiveId" clId="{0D755577-98C8-4345-99AE-FCF7A51C1CF1}" dt="2025-01-17T16:47:27.173" v="2806" actId="478"/>
          <ac:spMkLst>
            <pc:docMk/>
            <pc:sldMk cId="327380032" sldId="273"/>
            <ac:spMk id="4" creationId="{01FCA8BA-027E-67BF-BB75-AE45A6C1D2B6}"/>
          </ac:spMkLst>
        </pc:spChg>
      </pc:sldChg>
      <pc:sldChg chg="addSp modSp new del mod modClrScheme chgLayout">
        <pc:chgData name="智子 有賀" userId="867f055c6b5480cc" providerId="LiveId" clId="{0D755577-98C8-4345-99AE-FCF7A51C1CF1}" dt="2025-01-11T08:35:51.400" v="859" actId="47"/>
        <pc:sldMkLst>
          <pc:docMk/>
          <pc:sldMk cId="650193905" sldId="273"/>
        </pc:sldMkLst>
        <pc:spChg chg="mod ord">
          <ac:chgData name="智子 有賀" userId="867f055c6b5480cc" providerId="LiveId" clId="{0D755577-98C8-4345-99AE-FCF7A51C1CF1}" dt="2025-01-11T08:35:04.055" v="858" actId="700"/>
          <ac:spMkLst>
            <pc:docMk/>
            <pc:sldMk cId="650193905" sldId="273"/>
            <ac:spMk id="2" creationId="{20550448-26BA-FEBC-C40C-FFF8D67A19D9}"/>
          </ac:spMkLst>
        </pc:spChg>
        <pc:spChg chg="add mod ord">
          <ac:chgData name="智子 有賀" userId="867f055c6b5480cc" providerId="LiveId" clId="{0D755577-98C8-4345-99AE-FCF7A51C1CF1}" dt="2025-01-11T08:35:04.055" v="858" actId="700"/>
          <ac:spMkLst>
            <pc:docMk/>
            <pc:sldMk cId="650193905" sldId="273"/>
            <ac:spMk id="3" creationId="{FA2D7BE7-D37F-73B6-B924-480BE52D284B}"/>
          </ac:spMkLst>
        </pc:spChg>
      </pc:sldChg>
      <pc:sldChg chg="addSp delSp modSp del mod">
        <pc:chgData name="智子 有賀" userId="867f055c6b5480cc" providerId="LiveId" clId="{0D755577-98C8-4345-99AE-FCF7A51C1CF1}" dt="2025-01-17T17:41:12.998" v="2974" actId="47"/>
        <pc:sldMkLst>
          <pc:docMk/>
          <pc:sldMk cId="3204163544" sldId="274"/>
        </pc:sldMkLst>
        <pc:spChg chg="del">
          <ac:chgData name="智子 有賀" userId="867f055c6b5480cc" providerId="LiveId" clId="{0D755577-98C8-4345-99AE-FCF7A51C1CF1}" dt="2025-01-13T03:29:38.314" v="1035" actId="478"/>
          <ac:spMkLst>
            <pc:docMk/>
            <pc:sldMk cId="3204163544" sldId="274"/>
            <ac:spMk id="3" creationId="{17F085A0-F660-6FF9-AF1B-56319B9FFD75}"/>
          </ac:spMkLst>
        </pc:spChg>
        <pc:spChg chg="add mod">
          <ac:chgData name="智子 有賀" userId="867f055c6b5480cc" providerId="LiveId" clId="{0D755577-98C8-4345-99AE-FCF7A51C1CF1}" dt="2025-01-13T03:30:24.230" v="1094" actId="20577"/>
          <ac:spMkLst>
            <pc:docMk/>
            <pc:sldMk cId="3204163544" sldId="274"/>
            <ac:spMk id="4" creationId="{7F081DAE-1908-923C-79A8-F538DAE11099}"/>
          </ac:spMkLst>
        </pc:spChg>
        <pc:spChg chg="del">
          <ac:chgData name="智子 有賀" userId="867f055c6b5480cc" providerId="LiveId" clId="{0D755577-98C8-4345-99AE-FCF7A51C1CF1}" dt="2025-01-13T03:29:48.644" v="1037" actId="478"/>
          <ac:spMkLst>
            <pc:docMk/>
            <pc:sldMk cId="3204163544" sldId="274"/>
            <ac:spMk id="29" creationId="{C0E499B7-328E-81FA-CB1F-2EFE7038D89E}"/>
          </ac:spMkLst>
        </pc:spChg>
        <pc:picChg chg="del">
          <ac:chgData name="智子 有賀" userId="867f055c6b5480cc" providerId="LiveId" clId="{0D755577-98C8-4345-99AE-FCF7A51C1CF1}" dt="2025-01-13T03:29:42.611" v="1036" actId="478"/>
          <ac:picMkLst>
            <pc:docMk/>
            <pc:sldMk cId="3204163544" sldId="274"/>
            <ac:picMk id="28" creationId="{9E81A0DF-29A5-6DF7-EE1A-CD4DC3E64659}"/>
          </ac:picMkLst>
        </pc:picChg>
      </pc:sldChg>
      <pc:sldChg chg="addSp modSp mod modNotesTx">
        <pc:chgData name="智子 有賀" userId="867f055c6b5480cc" providerId="LiveId" clId="{0D755577-98C8-4345-99AE-FCF7A51C1CF1}" dt="2025-01-22T05:56:33.793" v="8994" actId="20577"/>
        <pc:sldMkLst>
          <pc:docMk/>
          <pc:sldMk cId="1688556872" sldId="276"/>
        </pc:sldMkLst>
        <pc:spChg chg="mod">
          <ac:chgData name="智子 有賀" userId="867f055c6b5480cc" providerId="LiveId" clId="{0D755577-98C8-4345-99AE-FCF7A51C1CF1}" dt="2025-01-17T16:51:46.261" v="2888" actId="1036"/>
          <ac:spMkLst>
            <pc:docMk/>
            <pc:sldMk cId="1688556872" sldId="276"/>
            <ac:spMk id="6" creationId="{BEFA4293-71CD-7259-5DDA-AE027CE845F3}"/>
          </ac:spMkLst>
        </pc:spChg>
        <pc:spChg chg="mod">
          <ac:chgData name="智子 有賀" userId="867f055c6b5480cc" providerId="LiveId" clId="{0D755577-98C8-4345-99AE-FCF7A51C1CF1}" dt="2025-01-17T16:51:46.261" v="2888" actId="1036"/>
          <ac:spMkLst>
            <pc:docMk/>
            <pc:sldMk cId="1688556872" sldId="276"/>
            <ac:spMk id="10" creationId="{FD878FB8-BD68-1D32-7234-A61192F84638}"/>
          </ac:spMkLst>
        </pc:spChg>
        <pc:spChg chg="add mod">
          <ac:chgData name="智子 有賀" userId="867f055c6b5480cc" providerId="LiveId" clId="{0D755577-98C8-4345-99AE-FCF7A51C1CF1}" dt="2025-01-20T09:41:21.295" v="6088"/>
          <ac:spMkLst>
            <pc:docMk/>
            <pc:sldMk cId="1688556872" sldId="276"/>
            <ac:spMk id="11" creationId="{CC2EFA6B-4C75-AFA5-D7C3-554BB083EBCF}"/>
          </ac:spMkLst>
        </pc:spChg>
        <pc:grpChg chg="mod">
          <ac:chgData name="智子 有賀" userId="867f055c6b5480cc" providerId="LiveId" clId="{0D755577-98C8-4345-99AE-FCF7A51C1CF1}" dt="2025-01-17T16:51:46.261" v="2888" actId="1036"/>
          <ac:grpSpMkLst>
            <pc:docMk/>
            <pc:sldMk cId="1688556872" sldId="276"/>
            <ac:grpSpMk id="12" creationId="{885FD1CE-E85C-B8AD-B846-4B6D5156B98A}"/>
          </ac:grpSpMkLst>
        </pc:grpChg>
        <pc:graphicFrameChg chg="mod modGraphic">
          <ac:chgData name="智子 有賀" userId="867f055c6b5480cc" providerId="LiveId" clId="{0D755577-98C8-4345-99AE-FCF7A51C1CF1}" dt="2025-01-22T05:54:57.599" v="8968" actId="14100"/>
          <ac:graphicFrameMkLst>
            <pc:docMk/>
            <pc:sldMk cId="1688556872" sldId="276"/>
            <ac:graphicFrameMk id="4" creationId="{871E6467-E5F8-BBCC-C021-8AFC869B3541}"/>
          </ac:graphicFrameMkLst>
        </pc:graphicFrameChg>
        <pc:picChg chg="mod">
          <ac:chgData name="智子 有賀" userId="867f055c6b5480cc" providerId="LiveId" clId="{0D755577-98C8-4345-99AE-FCF7A51C1CF1}" dt="2025-01-17T16:51:46.261" v="2888" actId="1036"/>
          <ac:picMkLst>
            <pc:docMk/>
            <pc:sldMk cId="1688556872" sldId="276"/>
            <ac:picMk id="5" creationId="{AE856736-A7B4-0AF1-72AA-06177175B2AE}"/>
          </ac:picMkLst>
        </pc:picChg>
      </pc:sldChg>
      <pc:sldChg chg="addSp modSp mod ord modNotesTx">
        <pc:chgData name="智子 有賀" userId="867f055c6b5480cc" providerId="LiveId" clId="{0D755577-98C8-4345-99AE-FCF7A51C1CF1}" dt="2025-01-21T14:48:35.784" v="7188" actId="14100"/>
        <pc:sldMkLst>
          <pc:docMk/>
          <pc:sldMk cId="1227382294" sldId="277"/>
        </pc:sldMkLst>
        <pc:spChg chg="mod">
          <ac:chgData name="智子 有賀" userId="867f055c6b5480cc" providerId="LiveId" clId="{0D755577-98C8-4345-99AE-FCF7A51C1CF1}" dt="2025-01-18T02:02:37.771" v="4486" actId="404"/>
          <ac:spMkLst>
            <pc:docMk/>
            <pc:sldMk cId="1227382294" sldId="277"/>
            <ac:spMk id="2" creationId="{88586B02-E849-1E3C-E835-139C1A254FDB}"/>
          </ac:spMkLst>
        </pc:spChg>
        <pc:spChg chg="mod">
          <ac:chgData name="智子 有賀" userId="867f055c6b5480cc" providerId="LiveId" clId="{0D755577-98C8-4345-99AE-FCF7A51C1CF1}" dt="2025-01-20T09:39:05.737" v="6009" actId="1036"/>
          <ac:spMkLst>
            <pc:docMk/>
            <pc:sldMk cId="1227382294" sldId="277"/>
            <ac:spMk id="3" creationId="{0C3FB3EF-7919-A6D5-DB69-487120E4C848}"/>
          </ac:spMkLst>
        </pc:spChg>
        <pc:spChg chg="mod">
          <ac:chgData name="智子 有賀" userId="867f055c6b5480cc" providerId="LiveId" clId="{0D755577-98C8-4345-99AE-FCF7A51C1CF1}" dt="2025-01-21T14:45:43.358" v="7181" actId="1035"/>
          <ac:spMkLst>
            <pc:docMk/>
            <pc:sldMk cId="1227382294" sldId="277"/>
            <ac:spMk id="5" creationId="{AFCC3A30-3534-0DE5-9776-D7B96F8CD523}"/>
          </ac:spMkLst>
        </pc:spChg>
        <pc:spChg chg="add mod">
          <ac:chgData name="智子 有賀" userId="867f055c6b5480cc" providerId="LiveId" clId="{0D755577-98C8-4345-99AE-FCF7A51C1CF1}" dt="2025-01-19T16:09:59.086" v="5322"/>
          <ac:spMkLst>
            <pc:docMk/>
            <pc:sldMk cId="1227382294" sldId="277"/>
            <ac:spMk id="8" creationId="{DDE11F61-5404-131A-C4D0-F5FAE7A17405}"/>
          </ac:spMkLst>
        </pc:spChg>
        <pc:spChg chg="mod">
          <ac:chgData name="智子 有賀" userId="867f055c6b5480cc" providerId="LiveId" clId="{0D755577-98C8-4345-99AE-FCF7A51C1CF1}" dt="2025-01-20T09:39:05.737" v="6009" actId="1036"/>
          <ac:spMkLst>
            <pc:docMk/>
            <pc:sldMk cId="1227382294" sldId="277"/>
            <ac:spMk id="10" creationId="{2B137132-6E87-9698-00E6-09F9E1322499}"/>
          </ac:spMkLst>
        </pc:spChg>
        <pc:spChg chg="mod">
          <ac:chgData name="智子 有賀" userId="867f055c6b5480cc" providerId="LiveId" clId="{0D755577-98C8-4345-99AE-FCF7A51C1CF1}" dt="2025-01-20T09:39:05.737" v="6009" actId="1036"/>
          <ac:spMkLst>
            <pc:docMk/>
            <pc:sldMk cId="1227382294" sldId="277"/>
            <ac:spMk id="11" creationId="{33F354A6-961E-5819-0FDB-344D40654BD8}"/>
          </ac:spMkLst>
        </pc:spChg>
        <pc:spChg chg="mod">
          <ac:chgData name="智子 有賀" userId="867f055c6b5480cc" providerId="LiveId" clId="{0D755577-98C8-4345-99AE-FCF7A51C1CF1}" dt="2025-01-20T09:39:05.737" v="6009" actId="1036"/>
          <ac:spMkLst>
            <pc:docMk/>
            <pc:sldMk cId="1227382294" sldId="277"/>
            <ac:spMk id="13" creationId="{6E30C84D-BBF6-E317-AF1E-6AF8BDAD7B0F}"/>
          </ac:spMkLst>
        </pc:spChg>
        <pc:spChg chg="mod">
          <ac:chgData name="智子 有賀" userId="867f055c6b5480cc" providerId="LiveId" clId="{0D755577-98C8-4345-99AE-FCF7A51C1CF1}" dt="2025-01-20T09:39:05.737" v="6009" actId="1036"/>
          <ac:spMkLst>
            <pc:docMk/>
            <pc:sldMk cId="1227382294" sldId="277"/>
            <ac:spMk id="14" creationId="{5C77CD40-9BB3-0EED-754B-32A47AE1D9B6}"/>
          </ac:spMkLst>
        </pc:spChg>
        <pc:spChg chg="ord">
          <ac:chgData name="智子 有賀" userId="867f055c6b5480cc" providerId="LiveId" clId="{0D755577-98C8-4345-99AE-FCF7A51C1CF1}" dt="2025-01-17T18:52:11.991" v="3862" actId="167"/>
          <ac:spMkLst>
            <pc:docMk/>
            <pc:sldMk cId="1227382294" sldId="277"/>
            <ac:spMk id="17" creationId="{17142CFF-0E30-70A9-9ABC-1BCF27615E77}"/>
          </ac:spMkLst>
        </pc:spChg>
        <pc:spChg chg="mod">
          <ac:chgData name="智子 有賀" userId="867f055c6b5480cc" providerId="LiveId" clId="{0D755577-98C8-4345-99AE-FCF7A51C1CF1}" dt="2025-01-21T14:48:35.784" v="7188" actId="14100"/>
          <ac:spMkLst>
            <pc:docMk/>
            <pc:sldMk cId="1227382294" sldId="277"/>
            <ac:spMk id="18" creationId="{5384FEFC-9C6B-904E-39DD-18318F9B2558}"/>
          </ac:spMkLst>
        </pc:spChg>
        <pc:spChg chg="mod">
          <ac:chgData name="智子 有賀" userId="867f055c6b5480cc" providerId="LiveId" clId="{0D755577-98C8-4345-99AE-FCF7A51C1CF1}" dt="2025-01-20T09:39:05.737" v="6009" actId="1036"/>
          <ac:spMkLst>
            <pc:docMk/>
            <pc:sldMk cId="1227382294" sldId="277"/>
            <ac:spMk id="19" creationId="{120BD578-6397-CEED-A61E-2B5C9C0BB16B}"/>
          </ac:spMkLst>
        </pc:spChg>
        <pc:spChg chg="mod">
          <ac:chgData name="智子 有賀" userId="867f055c6b5480cc" providerId="LiveId" clId="{0D755577-98C8-4345-99AE-FCF7A51C1CF1}" dt="2025-01-20T09:39:05.737" v="6009" actId="1036"/>
          <ac:spMkLst>
            <pc:docMk/>
            <pc:sldMk cId="1227382294" sldId="277"/>
            <ac:spMk id="20" creationId="{E12674DC-FC78-915F-7A0B-B3FF3652B5A1}"/>
          </ac:spMkLst>
        </pc:spChg>
        <pc:spChg chg="mod">
          <ac:chgData name="智子 有賀" userId="867f055c6b5480cc" providerId="LiveId" clId="{0D755577-98C8-4345-99AE-FCF7A51C1CF1}" dt="2025-01-20T09:39:25.957" v="6016" actId="1036"/>
          <ac:spMkLst>
            <pc:docMk/>
            <pc:sldMk cId="1227382294" sldId="277"/>
            <ac:spMk id="21" creationId="{07ACA02B-05A7-DDD4-E37A-132D05DFDAFE}"/>
          </ac:spMkLst>
        </pc:spChg>
        <pc:spChg chg="mod">
          <ac:chgData name="智子 有賀" userId="867f055c6b5480cc" providerId="LiveId" clId="{0D755577-98C8-4345-99AE-FCF7A51C1CF1}" dt="2025-01-20T09:39:05.737" v="6009" actId="1036"/>
          <ac:spMkLst>
            <pc:docMk/>
            <pc:sldMk cId="1227382294" sldId="277"/>
            <ac:spMk id="22" creationId="{748DBD67-B6B6-C506-9C2B-36963117055A}"/>
          </ac:spMkLst>
        </pc:spChg>
        <pc:spChg chg="mod">
          <ac:chgData name="智子 有賀" userId="867f055c6b5480cc" providerId="LiveId" clId="{0D755577-98C8-4345-99AE-FCF7A51C1CF1}" dt="2025-01-20T09:39:05.737" v="6009" actId="1036"/>
          <ac:spMkLst>
            <pc:docMk/>
            <pc:sldMk cId="1227382294" sldId="277"/>
            <ac:spMk id="23" creationId="{BC1FA233-A5BD-65B6-C0E7-5FB368EB581C}"/>
          </ac:spMkLst>
        </pc:spChg>
        <pc:spChg chg="mod">
          <ac:chgData name="智子 有賀" userId="867f055c6b5480cc" providerId="LiveId" clId="{0D755577-98C8-4345-99AE-FCF7A51C1CF1}" dt="2025-01-20T09:39:05.737" v="6009" actId="1036"/>
          <ac:spMkLst>
            <pc:docMk/>
            <pc:sldMk cId="1227382294" sldId="277"/>
            <ac:spMk id="24" creationId="{C02BFA9B-46F7-B7AC-51C5-347F7C0E7985}"/>
          </ac:spMkLst>
        </pc:spChg>
        <pc:spChg chg="mod">
          <ac:chgData name="智子 有賀" userId="867f055c6b5480cc" providerId="LiveId" clId="{0D755577-98C8-4345-99AE-FCF7A51C1CF1}" dt="2025-01-20T09:39:25.957" v="6016" actId="1036"/>
          <ac:spMkLst>
            <pc:docMk/>
            <pc:sldMk cId="1227382294" sldId="277"/>
            <ac:spMk id="27" creationId="{0A0BDEDB-BB1B-DD4A-40E3-55BFE3DD21BB}"/>
          </ac:spMkLst>
        </pc:spChg>
        <pc:picChg chg="mod">
          <ac:chgData name="智子 有賀" userId="867f055c6b5480cc" providerId="LiveId" clId="{0D755577-98C8-4345-99AE-FCF7A51C1CF1}" dt="2025-01-20T09:39:05.737" v="6009" actId="1036"/>
          <ac:picMkLst>
            <pc:docMk/>
            <pc:sldMk cId="1227382294" sldId="277"/>
            <ac:picMk id="6" creationId="{B137EF4C-0BA7-07A4-2495-0052A9263496}"/>
          </ac:picMkLst>
        </pc:picChg>
        <pc:picChg chg="mod">
          <ac:chgData name="智子 有賀" userId="867f055c6b5480cc" providerId="LiveId" clId="{0D755577-98C8-4345-99AE-FCF7A51C1CF1}" dt="2025-01-20T09:39:05.737" v="6009" actId="1036"/>
          <ac:picMkLst>
            <pc:docMk/>
            <pc:sldMk cId="1227382294" sldId="277"/>
            <ac:picMk id="7" creationId="{2F629FC8-2532-42E1-C4AC-CDDB8D955A1E}"/>
          </ac:picMkLst>
        </pc:picChg>
        <pc:picChg chg="mod">
          <ac:chgData name="智子 有賀" userId="867f055c6b5480cc" providerId="LiveId" clId="{0D755577-98C8-4345-99AE-FCF7A51C1CF1}" dt="2025-01-20T09:39:05.737" v="6009" actId="1036"/>
          <ac:picMkLst>
            <pc:docMk/>
            <pc:sldMk cId="1227382294" sldId="277"/>
            <ac:picMk id="9" creationId="{26C2C948-7DF0-F6F8-C1F4-125627C8E5B1}"/>
          </ac:picMkLst>
        </pc:picChg>
        <pc:picChg chg="mod">
          <ac:chgData name="智子 有賀" userId="867f055c6b5480cc" providerId="LiveId" clId="{0D755577-98C8-4345-99AE-FCF7A51C1CF1}" dt="2025-01-20T09:39:25.957" v="6016" actId="1036"/>
          <ac:picMkLst>
            <pc:docMk/>
            <pc:sldMk cId="1227382294" sldId="277"/>
            <ac:picMk id="25" creationId="{ABEB97F9-8D64-B563-F9E1-0A7DA69124FF}"/>
          </ac:picMkLst>
        </pc:picChg>
      </pc:sldChg>
      <pc:sldChg chg="addSp delSp modSp mod ord modClrScheme chgLayout">
        <pc:chgData name="智子 有賀" userId="867f055c6b5480cc" providerId="LiveId" clId="{0D755577-98C8-4345-99AE-FCF7A51C1CF1}" dt="2025-01-22T05:28:13.601" v="8716" actId="1076"/>
        <pc:sldMkLst>
          <pc:docMk/>
          <pc:sldMk cId="1460468153" sldId="278"/>
        </pc:sldMkLst>
        <pc:spChg chg="add del mod">
          <ac:chgData name="智子 有賀" userId="867f055c6b5480cc" providerId="LiveId" clId="{0D755577-98C8-4345-99AE-FCF7A51C1CF1}" dt="2025-01-19T16:01:01.170" v="5027" actId="478"/>
          <ac:spMkLst>
            <pc:docMk/>
            <pc:sldMk cId="1460468153" sldId="278"/>
            <ac:spMk id="2" creationId="{26817B1B-89A7-4D68-A654-09B1F14C40C5}"/>
          </ac:spMkLst>
        </pc:spChg>
        <pc:spChg chg="add mod ord">
          <ac:chgData name="智子 有賀" userId="867f055c6b5480cc" providerId="LiveId" clId="{0D755577-98C8-4345-99AE-FCF7A51C1CF1}" dt="2025-01-20T09:34:06.118" v="5871" actId="1037"/>
          <ac:spMkLst>
            <pc:docMk/>
            <pc:sldMk cId="1460468153" sldId="278"/>
            <ac:spMk id="2" creationId="{909B665F-8262-FB1C-CF60-61DD4C1F99CC}"/>
          </ac:spMkLst>
        </pc:spChg>
        <pc:spChg chg="del mod ord">
          <ac:chgData name="智子 有賀" userId="867f055c6b5480cc" providerId="LiveId" clId="{0D755577-98C8-4345-99AE-FCF7A51C1CF1}" dt="2025-01-19T03:03:46.041" v="4710" actId="478"/>
          <ac:spMkLst>
            <pc:docMk/>
            <pc:sldMk cId="1460468153" sldId="278"/>
            <ac:spMk id="2" creationId="{F5ADBFC0-7EF8-BD19-C62D-F95DE48A4729}"/>
          </ac:spMkLst>
        </pc:spChg>
        <pc:spChg chg="add del mod">
          <ac:chgData name="智子 有賀" userId="867f055c6b5480cc" providerId="LiveId" clId="{0D755577-98C8-4345-99AE-FCF7A51C1CF1}" dt="2025-01-19T03:02:15.468" v="4617" actId="478"/>
          <ac:spMkLst>
            <pc:docMk/>
            <pc:sldMk cId="1460468153" sldId="278"/>
            <ac:spMk id="3" creationId="{36711999-6532-8598-1663-93D5693C87F5}"/>
          </ac:spMkLst>
        </pc:spChg>
        <pc:spChg chg="add mod">
          <ac:chgData name="智子 有賀" userId="867f055c6b5480cc" providerId="LiveId" clId="{0D755577-98C8-4345-99AE-FCF7A51C1CF1}" dt="2025-01-19T16:01:15.285" v="5046" actId="1038"/>
          <ac:spMkLst>
            <pc:docMk/>
            <pc:sldMk cId="1460468153" sldId="278"/>
            <ac:spMk id="3" creationId="{416F6A60-A6F0-F2BF-4C22-A0937C23CB53}"/>
          </ac:spMkLst>
        </pc:spChg>
        <pc:spChg chg="del">
          <ac:chgData name="智子 有賀" userId="867f055c6b5480cc" providerId="LiveId" clId="{0D755577-98C8-4345-99AE-FCF7A51C1CF1}" dt="2025-01-17T18:36:18.655" v="3781" actId="700"/>
          <ac:spMkLst>
            <pc:docMk/>
            <pc:sldMk cId="1460468153" sldId="278"/>
            <ac:spMk id="3" creationId="{44CACE70-9E47-7405-15A7-DACBF383E157}"/>
          </ac:spMkLst>
        </pc:spChg>
        <pc:spChg chg="mod ord">
          <ac:chgData name="智子 有賀" userId="867f055c6b5480cc" providerId="LiveId" clId="{0D755577-98C8-4345-99AE-FCF7A51C1CF1}" dt="2025-01-19T03:03:33.721" v="4709" actId="700"/>
          <ac:spMkLst>
            <pc:docMk/>
            <pc:sldMk cId="1460468153" sldId="278"/>
            <ac:spMk id="4" creationId="{76444749-60DF-B290-CB83-C023E5133F61}"/>
          </ac:spMkLst>
        </pc:spChg>
        <pc:spChg chg="add del mod">
          <ac:chgData name="智子 有賀" userId="867f055c6b5480cc" providerId="LiveId" clId="{0D755577-98C8-4345-99AE-FCF7A51C1CF1}" dt="2025-01-19T16:00:14.974" v="5016" actId="478"/>
          <ac:spMkLst>
            <pc:docMk/>
            <pc:sldMk cId="1460468153" sldId="278"/>
            <ac:spMk id="6" creationId="{20264E67-6D50-1D47-E544-49377CF8622F}"/>
          </ac:spMkLst>
        </pc:spChg>
        <pc:spChg chg="add del mod">
          <ac:chgData name="智子 有賀" userId="867f055c6b5480cc" providerId="LiveId" clId="{0D755577-98C8-4345-99AE-FCF7A51C1CF1}" dt="2025-01-22T05:24:02.084" v="8645" actId="478"/>
          <ac:spMkLst>
            <pc:docMk/>
            <pc:sldMk cId="1460468153" sldId="278"/>
            <ac:spMk id="6" creationId="{4C575327-3E27-AEC9-300A-97C083BAF822}"/>
          </ac:spMkLst>
        </pc:spChg>
        <pc:spChg chg="mod">
          <ac:chgData name="智子 有賀" userId="867f055c6b5480cc" providerId="LiveId" clId="{0D755577-98C8-4345-99AE-FCF7A51C1CF1}" dt="2025-01-22T05:21:56.994" v="8643" actId="20577"/>
          <ac:spMkLst>
            <pc:docMk/>
            <pc:sldMk cId="1460468153" sldId="278"/>
            <ac:spMk id="10" creationId="{0C364711-6FB5-37AC-A3A9-83A79A25FC7A}"/>
          </ac:spMkLst>
        </pc:spChg>
        <pc:spChg chg="add mod">
          <ac:chgData name="智子 有賀" userId="867f055c6b5480cc" providerId="LiveId" clId="{0D755577-98C8-4345-99AE-FCF7A51C1CF1}" dt="2025-01-22T05:25:52.673" v="8707" actId="20577"/>
          <ac:spMkLst>
            <pc:docMk/>
            <pc:sldMk cId="1460468153" sldId="278"/>
            <ac:spMk id="12" creationId="{C2AFB652-350B-E0B8-BC8F-C7B8702B002B}"/>
          </ac:spMkLst>
        </pc:spChg>
        <pc:spChg chg="add mod">
          <ac:chgData name="智子 有賀" userId="867f055c6b5480cc" providerId="LiveId" clId="{0D755577-98C8-4345-99AE-FCF7A51C1CF1}" dt="2025-01-22T05:26:11.758" v="8710" actId="2085"/>
          <ac:spMkLst>
            <pc:docMk/>
            <pc:sldMk cId="1460468153" sldId="278"/>
            <ac:spMk id="13" creationId="{048E7864-B098-4B8C-1533-6722D83C1283}"/>
          </ac:spMkLst>
        </pc:spChg>
        <pc:picChg chg="mod">
          <ac:chgData name="智子 有賀" userId="867f055c6b5480cc" providerId="LiveId" clId="{0D755577-98C8-4345-99AE-FCF7A51C1CF1}" dt="2025-01-22T05:28:13.601" v="8716" actId="1076"/>
          <ac:picMkLst>
            <pc:docMk/>
            <pc:sldMk cId="1460468153" sldId="278"/>
            <ac:picMk id="7" creationId="{6ABBA599-BCFC-09A1-85D0-EF7524B4C534}"/>
          </ac:picMkLst>
        </pc:picChg>
        <pc:picChg chg="mod">
          <ac:chgData name="智子 有賀" userId="867f055c6b5480cc" providerId="LiveId" clId="{0D755577-98C8-4345-99AE-FCF7A51C1CF1}" dt="2025-01-19T03:03:50.340" v="4711" actId="1076"/>
          <ac:picMkLst>
            <pc:docMk/>
            <pc:sldMk cId="1460468153" sldId="278"/>
            <ac:picMk id="1026" creationId="{EB8788A0-28FB-A871-B881-6CD0BB6EF0CD}"/>
          </ac:picMkLst>
        </pc:picChg>
        <pc:cxnChg chg="add mod">
          <ac:chgData name="智子 有賀" userId="867f055c6b5480cc" providerId="LiveId" clId="{0D755577-98C8-4345-99AE-FCF7A51C1CF1}" dt="2025-01-20T09:34:00.023" v="5865" actId="1582"/>
          <ac:cxnSpMkLst>
            <pc:docMk/>
            <pc:sldMk cId="1460468153" sldId="278"/>
            <ac:cxnSpMk id="8" creationId="{F094A295-239E-6D37-1689-E58D8649EBE5}"/>
          </ac:cxnSpMkLst>
        </pc:cxnChg>
        <pc:cxnChg chg="mod">
          <ac:chgData name="智子 有賀" userId="867f055c6b5480cc" providerId="LiveId" clId="{0D755577-98C8-4345-99AE-FCF7A51C1CF1}" dt="2025-01-19T03:02:53.980" v="4708" actId="1037"/>
          <ac:cxnSpMkLst>
            <pc:docMk/>
            <pc:sldMk cId="1460468153" sldId="278"/>
            <ac:cxnSpMk id="9" creationId="{8C33FED6-E111-667C-F9E4-11C84C6694F0}"/>
          </ac:cxnSpMkLst>
        </pc:cxnChg>
      </pc:sldChg>
      <pc:sldChg chg="modSp mod modClrScheme chgLayout">
        <pc:chgData name="智子 有賀" userId="867f055c6b5480cc" providerId="LiveId" clId="{0D755577-98C8-4345-99AE-FCF7A51C1CF1}" dt="2025-01-18T02:08:16.584" v="4566" actId="20577"/>
        <pc:sldMkLst>
          <pc:docMk/>
          <pc:sldMk cId="1875263415" sldId="1046"/>
        </pc:sldMkLst>
        <pc:spChg chg="mod ord">
          <ac:chgData name="智子 有賀" userId="867f055c6b5480cc" providerId="LiveId" clId="{0D755577-98C8-4345-99AE-FCF7A51C1CF1}" dt="2025-01-18T02:07:32.585" v="4558" actId="700"/>
          <ac:spMkLst>
            <pc:docMk/>
            <pc:sldMk cId="1875263415" sldId="1046"/>
            <ac:spMk id="2" creationId="{A4D9AD5D-35A1-4B8B-A1D5-184067F977B2}"/>
          </ac:spMkLst>
        </pc:spChg>
        <pc:spChg chg="mod ord">
          <ac:chgData name="智子 有賀" userId="867f055c6b5480cc" providerId="LiveId" clId="{0D755577-98C8-4345-99AE-FCF7A51C1CF1}" dt="2025-01-18T02:08:16.584" v="4566" actId="20577"/>
          <ac:spMkLst>
            <pc:docMk/>
            <pc:sldMk cId="1875263415" sldId="1046"/>
            <ac:spMk id="3" creationId="{0B8494B6-8217-4D9A-BBD3-44CA24C3E5F8}"/>
          </ac:spMkLst>
        </pc:spChg>
        <pc:spChg chg="mod ord">
          <ac:chgData name="智子 有賀" userId="867f055c6b5480cc" providerId="LiveId" clId="{0D755577-98C8-4345-99AE-FCF7A51C1CF1}" dt="2025-01-18T02:07:32.585" v="4558" actId="700"/>
          <ac:spMkLst>
            <pc:docMk/>
            <pc:sldMk cId="1875263415" sldId="1046"/>
            <ac:spMk id="5" creationId="{04B37E56-A2CA-7C92-13A3-ACCDCB3ACD67}"/>
          </ac:spMkLst>
        </pc:spChg>
      </pc:sldChg>
      <pc:sldChg chg="modSp mod">
        <pc:chgData name="智子 有賀" userId="867f055c6b5480cc" providerId="LiveId" clId="{0D755577-98C8-4345-99AE-FCF7A51C1CF1}" dt="2025-01-20T09:27:55.809" v="5555" actId="207"/>
        <pc:sldMkLst>
          <pc:docMk/>
          <pc:sldMk cId="2477281142" sldId="2864"/>
        </pc:sldMkLst>
        <pc:spChg chg="mod">
          <ac:chgData name="智子 有賀" userId="867f055c6b5480cc" providerId="LiveId" clId="{0D755577-98C8-4345-99AE-FCF7A51C1CF1}" dt="2025-01-18T01:52:57.736" v="4075" actId="1038"/>
          <ac:spMkLst>
            <pc:docMk/>
            <pc:sldMk cId="2477281142" sldId="2864"/>
            <ac:spMk id="2" creationId="{258E0BEF-2062-4C9F-B7EB-CDA18FC45345}"/>
          </ac:spMkLst>
        </pc:spChg>
        <pc:spChg chg="mod">
          <ac:chgData name="智子 有賀" userId="867f055c6b5480cc" providerId="LiveId" clId="{0D755577-98C8-4345-99AE-FCF7A51C1CF1}" dt="2025-01-20T09:27:55.809" v="5555" actId="207"/>
          <ac:spMkLst>
            <pc:docMk/>
            <pc:sldMk cId="2477281142" sldId="2864"/>
            <ac:spMk id="29" creationId="{F214FC17-7762-4A3F-B5B8-44D615D1E456}"/>
          </ac:spMkLst>
        </pc:spChg>
      </pc:sldChg>
      <pc:sldChg chg="addSp modSp del mod modAnim">
        <pc:chgData name="智子 有賀" userId="867f055c6b5480cc" providerId="LiveId" clId="{0D755577-98C8-4345-99AE-FCF7A51C1CF1}" dt="2025-01-15T15:59:33.654" v="1518" actId="47"/>
        <pc:sldMkLst>
          <pc:docMk/>
          <pc:sldMk cId="4280709539" sldId="2865"/>
        </pc:sldMkLst>
        <pc:picChg chg="add mod">
          <ac:chgData name="智子 有賀" userId="867f055c6b5480cc" providerId="LiveId" clId="{0D755577-98C8-4345-99AE-FCF7A51C1CF1}" dt="2025-01-15T15:55:25.717" v="1309" actId="962"/>
          <ac:picMkLst>
            <pc:docMk/>
            <pc:sldMk cId="4280709539" sldId="2865"/>
            <ac:picMk id="9" creationId="{F15CB30B-7833-F5FF-F97F-05F5AECDB173}"/>
          </ac:picMkLst>
        </pc:picChg>
      </pc:sldChg>
      <pc:sldChg chg="addSp delSp modSp mod delAnim">
        <pc:chgData name="智子 有賀" userId="867f055c6b5480cc" providerId="LiveId" clId="{0D755577-98C8-4345-99AE-FCF7A51C1CF1}" dt="2025-01-20T09:31:21.966" v="5861" actId="207"/>
        <pc:sldMkLst>
          <pc:docMk/>
          <pc:sldMk cId="3095642579" sldId="2866"/>
        </pc:sldMkLst>
        <pc:spChg chg="mod">
          <ac:chgData name="智子 有賀" userId="867f055c6b5480cc" providerId="LiveId" clId="{0D755577-98C8-4345-99AE-FCF7A51C1CF1}" dt="2025-01-15T15:58:17.213" v="1480" actId="1035"/>
          <ac:spMkLst>
            <pc:docMk/>
            <pc:sldMk cId="3095642579" sldId="2866"/>
            <ac:spMk id="7" creationId="{E598EAC6-A67D-5DAE-4789-710E1E71809C}"/>
          </ac:spMkLst>
        </pc:spChg>
        <pc:spChg chg="mod">
          <ac:chgData name="智子 有賀" userId="867f055c6b5480cc" providerId="LiveId" clId="{0D755577-98C8-4345-99AE-FCF7A51C1CF1}" dt="2025-01-15T15:59:13.938" v="1517" actId="1035"/>
          <ac:spMkLst>
            <pc:docMk/>
            <pc:sldMk cId="3095642579" sldId="2866"/>
            <ac:spMk id="8" creationId="{DBD1F434-986E-1D2A-B2FE-49BD92DD5CB7}"/>
          </ac:spMkLst>
        </pc:spChg>
        <pc:spChg chg="add mod ord">
          <ac:chgData name="智子 有賀" userId="867f055c6b5480cc" providerId="LiveId" clId="{0D755577-98C8-4345-99AE-FCF7A51C1CF1}" dt="2025-01-15T15:58:05.243" v="1468" actId="1038"/>
          <ac:spMkLst>
            <pc:docMk/>
            <pc:sldMk cId="3095642579" sldId="2866"/>
            <ac:spMk id="10" creationId="{FE2219FE-29FE-1D34-16BF-B57BAE6788F6}"/>
          </ac:spMkLst>
        </pc:spChg>
        <pc:spChg chg="add mod">
          <ac:chgData name="智子 有賀" userId="867f055c6b5480cc" providerId="LiveId" clId="{0D755577-98C8-4345-99AE-FCF7A51C1CF1}" dt="2025-01-20T09:30:08.069" v="5623" actId="1037"/>
          <ac:spMkLst>
            <pc:docMk/>
            <pc:sldMk cId="3095642579" sldId="2866"/>
            <ac:spMk id="11" creationId="{F7FA1B0C-2352-DED0-D21E-1F63450B0F46}"/>
          </ac:spMkLst>
        </pc:spChg>
        <pc:spChg chg="add mod">
          <ac:chgData name="智子 有賀" userId="867f055c6b5480cc" providerId="LiveId" clId="{0D755577-98C8-4345-99AE-FCF7A51C1CF1}" dt="2025-01-20T09:31:21.966" v="5861" actId="207"/>
          <ac:spMkLst>
            <pc:docMk/>
            <pc:sldMk cId="3095642579" sldId="2866"/>
            <ac:spMk id="12" creationId="{6E209740-2B76-88DC-BBE1-7C2893DC5426}"/>
          </ac:spMkLst>
        </pc:spChg>
        <pc:spChg chg="del mod">
          <ac:chgData name="智子 有賀" userId="867f055c6b5480cc" providerId="LiveId" clId="{0D755577-98C8-4345-99AE-FCF7A51C1CF1}" dt="2025-01-15T15:56:56.101" v="1333" actId="478"/>
          <ac:spMkLst>
            <pc:docMk/>
            <pc:sldMk cId="3095642579" sldId="2866"/>
            <ac:spMk id="30" creationId="{00000000-0000-0000-0000-000000000000}"/>
          </ac:spMkLst>
        </pc:spChg>
        <pc:picChg chg="del">
          <ac:chgData name="智子 有賀" userId="867f055c6b5480cc" providerId="LiveId" clId="{0D755577-98C8-4345-99AE-FCF7A51C1CF1}" dt="2025-01-15T15:56:09.116" v="1314" actId="478"/>
          <ac:picMkLst>
            <pc:docMk/>
            <pc:sldMk cId="3095642579" sldId="2866"/>
            <ac:picMk id="4" creationId="{00000000-0000-0000-0000-000000000000}"/>
          </ac:picMkLst>
        </pc:picChg>
        <pc:picChg chg="mod ord">
          <ac:chgData name="智子 有賀" userId="867f055c6b5480cc" providerId="LiveId" clId="{0D755577-98C8-4345-99AE-FCF7A51C1CF1}" dt="2025-01-15T15:56:06.633" v="1313" actId="167"/>
          <ac:picMkLst>
            <pc:docMk/>
            <pc:sldMk cId="3095642579" sldId="2866"/>
            <ac:picMk id="9" creationId="{F15CB30B-7833-F5FF-F97F-05F5AECDB173}"/>
          </ac:picMkLst>
        </pc:picChg>
        <pc:cxnChg chg="add mod">
          <ac:chgData name="智子 有賀" userId="867f055c6b5480cc" providerId="LiveId" clId="{0D755577-98C8-4345-99AE-FCF7A51C1CF1}" dt="2025-01-15T15:58:05.243" v="1468" actId="1038"/>
          <ac:cxnSpMkLst>
            <pc:docMk/>
            <pc:sldMk cId="3095642579" sldId="2866"/>
            <ac:cxnSpMk id="3" creationId="{78FD5956-1D91-095D-C210-2B0968CD27BD}"/>
          </ac:cxnSpMkLst>
        </pc:cxnChg>
        <pc:cxnChg chg="del mod">
          <ac:chgData name="智子 有賀" userId="867f055c6b5480cc" providerId="LiveId" clId="{0D755577-98C8-4345-99AE-FCF7A51C1CF1}" dt="2025-01-15T15:56:56.101" v="1333" actId="478"/>
          <ac:cxnSpMkLst>
            <pc:docMk/>
            <pc:sldMk cId="3095642579" sldId="2866"/>
            <ac:cxnSpMk id="29" creationId="{00000000-0000-0000-0000-000000000000}"/>
          </ac:cxnSpMkLst>
        </pc:cxnChg>
      </pc:sldChg>
      <pc:sldChg chg="modSp mod">
        <pc:chgData name="智子 有賀" userId="867f055c6b5480cc" providerId="LiveId" clId="{0D755577-98C8-4345-99AE-FCF7A51C1CF1}" dt="2025-01-15T16:02:47.789" v="1534" actId="14100"/>
        <pc:sldMkLst>
          <pc:docMk/>
          <pc:sldMk cId="2219038125" sldId="2867"/>
        </pc:sldMkLst>
        <pc:spChg chg="mod">
          <ac:chgData name="智子 有賀" userId="867f055c6b5480cc" providerId="LiveId" clId="{0D755577-98C8-4345-99AE-FCF7A51C1CF1}" dt="2025-01-15T16:02:47.789" v="1534" actId="14100"/>
          <ac:spMkLst>
            <pc:docMk/>
            <pc:sldMk cId="2219038125" sldId="2867"/>
            <ac:spMk id="2" creationId="{DFB7618B-3D43-E500-FA0A-3ACD7B24B588}"/>
          </ac:spMkLst>
        </pc:spChg>
      </pc:sldChg>
      <pc:sldChg chg="modSp mod">
        <pc:chgData name="智子 有賀" userId="867f055c6b5480cc" providerId="LiveId" clId="{0D755577-98C8-4345-99AE-FCF7A51C1CF1}" dt="2025-01-17T18:52:24.701" v="3871" actId="1035"/>
        <pc:sldMkLst>
          <pc:docMk/>
          <pc:sldMk cId="3560116197" sldId="2871"/>
        </pc:sldMkLst>
        <pc:picChg chg="mod">
          <ac:chgData name="智子 有賀" userId="867f055c6b5480cc" providerId="LiveId" clId="{0D755577-98C8-4345-99AE-FCF7A51C1CF1}" dt="2025-01-17T18:52:24.701" v="3871" actId="1035"/>
          <ac:picMkLst>
            <pc:docMk/>
            <pc:sldMk cId="3560116197" sldId="2871"/>
            <ac:picMk id="9" creationId="{E25CFE00-1D64-BA70-FCF2-E94783F8803A}"/>
          </ac:picMkLst>
        </pc:picChg>
      </pc:sldChg>
      <pc:sldChg chg="addSp delSp modSp new del mod modClrScheme chgLayout">
        <pc:chgData name="智子 有賀" userId="867f055c6b5480cc" providerId="LiveId" clId="{0D755577-98C8-4345-99AE-FCF7A51C1CF1}" dt="2025-01-17T18:19:18.474" v="3539" actId="47"/>
        <pc:sldMkLst>
          <pc:docMk/>
          <pc:sldMk cId="135392259" sldId="2872"/>
        </pc:sldMkLst>
        <pc:spChg chg="del">
          <ac:chgData name="智子 有賀" userId="867f055c6b5480cc" providerId="LiveId" clId="{0D755577-98C8-4345-99AE-FCF7A51C1CF1}" dt="2025-01-15T16:06:37.856" v="1538" actId="700"/>
          <ac:spMkLst>
            <pc:docMk/>
            <pc:sldMk cId="135392259" sldId="2872"/>
            <ac:spMk id="2" creationId="{87A577C7-48D8-92F7-8ACE-4562450232E0}"/>
          </ac:spMkLst>
        </pc:spChg>
        <pc:spChg chg="del">
          <ac:chgData name="智子 有賀" userId="867f055c6b5480cc" providerId="LiveId" clId="{0D755577-98C8-4345-99AE-FCF7A51C1CF1}" dt="2025-01-15T16:06:37.856" v="1538" actId="700"/>
          <ac:spMkLst>
            <pc:docMk/>
            <pc:sldMk cId="135392259" sldId="2872"/>
            <ac:spMk id="3" creationId="{07844EA4-12EA-9140-0235-064781DDF68D}"/>
          </ac:spMkLst>
        </pc:spChg>
        <pc:spChg chg="add mod">
          <ac:chgData name="智子 有賀" userId="867f055c6b5480cc" providerId="LiveId" clId="{0D755577-98C8-4345-99AE-FCF7A51C1CF1}" dt="2025-01-17T17:37:40.694" v="2971" actId="20577"/>
          <ac:spMkLst>
            <pc:docMk/>
            <pc:sldMk cId="135392259" sldId="2872"/>
            <ac:spMk id="4" creationId="{4BB745F8-B131-6B42-202D-4998835ADF6A}"/>
          </ac:spMkLst>
        </pc:spChg>
      </pc:sldChg>
      <pc:sldChg chg="new del">
        <pc:chgData name="智子 有賀" userId="867f055c6b5480cc" providerId="LiveId" clId="{0D755577-98C8-4345-99AE-FCF7A51C1CF1}" dt="2025-01-15T16:06:30.534" v="1537" actId="47"/>
        <pc:sldMkLst>
          <pc:docMk/>
          <pc:sldMk cId="159734462" sldId="2873"/>
        </pc:sldMkLst>
      </pc:sldChg>
      <pc:sldChg chg="addSp delSp modSp new del mod modClrScheme chgLayout">
        <pc:chgData name="智子 有賀" userId="867f055c6b5480cc" providerId="LiveId" clId="{0D755577-98C8-4345-99AE-FCF7A51C1CF1}" dt="2025-01-17T15:31:21.688" v="2633" actId="47"/>
        <pc:sldMkLst>
          <pc:docMk/>
          <pc:sldMk cId="4252287753" sldId="2873"/>
        </pc:sldMkLst>
        <pc:spChg chg="del">
          <ac:chgData name="智子 有賀" userId="867f055c6b5480cc" providerId="LiveId" clId="{0D755577-98C8-4345-99AE-FCF7A51C1CF1}" dt="2025-01-15T16:43:19.250" v="1907" actId="700"/>
          <ac:spMkLst>
            <pc:docMk/>
            <pc:sldMk cId="4252287753" sldId="2873"/>
            <ac:spMk id="2" creationId="{88EFDB17-FABE-C731-B769-DE5118B40B26}"/>
          </ac:spMkLst>
        </pc:spChg>
        <pc:spChg chg="del">
          <ac:chgData name="智子 有賀" userId="867f055c6b5480cc" providerId="LiveId" clId="{0D755577-98C8-4345-99AE-FCF7A51C1CF1}" dt="2025-01-15T16:43:19.250" v="1907" actId="700"/>
          <ac:spMkLst>
            <pc:docMk/>
            <pc:sldMk cId="4252287753" sldId="2873"/>
            <ac:spMk id="3" creationId="{78BA0EF0-5F42-11AB-76DF-8434B16E8A84}"/>
          </ac:spMkLst>
        </pc:spChg>
        <pc:picChg chg="add mod">
          <ac:chgData name="智子 有賀" userId="867f055c6b5480cc" providerId="LiveId" clId="{0D755577-98C8-4345-99AE-FCF7A51C1CF1}" dt="2025-01-15T16:43:31.005" v="1910" actId="1076"/>
          <ac:picMkLst>
            <pc:docMk/>
            <pc:sldMk cId="4252287753" sldId="2873"/>
            <ac:picMk id="6" creationId="{0968F527-E1E4-A7D2-4F0A-D3F6D66404C6}"/>
          </ac:picMkLst>
        </pc:picChg>
      </pc:sldChg>
      <pc:sldChg chg="addSp delSp modSp new mod">
        <pc:chgData name="智子 有賀" userId="867f055c6b5480cc" providerId="LiveId" clId="{0D755577-98C8-4345-99AE-FCF7A51C1CF1}" dt="2025-01-22T05:44:55.650" v="8958" actId="1036"/>
        <pc:sldMkLst>
          <pc:docMk/>
          <pc:sldMk cId="2859382404" sldId="2874"/>
        </pc:sldMkLst>
        <pc:spChg chg="mod">
          <ac:chgData name="智子 有賀" userId="867f055c6b5480cc" providerId="LiveId" clId="{0D755577-98C8-4345-99AE-FCF7A51C1CF1}" dt="2025-01-17T15:27:27.686" v="2625" actId="20577"/>
          <ac:spMkLst>
            <pc:docMk/>
            <pc:sldMk cId="2859382404" sldId="2874"/>
            <ac:spMk id="2" creationId="{F02C6873-501F-951E-8899-92D08674349D}"/>
          </ac:spMkLst>
        </pc:spChg>
        <pc:spChg chg="add mod">
          <ac:chgData name="智子 有賀" userId="867f055c6b5480cc" providerId="LiveId" clId="{0D755577-98C8-4345-99AE-FCF7A51C1CF1}" dt="2025-01-20T09:45:56.215" v="6187" actId="14100"/>
          <ac:spMkLst>
            <pc:docMk/>
            <pc:sldMk cId="2859382404" sldId="2874"/>
            <ac:spMk id="4" creationId="{B91C5F97-1FDC-A480-69A9-E3BF315AF0DC}"/>
          </ac:spMkLst>
        </pc:spChg>
        <pc:spChg chg="add del mod">
          <ac:chgData name="智子 有賀" userId="867f055c6b5480cc" providerId="LiveId" clId="{0D755577-98C8-4345-99AE-FCF7A51C1CF1}" dt="2025-01-17T15:29:38.153" v="2627" actId="478"/>
          <ac:spMkLst>
            <pc:docMk/>
            <pc:sldMk cId="2859382404" sldId="2874"/>
            <ac:spMk id="4" creationId="{CD7E0BC2-C67B-058C-2985-970E5B05DA0D}"/>
          </ac:spMkLst>
        </pc:spChg>
        <pc:spChg chg="add del mod">
          <ac:chgData name="智子 有賀" userId="867f055c6b5480cc" providerId="LiveId" clId="{0D755577-98C8-4345-99AE-FCF7A51C1CF1}" dt="2025-01-17T09:01:45.158" v="2492" actId="478"/>
          <ac:spMkLst>
            <pc:docMk/>
            <pc:sldMk cId="2859382404" sldId="2874"/>
            <ac:spMk id="5" creationId="{7ED191A3-25B4-5A29-A2B3-DA4354B7DFE4}"/>
          </ac:spMkLst>
        </pc:spChg>
        <pc:spChg chg="add del mod">
          <ac:chgData name="智子 有賀" userId="867f055c6b5480cc" providerId="LiveId" clId="{0D755577-98C8-4345-99AE-FCF7A51C1CF1}" dt="2025-01-17T15:29:41.390" v="2628" actId="478"/>
          <ac:spMkLst>
            <pc:docMk/>
            <pc:sldMk cId="2859382404" sldId="2874"/>
            <ac:spMk id="5" creationId="{97ECEE4D-603C-E9CA-C31E-1A0D3EDCFE98}"/>
          </ac:spMkLst>
        </pc:spChg>
        <pc:spChg chg="add mod">
          <ac:chgData name="智子 有賀" userId="867f055c6b5480cc" providerId="LiveId" clId="{0D755577-98C8-4345-99AE-FCF7A51C1CF1}" dt="2025-01-20T09:38:06.072" v="5989" actId="207"/>
          <ac:spMkLst>
            <pc:docMk/>
            <pc:sldMk cId="2859382404" sldId="2874"/>
            <ac:spMk id="6" creationId="{466FE297-167D-18BD-00F5-5DBD03BCF848}"/>
          </ac:spMkLst>
        </pc:spChg>
        <pc:spChg chg="add mod ord">
          <ac:chgData name="智子 有賀" userId="867f055c6b5480cc" providerId="LiveId" clId="{0D755577-98C8-4345-99AE-FCF7A51C1CF1}" dt="2025-01-19T10:57:41.744" v="4941" actId="1036"/>
          <ac:spMkLst>
            <pc:docMk/>
            <pc:sldMk cId="2859382404" sldId="2874"/>
            <ac:spMk id="7" creationId="{80DD31AD-1217-F033-8262-C6F5ED7A1299}"/>
          </ac:spMkLst>
        </pc:spChg>
        <pc:spChg chg="add mod">
          <ac:chgData name="智子 有賀" userId="867f055c6b5480cc" providerId="LiveId" clId="{0D755577-98C8-4345-99AE-FCF7A51C1CF1}" dt="2025-01-22T05:44:55.650" v="8958" actId="1036"/>
          <ac:spMkLst>
            <pc:docMk/>
            <pc:sldMk cId="2859382404" sldId="2874"/>
            <ac:spMk id="9" creationId="{FA1E4AC6-5EF0-1490-F325-ED5CAF3E5E55}"/>
          </ac:spMkLst>
        </pc:spChg>
        <pc:spChg chg="add mod">
          <ac:chgData name="智子 有賀" userId="867f055c6b5480cc" providerId="LiveId" clId="{0D755577-98C8-4345-99AE-FCF7A51C1CF1}" dt="2025-01-20T09:38:21.727" v="5990" actId="207"/>
          <ac:spMkLst>
            <pc:docMk/>
            <pc:sldMk cId="2859382404" sldId="2874"/>
            <ac:spMk id="10" creationId="{C97E1663-D720-AFCB-028F-E4EDE1F1FE47}"/>
          </ac:spMkLst>
        </pc:spChg>
        <pc:picChg chg="add del mod">
          <ac:chgData name="智子 有賀" userId="867f055c6b5480cc" providerId="LiveId" clId="{0D755577-98C8-4345-99AE-FCF7A51C1CF1}" dt="2025-01-17T15:29:38.153" v="2627" actId="478"/>
          <ac:picMkLst>
            <pc:docMk/>
            <pc:sldMk cId="2859382404" sldId="2874"/>
            <ac:picMk id="3" creationId="{CF538E8E-1568-846F-D0A0-F2B5B8719851}"/>
          </ac:picMkLst>
        </pc:picChg>
        <pc:picChg chg="add mod">
          <ac:chgData name="智子 有賀" userId="867f055c6b5480cc" providerId="LiveId" clId="{0D755577-98C8-4345-99AE-FCF7A51C1CF1}" dt="2025-01-19T10:57:41.744" v="4941" actId="1036"/>
          <ac:picMkLst>
            <pc:docMk/>
            <pc:sldMk cId="2859382404" sldId="2874"/>
            <ac:picMk id="8" creationId="{B005F4A4-19A2-73AA-3A23-B56048D32E1B}"/>
          </ac:picMkLst>
        </pc:picChg>
      </pc:sldChg>
      <pc:sldChg chg="delSp mod">
        <pc:chgData name="智子 有賀" userId="867f055c6b5480cc" providerId="LiveId" clId="{0D755577-98C8-4345-99AE-FCF7A51C1CF1}" dt="2025-01-17T15:35:48.398" v="2665" actId="478"/>
        <pc:sldMkLst>
          <pc:docMk/>
          <pc:sldMk cId="1431135791" sldId="2875"/>
        </pc:sldMkLst>
        <pc:spChg chg="del">
          <ac:chgData name="智子 有賀" userId="867f055c6b5480cc" providerId="LiveId" clId="{0D755577-98C8-4345-99AE-FCF7A51C1CF1}" dt="2025-01-17T15:35:48.398" v="2665" actId="478"/>
          <ac:spMkLst>
            <pc:docMk/>
            <pc:sldMk cId="1431135791" sldId="2875"/>
            <ac:spMk id="10" creationId="{E8D8CDC2-61A9-D43A-3CBB-D487FCDF0A12}"/>
          </ac:spMkLst>
        </pc:spChg>
      </pc:sldChg>
      <pc:sldChg chg="modSp del mod ord modNotesTx">
        <pc:chgData name="智子 有賀" userId="867f055c6b5480cc" providerId="LiveId" clId="{0D755577-98C8-4345-99AE-FCF7A51C1CF1}" dt="2025-01-20T09:42:51.077" v="6141" actId="1036"/>
        <pc:sldMkLst>
          <pc:docMk/>
          <pc:sldMk cId="3629155550" sldId="2876"/>
        </pc:sldMkLst>
        <pc:spChg chg="mod">
          <ac:chgData name="智子 有賀" userId="867f055c6b5480cc" providerId="LiveId" clId="{0D755577-98C8-4345-99AE-FCF7A51C1CF1}" dt="2025-01-20T09:42:51.077" v="6141" actId="1036"/>
          <ac:spMkLst>
            <pc:docMk/>
            <pc:sldMk cId="3629155550" sldId="2876"/>
            <ac:spMk id="22" creationId="{4CC05D41-0611-EA08-68D5-A49D90BDE203}"/>
          </ac:spMkLst>
        </pc:spChg>
      </pc:sldChg>
      <pc:sldChg chg="addSp delSp modSp mod modNotesTx">
        <pc:chgData name="智子 有賀" userId="867f055c6b5480cc" providerId="LiveId" clId="{0D755577-98C8-4345-99AE-FCF7A51C1CF1}" dt="2025-01-21T17:13:31.741" v="8038" actId="1036"/>
        <pc:sldMkLst>
          <pc:docMk/>
          <pc:sldMk cId="946735122" sldId="2877"/>
        </pc:sldMkLst>
        <pc:spChg chg="mod">
          <ac:chgData name="智子 有賀" userId="867f055c6b5480cc" providerId="LiveId" clId="{0D755577-98C8-4345-99AE-FCF7A51C1CF1}" dt="2025-01-19T16:06:37.897" v="5283" actId="1035"/>
          <ac:spMkLst>
            <pc:docMk/>
            <pc:sldMk cId="946735122" sldId="2877"/>
            <ac:spMk id="2" creationId="{74DA0CD6-5392-85BC-B704-BB5D21462A7E}"/>
          </ac:spMkLst>
        </pc:spChg>
        <pc:spChg chg="mod">
          <ac:chgData name="智子 有賀" userId="867f055c6b5480cc" providerId="LiveId" clId="{0D755577-98C8-4345-99AE-FCF7A51C1CF1}" dt="2025-01-21T16:54:53.098" v="7691" actId="1035"/>
          <ac:spMkLst>
            <pc:docMk/>
            <pc:sldMk cId="946735122" sldId="2877"/>
            <ac:spMk id="3" creationId="{9EEC0A4D-8E83-041A-3E52-DCB04209CC6A}"/>
          </ac:spMkLst>
        </pc:spChg>
        <pc:spChg chg="mod">
          <ac:chgData name="智子 有賀" userId="867f055c6b5480cc" providerId="LiveId" clId="{0D755577-98C8-4345-99AE-FCF7A51C1CF1}" dt="2025-01-21T16:54:53.098" v="7691" actId="1035"/>
          <ac:spMkLst>
            <pc:docMk/>
            <pc:sldMk cId="946735122" sldId="2877"/>
            <ac:spMk id="4" creationId="{E9EEEE91-35BA-A886-5440-BEF297E08D9C}"/>
          </ac:spMkLst>
        </pc:spChg>
        <pc:spChg chg="add mod">
          <ac:chgData name="智子 有賀" userId="867f055c6b5480cc" providerId="LiveId" clId="{0D755577-98C8-4345-99AE-FCF7A51C1CF1}" dt="2025-01-19T16:07:12.368" v="5316" actId="1038"/>
          <ac:spMkLst>
            <pc:docMk/>
            <pc:sldMk cId="946735122" sldId="2877"/>
            <ac:spMk id="26" creationId="{211A1CBC-96F2-B26D-7337-D41A4F6FCDE3}"/>
          </ac:spMkLst>
        </pc:spChg>
        <pc:spChg chg="add mod">
          <ac:chgData name="智子 有賀" userId="867f055c6b5480cc" providerId="LiveId" clId="{0D755577-98C8-4345-99AE-FCF7A51C1CF1}" dt="2025-01-21T17:13:18.488" v="8019" actId="1036"/>
          <ac:spMkLst>
            <pc:docMk/>
            <pc:sldMk cId="946735122" sldId="2877"/>
            <ac:spMk id="39" creationId="{7A04A50F-DC45-9E51-5C09-47615A4F39D3}"/>
          </ac:spMkLst>
        </pc:spChg>
        <pc:spChg chg="mod">
          <ac:chgData name="智子 有賀" userId="867f055c6b5480cc" providerId="LiveId" clId="{0D755577-98C8-4345-99AE-FCF7A51C1CF1}" dt="2025-01-21T16:45:19.461" v="7468" actId="1076"/>
          <ac:spMkLst>
            <pc:docMk/>
            <pc:sldMk cId="946735122" sldId="2877"/>
            <ac:spMk id="43" creationId="{90D0DFC9-BF84-1BCD-C38C-C940BE9B41C0}"/>
          </ac:spMkLst>
        </pc:spChg>
        <pc:spChg chg="mod">
          <ac:chgData name="智子 有賀" userId="867f055c6b5480cc" providerId="LiveId" clId="{0D755577-98C8-4345-99AE-FCF7A51C1CF1}" dt="2025-01-21T16:54:53.098" v="7691" actId="1035"/>
          <ac:spMkLst>
            <pc:docMk/>
            <pc:sldMk cId="946735122" sldId="2877"/>
            <ac:spMk id="44" creationId="{ED6ADD14-7415-322B-216E-7E8A9DED44D3}"/>
          </ac:spMkLst>
        </pc:spChg>
        <pc:spChg chg="mod">
          <ac:chgData name="智子 有賀" userId="867f055c6b5480cc" providerId="LiveId" clId="{0D755577-98C8-4345-99AE-FCF7A51C1CF1}" dt="2025-01-21T16:54:53.098" v="7691" actId="1035"/>
          <ac:spMkLst>
            <pc:docMk/>
            <pc:sldMk cId="946735122" sldId="2877"/>
            <ac:spMk id="46" creationId="{F0BC17E8-D775-CE69-C32D-A5D7650E9D1C}"/>
          </ac:spMkLst>
        </pc:spChg>
        <pc:spChg chg="add del mod">
          <ac:chgData name="智子 有賀" userId="867f055c6b5480cc" providerId="LiveId" clId="{0D755577-98C8-4345-99AE-FCF7A51C1CF1}" dt="2025-01-21T16:55:13.308" v="7707" actId="478"/>
          <ac:spMkLst>
            <pc:docMk/>
            <pc:sldMk cId="946735122" sldId="2877"/>
            <ac:spMk id="47" creationId="{8D3EF9B4-97F4-6ACE-4A7E-FC8ED7A97865}"/>
          </ac:spMkLst>
        </pc:spChg>
        <pc:spChg chg="mod">
          <ac:chgData name="智子 有賀" userId="867f055c6b5480cc" providerId="LiveId" clId="{0D755577-98C8-4345-99AE-FCF7A51C1CF1}" dt="2025-01-21T16:54:53.098" v="7691" actId="1035"/>
          <ac:spMkLst>
            <pc:docMk/>
            <pc:sldMk cId="946735122" sldId="2877"/>
            <ac:spMk id="48" creationId="{570235BB-27CC-1408-B0A9-DA5AF210D5F1}"/>
          </ac:spMkLst>
        </pc:spChg>
        <pc:spChg chg="add mod">
          <ac:chgData name="智子 有賀" userId="867f055c6b5480cc" providerId="LiveId" clId="{0D755577-98C8-4345-99AE-FCF7A51C1CF1}" dt="2025-01-21T17:13:21.992" v="8030" actId="1036"/>
          <ac:spMkLst>
            <pc:docMk/>
            <pc:sldMk cId="946735122" sldId="2877"/>
            <ac:spMk id="51" creationId="{04275DC4-B319-2E60-677F-C0A5028C4484}"/>
          </ac:spMkLst>
        </pc:spChg>
        <pc:spChg chg="add mod">
          <ac:chgData name="智子 有賀" userId="867f055c6b5480cc" providerId="LiveId" clId="{0D755577-98C8-4345-99AE-FCF7A51C1CF1}" dt="2025-01-21T17:13:21.992" v="8030" actId="1036"/>
          <ac:spMkLst>
            <pc:docMk/>
            <pc:sldMk cId="946735122" sldId="2877"/>
            <ac:spMk id="53" creationId="{BF8121DC-0CDA-D0E2-8DF5-CB47AF80608C}"/>
          </ac:spMkLst>
        </pc:spChg>
        <pc:spChg chg="add mod">
          <ac:chgData name="智子 有賀" userId="867f055c6b5480cc" providerId="LiveId" clId="{0D755577-98C8-4345-99AE-FCF7A51C1CF1}" dt="2025-01-21T17:13:21.992" v="8030" actId="1036"/>
          <ac:spMkLst>
            <pc:docMk/>
            <pc:sldMk cId="946735122" sldId="2877"/>
            <ac:spMk id="54" creationId="{F29569C7-4154-29C6-A7DD-6356000713DF}"/>
          </ac:spMkLst>
        </pc:spChg>
        <pc:grpChg chg="add mod">
          <ac:chgData name="智子 有賀" userId="867f055c6b5480cc" providerId="LiveId" clId="{0D755577-98C8-4345-99AE-FCF7A51C1CF1}" dt="2025-01-21T16:54:53.098" v="7691" actId="1035"/>
          <ac:grpSpMkLst>
            <pc:docMk/>
            <pc:sldMk cId="946735122" sldId="2877"/>
            <ac:grpSpMk id="14" creationId="{395379DC-ED96-3C8C-0FAF-84431D08A4DE}"/>
          </ac:grpSpMkLst>
        </pc:grpChg>
        <pc:grpChg chg="mod">
          <ac:chgData name="智子 有賀" userId="867f055c6b5480cc" providerId="LiveId" clId="{0D755577-98C8-4345-99AE-FCF7A51C1CF1}" dt="2025-01-21T16:55:07.103" v="7706" actId="1035"/>
          <ac:grpSpMkLst>
            <pc:docMk/>
            <pc:sldMk cId="946735122" sldId="2877"/>
            <ac:grpSpMk id="45" creationId="{E4A391F1-4DC4-619D-5ACD-74A798EAC4CB}"/>
          </ac:grpSpMkLst>
        </pc:grpChg>
        <pc:grpChg chg="mod">
          <ac:chgData name="智子 有賀" userId="867f055c6b5480cc" providerId="LiveId" clId="{0D755577-98C8-4345-99AE-FCF7A51C1CF1}" dt="2025-01-21T17:13:31.741" v="8038" actId="1036"/>
          <ac:grpSpMkLst>
            <pc:docMk/>
            <pc:sldMk cId="946735122" sldId="2877"/>
            <ac:grpSpMk id="50" creationId="{9071313E-2DEB-1C52-CAB1-110DBB9987D4}"/>
          </ac:grpSpMkLst>
        </pc:grpChg>
        <pc:picChg chg="add mod modCrop">
          <ac:chgData name="智子 有賀" userId="867f055c6b5480cc" providerId="LiveId" clId="{0D755577-98C8-4345-99AE-FCF7A51C1CF1}" dt="2025-01-21T17:13:21.992" v="8030" actId="1036"/>
          <ac:picMkLst>
            <pc:docMk/>
            <pc:sldMk cId="946735122" sldId="2877"/>
            <ac:picMk id="8" creationId="{0388FF66-E716-5020-CBF0-9B7866BFED6D}"/>
          </ac:picMkLst>
        </pc:picChg>
        <pc:picChg chg="mod">
          <ac:chgData name="智子 有賀" userId="867f055c6b5480cc" providerId="LiveId" clId="{0D755577-98C8-4345-99AE-FCF7A51C1CF1}" dt="2025-01-21T16:54:53.098" v="7691" actId="1035"/>
          <ac:picMkLst>
            <pc:docMk/>
            <pc:sldMk cId="946735122" sldId="2877"/>
            <ac:picMk id="1026" creationId="{116D509F-89ED-B20E-3196-74442B629F4B}"/>
          </ac:picMkLst>
        </pc:picChg>
        <pc:picChg chg="mod">
          <ac:chgData name="智子 有賀" userId="867f055c6b5480cc" providerId="LiveId" clId="{0D755577-98C8-4345-99AE-FCF7A51C1CF1}" dt="2025-01-21T16:54:53.098" v="7691" actId="1035"/>
          <ac:picMkLst>
            <pc:docMk/>
            <pc:sldMk cId="946735122" sldId="2877"/>
            <ac:picMk id="3074" creationId="{091D87F1-C827-480E-76E5-7AF9CA8602E9}"/>
          </ac:picMkLst>
        </pc:picChg>
        <pc:picChg chg="mod">
          <ac:chgData name="智子 有賀" userId="867f055c6b5480cc" providerId="LiveId" clId="{0D755577-98C8-4345-99AE-FCF7A51C1CF1}" dt="2025-01-21T16:54:53.098" v="7691" actId="1035"/>
          <ac:picMkLst>
            <pc:docMk/>
            <pc:sldMk cId="946735122" sldId="2877"/>
            <ac:picMk id="3076" creationId="{56B3BDB1-74CF-9E62-F106-BA24C53C8719}"/>
          </ac:picMkLst>
        </pc:picChg>
        <pc:picChg chg="mod">
          <ac:chgData name="智子 有賀" userId="867f055c6b5480cc" providerId="LiveId" clId="{0D755577-98C8-4345-99AE-FCF7A51C1CF1}" dt="2025-01-21T16:54:53.098" v="7691" actId="1035"/>
          <ac:picMkLst>
            <pc:docMk/>
            <pc:sldMk cId="946735122" sldId="2877"/>
            <ac:picMk id="3078" creationId="{8FD2FC27-6A02-4E96-7EDD-681F0E9A206B}"/>
          </ac:picMkLst>
        </pc:picChg>
        <pc:picChg chg="mod">
          <ac:chgData name="智子 有賀" userId="867f055c6b5480cc" providerId="LiveId" clId="{0D755577-98C8-4345-99AE-FCF7A51C1CF1}" dt="2025-01-21T16:54:53.098" v="7691" actId="1035"/>
          <ac:picMkLst>
            <pc:docMk/>
            <pc:sldMk cId="946735122" sldId="2877"/>
            <ac:picMk id="3080" creationId="{2468B60B-714E-7C55-65A9-2D34C357A99F}"/>
          </ac:picMkLst>
        </pc:picChg>
        <pc:picChg chg="mod">
          <ac:chgData name="智子 有賀" userId="867f055c6b5480cc" providerId="LiveId" clId="{0D755577-98C8-4345-99AE-FCF7A51C1CF1}" dt="2025-01-21T16:54:53.098" v="7691" actId="1035"/>
          <ac:picMkLst>
            <pc:docMk/>
            <pc:sldMk cId="946735122" sldId="2877"/>
            <ac:picMk id="3082" creationId="{E701D057-224B-3AC6-F6E4-4B7811956DC0}"/>
          </ac:picMkLst>
        </pc:picChg>
      </pc:sldChg>
      <pc:sldChg chg="addSp delSp modSp new mod modNotesTx">
        <pc:chgData name="智子 有賀" userId="867f055c6b5480cc" providerId="LiveId" clId="{0D755577-98C8-4345-99AE-FCF7A51C1CF1}" dt="2025-01-22T05:25:00.864" v="8682" actId="20577"/>
        <pc:sldMkLst>
          <pc:docMk/>
          <pc:sldMk cId="1886248623" sldId="2878"/>
        </pc:sldMkLst>
        <pc:spChg chg="mod">
          <ac:chgData name="智子 有賀" userId="867f055c6b5480cc" providerId="LiveId" clId="{0D755577-98C8-4345-99AE-FCF7A51C1CF1}" dt="2025-01-17T17:46:41.938" v="3044" actId="20577"/>
          <ac:spMkLst>
            <pc:docMk/>
            <pc:sldMk cId="1886248623" sldId="2878"/>
            <ac:spMk id="2" creationId="{01499516-E9FE-1EB9-DCD2-5907B30D134D}"/>
          </ac:spMkLst>
        </pc:spChg>
        <pc:spChg chg="mod">
          <ac:chgData name="智子 有賀" userId="867f055c6b5480cc" providerId="LiveId" clId="{0D755577-98C8-4345-99AE-FCF7A51C1CF1}" dt="2025-01-20T09:36:11.726" v="5958" actId="20577"/>
          <ac:spMkLst>
            <pc:docMk/>
            <pc:sldMk cId="1886248623" sldId="2878"/>
            <ac:spMk id="3" creationId="{13321EDC-9556-3151-37DB-AE48D2776FA2}"/>
          </ac:spMkLst>
        </pc:spChg>
        <pc:spChg chg="add mod">
          <ac:chgData name="智子 有賀" userId="867f055c6b5480cc" providerId="LiveId" clId="{0D755577-98C8-4345-99AE-FCF7A51C1CF1}" dt="2025-01-19T16:01:57.451" v="5093" actId="1037"/>
          <ac:spMkLst>
            <pc:docMk/>
            <pc:sldMk cId="1886248623" sldId="2878"/>
            <ac:spMk id="4" creationId="{5A94A873-B238-BD57-C7A0-C83693075C28}"/>
          </ac:spMkLst>
        </pc:spChg>
        <pc:spChg chg="add del mod">
          <ac:chgData name="智子 有賀" userId="867f055c6b5480cc" providerId="LiveId" clId="{0D755577-98C8-4345-99AE-FCF7A51C1CF1}" dt="2025-01-17T18:34:07.860" v="3762" actId="478"/>
          <ac:spMkLst>
            <pc:docMk/>
            <pc:sldMk cId="1886248623" sldId="2878"/>
            <ac:spMk id="5" creationId="{A177FB1C-E5D4-8946-2CB6-B0025F95D6F7}"/>
          </ac:spMkLst>
        </pc:spChg>
        <pc:spChg chg="add mod">
          <ac:chgData name="智子 有賀" userId="867f055c6b5480cc" providerId="LiveId" clId="{0D755577-98C8-4345-99AE-FCF7A51C1CF1}" dt="2025-01-20T09:35:47.087" v="5935" actId="1076"/>
          <ac:spMkLst>
            <pc:docMk/>
            <pc:sldMk cId="1886248623" sldId="2878"/>
            <ac:spMk id="8" creationId="{208C3B30-9886-0C27-4FC1-8F08C5C8C9BC}"/>
          </ac:spMkLst>
        </pc:spChg>
        <pc:spChg chg="add mod">
          <ac:chgData name="智子 有賀" userId="867f055c6b5480cc" providerId="LiveId" clId="{0D755577-98C8-4345-99AE-FCF7A51C1CF1}" dt="2025-01-20T09:35:58.794" v="5957" actId="1037"/>
          <ac:spMkLst>
            <pc:docMk/>
            <pc:sldMk cId="1886248623" sldId="2878"/>
            <ac:spMk id="9" creationId="{19E0FF49-849F-C8C9-0583-C49C159A0E2C}"/>
          </ac:spMkLst>
        </pc:spChg>
        <pc:spChg chg="add mod">
          <ac:chgData name="智子 有賀" userId="867f055c6b5480cc" providerId="LiveId" clId="{0D755577-98C8-4345-99AE-FCF7A51C1CF1}" dt="2025-01-20T09:35:52.694" v="5942" actId="1036"/>
          <ac:spMkLst>
            <pc:docMk/>
            <pc:sldMk cId="1886248623" sldId="2878"/>
            <ac:spMk id="11" creationId="{6432685F-C07D-CADB-7199-FE70EA60B1BD}"/>
          </ac:spMkLst>
        </pc:spChg>
        <pc:picChg chg="add del mod">
          <ac:chgData name="智子 有賀" userId="867f055c6b5480cc" providerId="LiveId" clId="{0D755577-98C8-4345-99AE-FCF7A51C1CF1}" dt="2025-01-17T18:34:07.860" v="3762" actId="478"/>
          <ac:picMkLst>
            <pc:docMk/>
            <pc:sldMk cId="1886248623" sldId="2878"/>
            <ac:picMk id="4" creationId="{8CAF4EA7-EB45-B6AF-0470-566FF0D10580}"/>
          </ac:picMkLst>
        </pc:picChg>
        <pc:picChg chg="add mod">
          <ac:chgData name="智子 有賀" userId="867f055c6b5480cc" providerId="LiveId" clId="{0D755577-98C8-4345-99AE-FCF7A51C1CF1}" dt="2025-01-20T09:35:56.826" v="5951" actId="1037"/>
          <ac:picMkLst>
            <pc:docMk/>
            <pc:sldMk cId="1886248623" sldId="2878"/>
            <ac:picMk id="6" creationId="{EC4932C6-5C2F-7126-A9DB-9F5C3D9129F0}"/>
          </ac:picMkLst>
        </pc:picChg>
        <pc:picChg chg="add mod">
          <ac:chgData name="智子 有賀" userId="867f055c6b5480cc" providerId="LiveId" clId="{0D755577-98C8-4345-99AE-FCF7A51C1CF1}" dt="2025-01-20T09:35:43.376" v="5934" actId="1038"/>
          <ac:picMkLst>
            <pc:docMk/>
            <pc:sldMk cId="1886248623" sldId="2878"/>
            <ac:picMk id="7" creationId="{39D578CE-3E0A-D5CF-A264-DB36CF89942C}"/>
          </ac:picMkLst>
        </pc:picChg>
        <pc:cxnChg chg="add mod">
          <ac:chgData name="智子 有賀" userId="867f055c6b5480cc" providerId="LiveId" clId="{0D755577-98C8-4345-99AE-FCF7A51C1CF1}" dt="2025-01-17T18:34:53.306" v="3778" actId="1035"/>
          <ac:cxnSpMkLst>
            <pc:docMk/>
            <pc:sldMk cId="1886248623" sldId="2878"/>
            <ac:cxnSpMk id="10" creationId="{19043505-E129-DCF5-E589-302D2B44F203}"/>
          </ac:cxnSpMkLst>
        </pc:cxnChg>
      </pc:sldChg>
      <pc:sldChg chg="del">
        <pc:chgData name="智子 有賀" userId="867f055c6b5480cc" providerId="LiveId" clId="{0D755577-98C8-4345-99AE-FCF7A51C1CF1}" dt="2025-01-17T16:50:46.272" v="2868" actId="47"/>
        <pc:sldMkLst>
          <pc:docMk/>
          <pc:sldMk cId="2992601772" sldId="2878"/>
        </pc:sldMkLst>
      </pc:sldChg>
      <pc:sldChg chg="new del">
        <pc:chgData name="智子 有賀" userId="867f055c6b5480cc" providerId="LiveId" clId="{0D755577-98C8-4345-99AE-FCF7A51C1CF1}" dt="2025-01-17T17:48:39.225" v="3053" actId="47"/>
        <pc:sldMkLst>
          <pc:docMk/>
          <pc:sldMk cId="1743433387" sldId="2879"/>
        </pc:sldMkLst>
      </pc:sldChg>
      <pc:sldChg chg="del">
        <pc:chgData name="智子 有賀" userId="867f055c6b5480cc" providerId="LiveId" clId="{0D755577-98C8-4345-99AE-FCF7A51C1CF1}" dt="2025-01-17T16:50:53.135" v="2869" actId="47"/>
        <pc:sldMkLst>
          <pc:docMk/>
          <pc:sldMk cId="2323302568" sldId="2879"/>
        </pc:sldMkLst>
      </pc:sldChg>
      <pc:sldChg chg="addSp delSp modSp new mod modClrScheme chgLayout modNotesTx">
        <pc:chgData name="智子 有賀" userId="867f055c6b5480cc" providerId="LiveId" clId="{0D755577-98C8-4345-99AE-FCF7A51C1CF1}" dt="2025-01-22T05:19:33.109" v="8641" actId="20577"/>
        <pc:sldMkLst>
          <pc:docMk/>
          <pc:sldMk cId="2968072718" sldId="2880"/>
        </pc:sldMkLst>
        <pc:spChg chg="del mod ord">
          <ac:chgData name="智子 有賀" userId="867f055c6b5480cc" providerId="LiveId" clId="{0D755577-98C8-4345-99AE-FCF7A51C1CF1}" dt="2025-01-17T17:41:52.809" v="2979" actId="700"/>
          <ac:spMkLst>
            <pc:docMk/>
            <pc:sldMk cId="2968072718" sldId="2880"/>
            <ac:spMk id="2" creationId="{6FE86F1E-D213-8C14-ABA5-C6C0C9165959}"/>
          </ac:spMkLst>
        </pc:spChg>
        <pc:spChg chg="add mod">
          <ac:chgData name="智子 有賀" userId="867f055c6b5480cc" providerId="LiveId" clId="{0D755577-98C8-4345-99AE-FCF7A51C1CF1}" dt="2025-01-19T16:00:49.269" v="5026" actId="1076"/>
          <ac:spMkLst>
            <pc:docMk/>
            <pc:sldMk cId="2968072718" sldId="2880"/>
            <ac:spMk id="2" creationId="{B7509EA9-1690-83BC-4119-959AB87D479E}"/>
          </ac:spMkLst>
        </pc:spChg>
        <pc:spChg chg="del">
          <ac:chgData name="智子 有賀" userId="867f055c6b5480cc" providerId="LiveId" clId="{0D755577-98C8-4345-99AE-FCF7A51C1CF1}" dt="2025-01-17T17:41:52.809" v="2979" actId="700"/>
          <ac:spMkLst>
            <pc:docMk/>
            <pc:sldMk cId="2968072718" sldId="2880"/>
            <ac:spMk id="3" creationId="{F35F8C68-9829-3EBD-8638-BDB4A331397A}"/>
          </ac:spMkLst>
        </pc:spChg>
        <pc:spChg chg="del">
          <ac:chgData name="智子 有賀" userId="867f055c6b5480cc" providerId="LiveId" clId="{0D755577-98C8-4345-99AE-FCF7A51C1CF1}" dt="2025-01-17T17:41:52.809" v="2979" actId="700"/>
          <ac:spMkLst>
            <pc:docMk/>
            <pc:sldMk cId="2968072718" sldId="2880"/>
            <ac:spMk id="4" creationId="{AAE846D7-9756-4306-B911-10C0C47404A3}"/>
          </ac:spMkLst>
        </pc:spChg>
        <pc:spChg chg="add mod ord">
          <ac:chgData name="智子 有賀" userId="867f055c6b5480cc" providerId="LiveId" clId="{0D755577-98C8-4345-99AE-FCF7A51C1CF1}" dt="2025-01-17T18:35:57.680" v="3780" actId="166"/>
          <ac:spMkLst>
            <pc:docMk/>
            <pc:sldMk cId="2968072718" sldId="2880"/>
            <ac:spMk id="5" creationId="{52902D58-FC03-4236-0EA8-CFB56831FA1A}"/>
          </ac:spMkLst>
        </pc:spChg>
        <pc:spChg chg="add del mod">
          <ac:chgData name="智子 有賀" userId="867f055c6b5480cc" providerId="LiveId" clId="{0D755577-98C8-4345-99AE-FCF7A51C1CF1}" dt="2025-01-17T18:28:52.875" v="3664" actId="478"/>
          <ac:spMkLst>
            <pc:docMk/>
            <pc:sldMk cId="2968072718" sldId="2880"/>
            <ac:spMk id="8" creationId="{35C7B813-244D-9D3D-4F35-F5068B8D4152}"/>
          </ac:spMkLst>
        </pc:spChg>
        <pc:spChg chg="add del mod">
          <ac:chgData name="智子 有賀" userId="867f055c6b5480cc" providerId="LiveId" clId="{0D755577-98C8-4345-99AE-FCF7A51C1CF1}" dt="2025-01-17T18:28:52.875" v="3664" actId="478"/>
          <ac:spMkLst>
            <pc:docMk/>
            <pc:sldMk cId="2968072718" sldId="2880"/>
            <ac:spMk id="10" creationId="{2B9B9A14-8C46-6318-B78A-A2F1A4B432FA}"/>
          </ac:spMkLst>
        </pc:spChg>
        <pc:spChg chg="add mod">
          <ac:chgData name="智子 有賀" userId="867f055c6b5480cc" providerId="LiveId" clId="{0D755577-98C8-4345-99AE-FCF7A51C1CF1}" dt="2025-01-17T18:35:53.529" v="3779"/>
          <ac:spMkLst>
            <pc:docMk/>
            <pc:sldMk cId="2968072718" sldId="2880"/>
            <ac:spMk id="13" creationId="{89ED5CE3-AC20-2A9B-9E75-D70D9B3390AA}"/>
          </ac:spMkLst>
        </pc:spChg>
        <pc:spChg chg="add mod">
          <ac:chgData name="智子 有賀" userId="867f055c6b5480cc" providerId="LiveId" clId="{0D755577-98C8-4345-99AE-FCF7A51C1CF1}" dt="2025-01-17T18:35:53.529" v="3779"/>
          <ac:spMkLst>
            <pc:docMk/>
            <pc:sldMk cId="2968072718" sldId="2880"/>
            <ac:spMk id="15" creationId="{5BA117E1-75F6-C081-7C01-FBFDA9153022}"/>
          </ac:spMkLst>
        </pc:spChg>
        <pc:picChg chg="add del mod">
          <ac:chgData name="智子 有賀" userId="867f055c6b5480cc" providerId="LiveId" clId="{0D755577-98C8-4345-99AE-FCF7A51C1CF1}" dt="2025-01-17T18:28:52.875" v="3664" actId="478"/>
          <ac:picMkLst>
            <pc:docMk/>
            <pc:sldMk cId="2968072718" sldId="2880"/>
            <ac:picMk id="6" creationId="{70B0E7F7-97A4-5216-D369-DFF6EEFBC682}"/>
          </ac:picMkLst>
        </pc:picChg>
        <pc:picChg chg="add del mod">
          <ac:chgData name="智子 有賀" userId="867f055c6b5480cc" providerId="LiveId" clId="{0D755577-98C8-4345-99AE-FCF7A51C1CF1}" dt="2025-01-17T18:28:52.875" v="3664" actId="478"/>
          <ac:picMkLst>
            <pc:docMk/>
            <pc:sldMk cId="2968072718" sldId="2880"/>
            <ac:picMk id="7" creationId="{1381DCC8-D272-4963-40B4-E29FE71E0F34}"/>
          </ac:picMkLst>
        </pc:picChg>
        <pc:picChg chg="add del mod">
          <ac:chgData name="智子 有賀" userId="867f055c6b5480cc" providerId="LiveId" clId="{0D755577-98C8-4345-99AE-FCF7A51C1CF1}" dt="2025-01-17T18:28:52.875" v="3664" actId="478"/>
          <ac:picMkLst>
            <pc:docMk/>
            <pc:sldMk cId="2968072718" sldId="2880"/>
            <ac:picMk id="9" creationId="{13D5690F-E310-A891-A37E-DADD3FD5F3E8}"/>
          </ac:picMkLst>
        </pc:picChg>
        <pc:picChg chg="add mod">
          <ac:chgData name="智子 有賀" userId="867f055c6b5480cc" providerId="LiveId" clId="{0D755577-98C8-4345-99AE-FCF7A51C1CF1}" dt="2025-01-17T18:35:53.529" v="3779"/>
          <ac:picMkLst>
            <pc:docMk/>
            <pc:sldMk cId="2968072718" sldId="2880"/>
            <ac:picMk id="11" creationId="{0154F509-7335-9C7F-0F01-77B31696937E}"/>
          </ac:picMkLst>
        </pc:picChg>
        <pc:picChg chg="add mod">
          <ac:chgData name="智子 有賀" userId="867f055c6b5480cc" providerId="LiveId" clId="{0D755577-98C8-4345-99AE-FCF7A51C1CF1}" dt="2025-01-17T18:35:53.529" v="3779"/>
          <ac:picMkLst>
            <pc:docMk/>
            <pc:sldMk cId="2968072718" sldId="2880"/>
            <ac:picMk id="12" creationId="{17999934-FD5C-F880-B0CD-0CDD86186756}"/>
          </ac:picMkLst>
        </pc:picChg>
        <pc:picChg chg="add mod">
          <ac:chgData name="智子 有賀" userId="867f055c6b5480cc" providerId="LiveId" clId="{0D755577-98C8-4345-99AE-FCF7A51C1CF1}" dt="2025-01-17T18:35:53.529" v="3779"/>
          <ac:picMkLst>
            <pc:docMk/>
            <pc:sldMk cId="2968072718" sldId="2880"/>
            <ac:picMk id="14" creationId="{0E170292-6F37-5D18-CF6C-EEFD5E03CE64}"/>
          </ac:picMkLst>
        </pc:picChg>
      </pc:sldChg>
      <pc:sldChg chg="addSp delSp modSp mod">
        <pc:chgData name="智子 有賀" userId="867f055c6b5480cc" providerId="LiveId" clId="{0D755577-98C8-4345-99AE-FCF7A51C1CF1}" dt="2025-01-22T05:36:56.448" v="8810" actId="478"/>
        <pc:sldMkLst>
          <pc:docMk/>
          <pc:sldMk cId="1797400355" sldId="2881"/>
        </pc:sldMkLst>
        <pc:spChg chg="mod">
          <ac:chgData name="智子 有賀" userId="867f055c6b5480cc" providerId="LiveId" clId="{0D755577-98C8-4345-99AE-FCF7A51C1CF1}" dt="2025-01-17T17:48:58.084" v="3090" actId="20577"/>
          <ac:spMkLst>
            <pc:docMk/>
            <pc:sldMk cId="1797400355" sldId="2881"/>
            <ac:spMk id="2" creationId="{01499516-E9FE-1EB9-DCD2-5907B30D134D}"/>
          </ac:spMkLst>
        </pc:spChg>
        <pc:spChg chg="mod">
          <ac:chgData name="智子 有賀" userId="867f055c6b5480cc" providerId="LiveId" clId="{0D755577-98C8-4345-99AE-FCF7A51C1CF1}" dt="2025-01-20T09:36:31.211" v="5964" actId="1038"/>
          <ac:spMkLst>
            <pc:docMk/>
            <pc:sldMk cId="1797400355" sldId="2881"/>
            <ac:spMk id="3" creationId="{13321EDC-9556-3151-37DB-AE48D2776FA2}"/>
          </ac:spMkLst>
        </pc:spChg>
        <pc:spChg chg="add mod">
          <ac:chgData name="智子 有賀" userId="867f055c6b5480cc" providerId="LiveId" clId="{0D755577-98C8-4345-99AE-FCF7A51C1CF1}" dt="2025-01-21T14:06:27.548" v="7124" actId="208"/>
          <ac:spMkLst>
            <pc:docMk/>
            <pc:sldMk cId="1797400355" sldId="2881"/>
            <ac:spMk id="5" creationId="{ACC535EA-0B07-FD27-D7D0-4A41B7B69030}"/>
          </ac:spMkLst>
        </pc:spChg>
        <pc:spChg chg="add mod">
          <ac:chgData name="智子 有賀" userId="867f055c6b5480cc" providerId="LiveId" clId="{0D755577-98C8-4345-99AE-FCF7A51C1CF1}" dt="2025-01-21T14:06:31.715" v="7125" actId="208"/>
          <ac:spMkLst>
            <pc:docMk/>
            <pc:sldMk cId="1797400355" sldId="2881"/>
            <ac:spMk id="8" creationId="{443273FA-C48F-0F6B-58D6-4A93A79F1573}"/>
          </ac:spMkLst>
        </pc:spChg>
        <pc:spChg chg="add mod ord">
          <ac:chgData name="智子 有賀" userId="867f055c6b5480cc" providerId="LiveId" clId="{0D755577-98C8-4345-99AE-FCF7A51C1CF1}" dt="2025-01-21T14:06:39.504" v="7127" actId="1035"/>
          <ac:spMkLst>
            <pc:docMk/>
            <pc:sldMk cId="1797400355" sldId="2881"/>
            <ac:spMk id="9" creationId="{8B8AAE3D-A10F-69D4-F941-08DE6CBD67E3}"/>
          </ac:spMkLst>
        </pc:spChg>
        <pc:spChg chg="add mod">
          <ac:chgData name="智子 有賀" userId="867f055c6b5480cc" providerId="LiveId" clId="{0D755577-98C8-4345-99AE-FCF7A51C1CF1}" dt="2025-01-22T05:36:17.619" v="8804" actId="20577"/>
          <ac:spMkLst>
            <pc:docMk/>
            <pc:sldMk cId="1797400355" sldId="2881"/>
            <ac:spMk id="10" creationId="{C19AFBC8-B63E-9AED-C938-57DDBBFC6AFE}"/>
          </ac:spMkLst>
        </pc:spChg>
        <pc:spChg chg="add mod">
          <ac:chgData name="智子 有賀" userId="867f055c6b5480cc" providerId="LiveId" clId="{0D755577-98C8-4345-99AE-FCF7A51C1CF1}" dt="2025-01-21T14:11:03.702" v="7128" actId="20577"/>
          <ac:spMkLst>
            <pc:docMk/>
            <pc:sldMk cId="1797400355" sldId="2881"/>
            <ac:spMk id="11" creationId="{157071B5-269D-84C6-3243-705CC17281F2}"/>
          </ac:spMkLst>
        </pc:spChg>
        <pc:spChg chg="add mod">
          <ac:chgData name="智子 有賀" userId="867f055c6b5480cc" providerId="LiveId" clId="{0D755577-98C8-4345-99AE-FCF7A51C1CF1}" dt="2025-01-21T14:00:59.801" v="7099" actId="20577"/>
          <ac:spMkLst>
            <pc:docMk/>
            <pc:sldMk cId="1797400355" sldId="2881"/>
            <ac:spMk id="12" creationId="{61C8BE54-A2E8-0019-2E7C-8211FD543F88}"/>
          </ac:spMkLst>
        </pc:spChg>
        <pc:spChg chg="add del mod">
          <ac:chgData name="智子 有賀" userId="867f055c6b5480cc" providerId="LiveId" clId="{0D755577-98C8-4345-99AE-FCF7A51C1CF1}" dt="2025-01-22T05:36:56.448" v="8810" actId="478"/>
          <ac:spMkLst>
            <pc:docMk/>
            <pc:sldMk cId="1797400355" sldId="2881"/>
            <ac:spMk id="13" creationId="{96073A9D-280B-E494-4ECA-EA2CD211FCEF}"/>
          </ac:spMkLst>
        </pc:spChg>
        <pc:spChg chg="add del mod">
          <ac:chgData name="智子 有賀" userId="867f055c6b5480cc" providerId="LiveId" clId="{0D755577-98C8-4345-99AE-FCF7A51C1CF1}" dt="2025-01-22T05:36:52.600" v="8809" actId="478"/>
          <ac:spMkLst>
            <pc:docMk/>
            <pc:sldMk cId="1797400355" sldId="2881"/>
            <ac:spMk id="14" creationId="{9FC5B3BB-3878-3BC8-0A0A-97D1B5B0367F}"/>
          </ac:spMkLst>
        </pc:spChg>
        <pc:spChg chg="add mod">
          <ac:chgData name="智子 有賀" userId="867f055c6b5480cc" providerId="LiveId" clId="{0D755577-98C8-4345-99AE-FCF7A51C1CF1}" dt="2025-01-19T16:02:51.638" v="5157" actId="1038"/>
          <ac:spMkLst>
            <pc:docMk/>
            <pc:sldMk cId="1797400355" sldId="2881"/>
            <ac:spMk id="17" creationId="{24C22E74-410B-2E04-7901-AAD0E2831926}"/>
          </ac:spMkLst>
        </pc:spChg>
        <pc:spChg chg="add mod">
          <ac:chgData name="智子 有賀" userId="867f055c6b5480cc" providerId="LiveId" clId="{0D755577-98C8-4345-99AE-FCF7A51C1CF1}" dt="2025-01-21T13:58:32.434" v="7086" actId="1038"/>
          <ac:spMkLst>
            <pc:docMk/>
            <pc:sldMk cId="1797400355" sldId="2881"/>
            <ac:spMk id="18" creationId="{CA34AF3F-9FA6-032A-CA45-D0EF7E0BC80A}"/>
          </ac:spMkLst>
        </pc:spChg>
        <pc:spChg chg="add mod">
          <ac:chgData name="智子 有賀" userId="867f055c6b5480cc" providerId="LiveId" clId="{0D755577-98C8-4345-99AE-FCF7A51C1CF1}" dt="2025-01-19T16:02:51.638" v="5157" actId="1038"/>
          <ac:spMkLst>
            <pc:docMk/>
            <pc:sldMk cId="1797400355" sldId="2881"/>
            <ac:spMk id="21" creationId="{36C85E71-0DC9-E0C5-9516-54B4DBF627DF}"/>
          </ac:spMkLst>
        </pc:spChg>
        <pc:spChg chg="add mod">
          <ac:chgData name="智子 有賀" userId="867f055c6b5480cc" providerId="LiveId" clId="{0D755577-98C8-4345-99AE-FCF7A51C1CF1}" dt="2025-01-19T16:02:51.638" v="5157" actId="1038"/>
          <ac:spMkLst>
            <pc:docMk/>
            <pc:sldMk cId="1797400355" sldId="2881"/>
            <ac:spMk id="23" creationId="{E4FB8D47-81C3-69FC-55BA-E9E4F3BD3104}"/>
          </ac:spMkLst>
        </pc:spChg>
        <pc:spChg chg="add mod">
          <ac:chgData name="智子 有賀" userId="867f055c6b5480cc" providerId="LiveId" clId="{0D755577-98C8-4345-99AE-FCF7A51C1CF1}" dt="2025-01-19T16:02:51.638" v="5157" actId="1038"/>
          <ac:spMkLst>
            <pc:docMk/>
            <pc:sldMk cId="1797400355" sldId="2881"/>
            <ac:spMk id="25" creationId="{C16AC4D8-A7CE-6183-3BCE-F91483D0FCD8}"/>
          </ac:spMkLst>
        </pc:spChg>
        <pc:spChg chg="add mod">
          <ac:chgData name="智子 有賀" userId="867f055c6b5480cc" providerId="LiveId" clId="{0D755577-98C8-4345-99AE-FCF7A51C1CF1}" dt="2025-01-19T16:02:51.638" v="5157" actId="1038"/>
          <ac:spMkLst>
            <pc:docMk/>
            <pc:sldMk cId="1797400355" sldId="2881"/>
            <ac:spMk id="27" creationId="{99B21513-6731-8004-288F-9F547EB426EA}"/>
          </ac:spMkLst>
        </pc:spChg>
        <pc:spChg chg="add mod">
          <ac:chgData name="智子 有賀" userId="867f055c6b5480cc" providerId="LiveId" clId="{0D755577-98C8-4345-99AE-FCF7A51C1CF1}" dt="2025-01-19T16:02:51.638" v="5157" actId="1038"/>
          <ac:spMkLst>
            <pc:docMk/>
            <pc:sldMk cId="1797400355" sldId="2881"/>
            <ac:spMk id="29" creationId="{5A4F2AE1-9CFE-9E08-F860-AF2230861497}"/>
          </ac:spMkLst>
        </pc:spChg>
        <pc:spChg chg="mod ord">
          <ac:chgData name="智子 有賀" userId="867f055c6b5480cc" providerId="LiveId" clId="{0D755577-98C8-4345-99AE-FCF7A51C1CF1}" dt="2025-01-19T10:55:09.958" v="4884" actId="1076"/>
          <ac:spMkLst>
            <pc:docMk/>
            <pc:sldMk cId="1797400355" sldId="2881"/>
            <ac:spMk id="30" creationId="{1B4AF824-08D4-70ED-8446-7F23C5611626}"/>
          </ac:spMkLst>
        </pc:spChg>
        <pc:spChg chg="add mod">
          <ac:chgData name="智子 有賀" userId="867f055c6b5480cc" providerId="LiveId" clId="{0D755577-98C8-4345-99AE-FCF7A51C1CF1}" dt="2025-01-19T16:02:41.266" v="5139" actId="14100"/>
          <ac:spMkLst>
            <pc:docMk/>
            <pc:sldMk cId="1797400355" sldId="2881"/>
            <ac:spMk id="31" creationId="{EC9E0A28-C38A-A0A6-8838-CDA588E03E56}"/>
          </ac:spMkLst>
        </pc:spChg>
        <pc:spChg chg="add mod">
          <ac:chgData name="智子 有賀" userId="867f055c6b5480cc" providerId="LiveId" clId="{0D755577-98C8-4345-99AE-FCF7A51C1CF1}" dt="2025-01-22T05:33:34.149" v="8774" actId="1076"/>
          <ac:spMkLst>
            <pc:docMk/>
            <pc:sldMk cId="1797400355" sldId="2881"/>
            <ac:spMk id="32" creationId="{B7FD16F4-76D6-EFC2-BB6F-833AB8CAD8DC}"/>
          </ac:spMkLst>
        </pc:spChg>
        <pc:spChg chg="add mod">
          <ac:chgData name="智子 有賀" userId="867f055c6b5480cc" providerId="LiveId" clId="{0D755577-98C8-4345-99AE-FCF7A51C1CF1}" dt="2025-01-22T05:34:44.713" v="8791" actId="1076"/>
          <ac:spMkLst>
            <pc:docMk/>
            <pc:sldMk cId="1797400355" sldId="2881"/>
            <ac:spMk id="33" creationId="{A5D5744B-F030-F96A-69C6-D144E257F1B9}"/>
          </ac:spMkLst>
        </pc:spChg>
        <pc:picChg chg="add mod modCrop">
          <ac:chgData name="智子 有賀" userId="867f055c6b5480cc" providerId="LiveId" clId="{0D755577-98C8-4345-99AE-FCF7A51C1CF1}" dt="2025-01-22T05:33:26.396" v="8773" actId="732"/>
          <ac:picMkLst>
            <pc:docMk/>
            <pc:sldMk cId="1797400355" sldId="2881"/>
            <ac:picMk id="4" creationId="{38213D30-5C5B-AF8E-B94C-BA3F2D53E7A5}"/>
          </ac:picMkLst>
        </pc:picChg>
        <pc:picChg chg="add del mod modCrop">
          <ac:chgData name="智子 有賀" userId="867f055c6b5480cc" providerId="LiveId" clId="{0D755577-98C8-4345-99AE-FCF7A51C1CF1}" dt="2025-01-22T05:36:42.452" v="8806" actId="478"/>
          <ac:picMkLst>
            <pc:docMk/>
            <pc:sldMk cId="1797400355" sldId="2881"/>
            <ac:picMk id="6" creationId="{76882F9E-A6FE-302D-8D11-2992D1EDC308}"/>
          </ac:picMkLst>
        </pc:picChg>
        <pc:picChg chg="add mod modCrop">
          <ac:chgData name="智子 有賀" userId="867f055c6b5480cc" providerId="LiveId" clId="{0D755577-98C8-4345-99AE-FCF7A51C1CF1}" dt="2025-01-22T05:33:58.195" v="8775" actId="732"/>
          <ac:picMkLst>
            <pc:docMk/>
            <pc:sldMk cId="1797400355" sldId="2881"/>
            <ac:picMk id="7" creationId="{525F1502-2029-3CDD-CE16-6A67A93CF531}"/>
          </ac:picMkLst>
        </pc:picChg>
        <pc:cxnChg chg="add mod">
          <ac:chgData name="智子 有賀" userId="867f055c6b5480cc" providerId="LiveId" clId="{0D755577-98C8-4345-99AE-FCF7A51C1CF1}" dt="2025-01-19T16:02:51.638" v="5157" actId="1038"/>
          <ac:cxnSpMkLst>
            <pc:docMk/>
            <pc:sldMk cId="1797400355" sldId="2881"/>
            <ac:cxnSpMk id="15" creationId="{B1E7A699-993F-FCA2-488E-7C6D51EDCC78}"/>
          </ac:cxnSpMkLst>
        </pc:cxnChg>
        <pc:cxnChg chg="add mod">
          <ac:chgData name="智子 有賀" userId="867f055c6b5480cc" providerId="LiveId" clId="{0D755577-98C8-4345-99AE-FCF7A51C1CF1}" dt="2025-01-19T16:02:51.638" v="5157" actId="1038"/>
          <ac:cxnSpMkLst>
            <pc:docMk/>
            <pc:sldMk cId="1797400355" sldId="2881"/>
            <ac:cxnSpMk id="16" creationId="{492A61D4-DD45-1A11-D9BA-D49AEBCAF5AF}"/>
          </ac:cxnSpMkLst>
        </pc:cxnChg>
        <pc:cxnChg chg="add mod">
          <ac:chgData name="智子 有賀" userId="867f055c6b5480cc" providerId="LiveId" clId="{0D755577-98C8-4345-99AE-FCF7A51C1CF1}" dt="2025-01-19T16:02:51.638" v="5157" actId="1038"/>
          <ac:cxnSpMkLst>
            <pc:docMk/>
            <pc:sldMk cId="1797400355" sldId="2881"/>
            <ac:cxnSpMk id="19" creationId="{6F43215A-BD60-A3FF-1AEA-9FAD34F82753}"/>
          </ac:cxnSpMkLst>
        </pc:cxnChg>
        <pc:cxnChg chg="add mod">
          <ac:chgData name="智子 有賀" userId="867f055c6b5480cc" providerId="LiveId" clId="{0D755577-98C8-4345-99AE-FCF7A51C1CF1}" dt="2025-01-19T16:02:51.638" v="5157" actId="1038"/>
          <ac:cxnSpMkLst>
            <pc:docMk/>
            <pc:sldMk cId="1797400355" sldId="2881"/>
            <ac:cxnSpMk id="20" creationId="{4C015D1D-9DF6-A0CF-0BB6-12B47E8A60CD}"/>
          </ac:cxnSpMkLst>
        </pc:cxnChg>
        <pc:cxnChg chg="add mod">
          <ac:chgData name="智子 有賀" userId="867f055c6b5480cc" providerId="LiveId" clId="{0D755577-98C8-4345-99AE-FCF7A51C1CF1}" dt="2025-01-19T16:02:51.638" v="5157" actId="1038"/>
          <ac:cxnSpMkLst>
            <pc:docMk/>
            <pc:sldMk cId="1797400355" sldId="2881"/>
            <ac:cxnSpMk id="22" creationId="{B2033C5F-F4CC-E4A0-94E9-44B95A8566DD}"/>
          </ac:cxnSpMkLst>
        </pc:cxnChg>
        <pc:cxnChg chg="add mod">
          <ac:chgData name="智子 有賀" userId="867f055c6b5480cc" providerId="LiveId" clId="{0D755577-98C8-4345-99AE-FCF7A51C1CF1}" dt="2025-01-19T16:02:51.638" v="5157" actId="1038"/>
          <ac:cxnSpMkLst>
            <pc:docMk/>
            <pc:sldMk cId="1797400355" sldId="2881"/>
            <ac:cxnSpMk id="24" creationId="{99218678-3C3B-3506-43E2-859C641C2483}"/>
          </ac:cxnSpMkLst>
        </pc:cxnChg>
        <pc:cxnChg chg="add mod">
          <ac:chgData name="智子 有賀" userId="867f055c6b5480cc" providerId="LiveId" clId="{0D755577-98C8-4345-99AE-FCF7A51C1CF1}" dt="2025-01-19T16:02:51.638" v="5157" actId="1038"/>
          <ac:cxnSpMkLst>
            <pc:docMk/>
            <pc:sldMk cId="1797400355" sldId="2881"/>
            <ac:cxnSpMk id="26" creationId="{D9504FBE-F9E1-DD4E-FE96-A70357D38CD9}"/>
          </ac:cxnSpMkLst>
        </pc:cxnChg>
        <pc:cxnChg chg="add mod">
          <ac:chgData name="智子 有賀" userId="867f055c6b5480cc" providerId="LiveId" clId="{0D755577-98C8-4345-99AE-FCF7A51C1CF1}" dt="2025-01-19T16:02:51.638" v="5157" actId="1038"/>
          <ac:cxnSpMkLst>
            <pc:docMk/>
            <pc:sldMk cId="1797400355" sldId="2881"/>
            <ac:cxnSpMk id="28" creationId="{B7F513DE-9BB4-1C1A-CB2A-1B9CCA5B1FB2}"/>
          </ac:cxnSpMkLst>
        </pc:cxnChg>
      </pc:sldChg>
      <pc:sldChg chg="addSp delSp modSp new del mod modClrScheme chgLayout">
        <pc:chgData name="智子 有賀" userId="867f055c6b5480cc" providerId="LiveId" clId="{0D755577-98C8-4345-99AE-FCF7A51C1CF1}" dt="2025-01-17T18:36:21.505" v="3782" actId="47"/>
        <pc:sldMkLst>
          <pc:docMk/>
          <pc:sldMk cId="56813252" sldId="2882"/>
        </pc:sldMkLst>
        <pc:spChg chg="del">
          <ac:chgData name="智子 有賀" userId="867f055c6b5480cc" providerId="LiveId" clId="{0D755577-98C8-4345-99AE-FCF7A51C1CF1}" dt="2025-01-17T18:11:50.608" v="3336" actId="700"/>
          <ac:spMkLst>
            <pc:docMk/>
            <pc:sldMk cId="56813252" sldId="2882"/>
            <ac:spMk id="2" creationId="{DA1A1DB3-CFCD-9EE9-809A-44AEF28870E0}"/>
          </ac:spMkLst>
        </pc:spChg>
        <pc:spChg chg="add del mod">
          <ac:chgData name="智子 有賀" userId="867f055c6b5480cc" providerId="LiveId" clId="{0D755577-98C8-4345-99AE-FCF7A51C1CF1}" dt="2025-01-17T18:28:59.059" v="3665" actId="478"/>
          <ac:spMkLst>
            <pc:docMk/>
            <pc:sldMk cId="56813252" sldId="2882"/>
            <ac:spMk id="7" creationId="{FE444C1F-BE3F-96ED-C62E-0AA6420380C9}"/>
          </ac:spMkLst>
        </pc:spChg>
        <pc:picChg chg="add del mod">
          <ac:chgData name="智子 有賀" userId="867f055c6b5480cc" providerId="LiveId" clId="{0D755577-98C8-4345-99AE-FCF7A51C1CF1}" dt="2025-01-17T18:28:59.059" v="3665" actId="478"/>
          <ac:picMkLst>
            <pc:docMk/>
            <pc:sldMk cId="56813252" sldId="2882"/>
            <ac:picMk id="3" creationId="{0A5601B4-7DDD-38D3-9734-5E17B934CE14}"/>
          </ac:picMkLst>
        </pc:picChg>
        <pc:picChg chg="add del mod">
          <ac:chgData name="智子 有賀" userId="867f055c6b5480cc" providerId="LiveId" clId="{0D755577-98C8-4345-99AE-FCF7A51C1CF1}" dt="2025-01-17T18:28:59.059" v="3665" actId="478"/>
          <ac:picMkLst>
            <pc:docMk/>
            <pc:sldMk cId="56813252" sldId="2882"/>
            <ac:picMk id="4" creationId="{EF8A04E2-C8FA-D9F5-FA4F-C204BD1B8FA6}"/>
          </ac:picMkLst>
        </pc:picChg>
        <pc:picChg chg="add del mod">
          <ac:chgData name="智子 有賀" userId="867f055c6b5480cc" providerId="LiveId" clId="{0D755577-98C8-4345-99AE-FCF7A51C1CF1}" dt="2025-01-17T18:28:59.059" v="3665" actId="478"/>
          <ac:picMkLst>
            <pc:docMk/>
            <pc:sldMk cId="56813252" sldId="2882"/>
            <ac:picMk id="5" creationId="{89EF0B87-07BF-CB01-34DD-A6CD70BDAEF9}"/>
          </ac:picMkLst>
        </pc:picChg>
        <pc:cxnChg chg="add del mod">
          <ac:chgData name="智子 有賀" userId="867f055c6b5480cc" providerId="LiveId" clId="{0D755577-98C8-4345-99AE-FCF7A51C1CF1}" dt="2025-01-17T18:28:59.059" v="3665" actId="478"/>
          <ac:cxnSpMkLst>
            <pc:docMk/>
            <pc:sldMk cId="56813252" sldId="2882"/>
            <ac:cxnSpMk id="6" creationId="{3C98F8E4-66F6-C1DC-07D0-F78DB794FFB5}"/>
          </ac:cxnSpMkLst>
        </pc:cxnChg>
      </pc:sldChg>
      <pc:sldChg chg="addSp modSp new ord">
        <pc:chgData name="智子 有賀" userId="867f055c6b5480cc" providerId="LiveId" clId="{0D755577-98C8-4345-99AE-FCF7A51C1CF1}" dt="2025-01-17T18:28:31.424" v="3663"/>
        <pc:sldMkLst>
          <pc:docMk/>
          <pc:sldMk cId="107857856" sldId="2883"/>
        </pc:sldMkLst>
        <pc:picChg chg="add mod">
          <ac:chgData name="智子 有賀" userId="867f055c6b5480cc" providerId="LiveId" clId="{0D755577-98C8-4345-99AE-FCF7A51C1CF1}" dt="2025-01-17T18:12:03.498" v="3338"/>
          <ac:picMkLst>
            <pc:docMk/>
            <pc:sldMk cId="107857856" sldId="2883"/>
            <ac:picMk id="2" creationId="{1841E6A0-E697-5C6F-1550-9D61C7EF0CAD}"/>
          </ac:picMkLst>
        </pc:picChg>
      </pc:sldChg>
      <pc:sldChg chg="delSp del mod">
        <pc:chgData name="智子 有賀" userId="867f055c6b5480cc" providerId="LiveId" clId="{0D755577-98C8-4345-99AE-FCF7A51C1CF1}" dt="2025-01-17T18:13:52.772" v="3344" actId="47"/>
        <pc:sldMkLst>
          <pc:docMk/>
          <pc:sldMk cId="756731329" sldId="2884"/>
        </pc:sldMkLst>
        <pc:spChg chg="del">
          <ac:chgData name="智子 有賀" userId="867f055c6b5480cc" providerId="LiveId" clId="{0D755577-98C8-4345-99AE-FCF7A51C1CF1}" dt="2025-01-17T18:13:15.739" v="3342" actId="478"/>
          <ac:spMkLst>
            <pc:docMk/>
            <pc:sldMk cId="756731329" sldId="2884"/>
            <ac:spMk id="5" creationId="{E29D985E-D069-57E0-28A0-2A5FD63A5C4F}"/>
          </ac:spMkLst>
        </pc:spChg>
      </pc:sldChg>
      <pc:sldChg chg="del">
        <pc:chgData name="智子 有賀" userId="867f055c6b5480cc" providerId="LiveId" clId="{0D755577-98C8-4345-99AE-FCF7A51C1CF1}" dt="2025-01-17T18:13:44.447" v="3343" actId="47"/>
        <pc:sldMkLst>
          <pc:docMk/>
          <pc:sldMk cId="3142870024" sldId="2885"/>
        </pc:sldMkLst>
      </pc:sldChg>
      <pc:sldChg chg="addSp delSp modSp mod chgLayout modNotesTx">
        <pc:chgData name="智子 有賀" userId="867f055c6b5480cc" providerId="LiveId" clId="{0D755577-98C8-4345-99AE-FCF7A51C1CF1}" dt="2025-01-22T05:41:03.548" v="8934" actId="20577"/>
        <pc:sldMkLst>
          <pc:docMk/>
          <pc:sldMk cId="4026465055" sldId="2885"/>
        </pc:sldMkLst>
        <pc:spChg chg="mod ord">
          <ac:chgData name="智子 有賀" userId="867f055c6b5480cc" providerId="LiveId" clId="{0D755577-98C8-4345-99AE-FCF7A51C1CF1}" dt="2025-01-17T18:14:19.169" v="3348" actId="700"/>
          <ac:spMkLst>
            <pc:docMk/>
            <pc:sldMk cId="4026465055" sldId="2885"/>
            <ac:spMk id="2" creationId="{8395678E-59E2-00F8-0574-C6A46BCD02B4}"/>
          </ac:spMkLst>
        </pc:spChg>
        <pc:spChg chg="mod ord">
          <ac:chgData name="智子 有賀" userId="867f055c6b5480cc" providerId="LiveId" clId="{0D755577-98C8-4345-99AE-FCF7A51C1CF1}" dt="2025-01-19T10:53:21.546" v="4799" actId="15"/>
          <ac:spMkLst>
            <pc:docMk/>
            <pc:sldMk cId="4026465055" sldId="2885"/>
            <ac:spMk id="3" creationId="{AEE0A7E9-3E88-976E-951F-4486A0936672}"/>
          </ac:spMkLst>
        </pc:spChg>
        <pc:spChg chg="del">
          <ac:chgData name="智子 有賀" userId="867f055c6b5480cc" providerId="LiveId" clId="{0D755577-98C8-4345-99AE-FCF7A51C1CF1}" dt="2025-01-17T18:14:00.150" v="3345" actId="478"/>
          <ac:spMkLst>
            <pc:docMk/>
            <pc:sldMk cId="4026465055" sldId="2885"/>
            <ac:spMk id="4" creationId="{0ABD5495-F512-FC55-55DD-C2A00781002A}"/>
          </ac:spMkLst>
        </pc:spChg>
        <pc:spChg chg="del">
          <ac:chgData name="智子 有賀" userId="867f055c6b5480cc" providerId="LiveId" clId="{0D755577-98C8-4345-99AE-FCF7A51C1CF1}" dt="2025-01-17T18:14:06.848" v="3346" actId="478"/>
          <ac:spMkLst>
            <pc:docMk/>
            <pc:sldMk cId="4026465055" sldId="2885"/>
            <ac:spMk id="5" creationId="{E29D985E-D069-57E0-28A0-2A5FD63A5C4F}"/>
          </ac:spMkLst>
        </pc:spChg>
        <pc:spChg chg="del">
          <ac:chgData name="智子 有賀" userId="867f055c6b5480cc" providerId="LiveId" clId="{0D755577-98C8-4345-99AE-FCF7A51C1CF1}" dt="2025-01-17T18:14:09.238" v="3347" actId="478"/>
          <ac:spMkLst>
            <pc:docMk/>
            <pc:sldMk cId="4026465055" sldId="2885"/>
            <ac:spMk id="6" creationId="{E963F717-2D42-C75C-CF94-9EF4E99CEBC6}"/>
          </ac:spMkLst>
        </pc:spChg>
        <pc:spChg chg="mod">
          <ac:chgData name="智子 有賀" userId="867f055c6b5480cc" providerId="LiveId" clId="{0D755577-98C8-4345-99AE-FCF7A51C1CF1}" dt="2025-01-22T05:41:03.548" v="8934" actId="20577"/>
          <ac:spMkLst>
            <pc:docMk/>
            <pc:sldMk cId="4026465055" sldId="2885"/>
            <ac:spMk id="7" creationId="{F5EC6C7E-802C-71B8-E250-99C532275063}"/>
          </ac:spMkLst>
        </pc:spChg>
        <pc:picChg chg="add del mod">
          <ac:chgData name="智子 有賀" userId="867f055c6b5480cc" providerId="LiveId" clId="{0D755577-98C8-4345-99AE-FCF7A51C1CF1}" dt="2025-01-18T01:43:11.686" v="3967" actId="478"/>
          <ac:picMkLst>
            <pc:docMk/>
            <pc:sldMk cId="4026465055" sldId="2885"/>
            <ac:picMk id="5" creationId="{A966DD09-F790-15B6-BDD9-DFD062182E48}"/>
          </ac:picMkLst>
        </pc:picChg>
        <pc:picChg chg="del mod">
          <ac:chgData name="智子 有賀" userId="867f055c6b5480cc" providerId="LiveId" clId="{0D755577-98C8-4345-99AE-FCF7A51C1CF1}" dt="2025-01-18T01:42:51.557" v="3963" actId="478"/>
          <ac:picMkLst>
            <pc:docMk/>
            <pc:sldMk cId="4026465055" sldId="2885"/>
            <ac:picMk id="10" creationId="{ECBEE5B1-AC1E-C861-BEA3-F7C246277B1D}"/>
          </ac:picMkLst>
        </pc:picChg>
      </pc:sldChg>
      <pc:sldChg chg="addSp delSp modSp del mod modClrScheme chgLayout modNotesTx">
        <pc:chgData name="智子 有賀" userId="867f055c6b5480cc" providerId="LiveId" clId="{0D755577-98C8-4345-99AE-FCF7A51C1CF1}" dt="2025-01-21T21:14:10.985" v="8256" actId="478"/>
        <pc:sldMkLst>
          <pc:docMk/>
          <pc:sldMk cId="3481846569" sldId="2886"/>
        </pc:sldMkLst>
        <pc:spChg chg="del">
          <ac:chgData name="智子 有賀" userId="867f055c6b5480cc" providerId="LiveId" clId="{0D755577-98C8-4345-99AE-FCF7A51C1CF1}" dt="2025-01-17T18:20:46.848" v="3544" actId="478"/>
          <ac:spMkLst>
            <pc:docMk/>
            <pc:sldMk cId="3481846569" sldId="2886"/>
            <ac:spMk id="2" creationId="{341F5F3F-A044-3200-A19C-98A80BEE3CF7}"/>
          </ac:spMkLst>
        </pc:spChg>
        <pc:spChg chg="del">
          <ac:chgData name="智子 有賀" userId="867f055c6b5480cc" providerId="LiveId" clId="{0D755577-98C8-4345-99AE-FCF7A51C1CF1}" dt="2025-01-17T18:20:52.193" v="3545" actId="478"/>
          <ac:spMkLst>
            <pc:docMk/>
            <pc:sldMk cId="3481846569" sldId="2886"/>
            <ac:spMk id="3" creationId="{82A4FBA9-8721-EC0C-B011-98362AC73B6B}"/>
          </ac:spMkLst>
        </pc:spChg>
        <pc:spChg chg="add del mod">
          <ac:chgData name="智子 有賀" userId="867f055c6b5480cc" providerId="LiveId" clId="{0D755577-98C8-4345-99AE-FCF7A51C1CF1}" dt="2025-01-21T21:10:49.705" v="8235" actId="478"/>
          <ac:spMkLst>
            <pc:docMk/>
            <pc:sldMk cId="3481846569" sldId="2886"/>
            <ac:spMk id="7" creationId="{4D7F2C7E-7D1C-E6FA-8A51-E9999284D001}"/>
          </ac:spMkLst>
        </pc:spChg>
        <pc:spChg chg="mod">
          <ac:chgData name="智子 有賀" userId="867f055c6b5480cc" providerId="LiveId" clId="{0D755577-98C8-4345-99AE-FCF7A51C1CF1}" dt="2025-01-21T21:04:25.785" v="8144" actId="1038"/>
          <ac:spMkLst>
            <pc:docMk/>
            <pc:sldMk cId="3481846569" sldId="2886"/>
            <ac:spMk id="8" creationId="{9B9503B1-7D34-5BFB-6D1E-C33F42829BE0}"/>
          </ac:spMkLst>
        </pc:spChg>
        <pc:spChg chg="add del mod">
          <ac:chgData name="智子 有賀" userId="867f055c6b5480cc" providerId="LiveId" clId="{0D755577-98C8-4345-99AE-FCF7A51C1CF1}" dt="2025-01-21T21:14:10.985" v="8256" actId="478"/>
          <ac:spMkLst>
            <pc:docMk/>
            <pc:sldMk cId="3481846569" sldId="2886"/>
            <ac:spMk id="11" creationId="{995D43D7-DB23-85B6-6183-F8A7F87E0A08}"/>
          </ac:spMkLst>
        </pc:spChg>
        <pc:spChg chg="add del mod">
          <ac:chgData name="智子 有賀" userId="867f055c6b5480cc" providerId="LiveId" clId="{0D755577-98C8-4345-99AE-FCF7A51C1CF1}" dt="2025-01-17T18:20:54.767" v="3546" actId="478"/>
          <ac:spMkLst>
            <pc:docMk/>
            <pc:sldMk cId="3481846569" sldId="2886"/>
            <ac:spMk id="11" creationId="{B672ED60-274A-E25A-68F2-90D793324986}"/>
          </ac:spMkLst>
        </pc:spChg>
        <pc:spChg chg="mod">
          <ac:chgData name="智子 有賀" userId="867f055c6b5480cc" providerId="LiveId" clId="{0D755577-98C8-4345-99AE-FCF7A51C1CF1}" dt="2025-01-21T21:04:25.785" v="8144" actId="1038"/>
          <ac:spMkLst>
            <pc:docMk/>
            <pc:sldMk cId="3481846569" sldId="2886"/>
            <ac:spMk id="13" creationId="{1001A105-9A7D-8137-132A-56536ACBCF01}"/>
          </ac:spMkLst>
        </pc:spChg>
        <pc:spChg chg="mod">
          <ac:chgData name="智子 有賀" userId="867f055c6b5480cc" providerId="LiveId" clId="{0D755577-98C8-4345-99AE-FCF7A51C1CF1}" dt="2025-01-21T21:06:51.861" v="8197" actId="20577"/>
          <ac:spMkLst>
            <pc:docMk/>
            <pc:sldMk cId="3481846569" sldId="2886"/>
            <ac:spMk id="15" creationId="{924F50FA-7867-ED9E-0C7D-662551337436}"/>
          </ac:spMkLst>
        </pc:spChg>
        <pc:spChg chg="add mod ord">
          <ac:chgData name="智子 有賀" userId="867f055c6b5480cc" providerId="LiveId" clId="{0D755577-98C8-4345-99AE-FCF7A51C1CF1}" dt="2025-01-21T21:03:37.724" v="8103" actId="404"/>
          <ac:spMkLst>
            <pc:docMk/>
            <pc:sldMk cId="3481846569" sldId="2886"/>
            <ac:spMk id="16" creationId="{082DCB6B-3EDA-7EFF-BFA8-89EC7FDD0BB6}"/>
          </ac:spMkLst>
        </pc:spChg>
        <pc:spChg chg="mod">
          <ac:chgData name="智子 有賀" userId="867f055c6b5480cc" providerId="LiveId" clId="{0D755577-98C8-4345-99AE-FCF7A51C1CF1}" dt="2025-01-21T21:04:25.785" v="8144" actId="1038"/>
          <ac:spMkLst>
            <pc:docMk/>
            <pc:sldMk cId="3481846569" sldId="2886"/>
            <ac:spMk id="28" creationId="{A8FA3174-FE20-04A5-7671-EF27A832F3C8}"/>
          </ac:spMkLst>
        </pc:spChg>
        <pc:spChg chg="mod">
          <ac:chgData name="智子 有賀" userId="867f055c6b5480cc" providerId="LiveId" clId="{0D755577-98C8-4345-99AE-FCF7A51C1CF1}" dt="2025-01-19T16:12:06.082" v="5377" actId="1037"/>
          <ac:spMkLst>
            <pc:docMk/>
            <pc:sldMk cId="3481846569" sldId="2886"/>
            <ac:spMk id="42" creationId="{19B18F04-72C7-80B4-DB6C-FEAC9DFFA797}"/>
          </ac:spMkLst>
        </pc:spChg>
        <pc:spChg chg="mod">
          <ac:chgData name="智子 有賀" userId="867f055c6b5480cc" providerId="LiveId" clId="{0D755577-98C8-4345-99AE-FCF7A51C1CF1}" dt="2025-01-17T18:21:16.463" v="3584" actId="1038"/>
          <ac:spMkLst>
            <pc:docMk/>
            <pc:sldMk cId="3481846569" sldId="2886"/>
            <ac:spMk id="43" creationId="{88DD58F4-CD54-5AF4-E975-46850B7F154F}"/>
          </ac:spMkLst>
        </pc:spChg>
        <pc:spChg chg="mod">
          <ac:chgData name="智子 有賀" userId="867f055c6b5480cc" providerId="LiveId" clId="{0D755577-98C8-4345-99AE-FCF7A51C1CF1}" dt="2025-01-21T21:10:39.404" v="8231" actId="20577"/>
          <ac:spMkLst>
            <pc:docMk/>
            <pc:sldMk cId="3481846569" sldId="2886"/>
            <ac:spMk id="45" creationId="{964519D6-093D-DEA5-F86F-9AD378BB1217}"/>
          </ac:spMkLst>
        </pc:spChg>
        <pc:spChg chg="mod">
          <ac:chgData name="智子 有賀" userId="867f055c6b5480cc" providerId="LiveId" clId="{0D755577-98C8-4345-99AE-FCF7A51C1CF1}" dt="2025-01-17T18:21:16.463" v="3584" actId="1038"/>
          <ac:spMkLst>
            <pc:docMk/>
            <pc:sldMk cId="3481846569" sldId="2886"/>
            <ac:spMk id="47" creationId="{00E3A437-CDC6-DCC7-6FA1-65B7B0E4CDB7}"/>
          </ac:spMkLst>
        </pc:spChg>
        <pc:spChg chg="mod">
          <ac:chgData name="智子 有賀" userId="867f055c6b5480cc" providerId="LiveId" clId="{0D755577-98C8-4345-99AE-FCF7A51C1CF1}" dt="2025-01-21T20:59:40.204" v="8048" actId="20577"/>
          <ac:spMkLst>
            <pc:docMk/>
            <pc:sldMk cId="3481846569" sldId="2886"/>
            <ac:spMk id="57" creationId="{A9AF416D-CF3F-8B3C-C1F2-F2C2741A3C34}"/>
          </ac:spMkLst>
        </pc:spChg>
        <pc:spChg chg="mod">
          <ac:chgData name="智子 有賀" userId="867f055c6b5480cc" providerId="LiveId" clId="{0D755577-98C8-4345-99AE-FCF7A51C1CF1}" dt="2025-01-21T21:04:25.785" v="8144" actId="1038"/>
          <ac:spMkLst>
            <pc:docMk/>
            <pc:sldMk cId="3481846569" sldId="2886"/>
            <ac:spMk id="58" creationId="{6002B0FB-9B3C-5EF3-7144-834CF08DC0CE}"/>
          </ac:spMkLst>
        </pc:spChg>
        <pc:spChg chg="mod">
          <ac:chgData name="智子 有賀" userId="867f055c6b5480cc" providerId="LiveId" clId="{0D755577-98C8-4345-99AE-FCF7A51C1CF1}" dt="2025-01-17T18:21:16.463" v="3584" actId="1038"/>
          <ac:spMkLst>
            <pc:docMk/>
            <pc:sldMk cId="3481846569" sldId="2886"/>
            <ac:spMk id="60" creationId="{26730E35-4B25-93F7-3066-90150C8EC9C4}"/>
          </ac:spMkLst>
        </pc:spChg>
        <pc:spChg chg="mod">
          <ac:chgData name="智子 有賀" userId="867f055c6b5480cc" providerId="LiveId" clId="{0D755577-98C8-4345-99AE-FCF7A51C1CF1}" dt="2025-01-21T21:04:25.785" v="8144" actId="1038"/>
          <ac:spMkLst>
            <pc:docMk/>
            <pc:sldMk cId="3481846569" sldId="2886"/>
            <ac:spMk id="1024" creationId="{05E47061-266A-B70F-BC8D-2FBE412FB910}"/>
          </ac:spMkLst>
        </pc:spChg>
        <pc:graphicFrameChg chg="mod modGraphic">
          <ac:chgData name="智子 有賀" userId="867f055c6b5480cc" providerId="LiveId" clId="{0D755577-98C8-4345-99AE-FCF7A51C1CF1}" dt="2025-01-21T20:59:36.082" v="8047" actId="20577"/>
          <ac:graphicFrameMkLst>
            <pc:docMk/>
            <pc:sldMk cId="3481846569" sldId="2886"/>
            <ac:graphicFrameMk id="9" creationId="{68ABC4FF-AD16-CD4C-0C33-0E37ABDCC4B6}"/>
          </ac:graphicFrameMkLst>
        </pc:graphicFrameChg>
        <pc:picChg chg="add mod">
          <ac:chgData name="智子 有賀" userId="867f055c6b5480cc" providerId="LiveId" clId="{0D755577-98C8-4345-99AE-FCF7A51C1CF1}" dt="2025-01-19T16:08:51.113" v="5318" actId="1076"/>
          <ac:picMkLst>
            <pc:docMk/>
            <pc:sldMk cId="3481846569" sldId="2886"/>
            <ac:picMk id="3" creationId="{27141892-CEA7-5151-4218-84F764F36FD3}"/>
          </ac:picMkLst>
        </pc:picChg>
        <pc:cxnChg chg="mod">
          <ac:chgData name="智子 有賀" userId="867f055c6b5480cc" providerId="LiveId" clId="{0D755577-98C8-4345-99AE-FCF7A51C1CF1}" dt="2025-01-17T18:21:16.463" v="3584" actId="1038"/>
          <ac:cxnSpMkLst>
            <pc:docMk/>
            <pc:sldMk cId="3481846569" sldId="2886"/>
            <ac:cxnSpMk id="4" creationId="{5312A0E7-CDCB-73A1-5DBA-F9CC37A2B117}"/>
          </ac:cxnSpMkLst>
        </pc:cxnChg>
        <pc:cxnChg chg="mod">
          <ac:chgData name="智子 有賀" userId="867f055c6b5480cc" providerId="LiveId" clId="{0D755577-98C8-4345-99AE-FCF7A51C1CF1}" dt="2025-01-17T18:21:16.463" v="3584" actId="1038"/>
          <ac:cxnSpMkLst>
            <pc:docMk/>
            <pc:sldMk cId="3481846569" sldId="2886"/>
            <ac:cxnSpMk id="5" creationId="{D25A5A95-4DEE-5A18-319A-D130D02A4564}"/>
          </ac:cxnSpMkLst>
        </pc:cxnChg>
        <pc:cxnChg chg="mod">
          <ac:chgData name="智子 有賀" userId="867f055c6b5480cc" providerId="LiveId" clId="{0D755577-98C8-4345-99AE-FCF7A51C1CF1}" dt="2025-01-21T21:04:25.785" v="8144" actId="1038"/>
          <ac:cxnSpMkLst>
            <pc:docMk/>
            <pc:sldMk cId="3481846569" sldId="2886"/>
            <ac:cxnSpMk id="6" creationId="{69B10780-45FC-5452-2A1B-157064B23912}"/>
          </ac:cxnSpMkLst>
        </pc:cxnChg>
        <pc:cxnChg chg="mod">
          <ac:chgData name="智子 有賀" userId="867f055c6b5480cc" providerId="LiveId" clId="{0D755577-98C8-4345-99AE-FCF7A51C1CF1}" dt="2025-01-21T21:05:16.968" v="8166" actId="1037"/>
          <ac:cxnSpMkLst>
            <pc:docMk/>
            <pc:sldMk cId="3481846569" sldId="2886"/>
            <ac:cxnSpMk id="10" creationId="{B12FBDAC-3231-5E79-02A8-AF0167121AEE}"/>
          </ac:cxnSpMkLst>
        </pc:cxnChg>
        <pc:cxnChg chg="mod">
          <ac:chgData name="智子 有賀" userId="867f055c6b5480cc" providerId="LiveId" clId="{0D755577-98C8-4345-99AE-FCF7A51C1CF1}" dt="2025-01-21T21:04:25.785" v="8144" actId="1038"/>
          <ac:cxnSpMkLst>
            <pc:docMk/>
            <pc:sldMk cId="3481846569" sldId="2886"/>
            <ac:cxnSpMk id="12" creationId="{36A71D29-E0A1-9E5C-EF73-878159A88794}"/>
          </ac:cxnSpMkLst>
        </pc:cxnChg>
        <pc:cxnChg chg="mod">
          <ac:chgData name="智子 有賀" userId="867f055c6b5480cc" providerId="LiveId" clId="{0D755577-98C8-4345-99AE-FCF7A51C1CF1}" dt="2025-01-21T21:06:09.599" v="8173" actId="1036"/>
          <ac:cxnSpMkLst>
            <pc:docMk/>
            <pc:sldMk cId="3481846569" sldId="2886"/>
            <ac:cxnSpMk id="14" creationId="{350E7F23-367F-36F5-0F7E-A4793F8D1C45}"/>
          </ac:cxnSpMkLst>
        </pc:cxnChg>
        <pc:cxnChg chg="mod">
          <ac:chgData name="智子 有賀" userId="867f055c6b5480cc" providerId="LiveId" clId="{0D755577-98C8-4345-99AE-FCF7A51C1CF1}" dt="2025-01-21T21:04:25.785" v="8144" actId="1038"/>
          <ac:cxnSpMkLst>
            <pc:docMk/>
            <pc:sldMk cId="3481846569" sldId="2886"/>
            <ac:cxnSpMk id="20" creationId="{0E6D726F-16FC-F3DD-E1FE-2178F529523B}"/>
          </ac:cxnSpMkLst>
        </pc:cxnChg>
        <pc:cxnChg chg="mod">
          <ac:chgData name="智子 有賀" userId="867f055c6b5480cc" providerId="LiveId" clId="{0D755577-98C8-4345-99AE-FCF7A51C1CF1}" dt="2025-01-21T21:04:25.785" v="8144" actId="1038"/>
          <ac:cxnSpMkLst>
            <pc:docMk/>
            <pc:sldMk cId="3481846569" sldId="2886"/>
            <ac:cxnSpMk id="25" creationId="{F6D6C92B-D8B2-1720-DBE9-0E37B514E294}"/>
          </ac:cxnSpMkLst>
        </pc:cxnChg>
        <pc:cxnChg chg="mod">
          <ac:chgData name="智子 有賀" userId="867f055c6b5480cc" providerId="LiveId" clId="{0D755577-98C8-4345-99AE-FCF7A51C1CF1}" dt="2025-01-17T18:21:16.463" v="3584" actId="1038"/>
          <ac:cxnSpMkLst>
            <pc:docMk/>
            <pc:sldMk cId="3481846569" sldId="2886"/>
            <ac:cxnSpMk id="31" creationId="{0BD030E2-A72F-AC7D-999B-6CC380D7DD11}"/>
          </ac:cxnSpMkLst>
        </pc:cxnChg>
        <pc:cxnChg chg="mod">
          <ac:chgData name="智子 有賀" userId="867f055c6b5480cc" providerId="LiveId" clId="{0D755577-98C8-4345-99AE-FCF7A51C1CF1}" dt="2025-01-19T16:12:02.740" v="5374" actId="14100"/>
          <ac:cxnSpMkLst>
            <pc:docMk/>
            <pc:sldMk cId="3481846569" sldId="2886"/>
            <ac:cxnSpMk id="33" creationId="{33E3C314-1497-CB5D-7027-2F0BA6086AA8}"/>
          </ac:cxnSpMkLst>
        </pc:cxnChg>
        <pc:cxnChg chg="mod">
          <ac:chgData name="智子 有賀" userId="867f055c6b5480cc" providerId="LiveId" clId="{0D755577-98C8-4345-99AE-FCF7A51C1CF1}" dt="2025-01-19T16:12:27.148" v="5378" actId="14100"/>
          <ac:cxnSpMkLst>
            <pc:docMk/>
            <pc:sldMk cId="3481846569" sldId="2886"/>
            <ac:cxnSpMk id="35" creationId="{7BC853CE-5779-3F7F-9958-4FAA5643B09F}"/>
          </ac:cxnSpMkLst>
        </pc:cxnChg>
        <pc:cxnChg chg="mod">
          <ac:chgData name="智子 有賀" userId="867f055c6b5480cc" providerId="LiveId" clId="{0D755577-98C8-4345-99AE-FCF7A51C1CF1}" dt="2025-01-17T18:21:16.463" v="3584" actId="1038"/>
          <ac:cxnSpMkLst>
            <pc:docMk/>
            <pc:sldMk cId="3481846569" sldId="2886"/>
            <ac:cxnSpMk id="46" creationId="{82CADEAC-7702-F16D-EA3E-51F18A02B515}"/>
          </ac:cxnSpMkLst>
        </pc:cxnChg>
        <pc:cxnChg chg="mod">
          <ac:chgData name="智子 有賀" userId="867f055c6b5480cc" providerId="LiveId" clId="{0D755577-98C8-4345-99AE-FCF7A51C1CF1}" dt="2025-01-21T21:06:16.654" v="8178" actId="1035"/>
          <ac:cxnSpMkLst>
            <pc:docMk/>
            <pc:sldMk cId="3481846569" sldId="2886"/>
            <ac:cxnSpMk id="53" creationId="{B8A16C50-FE14-A610-C394-CAADFEA3148A}"/>
          </ac:cxnSpMkLst>
        </pc:cxnChg>
        <pc:cxnChg chg="mod">
          <ac:chgData name="智子 有賀" userId="867f055c6b5480cc" providerId="LiveId" clId="{0D755577-98C8-4345-99AE-FCF7A51C1CF1}" dt="2025-01-21T21:04:25.785" v="8144" actId="1038"/>
          <ac:cxnSpMkLst>
            <pc:docMk/>
            <pc:sldMk cId="3481846569" sldId="2886"/>
            <ac:cxnSpMk id="1025" creationId="{296C2745-7FFA-D74B-E2F4-EBA467129A00}"/>
          </ac:cxnSpMkLst>
        </pc:cxnChg>
      </pc:sldChg>
      <pc:sldChg chg="modSp mod ord">
        <pc:chgData name="智子 有賀" userId="867f055c6b5480cc" providerId="LiveId" clId="{0D755577-98C8-4345-99AE-FCF7A51C1CF1}" dt="2025-01-17T18:37:55.243" v="3784"/>
        <pc:sldMkLst>
          <pc:docMk/>
          <pc:sldMk cId="3299335614" sldId="2896"/>
        </pc:sldMkLst>
        <pc:spChg chg="mod">
          <ac:chgData name="智子 有賀" userId="867f055c6b5480cc" providerId="LiveId" clId="{0D755577-98C8-4345-99AE-FCF7A51C1CF1}" dt="2025-01-17T18:20:02.860" v="3542" actId="403"/>
          <ac:spMkLst>
            <pc:docMk/>
            <pc:sldMk cId="3299335614" sldId="2896"/>
            <ac:spMk id="3" creationId="{1D7C0C1A-CADF-8FD6-718F-6B64EBFBC410}"/>
          </ac:spMkLst>
        </pc:spChg>
      </pc:sldChg>
      <pc:sldChg chg="addSp modSp mod chgLayout">
        <pc:chgData name="智子 有賀" userId="867f055c6b5480cc" providerId="LiveId" clId="{0D755577-98C8-4345-99AE-FCF7A51C1CF1}" dt="2025-01-21T11:02:26.785" v="6342" actId="207"/>
        <pc:sldMkLst>
          <pc:docMk/>
          <pc:sldMk cId="1585043054" sldId="2897"/>
        </pc:sldMkLst>
        <pc:spChg chg="add mod ord">
          <ac:chgData name="智子 有賀" userId="867f055c6b5480cc" providerId="LiveId" clId="{0D755577-98C8-4345-99AE-FCF7A51C1CF1}" dt="2025-01-20T12:23:48.483" v="6261" actId="1037"/>
          <ac:spMkLst>
            <pc:docMk/>
            <pc:sldMk cId="1585043054" sldId="2897"/>
            <ac:spMk id="2" creationId="{F5E16510-8436-116F-CF10-451867898C8A}"/>
          </ac:spMkLst>
        </pc:spChg>
        <pc:spChg chg="mod ord">
          <ac:chgData name="智子 有賀" userId="867f055c6b5480cc" providerId="LiveId" clId="{0D755577-98C8-4345-99AE-FCF7A51C1CF1}" dt="2025-01-20T12:21:45.389" v="6219" actId="700"/>
          <ac:spMkLst>
            <pc:docMk/>
            <pc:sldMk cId="1585043054" sldId="2897"/>
            <ac:spMk id="3" creationId="{D3D48835-4CAF-69EB-DA2F-14963A31F547}"/>
          </ac:spMkLst>
        </pc:spChg>
        <pc:spChg chg="mod ord">
          <ac:chgData name="智子 有賀" userId="867f055c6b5480cc" providerId="LiveId" clId="{0D755577-98C8-4345-99AE-FCF7A51C1CF1}" dt="2025-01-20T12:21:45.389" v="6219" actId="700"/>
          <ac:spMkLst>
            <pc:docMk/>
            <pc:sldMk cId="1585043054" sldId="2897"/>
            <ac:spMk id="5" creationId="{0342BE7E-2F56-793E-DE30-65A082A270A7}"/>
          </ac:spMkLst>
        </pc:spChg>
        <pc:spChg chg="mod">
          <ac:chgData name="智子 有賀" userId="867f055c6b5480cc" providerId="LiveId" clId="{0D755577-98C8-4345-99AE-FCF7A51C1CF1}" dt="2025-01-21T11:00:33.479" v="6335" actId="207"/>
          <ac:spMkLst>
            <pc:docMk/>
            <pc:sldMk cId="1585043054" sldId="2897"/>
            <ac:spMk id="7" creationId="{A5A0F94D-3556-AE92-4726-B7CAA0A793B6}"/>
          </ac:spMkLst>
        </pc:spChg>
        <pc:spChg chg="mod">
          <ac:chgData name="智子 有賀" userId="867f055c6b5480cc" providerId="LiveId" clId="{0D755577-98C8-4345-99AE-FCF7A51C1CF1}" dt="2025-01-20T12:23:23.494" v="6233" actId="14100"/>
          <ac:spMkLst>
            <pc:docMk/>
            <pc:sldMk cId="1585043054" sldId="2897"/>
            <ac:spMk id="77" creationId="{0AEDD8E4-3F8E-B6CF-1EE5-6447EC33D001}"/>
          </ac:spMkLst>
        </pc:spChg>
        <pc:spChg chg="mod">
          <ac:chgData name="智子 有賀" userId="867f055c6b5480cc" providerId="LiveId" clId="{0D755577-98C8-4345-99AE-FCF7A51C1CF1}" dt="2025-01-20T12:22:11.224" v="6222" actId="1076"/>
          <ac:spMkLst>
            <pc:docMk/>
            <pc:sldMk cId="1585043054" sldId="2897"/>
            <ac:spMk id="80" creationId="{2F353991-05D4-167A-ECC4-6AFB6DC7A182}"/>
          </ac:spMkLst>
        </pc:spChg>
        <pc:grpChg chg="mod">
          <ac:chgData name="智子 有賀" userId="867f055c6b5480cc" providerId="LiveId" clId="{0D755577-98C8-4345-99AE-FCF7A51C1CF1}" dt="2025-01-20T12:23:03.473" v="6230" actId="1076"/>
          <ac:grpSpMkLst>
            <pc:docMk/>
            <pc:sldMk cId="1585043054" sldId="2897"/>
            <ac:grpSpMk id="44" creationId="{62499536-C365-1C42-ED6B-795697454D84}"/>
          </ac:grpSpMkLst>
        </pc:grpChg>
        <pc:graphicFrameChg chg="mod modGraphic">
          <ac:chgData name="智子 有賀" userId="867f055c6b5480cc" providerId="LiveId" clId="{0D755577-98C8-4345-99AE-FCF7A51C1CF1}" dt="2025-01-21T11:02:26.785" v="6342" actId="207"/>
          <ac:graphicFrameMkLst>
            <pc:docMk/>
            <pc:sldMk cId="1585043054" sldId="2897"/>
            <ac:graphicFrameMk id="6" creationId="{24E93C8E-2452-693F-8D35-EB2FCCDB5D02}"/>
          </ac:graphicFrameMkLst>
        </pc:graphicFrameChg>
      </pc:sldChg>
      <pc:sldChg chg="modSp del mod ord">
        <pc:chgData name="智子 有賀" userId="867f055c6b5480cc" providerId="LiveId" clId="{0D755577-98C8-4345-99AE-FCF7A51C1CF1}" dt="2025-01-21T10:55:47.380" v="6307" actId="20577"/>
        <pc:sldMkLst>
          <pc:docMk/>
          <pc:sldMk cId="2779638490" sldId="2904"/>
        </pc:sldMkLst>
        <pc:spChg chg="mod">
          <ac:chgData name="智子 有賀" userId="867f055c6b5480cc" providerId="LiveId" clId="{0D755577-98C8-4345-99AE-FCF7A51C1CF1}" dt="2025-01-21T10:55:47.380" v="6307" actId="20577"/>
          <ac:spMkLst>
            <pc:docMk/>
            <pc:sldMk cId="2779638490" sldId="2904"/>
            <ac:spMk id="4" creationId="{D221EBDA-E90C-65EC-09DC-12F6A81700EA}"/>
          </ac:spMkLst>
        </pc:spChg>
        <pc:spChg chg="mod">
          <ac:chgData name="智子 有賀" userId="867f055c6b5480cc" providerId="LiveId" clId="{0D755577-98C8-4345-99AE-FCF7A51C1CF1}" dt="2025-01-21T10:54:51.991" v="6299" actId="1036"/>
          <ac:spMkLst>
            <pc:docMk/>
            <pc:sldMk cId="2779638490" sldId="2904"/>
            <ac:spMk id="5" creationId="{9A81B419-EAA4-50E8-5C68-1757F96243D8}"/>
          </ac:spMkLst>
        </pc:spChg>
        <pc:grpChg chg="mod">
          <ac:chgData name="智子 有賀" userId="867f055c6b5480cc" providerId="LiveId" clId="{0D755577-98C8-4345-99AE-FCF7A51C1CF1}" dt="2025-01-21T10:54:51.991" v="6299" actId="1036"/>
          <ac:grpSpMkLst>
            <pc:docMk/>
            <pc:sldMk cId="2779638490" sldId="2904"/>
            <ac:grpSpMk id="6" creationId="{3A1034AD-8160-004E-9864-EB15BDE15AEA}"/>
          </ac:grpSpMkLst>
        </pc:grpChg>
      </pc:sldChg>
      <pc:sldChg chg="addSp modSp new del mod modClrScheme chgLayout modNotesTx">
        <pc:chgData name="智子 有賀" userId="867f055c6b5480cc" providerId="LiveId" clId="{0D755577-98C8-4345-99AE-FCF7A51C1CF1}" dt="2025-01-22T05:18:09.874" v="8601" actId="2696"/>
        <pc:sldMkLst>
          <pc:docMk/>
          <pc:sldMk cId="1888249488" sldId="2905"/>
        </pc:sldMkLst>
        <pc:spChg chg="mod ord">
          <ac:chgData name="智子 有賀" userId="867f055c6b5480cc" providerId="LiveId" clId="{0D755577-98C8-4345-99AE-FCF7A51C1CF1}" dt="2025-01-21T13:51:59.413" v="6999" actId="700"/>
          <ac:spMkLst>
            <pc:docMk/>
            <pc:sldMk cId="1888249488" sldId="2905"/>
            <ac:spMk id="2" creationId="{A6BA6988-E2C9-BD5E-CCCB-0BEF480D2041}"/>
          </ac:spMkLst>
        </pc:spChg>
        <pc:spChg chg="add mod ord">
          <ac:chgData name="智子 有賀" userId="867f055c6b5480cc" providerId="LiveId" clId="{0D755577-98C8-4345-99AE-FCF7A51C1CF1}" dt="2025-01-21T13:52:07.490" v="7024" actId="20577"/>
          <ac:spMkLst>
            <pc:docMk/>
            <pc:sldMk cId="1888249488" sldId="2905"/>
            <ac:spMk id="3" creationId="{C61C5529-2068-EEE1-F0BA-38501788AF95}"/>
          </ac:spMkLst>
        </pc:spChg>
        <pc:spChg chg="add mod">
          <ac:chgData name="智子 有賀" userId="867f055c6b5480cc" providerId="LiveId" clId="{0D755577-98C8-4345-99AE-FCF7A51C1CF1}" dt="2025-01-21T14:19:15.906" v="7130" actId="1076"/>
          <ac:spMkLst>
            <pc:docMk/>
            <pc:sldMk cId="1888249488" sldId="2905"/>
            <ac:spMk id="6" creationId="{B5C84B64-2327-CED2-D244-1EAEB1F674FB}"/>
          </ac:spMkLst>
        </pc:spChg>
        <pc:picChg chg="add mod">
          <ac:chgData name="智子 有賀" userId="867f055c6b5480cc" providerId="LiveId" clId="{0D755577-98C8-4345-99AE-FCF7A51C1CF1}" dt="2025-01-21T13:52:29.681" v="7027" actId="1076"/>
          <ac:picMkLst>
            <pc:docMk/>
            <pc:sldMk cId="1888249488" sldId="2905"/>
            <ac:picMk id="5" creationId="{02636660-52D6-A982-6729-2F5FE8F78F49}"/>
          </ac:picMkLst>
        </pc:picChg>
      </pc:sldChg>
      <pc:sldChg chg="addSp modSp mod">
        <pc:chgData name="智子 有賀" userId="867f055c6b5480cc" providerId="LiveId" clId="{0D755577-98C8-4345-99AE-FCF7A51C1CF1}" dt="2025-01-22T05:58:59.725" v="8998" actId="14100"/>
        <pc:sldMkLst>
          <pc:docMk/>
          <pc:sldMk cId="2662441356" sldId="2905"/>
        </pc:sldMkLst>
        <pc:spChg chg="add mod">
          <ac:chgData name="智子 有賀" userId="867f055c6b5480cc" providerId="LiveId" clId="{0D755577-98C8-4345-99AE-FCF7A51C1CF1}" dt="2025-01-22T05:58:59.725" v="8998" actId="14100"/>
          <ac:spMkLst>
            <pc:docMk/>
            <pc:sldMk cId="2662441356" sldId="2905"/>
            <ac:spMk id="4" creationId="{1C9226D6-6406-27E7-5AC9-5FF590155542}"/>
          </ac:spMkLst>
        </pc:spChg>
      </pc:sldChg>
      <pc:sldChg chg="addSp delSp modSp del mod">
        <pc:chgData name="智子 有賀" userId="867f055c6b5480cc" providerId="LiveId" clId="{0D755577-98C8-4345-99AE-FCF7A51C1CF1}" dt="2025-01-22T04:54:53.335" v="8427"/>
        <pc:sldMkLst>
          <pc:docMk/>
          <pc:sldMk cId="3090721893" sldId="2906"/>
        </pc:sldMkLst>
        <pc:spChg chg="add del mod topLvl">
          <ac:chgData name="智子 有賀" userId="867f055c6b5480cc" providerId="LiveId" clId="{0D755577-98C8-4345-99AE-FCF7A51C1CF1}" dt="2025-01-22T04:54:52.443" v="8426" actId="478"/>
          <ac:spMkLst>
            <pc:docMk/>
            <pc:sldMk cId="3090721893" sldId="2906"/>
            <ac:spMk id="21" creationId="{F3EB2ADD-1D15-692B-ECA3-042789D97974}"/>
          </ac:spMkLst>
        </pc:spChg>
        <pc:grpChg chg="add del">
          <ac:chgData name="智子 有賀" userId="867f055c6b5480cc" providerId="LiveId" clId="{0D755577-98C8-4345-99AE-FCF7A51C1CF1}" dt="2025-01-22T04:54:52.443" v="8426" actId="478"/>
          <ac:grpSpMkLst>
            <pc:docMk/>
            <pc:sldMk cId="3090721893" sldId="2906"/>
            <ac:grpSpMk id="19" creationId="{73DA6A90-39DF-056F-6C9D-FDF44355F95E}"/>
          </ac:grpSpMkLst>
        </pc:grpChg>
        <pc:grpChg chg="mod topLvl">
          <ac:chgData name="智子 有賀" userId="867f055c6b5480cc" providerId="LiveId" clId="{0D755577-98C8-4345-99AE-FCF7A51C1CF1}" dt="2025-01-22T04:54:52.443" v="8426" actId="478"/>
          <ac:grpSpMkLst>
            <pc:docMk/>
            <pc:sldMk cId="3090721893" sldId="2906"/>
            <ac:grpSpMk id="20" creationId="{D967D286-34A8-57F4-40F5-66E6EED759D1}"/>
          </ac:grpSpMkLst>
        </pc:grpChg>
      </pc:sldChg>
      <pc:sldChg chg="addSp delSp modSp new del mod modClrScheme chgLayout">
        <pc:chgData name="智子 有賀" userId="867f055c6b5480cc" providerId="LiveId" clId="{0D755577-98C8-4345-99AE-FCF7A51C1CF1}" dt="2025-01-21T15:41:26.388" v="7453" actId="47"/>
        <pc:sldMkLst>
          <pc:docMk/>
          <pc:sldMk cId="3717002079" sldId="2906"/>
        </pc:sldMkLst>
        <pc:spChg chg="del">
          <ac:chgData name="智子 有賀" userId="867f055c6b5480cc" providerId="LiveId" clId="{0D755577-98C8-4345-99AE-FCF7A51C1CF1}" dt="2025-01-21T15:33:04.407" v="7196" actId="700"/>
          <ac:spMkLst>
            <pc:docMk/>
            <pc:sldMk cId="3717002079" sldId="2906"/>
            <ac:spMk id="2" creationId="{A55E2A8F-78C3-CBBD-8A8C-703CF9537AD9}"/>
          </ac:spMkLst>
        </pc:spChg>
        <pc:spChg chg="del">
          <ac:chgData name="智子 有賀" userId="867f055c6b5480cc" providerId="LiveId" clId="{0D755577-98C8-4345-99AE-FCF7A51C1CF1}" dt="2025-01-21T15:33:04.407" v="7196" actId="700"/>
          <ac:spMkLst>
            <pc:docMk/>
            <pc:sldMk cId="3717002079" sldId="2906"/>
            <ac:spMk id="3" creationId="{117B9151-AB7B-9A2D-1EE8-8D51DC1FD46C}"/>
          </ac:spMkLst>
        </pc:spChg>
        <pc:spChg chg="mod ord">
          <ac:chgData name="智子 有賀" userId="867f055c6b5480cc" providerId="LiveId" clId="{0D755577-98C8-4345-99AE-FCF7A51C1CF1}" dt="2025-01-21T15:33:04.407" v="7196" actId="700"/>
          <ac:spMkLst>
            <pc:docMk/>
            <pc:sldMk cId="3717002079" sldId="2906"/>
            <ac:spMk id="4" creationId="{2FD63B11-FE33-8274-3BA8-BD058277A003}"/>
          </ac:spMkLst>
        </pc:spChg>
        <pc:spChg chg="add mod">
          <ac:chgData name="智子 有賀" userId="867f055c6b5480cc" providerId="LiveId" clId="{0D755577-98C8-4345-99AE-FCF7A51C1CF1}" dt="2025-01-21T15:37:16.979" v="7272" actId="1076"/>
          <ac:spMkLst>
            <pc:docMk/>
            <pc:sldMk cId="3717002079" sldId="2906"/>
            <ac:spMk id="5" creationId="{F21790A9-0004-54F6-7B65-8FE0CF9C3B15}"/>
          </ac:spMkLst>
        </pc:spChg>
        <pc:spChg chg="add mod">
          <ac:chgData name="智子 有賀" userId="867f055c6b5480cc" providerId="LiveId" clId="{0D755577-98C8-4345-99AE-FCF7A51C1CF1}" dt="2025-01-21T15:37:12.864" v="7271" actId="1076"/>
          <ac:spMkLst>
            <pc:docMk/>
            <pc:sldMk cId="3717002079" sldId="2906"/>
            <ac:spMk id="10" creationId="{F3555A7F-A1A5-0CC6-0082-4A7EE2E54885}"/>
          </ac:spMkLst>
        </pc:spChg>
        <pc:grpChg chg="add del mod">
          <ac:chgData name="智子 有賀" userId="867f055c6b5480cc" providerId="LiveId" clId="{0D755577-98C8-4345-99AE-FCF7A51C1CF1}" dt="2025-01-21T15:33:13.017" v="7199" actId="165"/>
          <ac:grpSpMkLst>
            <pc:docMk/>
            <pc:sldMk cId="3717002079" sldId="2906"/>
            <ac:grpSpMk id="6" creationId="{49F0F210-98D5-85F5-14E7-0F56578A23F8}"/>
          </ac:grpSpMkLst>
        </pc:grpChg>
        <pc:grpChg chg="add mod">
          <ac:chgData name="智子 有賀" userId="867f055c6b5480cc" providerId="LiveId" clId="{0D755577-98C8-4345-99AE-FCF7A51C1CF1}" dt="2025-01-21T15:38:18.076" v="7323" actId="14100"/>
          <ac:grpSpMkLst>
            <pc:docMk/>
            <pc:sldMk cId="3717002079" sldId="2906"/>
            <ac:grpSpMk id="11" creationId="{41FB831E-C990-F123-86F6-1F7C2D49258B}"/>
          </ac:grpSpMkLst>
        </pc:grpChg>
        <pc:picChg chg="del mod topLvl">
          <ac:chgData name="智子 有賀" userId="867f055c6b5480cc" providerId="LiveId" clId="{0D755577-98C8-4345-99AE-FCF7A51C1CF1}" dt="2025-01-21T15:33:21.726" v="7201" actId="478"/>
          <ac:picMkLst>
            <pc:docMk/>
            <pc:sldMk cId="3717002079" sldId="2906"/>
            <ac:picMk id="7" creationId="{42858BAD-065A-DD5F-D098-A5A3FB4E34FA}"/>
          </ac:picMkLst>
        </pc:picChg>
        <pc:picChg chg="mod topLvl">
          <ac:chgData name="智子 有賀" userId="867f055c6b5480cc" providerId="LiveId" clId="{0D755577-98C8-4345-99AE-FCF7A51C1CF1}" dt="2025-01-21T15:38:05.199" v="7321" actId="164"/>
          <ac:picMkLst>
            <pc:docMk/>
            <pc:sldMk cId="3717002079" sldId="2906"/>
            <ac:picMk id="8" creationId="{D2A7DAFA-03F5-7128-3ACA-BE5AB4BB5076}"/>
          </ac:picMkLst>
        </pc:picChg>
        <pc:picChg chg="mod topLvl">
          <ac:chgData name="智子 有賀" userId="867f055c6b5480cc" providerId="LiveId" clId="{0D755577-98C8-4345-99AE-FCF7A51C1CF1}" dt="2025-01-21T15:38:05.199" v="7321" actId="164"/>
          <ac:picMkLst>
            <pc:docMk/>
            <pc:sldMk cId="3717002079" sldId="2906"/>
            <ac:picMk id="9" creationId="{7EBF3FD8-3300-7C04-E00F-4B565AA2A3BE}"/>
          </ac:picMkLst>
        </pc:picChg>
      </pc:sldChg>
      <pc:sldMasterChg chg="modSp">
        <pc:chgData name="智子 有賀" userId="867f055c6b5480cc" providerId="LiveId" clId="{0D755577-98C8-4345-99AE-FCF7A51C1CF1}" dt="2025-01-17T18:22:31.657" v="3603" actId="403"/>
        <pc:sldMasterMkLst>
          <pc:docMk/>
          <pc:sldMasterMk cId="956405337" sldId="2147483660"/>
        </pc:sldMasterMkLst>
        <pc:spChg chg="mod">
          <ac:chgData name="智子 有賀" userId="867f055c6b5480cc" providerId="LiveId" clId="{0D755577-98C8-4345-99AE-FCF7A51C1CF1}" dt="2025-01-17T18:22:31.657" v="3603" actId="403"/>
          <ac:spMkLst>
            <pc:docMk/>
            <pc:sldMasterMk cId="956405337" sldId="2147483660"/>
            <ac:spMk id="1026" creationId="{B0B1D850-62D3-40E1-B085-9FF311932CCB}"/>
          </ac:spMkLst>
        </pc:spChg>
      </pc:sldMasterChg>
      <pc:sldMasterChg chg="del delSldLayout">
        <pc:chgData name="智子 有賀" userId="867f055c6b5480cc" providerId="LiveId" clId="{0D755577-98C8-4345-99AE-FCF7A51C1CF1}" dt="2025-01-17T18:36:18.655" v="3781" actId="700"/>
        <pc:sldMasterMkLst>
          <pc:docMk/>
          <pc:sldMasterMk cId="870593342" sldId="2147483706"/>
        </pc:sldMasterMkLst>
        <pc:sldLayoutChg chg="del">
          <pc:chgData name="智子 有賀" userId="867f055c6b5480cc" providerId="LiveId" clId="{0D755577-98C8-4345-99AE-FCF7A51C1CF1}" dt="2025-01-17T18:36:18.655" v="3781" actId="700"/>
          <pc:sldLayoutMkLst>
            <pc:docMk/>
            <pc:sldMasterMk cId="870593342" sldId="2147483706"/>
            <pc:sldLayoutMk cId="2207417902" sldId="2147483707"/>
          </pc:sldLayoutMkLst>
        </pc:sldLayoutChg>
        <pc:sldLayoutChg chg="del">
          <pc:chgData name="智子 有賀" userId="867f055c6b5480cc" providerId="LiveId" clId="{0D755577-98C8-4345-99AE-FCF7A51C1CF1}" dt="2025-01-17T18:36:18.655" v="3781" actId="700"/>
          <pc:sldLayoutMkLst>
            <pc:docMk/>
            <pc:sldMasterMk cId="870593342" sldId="2147483706"/>
            <pc:sldLayoutMk cId="1541427056" sldId="2147483708"/>
          </pc:sldLayoutMkLst>
        </pc:sldLayoutChg>
        <pc:sldLayoutChg chg="del">
          <pc:chgData name="智子 有賀" userId="867f055c6b5480cc" providerId="LiveId" clId="{0D755577-98C8-4345-99AE-FCF7A51C1CF1}" dt="2025-01-17T18:36:18.655" v="3781" actId="700"/>
          <pc:sldLayoutMkLst>
            <pc:docMk/>
            <pc:sldMasterMk cId="870593342" sldId="2147483706"/>
            <pc:sldLayoutMk cId="3321985080" sldId="2147483709"/>
          </pc:sldLayoutMkLst>
        </pc:sldLayoutChg>
        <pc:sldLayoutChg chg="del">
          <pc:chgData name="智子 有賀" userId="867f055c6b5480cc" providerId="LiveId" clId="{0D755577-98C8-4345-99AE-FCF7A51C1CF1}" dt="2025-01-17T18:36:18.655" v="3781" actId="700"/>
          <pc:sldLayoutMkLst>
            <pc:docMk/>
            <pc:sldMasterMk cId="870593342" sldId="2147483706"/>
            <pc:sldLayoutMk cId="824010577" sldId="2147483710"/>
          </pc:sldLayoutMkLst>
        </pc:sldLayoutChg>
        <pc:sldLayoutChg chg="del">
          <pc:chgData name="智子 有賀" userId="867f055c6b5480cc" providerId="LiveId" clId="{0D755577-98C8-4345-99AE-FCF7A51C1CF1}" dt="2025-01-17T18:36:18.655" v="3781" actId="700"/>
          <pc:sldLayoutMkLst>
            <pc:docMk/>
            <pc:sldMasterMk cId="870593342" sldId="2147483706"/>
            <pc:sldLayoutMk cId="406092376" sldId="2147483711"/>
          </pc:sldLayoutMkLst>
        </pc:sldLayoutChg>
        <pc:sldLayoutChg chg="del">
          <pc:chgData name="智子 有賀" userId="867f055c6b5480cc" providerId="LiveId" clId="{0D755577-98C8-4345-99AE-FCF7A51C1CF1}" dt="2025-01-17T18:36:18.655" v="3781" actId="700"/>
          <pc:sldLayoutMkLst>
            <pc:docMk/>
            <pc:sldMasterMk cId="870593342" sldId="2147483706"/>
            <pc:sldLayoutMk cId="2352498418" sldId="2147483712"/>
          </pc:sldLayoutMkLst>
        </pc:sldLayoutChg>
        <pc:sldLayoutChg chg="del">
          <pc:chgData name="智子 有賀" userId="867f055c6b5480cc" providerId="LiveId" clId="{0D755577-98C8-4345-99AE-FCF7A51C1CF1}" dt="2025-01-17T18:36:18.655" v="3781" actId="700"/>
          <pc:sldLayoutMkLst>
            <pc:docMk/>
            <pc:sldMasterMk cId="870593342" sldId="2147483706"/>
            <pc:sldLayoutMk cId="3546844436" sldId="2147483713"/>
          </pc:sldLayoutMkLst>
        </pc:sldLayoutChg>
        <pc:sldLayoutChg chg="del">
          <pc:chgData name="智子 有賀" userId="867f055c6b5480cc" providerId="LiveId" clId="{0D755577-98C8-4345-99AE-FCF7A51C1CF1}" dt="2025-01-17T18:36:18.655" v="3781" actId="700"/>
          <pc:sldLayoutMkLst>
            <pc:docMk/>
            <pc:sldMasterMk cId="870593342" sldId="2147483706"/>
            <pc:sldLayoutMk cId="1205475484" sldId="2147483714"/>
          </pc:sldLayoutMkLst>
        </pc:sldLayoutChg>
        <pc:sldLayoutChg chg="del">
          <pc:chgData name="智子 有賀" userId="867f055c6b5480cc" providerId="LiveId" clId="{0D755577-98C8-4345-99AE-FCF7A51C1CF1}" dt="2025-01-17T18:36:18.655" v="3781" actId="700"/>
          <pc:sldLayoutMkLst>
            <pc:docMk/>
            <pc:sldMasterMk cId="870593342" sldId="2147483706"/>
            <pc:sldLayoutMk cId="3976276233" sldId="2147483715"/>
          </pc:sldLayoutMkLst>
        </pc:sldLayoutChg>
        <pc:sldLayoutChg chg="del">
          <pc:chgData name="智子 有賀" userId="867f055c6b5480cc" providerId="LiveId" clId="{0D755577-98C8-4345-99AE-FCF7A51C1CF1}" dt="2025-01-17T18:36:18.655" v="3781" actId="700"/>
          <pc:sldLayoutMkLst>
            <pc:docMk/>
            <pc:sldMasterMk cId="870593342" sldId="2147483706"/>
            <pc:sldLayoutMk cId="2030669489" sldId="2147483716"/>
          </pc:sldLayoutMkLst>
        </pc:sldLayoutChg>
        <pc:sldLayoutChg chg="del">
          <pc:chgData name="智子 有賀" userId="867f055c6b5480cc" providerId="LiveId" clId="{0D755577-98C8-4345-99AE-FCF7A51C1CF1}" dt="2025-01-17T18:36:18.655" v="3781" actId="700"/>
          <pc:sldLayoutMkLst>
            <pc:docMk/>
            <pc:sldMasterMk cId="870593342" sldId="2147483706"/>
            <pc:sldLayoutMk cId="3421414827" sldId="2147483717"/>
          </pc:sldLayoutMkLst>
        </pc:sldLayoutChg>
      </pc:sldMasterChg>
      <pc:sldMasterChg chg="del delSldLayout">
        <pc:chgData name="智子 有賀" userId="867f055c6b5480cc" providerId="LiveId" clId="{0D755577-98C8-4345-99AE-FCF7A51C1CF1}" dt="2025-01-17T18:13:52.772" v="3344" actId="47"/>
        <pc:sldMasterMkLst>
          <pc:docMk/>
          <pc:sldMasterMk cId="2701507076" sldId="2147483706"/>
        </pc:sldMasterMkLst>
        <pc:sldLayoutChg chg="del">
          <pc:chgData name="智子 有賀" userId="867f055c6b5480cc" providerId="LiveId" clId="{0D755577-98C8-4345-99AE-FCF7A51C1CF1}" dt="2025-01-17T18:13:52.772" v="3344" actId="47"/>
          <pc:sldLayoutMkLst>
            <pc:docMk/>
            <pc:sldMasterMk cId="2701507076" sldId="2147483706"/>
            <pc:sldLayoutMk cId="2611127196" sldId="2147483707"/>
          </pc:sldLayoutMkLst>
        </pc:sldLayoutChg>
        <pc:sldLayoutChg chg="del">
          <pc:chgData name="智子 有賀" userId="867f055c6b5480cc" providerId="LiveId" clId="{0D755577-98C8-4345-99AE-FCF7A51C1CF1}" dt="2025-01-17T18:13:52.772" v="3344" actId="47"/>
          <pc:sldLayoutMkLst>
            <pc:docMk/>
            <pc:sldMasterMk cId="2701507076" sldId="2147483706"/>
            <pc:sldLayoutMk cId="714400192" sldId="2147483708"/>
          </pc:sldLayoutMkLst>
        </pc:sldLayoutChg>
        <pc:sldLayoutChg chg="del">
          <pc:chgData name="智子 有賀" userId="867f055c6b5480cc" providerId="LiveId" clId="{0D755577-98C8-4345-99AE-FCF7A51C1CF1}" dt="2025-01-17T18:13:52.772" v="3344" actId="47"/>
          <pc:sldLayoutMkLst>
            <pc:docMk/>
            <pc:sldMasterMk cId="2701507076" sldId="2147483706"/>
            <pc:sldLayoutMk cId="1674808491" sldId="2147483709"/>
          </pc:sldLayoutMkLst>
        </pc:sldLayoutChg>
        <pc:sldLayoutChg chg="del">
          <pc:chgData name="智子 有賀" userId="867f055c6b5480cc" providerId="LiveId" clId="{0D755577-98C8-4345-99AE-FCF7A51C1CF1}" dt="2025-01-17T18:13:52.772" v="3344" actId="47"/>
          <pc:sldLayoutMkLst>
            <pc:docMk/>
            <pc:sldMasterMk cId="2701507076" sldId="2147483706"/>
            <pc:sldLayoutMk cId="705694600" sldId="2147483710"/>
          </pc:sldLayoutMkLst>
        </pc:sldLayoutChg>
        <pc:sldLayoutChg chg="del">
          <pc:chgData name="智子 有賀" userId="867f055c6b5480cc" providerId="LiveId" clId="{0D755577-98C8-4345-99AE-FCF7A51C1CF1}" dt="2025-01-17T18:13:52.772" v="3344" actId="47"/>
          <pc:sldLayoutMkLst>
            <pc:docMk/>
            <pc:sldMasterMk cId="2701507076" sldId="2147483706"/>
            <pc:sldLayoutMk cId="3959516378" sldId="2147483711"/>
          </pc:sldLayoutMkLst>
        </pc:sldLayoutChg>
        <pc:sldLayoutChg chg="del">
          <pc:chgData name="智子 有賀" userId="867f055c6b5480cc" providerId="LiveId" clId="{0D755577-98C8-4345-99AE-FCF7A51C1CF1}" dt="2025-01-17T18:13:52.772" v="3344" actId="47"/>
          <pc:sldLayoutMkLst>
            <pc:docMk/>
            <pc:sldMasterMk cId="2701507076" sldId="2147483706"/>
            <pc:sldLayoutMk cId="2716674314" sldId="2147483712"/>
          </pc:sldLayoutMkLst>
        </pc:sldLayoutChg>
        <pc:sldLayoutChg chg="del">
          <pc:chgData name="智子 有賀" userId="867f055c6b5480cc" providerId="LiveId" clId="{0D755577-98C8-4345-99AE-FCF7A51C1CF1}" dt="2025-01-17T18:13:52.772" v="3344" actId="47"/>
          <pc:sldLayoutMkLst>
            <pc:docMk/>
            <pc:sldMasterMk cId="2701507076" sldId="2147483706"/>
            <pc:sldLayoutMk cId="1548645452" sldId="2147483713"/>
          </pc:sldLayoutMkLst>
        </pc:sldLayoutChg>
        <pc:sldLayoutChg chg="del">
          <pc:chgData name="智子 有賀" userId="867f055c6b5480cc" providerId="LiveId" clId="{0D755577-98C8-4345-99AE-FCF7A51C1CF1}" dt="2025-01-17T18:13:52.772" v="3344" actId="47"/>
          <pc:sldLayoutMkLst>
            <pc:docMk/>
            <pc:sldMasterMk cId="2701507076" sldId="2147483706"/>
            <pc:sldLayoutMk cId="3460718144" sldId="2147483714"/>
          </pc:sldLayoutMkLst>
        </pc:sldLayoutChg>
        <pc:sldLayoutChg chg="del">
          <pc:chgData name="智子 有賀" userId="867f055c6b5480cc" providerId="LiveId" clId="{0D755577-98C8-4345-99AE-FCF7A51C1CF1}" dt="2025-01-17T18:13:52.772" v="3344" actId="47"/>
          <pc:sldLayoutMkLst>
            <pc:docMk/>
            <pc:sldMasterMk cId="2701507076" sldId="2147483706"/>
            <pc:sldLayoutMk cId="1160230853" sldId="2147483715"/>
          </pc:sldLayoutMkLst>
        </pc:sldLayoutChg>
        <pc:sldLayoutChg chg="del">
          <pc:chgData name="智子 有賀" userId="867f055c6b5480cc" providerId="LiveId" clId="{0D755577-98C8-4345-99AE-FCF7A51C1CF1}" dt="2025-01-17T18:13:52.772" v="3344" actId="47"/>
          <pc:sldLayoutMkLst>
            <pc:docMk/>
            <pc:sldMasterMk cId="2701507076" sldId="2147483706"/>
            <pc:sldLayoutMk cId="3689358533" sldId="2147483716"/>
          </pc:sldLayoutMkLst>
        </pc:sldLayoutChg>
        <pc:sldLayoutChg chg="del">
          <pc:chgData name="智子 有賀" userId="867f055c6b5480cc" providerId="LiveId" clId="{0D755577-98C8-4345-99AE-FCF7A51C1CF1}" dt="2025-01-17T18:13:52.772" v="3344" actId="47"/>
          <pc:sldLayoutMkLst>
            <pc:docMk/>
            <pc:sldMasterMk cId="2701507076" sldId="2147483706"/>
            <pc:sldLayoutMk cId="3606002726" sldId="2147483717"/>
          </pc:sldLayoutMkLst>
        </pc:sldLayoutChg>
        <pc:sldLayoutChg chg="del">
          <pc:chgData name="智子 有賀" userId="867f055c6b5480cc" providerId="LiveId" clId="{0D755577-98C8-4345-99AE-FCF7A51C1CF1}" dt="2025-01-17T18:13:52.772" v="3344" actId="47"/>
          <pc:sldLayoutMkLst>
            <pc:docMk/>
            <pc:sldMasterMk cId="2701507076" sldId="2147483706"/>
            <pc:sldLayoutMk cId="3817202957" sldId="2147483718"/>
          </pc:sldLayoutMkLst>
        </pc:sldLayoutChg>
      </pc:sldMasterChg>
      <pc:sldMasterChg chg="del delSldLayout">
        <pc:chgData name="智子 有賀" userId="867f055c6b5480cc" providerId="LiveId" clId="{0D755577-98C8-4345-99AE-FCF7A51C1CF1}" dt="2025-01-18T02:07:32.585" v="4558" actId="700"/>
        <pc:sldMasterMkLst>
          <pc:docMk/>
          <pc:sldMasterMk cId="3088347591" sldId="2147483706"/>
        </pc:sldMasterMkLst>
        <pc:sldLayoutChg chg="del">
          <pc:chgData name="智子 有賀" userId="867f055c6b5480cc" providerId="LiveId" clId="{0D755577-98C8-4345-99AE-FCF7A51C1CF1}" dt="2025-01-18T02:07:32.585" v="4558" actId="700"/>
          <pc:sldLayoutMkLst>
            <pc:docMk/>
            <pc:sldMasterMk cId="3088347591" sldId="2147483706"/>
            <pc:sldLayoutMk cId="2175602268" sldId="2147483707"/>
          </pc:sldLayoutMkLst>
        </pc:sldLayoutChg>
        <pc:sldLayoutChg chg="del">
          <pc:chgData name="智子 有賀" userId="867f055c6b5480cc" providerId="LiveId" clId="{0D755577-98C8-4345-99AE-FCF7A51C1CF1}" dt="2025-01-18T02:07:32.585" v="4558" actId="700"/>
          <pc:sldLayoutMkLst>
            <pc:docMk/>
            <pc:sldMasterMk cId="3088347591" sldId="2147483706"/>
            <pc:sldLayoutMk cId="2890620583" sldId="2147483708"/>
          </pc:sldLayoutMkLst>
        </pc:sldLayoutChg>
        <pc:sldLayoutChg chg="del">
          <pc:chgData name="智子 有賀" userId="867f055c6b5480cc" providerId="LiveId" clId="{0D755577-98C8-4345-99AE-FCF7A51C1CF1}" dt="2025-01-18T02:07:32.585" v="4558" actId="700"/>
          <pc:sldLayoutMkLst>
            <pc:docMk/>
            <pc:sldMasterMk cId="3088347591" sldId="2147483706"/>
            <pc:sldLayoutMk cId="880108465" sldId="2147483709"/>
          </pc:sldLayoutMkLst>
        </pc:sldLayoutChg>
        <pc:sldLayoutChg chg="del">
          <pc:chgData name="智子 有賀" userId="867f055c6b5480cc" providerId="LiveId" clId="{0D755577-98C8-4345-99AE-FCF7A51C1CF1}" dt="2025-01-18T02:07:32.585" v="4558" actId="700"/>
          <pc:sldLayoutMkLst>
            <pc:docMk/>
            <pc:sldMasterMk cId="3088347591" sldId="2147483706"/>
            <pc:sldLayoutMk cId="3811749912" sldId="2147483710"/>
          </pc:sldLayoutMkLst>
        </pc:sldLayoutChg>
        <pc:sldLayoutChg chg="del">
          <pc:chgData name="智子 有賀" userId="867f055c6b5480cc" providerId="LiveId" clId="{0D755577-98C8-4345-99AE-FCF7A51C1CF1}" dt="2025-01-18T02:07:32.585" v="4558" actId="700"/>
          <pc:sldLayoutMkLst>
            <pc:docMk/>
            <pc:sldMasterMk cId="3088347591" sldId="2147483706"/>
            <pc:sldLayoutMk cId="2241518603" sldId="2147483711"/>
          </pc:sldLayoutMkLst>
        </pc:sldLayoutChg>
        <pc:sldLayoutChg chg="del">
          <pc:chgData name="智子 有賀" userId="867f055c6b5480cc" providerId="LiveId" clId="{0D755577-98C8-4345-99AE-FCF7A51C1CF1}" dt="2025-01-18T02:07:32.585" v="4558" actId="700"/>
          <pc:sldLayoutMkLst>
            <pc:docMk/>
            <pc:sldMasterMk cId="3088347591" sldId="2147483706"/>
            <pc:sldLayoutMk cId="2557852204" sldId="2147483712"/>
          </pc:sldLayoutMkLst>
        </pc:sldLayoutChg>
        <pc:sldLayoutChg chg="del">
          <pc:chgData name="智子 有賀" userId="867f055c6b5480cc" providerId="LiveId" clId="{0D755577-98C8-4345-99AE-FCF7A51C1CF1}" dt="2025-01-18T02:07:32.585" v="4558" actId="700"/>
          <pc:sldLayoutMkLst>
            <pc:docMk/>
            <pc:sldMasterMk cId="3088347591" sldId="2147483706"/>
            <pc:sldLayoutMk cId="1869779389" sldId="2147483713"/>
          </pc:sldLayoutMkLst>
        </pc:sldLayoutChg>
        <pc:sldLayoutChg chg="del">
          <pc:chgData name="智子 有賀" userId="867f055c6b5480cc" providerId="LiveId" clId="{0D755577-98C8-4345-99AE-FCF7A51C1CF1}" dt="2025-01-18T02:07:32.585" v="4558" actId="700"/>
          <pc:sldLayoutMkLst>
            <pc:docMk/>
            <pc:sldMasterMk cId="3088347591" sldId="2147483706"/>
            <pc:sldLayoutMk cId="3598124042" sldId="2147483714"/>
          </pc:sldLayoutMkLst>
        </pc:sldLayoutChg>
        <pc:sldLayoutChg chg="del">
          <pc:chgData name="智子 有賀" userId="867f055c6b5480cc" providerId="LiveId" clId="{0D755577-98C8-4345-99AE-FCF7A51C1CF1}" dt="2025-01-18T02:07:32.585" v="4558" actId="700"/>
          <pc:sldLayoutMkLst>
            <pc:docMk/>
            <pc:sldMasterMk cId="3088347591" sldId="2147483706"/>
            <pc:sldLayoutMk cId="3323017033" sldId="2147483715"/>
          </pc:sldLayoutMkLst>
        </pc:sldLayoutChg>
        <pc:sldLayoutChg chg="del">
          <pc:chgData name="智子 有賀" userId="867f055c6b5480cc" providerId="LiveId" clId="{0D755577-98C8-4345-99AE-FCF7A51C1CF1}" dt="2025-01-18T02:07:32.585" v="4558" actId="700"/>
          <pc:sldLayoutMkLst>
            <pc:docMk/>
            <pc:sldMasterMk cId="3088347591" sldId="2147483706"/>
            <pc:sldLayoutMk cId="2236461288" sldId="2147483716"/>
          </pc:sldLayoutMkLst>
        </pc:sldLayoutChg>
        <pc:sldLayoutChg chg="del">
          <pc:chgData name="智子 有賀" userId="867f055c6b5480cc" providerId="LiveId" clId="{0D755577-98C8-4345-99AE-FCF7A51C1CF1}" dt="2025-01-18T02:07:32.585" v="4558" actId="700"/>
          <pc:sldLayoutMkLst>
            <pc:docMk/>
            <pc:sldMasterMk cId="3088347591" sldId="2147483706"/>
            <pc:sldLayoutMk cId="2511056996" sldId="2147483717"/>
          </pc:sldLayoutMkLst>
        </pc:sldLayoutChg>
        <pc:sldLayoutChg chg="del">
          <pc:chgData name="智子 有賀" userId="867f055c6b5480cc" providerId="LiveId" clId="{0D755577-98C8-4345-99AE-FCF7A51C1CF1}" dt="2025-01-18T02:07:32.585" v="4558" actId="700"/>
          <pc:sldLayoutMkLst>
            <pc:docMk/>
            <pc:sldMasterMk cId="3088347591" sldId="2147483706"/>
            <pc:sldLayoutMk cId="2135187408" sldId="2147483718"/>
          </pc:sldLayoutMkLst>
        </pc:sldLayoutChg>
      </pc:sldMasterChg>
      <pc:sldMasterChg chg="del delSldLayout">
        <pc:chgData name="智子 有賀" userId="867f055c6b5480cc" providerId="LiveId" clId="{0D755577-98C8-4345-99AE-FCF7A51C1CF1}" dt="2025-01-17T18:20:59.693" v="3547" actId="700"/>
        <pc:sldMasterMkLst>
          <pc:docMk/>
          <pc:sldMasterMk cId="3124460893" sldId="2147483706"/>
        </pc:sldMasterMkLst>
        <pc:sldLayoutChg chg="del">
          <pc:chgData name="智子 有賀" userId="867f055c6b5480cc" providerId="LiveId" clId="{0D755577-98C8-4345-99AE-FCF7A51C1CF1}" dt="2025-01-17T18:20:59.693" v="3547" actId="700"/>
          <pc:sldLayoutMkLst>
            <pc:docMk/>
            <pc:sldMasterMk cId="3124460893" sldId="2147483706"/>
            <pc:sldLayoutMk cId="3182168039" sldId="2147483707"/>
          </pc:sldLayoutMkLst>
        </pc:sldLayoutChg>
        <pc:sldLayoutChg chg="del">
          <pc:chgData name="智子 有賀" userId="867f055c6b5480cc" providerId="LiveId" clId="{0D755577-98C8-4345-99AE-FCF7A51C1CF1}" dt="2025-01-17T18:20:59.693" v="3547" actId="700"/>
          <pc:sldLayoutMkLst>
            <pc:docMk/>
            <pc:sldMasterMk cId="3124460893" sldId="2147483706"/>
            <pc:sldLayoutMk cId="4148417819" sldId="2147483708"/>
          </pc:sldLayoutMkLst>
        </pc:sldLayoutChg>
        <pc:sldLayoutChg chg="del">
          <pc:chgData name="智子 有賀" userId="867f055c6b5480cc" providerId="LiveId" clId="{0D755577-98C8-4345-99AE-FCF7A51C1CF1}" dt="2025-01-17T18:20:59.693" v="3547" actId="700"/>
          <pc:sldLayoutMkLst>
            <pc:docMk/>
            <pc:sldMasterMk cId="3124460893" sldId="2147483706"/>
            <pc:sldLayoutMk cId="2048856221" sldId="2147483709"/>
          </pc:sldLayoutMkLst>
        </pc:sldLayoutChg>
        <pc:sldLayoutChg chg="del">
          <pc:chgData name="智子 有賀" userId="867f055c6b5480cc" providerId="LiveId" clId="{0D755577-98C8-4345-99AE-FCF7A51C1CF1}" dt="2025-01-17T18:20:59.693" v="3547" actId="700"/>
          <pc:sldLayoutMkLst>
            <pc:docMk/>
            <pc:sldMasterMk cId="3124460893" sldId="2147483706"/>
            <pc:sldLayoutMk cId="3497549694" sldId="2147483710"/>
          </pc:sldLayoutMkLst>
        </pc:sldLayoutChg>
        <pc:sldLayoutChg chg="del">
          <pc:chgData name="智子 有賀" userId="867f055c6b5480cc" providerId="LiveId" clId="{0D755577-98C8-4345-99AE-FCF7A51C1CF1}" dt="2025-01-17T18:20:59.693" v="3547" actId="700"/>
          <pc:sldLayoutMkLst>
            <pc:docMk/>
            <pc:sldMasterMk cId="3124460893" sldId="2147483706"/>
            <pc:sldLayoutMk cId="3581602264" sldId="2147483711"/>
          </pc:sldLayoutMkLst>
        </pc:sldLayoutChg>
        <pc:sldLayoutChg chg="del">
          <pc:chgData name="智子 有賀" userId="867f055c6b5480cc" providerId="LiveId" clId="{0D755577-98C8-4345-99AE-FCF7A51C1CF1}" dt="2025-01-17T18:20:59.693" v="3547" actId="700"/>
          <pc:sldLayoutMkLst>
            <pc:docMk/>
            <pc:sldMasterMk cId="3124460893" sldId="2147483706"/>
            <pc:sldLayoutMk cId="2841707889" sldId="2147483712"/>
          </pc:sldLayoutMkLst>
        </pc:sldLayoutChg>
        <pc:sldLayoutChg chg="del">
          <pc:chgData name="智子 有賀" userId="867f055c6b5480cc" providerId="LiveId" clId="{0D755577-98C8-4345-99AE-FCF7A51C1CF1}" dt="2025-01-17T18:20:59.693" v="3547" actId="700"/>
          <pc:sldLayoutMkLst>
            <pc:docMk/>
            <pc:sldMasterMk cId="3124460893" sldId="2147483706"/>
            <pc:sldLayoutMk cId="2196242198" sldId="2147483713"/>
          </pc:sldLayoutMkLst>
        </pc:sldLayoutChg>
        <pc:sldLayoutChg chg="del">
          <pc:chgData name="智子 有賀" userId="867f055c6b5480cc" providerId="LiveId" clId="{0D755577-98C8-4345-99AE-FCF7A51C1CF1}" dt="2025-01-17T18:20:59.693" v="3547" actId="700"/>
          <pc:sldLayoutMkLst>
            <pc:docMk/>
            <pc:sldMasterMk cId="3124460893" sldId="2147483706"/>
            <pc:sldLayoutMk cId="3355885910" sldId="2147483714"/>
          </pc:sldLayoutMkLst>
        </pc:sldLayoutChg>
        <pc:sldLayoutChg chg="del">
          <pc:chgData name="智子 有賀" userId="867f055c6b5480cc" providerId="LiveId" clId="{0D755577-98C8-4345-99AE-FCF7A51C1CF1}" dt="2025-01-17T18:20:59.693" v="3547" actId="700"/>
          <pc:sldLayoutMkLst>
            <pc:docMk/>
            <pc:sldMasterMk cId="3124460893" sldId="2147483706"/>
            <pc:sldLayoutMk cId="2222701621" sldId="2147483715"/>
          </pc:sldLayoutMkLst>
        </pc:sldLayoutChg>
        <pc:sldLayoutChg chg="del">
          <pc:chgData name="智子 有賀" userId="867f055c6b5480cc" providerId="LiveId" clId="{0D755577-98C8-4345-99AE-FCF7A51C1CF1}" dt="2025-01-17T18:20:59.693" v="3547" actId="700"/>
          <pc:sldLayoutMkLst>
            <pc:docMk/>
            <pc:sldMasterMk cId="3124460893" sldId="2147483706"/>
            <pc:sldLayoutMk cId="2660911343" sldId="2147483716"/>
          </pc:sldLayoutMkLst>
        </pc:sldLayoutChg>
        <pc:sldLayoutChg chg="del">
          <pc:chgData name="智子 有賀" userId="867f055c6b5480cc" providerId="LiveId" clId="{0D755577-98C8-4345-99AE-FCF7A51C1CF1}" dt="2025-01-17T18:20:59.693" v="3547" actId="700"/>
          <pc:sldLayoutMkLst>
            <pc:docMk/>
            <pc:sldMasterMk cId="3124460893" sldId="2147483706"/>
            <pc:sldLayoutMk cId="3522600293" sldId="2147483717"/>
          </pc:sldLayoutMkLst>
        </pc:sldLayoutChg>
        <pc:sldLayoutChg chg="del">
          <pc:chgData name="智子 有賀" userId="867f055c6b5480cc" providerId="LiveId" clId="{0D755577-98C8-4345-99AE-FCF7A51C1CF1}" dt="2025-01-17T18:20:59.693" v="3547" actId="700"/>
          <pc:sldLayoutMkLst>
            <pc:docMk/>
            <pc:sldMasterMk cId="3124460893" sldId="2147483706"/>
            <pc:sldLayoutMk cId="2245705743" sldId="2147483718"/>
          </pc:sldLayoutMkLst>
        </pc:sldLayoutChg>
      </pc:sldMaster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F770B36-C044-4C16-BA1C-8F71C4EBB521}" type="datetimeFigureOut">
              <a:rPr kumimoji="1" lang="ja-JP" altLang="en-US" smtClean="0"/>
              <a:t>2025/1/22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03C9266-FC9D-4EF1-9360-BD46FAC6198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701968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B03C9266-FC9D-4EF1-9360-BD46FAC6198E}" type="slidenum">
              <a:rPr kumimoji="1" lang="ja-JP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游ゴシック Medium" panose="020B0500000000000000" pitchFamily="50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1" lang="ja-JP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游ゴシック Medium" panose="020B0500000000000000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5864784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03C9266-FC9D-4EF1-9360-BD46FAC6198E}" type="slidenum">
              <a:rPr kumimoji="1" lang="ja-JP" altLang="en-US" smtClean="0"/>
              <a:t>12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1979905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B03C9266-FC9D-4EF1-9360-BD46FAC6198E}" type="slidenum">
              <a:rPr kumimoji="1" lang="ja-JP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游ゴシック Medium" panose="020B0500000000000000" pitchFamily="50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1" lang="ja-JP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游ゴシック Medium" panose="020B0500000000000000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2747734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B03C9266-FC9D-4EF1-9360-BD46FAC6198E}" type="slidenum">
              <a:rPr kumimoji="1" lang="ja-JP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游ゴシック Medium" panose="020B0500000000000000" pitchFamily="50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18</a:t>
            </a:fld>
            <a:endParaRPr kumimoji="1" lang="ja-JP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游ゴシック Medium" panose="020B0500000000000000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0396300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B03C9266-FC9D-4EF1-9360-BD46FAC6198E}" type="slidenum">
              <a:rPr kumimoji="1" lang="ja-JP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游ゴシック Medium" panose="020B0500000000000000" pitchFamily="50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19</a:t>
            </a:fld>
            <a:endParaRPr kumimoji="1" lang="ja-JP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游ゴシック Medium" panose="020B0500000000000000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7081775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altLang="ja-JP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7CCDEE3B-15DB-4F16-BC51-77E7E3DB68E5}" type="slidenum">
              <a:rPr kumimoji="1" lang="ja-JP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游ゴシック Medium" panose="020B0500000000000000" pitchFamily="50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20</a:t>
            </a:fld>
            <a:endParaRPr kumimoji="1" lang="ja-JP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游ゴシック Medium" panose="020B0500000000000000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0737683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376971610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B03C9266-FC9D-4EF1-9360-BD46FAC6198E}" type="slidenum">
              <a:rPr kumimoji="1" lang="ja-JP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游ゴシック Medium" panose="020B0500000000000000" pitchFamily="50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22</a:t>
            </a:fld>
            <a:endParaRPr kumimoji="1" lang="ja-JP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游ゴシック Medium" panose="020B0500000000000000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4883007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54831005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7CCDEE3B-15DB-4F16-BC51-77E7E3DB68E5}" type="slidenum">
              <a:rPr kumimoji="1" lang="ja-JP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游ゴシック Medium" panose="020B0500000000000000" pitchFamily="50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27</a:t>
            </a:fld>
            <a:endParaRPr kumimoji="1" lang="ja-JP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游ゴシック Medium" panose="020B0500000000000000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6302983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12CA924C-5A08-4EAF-97DE-9DCD08096976}" type="slidenum">
              <a:rPr kumimoji="1" lang="ja-JP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游ゴシック Medium" panose="020B0500000000000000" pitchFamily="50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28</a:t>
            </a:fld>
            <a:endParaRPr kumimoji="1" lang="ja-JP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游ゴシック Medium" panose="020B0500000000000000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3166274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B03C9266-FC9D-4EF1-9360-BD46FAC6198E}" type="slidenum">
              <a:rPr kumimoji="1" lang="ja-JP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游ゴシック Medium" panose="020B0500000000000000" pitchFamily="50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1" lang="ja-JP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游ゴシック Medium" panose="020B0500000000000000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5470711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81394373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B03C9266-FC9D-4EF1-9360-BD46FAC6198E}" type="slidenum">
              <a:rPr kumimoji="1" lang="ja-JP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游ゴシック Medium" panose="020B0500000000000000" pitchFamily="50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1" lang="ja-JP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游ゴシック Medium" panose="020B0500000000000000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5411911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60729107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781322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altLang="ja-JP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03C9266-FC9D-4EF1-9360-BD46FAC6198E}" type="slidenum">
              <a:rPr kumimoji="1" lang="ja-JP" altLang="en-US" smtClean="0"/>
              <a:t>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3026300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altLang="ja-JP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03C9266-FC9D-4EF1-9360-BD46FAC6198E}" type="slidenum">
              <a:rPr kumimoji="1" lang="ja-JP" altLang="en-US" smtClean="0"/>
              <a:t>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039241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B03C9266-FC9D-4EF1-9360-BD46FAC6198E}" type="slidenum">
              <a:rPr kumimoji="1" lang="ja-JP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游ゴシック Medium" panose="020B0500000000000000" pitchFamily="50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1" lang="ja-JP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游ゴシック Medium" panose="020B0500000000000000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9617210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03C9266-FC9D-4EF1-9360-BD46FAC6198E}" type="slidenum">
              <a:rPr kumimoji="1" lang="ja-JP" altLang="en-US" smtClean="0"/>
              <a:t>11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023534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7"/>
            <a:ext cx="10363200" cy="1470025"/>
          </a:xfrm>
        </p:spPr>
        <p:txBody>
          <a:bodyPr/>
          <a:lstStyle>
            <a:lvl1pPr algn="ctr"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CDA5095-BFE2-4079-ABCB-3604811D29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F6445C1-79BD-4822-8797-619397256605}" type="datetime1">
              <a:rPr kumimoji="1" lang="ja-JP" altLang="en-US" smtClean="0"/>
              <a:t>2025/1/22</a:t>
            </a:fld>
            <a:endParaRPr kumimoji="1" lang="ja-JP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7DB601F-2C3F-4EF7-91FB-7668367951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kumimoji="1" lang="ja-JP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E4424E-7406-4A26-863D-7827792FDB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F2BCEAC-C30D-4AC3-B017-2D71D63B209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126989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E6D3C5-6705-4A16-92C2-2D50FE76AF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B80EB1D-2A3A-4B9F-ABE1-ECC88E026C9B}" type="datetime1">
              <a:rPr kumimoji="1" lang="ja-JP" altLang="en-US" smtClean="0"/>
              <a:t>2025/1/22</a:t>
            </a:fld>
            <a:endParaRPr kumimoji="1" lang="ja-JP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336EDA5-2904-4E57-996D-96911D432B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kumimoji="1" lang="ja-JP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460E9BA-0C5F-4106-8508-693CFF7853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F2BCEAC-C30D-4AC3-B017-2D71D63B209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239507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06376"/>
            <a:ext cx="2743200" cy="4387851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06376"/>
            <a:ext cx="8026400" cy="4387851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C5586BD-2CF6-4652-9047-05D737ACC9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04A001B-54A7-45B4-A145-CBF57E28CF1D}" type="datetime1">
              <a:rPr kumimoji="1" lang="ja-JP" altLang="en-US" smtClean="0"/>
              <a:t>2025/1/22</a:t>
            </a:fld>
            <a:endParaRPr kumimoji="1" lang="ja-JP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51E7486-5740-4375-A6BE-C9A210B299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kumimoji="1" lang="ja-JP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36AE1B6-BAB8-4F94-94EB-AFCF159C76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F2BCEAC-C30D-4AC3-B017-2D71D63B209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094368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タイトルと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609600" y="315922"/>
            <a:ext cx="10972800" cy="1001249"/>
          </a:xfrm>
          <a:prstGeom prst="rect">
            <a:avLst/>
          </a:prstGeom>
        </p:spPr>
        <p:txBody>
          <a:bodyPr anchor="ctr" anchorCtr="0">
            <a:normAutofit/>
          </a:bodyPr>
          <a:lstStyle/>
          <a:p>
            <a:pPr algn="l"/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2F9B40-A5C0-40B5-AD46-B42E6403BDE8}" type="datetime1">
              <a:rPr kumimoji="1" lang="ja-JP" altLang="en-US" smtClean="0"/>
              <a:t>2025/1/22</a:t>
            </a:fld>
            <a:endParaRPr kumimoji="1" lang="ja-JP" alt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F2BCEAC-C30D-4AC3-B017-2D71D63B2094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6798481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タイトルと 2 段組み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>
            <a:spLocks noGrp="1"/>
          </p:cNvSpPr>
          <p:nvPr>
            <p:ph type="body"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11" name="Rectangle 11"/>
          <p:cNvSpPr>
            <a:spLocks noGrp="1"/>
          </p:cNvSpPr>
          <p:nvPr>
            <p:ph type="body"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609600" y="332961"/>
            <a:ext cx="10972800" cy="988072"/>
          </a:xfrm>
          <a:prstGeom prst="rect">
            <a:avLst/>
          </a:prstGeom>
        </p:spPr>
        <p:txBody>
          <a:bodyPr anchor="ctr" anchorCtr="0">
            <a:normAutofit/>
          </a:bodyPr>
          <a:lstStyle/>
          <a:p>
            <a:pPr algn="l"/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1DDAF6-34FB-4D6E-9701-71CE2290397E}" type="datetime1">
              <a:rPr kumimoji="1" lang="ja-JP" altLang="en-US" smtClean="0"/>
              <a:t>2025/1/22</a:t>
            </a:fld>
            <a:endParaRPr kumimoji="1" lang="ja-JP" alt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F2BCEAC-C30D-4AC3-B017-2D71D63B2094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6459954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85118"/>
            <a:ext cx="9144000" cy="2230435"/>
          </a:xfrm>
        </p:spPr>
        <p:txBody>
          <a:bodyPr anchor="b">
            <a:normAutofit/>
          </a:bodyPr>
          <a:lstStyle>
            <a:lvl1pPr algn="l"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  <a:endParaRPr kumimoji="1" lang="ja-JP" alt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745475"/>
            <a:ext cx="9144000" cy="1655762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latin typeface="Calibri Light" panose="020F0302020204030204" pitchFamily="34" charset="0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kumimoji="1" lang="ja-JP" altLang="en-US"/>
              <a:t>マスター サブタイトルの書式設定</a:t>
            </a:r>
            <a:endParaRPr kumimoji="1" lang="ja-JP" alt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628687-3408-433A-B5A2-728F48A6DA94}" type="datetime1">
              <a:rPr kumimoji="1" lang="ja-JP" altLang="en-US" smtClean="0"/>
              <a:t>2025/1/22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9A3185-C6A8-42FC-A9DD-EEA263E23E6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7798461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4" y="291392"/>
            <a:ext cx="10515600" cy="720079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kumimoji="1" lang="ja-JP" altLang="en-US"/>
              <a:t>マスター タイトルの書式設定</a:t>
            </a:r>
            <a:endParaRPr kumimoji="1" lang="ja-JP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196753"/>
            <a:ext cx="10515600" cy="4980211"/>
          </a:xfrm>
        </p:spPr>
        <p:txBody>
          <a:bodyPr/>
          <a:lstStyle>
            <a:lvl1pPr>
              <a:defRPr>
                <a:latin typeface="Calibri Light" panose="020F0302020204030204" pitchFamily="34" charset="0"/>
              </a:defRPr>
            </a:lvl1pPr>
            <a:lvl2pPr>
              <a:defRPr>
                <a:latin typeface="Calibri Light" panose="020F0302020204030204" pitchFamily="34" charset="0"/>
              </a:defRPr>
            </a:lvl2pPr>
            <a:lvl3pPr>
              <a:defRPr sz="1600">
                <a:latin typeface="Calibri Light" panose="020F0302020204030204" pitchFamily="34" charset="0"/>
              </a:defRPr>
            </a:lvl3pPr>
            <a:lvl4pPr>
              <a:defRPr sz="1600">
                <a:latin typeface="Calibri Light" panose="020F0302020204030204" pitchFamily="34" charset="0"/>
              </a:defRPr>
            </a:lvl4pPr>
            <a:lvl5pPr>
              <a:defRPr sz="1600">
                <a:latin typeface="Calibri Light" panose="020F0302020204030204" pitchFamily="34" charset="0"/>
              </a:defRPr>
            </a:lvl5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  <a:endParaRPr kumimoji="1" lang="ja-JP" alt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31371" y="6356352"/>
            <a:ext cx="2743200" cy="365125"/>
          </a:xfrm>
        </p:spPr>
        <p:txBody>
          <a:bodyPr/>
          <a:lstStyle/>
          <a:p>
            <a:fld id="{9C34F4E1-7A69-4FE2-B046-EA8D16AA297A}" type="datetime1">
              <a:rPr kumimoji="1" lang="ja-JP" altLang="en-US" smtClean="0"/>
              <a:t>2025/1/22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9A3185-C6A8-42FC-A9DD-EEA263E23E6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7167946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912659"/>
            <a:ext cx="10515600" cy="1176992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390A89-6539-43E4-B5A6-520C73701A79}" type="datetime1">
              <a:rPr kumimoji="1" lang="ja-JP" altLang="en-US" smtClean="0"/>
              <a:t>2025/1/22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9A3185-C6A8-42FC-A9DD-EEA263E23E6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8175457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FA65BF-2011-46EE-BFB1-96A19020AE77}" type="datetime1">
              <a:rPr kumimoji="1" lang="ja-JP" altLang="en-US" smtClean="0"/>
              <a:t>2025/1/22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9A3185-C6A8-42FC-A9DD-EEA263E23E6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9042399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7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1F9A24-5D98-40BA-8992-9453138FEB2A}" type="datetime1">
              <a:rPr kumimoji="1" lang="ja-JP" altLang="en-US" smtClean="0"/>
              <a:t>2025/1/22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9A3185-C6A8-42FC-A9DD-EEA263E23E6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283882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60649"/>
            <a:ext cx="10515600" cy="792088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kumimoji="1" lang="ja-JP" altLang="en-US"/>
              <a:t>マスター タイトルの書式設定</a:t>
            </a:r>
            <a:endParaRPr kumimoji="1" lang="ja-JP" alt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54961-69A9-4C79-A50B-A5725F94BFDA}" type="datetime1">
              <a:rPr kumimoji="1" lang="ja-JP" altLang="en-US" smtClean="0"/>
              <a:t>2025/1/22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9A3185-C6A8-42FC-A9DD-EEA263E23E6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68410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25FBA64-8F4B-487D-99E5-68D08AE449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0931188-600A-49C6-ADFF-0E4EF3CEFC51}" type="datetime1">
              <a:rPr kumimoji="1" lang="ja-JP" altLang="en-US" smtClean="0"/>
              <a:t>2025/1/22</a:t>
            </a:fld>
            <a:endParaRPr kumimoji="1" lang="ja-JP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AD12193-C1B5-44CD-9234-BC398C189C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kumimoji="1" lang="ja-JP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F4CC431-B409-45AC-9E62-A98DAE4A00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F2BCEAC-C30D-4AC3-B017-2D71D63B209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3498275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55975-3FD0-4DF1-81B6-BD3C174FA88E}" type="datetime1">
              <a:rPr kumimoji="1" lang="ja-JP" altLang="en-US" smtClean="0"/>
              <a:t>2025/1/22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9A3185-C6A8-42FC-A9DD-EEA263E23E6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7592669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DAFA5B-7A02-4E2D-B6F7-E8BC2B333069}" type="datetime1">
              <a:rPr kumimoji="1" lang="ja-JP" altLang="en-US" smtClean="0"/>
              <a:t>2025/1/22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9A3185-C6A8-42FC-A9DD-EEA263E23E6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7406149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kumimoji="1" lang="ja-JP" altLang="en-US"/>
              <a:t>アイコンをクリックして図を追加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30E04-7343-4432-B215-99A4E7017BE5}" type="datetime1">
              <a:rPr kumimoji="1" lang="ja-JP" altLang="en-US" smtClean="0"/>
              <a:t>2025/1/22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9A3185-C6A8-42FC-A9DD-EEA263E23E6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8599288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2B62AE-BC67-4A66-832F-0F024C0161B2}" type="datetime1">
              <a:rPr kumimoji="1" lang="ja-JP" altLang="en-US" smtClean="0"/>
              <a:t>2025/1/22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9A3185-C6A8-42FC-A9DD-EEA263E23E6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4824939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CF56A1-0F68-4E27-B81B-B7A595E9F0FA}" type="datetime1">
              <a:rPr kumimoji="1" lang="ja-JP" altLang="en-US" smtClean="0"/>
              <a:t>2025/1/22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9A3185-C6A8-42FC-A9DD-EEA263E23E6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9335900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919655"/>
            <a:ext cx="9144000" cy="1641490"/>
          </a:xfrm>
        </p:spPr>
        <p:txBody>
          <a:bodyPr wrap="none" anchor="ctr">
            <a:normAutofit/>
          </a:bodyPr>
          <a:lstStyle>
            <a:lvl1pPr algn="ctr">
              <a:defRPr sz="48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827710"/>
            <a:ext cx="9144000" cy="754025"/>
          </a:xfrm>
        </p:spPr>
        <p:txBody>
          <a:bodyPr anchor="b">
            <a:normAutofit/>
          </a:bodyPr>
          <a:lstStyle>
            <a:lvl1pPr marL="0" indent="0" algn="ctr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6CF91-86B4-45C2-AE7B-4D4DC0AEAA9C}" type="datetime1">
              <a:rPr kumimoji="1" lang="ja-JP" altLang="en-US" smtClean="0"/>
              <a:t>2025/1/22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E30AA0-DDE0-46A4-AD9D-3E4237A5919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6532636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FD56C-3DD9-4CDD-ABD7-B1BFBD299FB6}" type="datetime1">
              <a:rPr kumimoji="1" lang="ja-JP" altLang="en-US" smtClean="0"/>
              <a:t>2025/1/22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E30AA0-DDE0-46A4-AD9D-3E4237A5919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3548890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854532" y="4464028"/>
            <a:ext cx="9144000" cy="1641490"/>
          </a:xfrm>
        </p:spPr>
        <p:txBody>
          <a:bodyPr wrap="none" anchor="t">
            <a:normAutofit/>
          </a:bodyPr>
          <a:lstStyle>
            <a:lvl1pPr algn="l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7000"/>
                        <a:lumOff val="53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854532" y="3693674"/>
            <a:ext cx="9144000" cy="754025"/>
          </a:xfrm>
        </p:spPr>
        <p:txBody>
          <a:bodyPr anchor="b">
            <a:normAutofit/>
          </a:bodyPr>
          <a:lstStyle>
            <a:lvl1pPr marL="0" indent="0" algn="l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88DE3-5F50-4AE5-BB30-4DBEDB57C724}" type="datetime1">
              <a:rPr kumimoji="1" lang="ja-JP" altLang="en-US" smtClean="0"/>
              <a:t>2025/1/22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E30AA0-DDE0-46A4-AD9D-3E4237A5919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3138380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20000" y="1825625"/>
            <a:ext cx="5025216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19840" y="1825625"/>
            <a:ext cx="503396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A788D3-698E-42CB-830B-2C6D7AFA4D40}" type="datetime1">
              <a:rPr kumimoji="1" lang="ja-JP" altLang="en-US" smtClean="0"/>
              <a:t>2025/1/22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E30AA0-DDE0-46A4-AD9D-3E4237A5919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2966369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681163"/>
            <a:ext cx="5025216" cy="823912"/>
          </a:xfrm>
        </p:spPr>
        <p:txBody>
          <a:bodyPr anchor="b"/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20000" y="2505075"/>
            <a:ext cx="5025216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19840" y="1681163"/>
            <a:ext cx="5035548" cy="82391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19840" y="2505075"/>
            <a:ext cx="5035548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00AB2F-032A-46D4-A73F-36669E77AE67}" type="datetime1">
              <a:rPr kumimoji="1" lang="ja-JP" altLang="en-US" smtClean="0"/>
              <a:t>2025/1/22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E30AA0-DDE0-46A4-AD9D-3E4237A5919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258230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2"/>
            <a:ext cx="10363200" cy="1362075"/>
          </a:xfrm>
        </p:spPr>
        <p:txBody>
          <a:bodyPr anchor="t"/>
          <a:lstStyle>
            <a:lvl1pPr algn="l">
              <a:defRPr sz="3200" b="1" cap="all"/>
            </a:lvl1pPr>
          </a:lstStyle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50FDB67-BE4F-48A7-A433-B07D978CF6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292532A-C0A7-4819-ABA3-E3630CB3398A}" type="datetime1">
              <a:rPr kumimoji="1" lang="ja-JP" altLang="en-US" smtClean="0"/>
              <a:t>2025/1/22</a:t>
            </a:fld>
            <a:endParaRPr kumimoji="1" lang="ja-JP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7FBCEF-1C72-4109-BC55-B1A0703AEC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kumimoji="1" lang="ja-JP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D91D1B5-661E-46DF-AC55-10F6B02F17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F2BCEAC-C30D-4AC3-B017-2D71D63B209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2723906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C20D01-D793-4B93-B7BF-3D8ABCBA8799}" type="datetime1">
              <a:rPr kumimoji="1" lang="ja-JP" altLang="en-US" smtClean="0"/>
              <a:t>2025/1/22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E30AA0-DDE0-46A4-AD9D-3E4237A5919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9431966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2A687-ABD9-41FE-A2AA-0F964739AB4C}" type="datetime1">
              <a:rPr kumimoji="1" lang="ja-JP" altLang="en-US" smtClean="0"/>
              <a:t>2025/1/22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E30AA0-DDE0-46A4-AD9D-3E4237A5919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518120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0B10D6-3D67-4030-B0E1-24E1E1317DD3}" type="datetime1">
              <a:rPr kumimoji="1" lang="ja-JP" altLang="en-US" smtClean="0"/>
              <a:t>2025/1/22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E30AA0-DDE0-46A4-AD9D-3E4237A5919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346443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BD1C04-3A2D-4CA7-8A1A-B08D64584FE0}" type="datetime1">
              <a:rPr kumimoji="1" lang="ja-JP" altLang="en-US" smtClean="0"/>
              <a:t>2025/1/22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E30AA0-DDE0-46A4-AD9D-3E4237A5919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83201098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367160"/>
            <a:ext cx="10515600" cy="81935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39788" y="987425"/>
            <a:ext cx="10515600" cy="337973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5186516"/>
            <a:ext cx="10514012" cy="682472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040FC-2241-4829-AED8-CB0ED7016E69}" type="datetime1">
              <a:rPr kumimoji="1" lang="ja-JP" altLang="en-US" smtClean="0"/>
              <a:t>2025/1/22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E30AA0-DDE0-46A4-AD9D-3E4237A5919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03550784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353434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489399"/>
            <a:ext cx="10514012" cy="1501826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80571-B7A0-4A97-90BE-836842C727C0}" type="datetime1">
              <a:rPr kumimoji="1" lang="ja-JP" altLang="en-US" smtClean="0"/>
              <a:t>2025/1/22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E30AA0-DDE0-46A4-AD9D-3E4237A5919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22211371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365125"/>
            <a:ext cx="9302752" cy="2992904"/>
          </a:xfrm>
        </p:spPr>
        <p:txBody>
          <a:bodyPr anchor="ctr"/>
          <a:lstStyle>
            <a:lvl1pPr>
              <a:defRPr sz="4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501729"/>
            <a:ext cx="10512424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4D813-2EA8-4063-89C2-DD1A0D6E6986}" type="datetime1">
              <a:rPr kumimoji="1" lang="ja-JP" altLang="en-US" smtClean="0"/>
              <a:t>2025/1/22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E30AA0-DDE0-46A4-AD9D-3E4237A5919D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9" name="TextBox 8"/>
          <p:cNvSpPr txBox="1"/>
          <p:nvPr/>
        </p:nvSpPr>
        <p:spPr>
          <a:xfrm>
            <a:off x="1111044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596258219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2326967"/>
            <a:ext cx="10515600" cy="2511835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850581"/>
            <a:ext cx="10514012" cy="1140644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5A6423-7839-47A7-A51B-0218078AC030}" type="datetime1">
              <a:rPr kumimoji="1" lang="ja-JP" altLang="en-US" smtClean="0"/>
              <a:t>2025/1/22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E30AA0-DDE0-46A4-AD9D-3E4237A5919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23221751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337282" y="188595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356798" y="257175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87994" y="1885950"/>
            <a:ext cx="2936241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77441" y="257175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29035" y="1885950"/>
            <a:ext cx="2932113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 dirty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29035" y="257175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8241BA-D9AD-4EA9-B646-4A99400CADDF}" type="datetime1">
              <a:rPr kumimoji="1" lang="ja-JP" altLang="en-US" smtClean="0"/>
              <a:t>2025/1/22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E30AA0-DDE0-46A4-AD9D-3E4237A5919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09962131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つの画像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332085" y="4297503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2085" y="2256354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332085" y="4873765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997" y="4297503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68996" y="2256354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7644" y="4873764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04322" y="4297503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04321" y="2256354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04197" y="4873762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F26F05-59AA-463D-A630-E2DEE333AA90}" type="datetime1">
              <a:rPr kumimoji="1" lang="ja-JP" altLang="en-US" smtClean="0"/>
              <a:t>2025/1/22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E30AA0-DDE0-46A4-AD9D-3E4237A5919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182419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537036"/>
            <a:ext cx="5384800" cy="3394075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537036"/>
            <a:ext cx="5384800" cy="3394075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7263A499-2742-40D5-8B24-7C7DF5D4B6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D59EAA9-1DF1-44E3-B50B-22C32F80EBE8}" type="datetime1">
              <a:rPr kumimoji="1" lang="ja-JP" altLang="en-US" smtClean="0"/>
              <a:t>2025/1/22</a:t>
            </a:fld>
            <a:endParaRPr kumimoji="1" lang="ja-JP" alt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178ECC5C-4C26-4125-BFAC-84649532C7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kumimoji="1" lang="ja-JP" alt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0611AED5-C170-4B0B-AEED-DBBE833498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F2BCEAC-C30D-4AC3-B017-2D71D63B209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99188915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B626C9-248F-4A31-9DA7-CBE397AED740}" type="datetime1">
              <a:rPr kumimoji="1" lang="ja-JP" altLang="en-US" smtClean="0"/>
              <a:t>2025/1/22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E30AA0-DDE0-46A4-AD9D-3E4237A5919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37926561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ADA223-8F39-4B59-AB37-8127916343AD}" type="datetime1">
              <a:rPr kumimoji="1" lang="ja-JP" altLang="en-US" smtClean="0"/>
              <a:t>2025/1/22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E30AA0-DDE0-46A4-AD9D-3E4237A5919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22024763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400"/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Clr>
                <a:schemeClr val="accent4"/>
              </a:buClr>
              <a:defRPr/>
            </a:lvl1pPr>
            <a:lvl2pPr>
              <a:buClr>
                <a:schemeClr val="accent4"/>
              </a:buClr>
              <a:defRPr/>
            </a:lvl2pPr>
            <a:lvl3pPr>
              <a:buClr>
                <a:schemeClr val="accent4"/>
              </a:buClr>
              <a:defRPr>
                <a:solidFill>
                  <a:schemeClr val="accent3">
                    <a:lumMod val="75000"/>
                  </a:schemeClr>
                </a:solidFill>
              </a:defRPr>
            </a:lvl3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D6550-397B-4586-A715-1918E094A669}" type="datetime1">
              <a:rPr lang="ja-JP" altLang="en-US" smtClean="0"/>
              <a:t>2025/1/22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CD9598-3AC8-0F44-9366-CD3A2FEFAADC}" type="slidenum">
              <a:rPr lang="en-GB" smtClean="0"/>
              <a:t>‹#›</a:t>
            </a:fld>
            <a:endParaRPr lang="en-GB"/>
          </a:p>
        </p:txBody>
      </p:sp>
      <p:sp>
        <p:nvSpPr>
          <p:cNvPr id="7" name="Subtitle 2"/>
          <p:cNvSpPr>
            <a:spLocks noGrp="1"/>
          </p:cNvSpPr>
          <p:nvPr>
            <p:ph type="subTitle" idx="13"/>
          </p:nvPr>
        </p:nvSpPr>
        <p:spPr>
          <a:xfrm>
            <a:off x="73577" y="591176"/>
            <a:ext cx="11918724" cy="239142"/>
          </a:xfrm>
        </p:spPr>
        <p:txBody>
          <a:bodyPr>
            <a:normAutofit/>
          </a:bodyPr>
          <a:lstStyle>
            <a:lvl1pPr marL="0" indent="0" algn="l">
              <a:buNone/>
              <a:defRPr sz="1400">
                <a:solidFill>
                  <a:schemeClr val="accent4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07293279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タイトル&amp;箇条書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スライドのタイトル"/>
          <p:cNvSpPr txBox="1">
            <a:spLocks noGrp="1"/>
          </p:cNvSpPr>
          <p:nvPr>
            <p:ph type="title" hasCustomPrompt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スライドのタイトル</a:t>
            </a:r>
          </a:p>
        </p:txBody>
      </p:sp>
      <p:sp>
        <p:nvSpPr>
          <p:cNvPr id="23" name="本文レベル1…"/>
          <p:cNvSpPr txBox="1">
            <a:spLocks noGrp="1"/>
          </p:cNvSpPr>
          <p:nvPr>
            <p:ph type="body" idx="1" hasCustomPrompt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スライドの箇条書きテキスト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24" name="スライド番号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259135668"/>
      </p:ext>
    </p:extLst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9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4"/>
            <a:ext cx="5386917" cy="639763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70" y="1535114"/>
            <a:ext cx="5389033" cy="639763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70" y="2174875"/>
            <a:ext cx="5389033" cy="3951288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CFACEBE0-DA39-42D6-B6A5-FC97BBBFE5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FF606D6-385E-432A-AFAB-36964BAE2CE5}" type="datetime1">
              <a:rPr kumimoji="1" lang="ja-JP" altLang="en-US" smtClean="0"/>
              <a:t>2025/1/22</a:t>
            </a:fld>
            <a:endParaRPr kumimoji="1" lang="ja-JP" altLang="en-US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393847EF-9DE3-4A68-952F-A15B1FC435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kumimoji="1" lang="ja-JP" altLang="en-US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02632934-BD7D-452A-ACF2-59930D4A57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F2BCEAC-C30D-4AC3-B017-2D71D63B209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160119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425C05FD-E8F7-43FB-9980-3DE5D235FC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6BDCC49-CF8C-4207-B34A-BE2CCBB83DA1}" type="datetime1">
              <a:rPr kumimoji="1" lang="ja-JP" altLang="en-US" smtClean="0"/>
              <a:t>2025/1/22</a:t>
            </a:fld>
            <a:endParaRPr kumimoji="1" lang="ja-JP" altLang="en-US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B49A5AC6-BE1D-4DF8-852A-6F00015844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kumimoji="1" lang="ja-JP" altLang="en-US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EEE04F45-C7AA-4264-B2FA-87D11257B3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F2BCEAC-C30D-4AC3-B017-2D71D63B209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133300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ECB3B995-D692-49FC-846D-4D48D3B32B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0E88C5D-BE54-4B0C-8B8B-3BB6C0A72459}" type="datetime1">
              <a:rPr kumimoji="1" lang="ja-JP" altLang="en-US" smtClean="0"/>
              <a:t>2025/1/22</a:t>
            </a:fld>
            <a:endParaRPr kumimoji="1" lang="ja-JP" altLang="en-US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DABF0DB2-336C-4387-B040-634D57D23D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kumimoji="1" lang="ja-JP" altLang="en-US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63717AAE-EE05-4F16-993E-CE27E3D64C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F2BCEAC-C30D-4AC3-B017-2D71D63B209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779074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3" y="273050"/>
            <a:ext cx="4011084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3"/>
            <a:ext cx="6815667" cy="58531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3" y="1435103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100A7F74-90D0-430E-9D2C-96182AD429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5939960-4CD3-426A-AF65-CBB9EACCD806}" type="datetime1">
              <a:rPr kumimoji="1" lang="ja-JP" altLang="en-US" smtClean="0"/>
              <a:t>2025/1/22</a:t>
            </a:fld>
            <a:endParaRPr kumimoji="1" lang="ja-JP" alt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B9B8315C-81FA-4F15-A0A6-99B0AC5F14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kumimoji="1" lang="ja-JP" alt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E5B83E2E-905C-4B9D-B1C1-EF14858294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F2BCEAC-C30D-4AC3-B017-2D71D63B209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618987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1"/>
            <a:ext cx="73152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ja-JP" altLang="en-US" noProof="0"/>
              <a:t>アイコンをクリックして図を追加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9"/>
            <a:ext cx="73152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1A0FAA0E-C6E9-46C8-91AD-660AB53AC8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A27683F-029D-4C2E-80FC-917D33252284}" type="datetime1">
              <a:rPr kumimoji="1" lang="ja-JP" altLang="en-US" smtClean="0"/>
              <a:t>2025/1/22</a:t>
            </a:fld>
            <a:endParaRPr kumimoji="1" lang="ja-JP" alt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FDB9B76C-31F6-4D1E-9580-8D5358BA52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kumimoji="1" lang="ja-JP" alt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F7D75C66-7DC9-4903-A862-2837CDF30D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F2BCEAC-C30D-4AC3-B017-2D71D63B209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709588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slideLayout" Target="../slideLayouts/slideLayout37.xml"/><Relationship Id="rId18" Type="http://schemas.openxmlformats.org/officeDocument/2006/relationships/slideLayout" Target="../slideLayouts/slideLayout42.xml"/><Relationship Id="rId3" Type="http://schemas.openxmlformats.org/officeDocument/2006/relationships/slideLayout" Target="../slideLayouts/slideLayout27.xml"/><Relationship Id="rId21" Type="http://schemas.openxmlformats.org/officeDocument/2006/relationships/image" Target="../media/image1.png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17" Type="http://schemas.openxmlformats.org/officeDocument/2006/relationships/slideLayout" Target="../slideLayouts/slideLayout41.xml"/><Relationship Id="rId2" Type="http://schemas.openxmlformats.org/officeDocument/2006/relationships/slideLayout" Target="../slideLayouts/slideLayout26.xml"/><Relationship Id="rId16" Type="http://schemas.openxmlformats.org/officeDocument/2006/relationships/slideLayout" Target="../slideLayouts/slideLayout40.xml"/><Relationship Id="rId20" Type="http://schemas.openxmlformats.org/officeDocument/2006/relationships/theme" Target="../theme/theme3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5" Type="http://schemas.openxmlformats.org/officeDocument/2006/relationships/slideLayout" Target="../slideLayouts/slideLayout39.xml"/><Relationship Id="rId10" Type="http://schemas.openxmlformats.org/officeDocument/2006/relationships/slideLayout" Target="../slideLayouts/slideLayout34.xml"/><Relationship Id="rId19" Type="http://schemas.openxmlformats.org/officeDocument/2006/relationships/slideLayout" Target="../slideLayouts/slideLayout43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Relationship Id="rId14" Type="http://schemas.openxmlformats.org/officeDocument/2006/relationships/slideLayout" Target="../slideLayouts/slideLayout3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flip="none" rotWithShape="1">
          <a:gsLst>
            <a:gs pos="0">
              <a:schemeClr val="accent5">
                <a:lumMod val="5000"/>
                <a:lumOff val="95000"/>
              </a:schemeClr>
            </a:gs>
            <a:gs pos="100000">
              <a:schemeClr val="accent5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:a16="http://schemas.microsoft.com/office/drawing/2014/main" id="{B0B1D850-62D3-40E1-B085-9FF311932CCB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dirty="0"/>
              <a:t>マスター タイトルの書式設定</a:t>
            </a:r>
            <a:endParaRPr lang="en-US" altLang="en-US" dirty="0"/>
          </a:p>
        </p:txBody>
      </p:sp>
      <p:sp>
        <p:nvSpPr>
          <p:cNvPr id="1027" name="Text Placeholder 2">
            <a:extLst>
              <a:ext uri="{FF2B5EF4-FFF2-40B4-BE49-F238E27FC236}">
                <a16:creationId xmlns:a16="http://schemas.microsoft.com/office/drawing/2014/main" id="{86F0086B-CA16-485B-802C-048A39B3B8E6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36CD9AD-2363-42EA-890D-CBF56A93A03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67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F7A08084-A456-4AA4-9175-FC0FEEE1C1D6}" type="datetime1">
              <a:rPr kumimoji="1" lang="ja-JP" altLang="en-US" smtClean="0"/>
              <a:t>2025/1/22</a:t>
            </a:fld>
            <a:endParaRPr kumimoji="1" lang="ja-JP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9B6F6F-F4EB-403B-8323-DF31AA9B45A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6713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898989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0B4FE83-D988-4866-8147-C92A2227CBD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6713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fld id="{FF2BCEAC-C30D-4AC3-B017-2D71D63B209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56405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kumimoji="1" sz="36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kumimoji="1" sz="3200">
          <a:solidFill>
            <a:schemeClr val="tx1"/>
          </a:solidFill>
          <a:latin typeface="Calibri" pitchFamily="34" charset="0"/>
          <a:ea typeface="ＭＳ Ｐゴシック" panose="020B0600070205080204" pitchFamily="50" charset="-128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kumimoji="1" sz="3200">
          <a:solidFill>
            <a:schemeClr val="tx1"/>
          </a:solidFill>
          <a:latin typeface="Calibri" pitchFamily="34" charset="0"/>
          <a:ea typeface="ＭＳ Ｐゴシック" panose="020B0600070205080204" pitchFamily="50" charset="-128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kumimoji="1" sz="3200">
          <a:solidFill>
            <a:schemeClr val="tx1"/>
          </a:solidFill>
          <a:latin typeface="Calibri" pitchFamily="34" charset="0"/>
          <a:ea typeface="ＭＳ Ｐゴシック" panose="020B0600070205080204" pitchFamily="50" charset="-128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kumimoji="1" sz="3200">
          <a:solidFill>
            <a:schemeClr val="tx1"/>
          </a:solidFill>
          <a:latin typeface="Calibri" pitchFamily="34" charset="0"/>
          <a:ea typeface="ＭＳ Ｐゴシック" panose="020B0600070205080204" pitchFamily="50" charset="-128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38232"/>
            <a:ext cx="10515600" cy="6477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  <a:endParaRPr kumimoji="1" lang="ja-JP" alt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192308"/>
            <a:ext cx="10515600" cy="498465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  <a:endParaRPr kumimoji="1" lang="ja-JP" alt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203EC4-C9CB-4282-A3C5-A10E59035630}" type="datetime1">
              <a:rPr kumimoji="1" lang="ja-JP" altLang="en-US" smtClean="0"/>
              <a:t>2025/1/22</a:t>
            </a:fld>
            <a:endParaRPr kumimoji="1" lang="ja-JP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209451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9A3185-C6A8-42FC-A9DD-EEA263E23E67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7516615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</p:sldLayoutIdLst>
  <p:hf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2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dirty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dirty="0"/>
              <a:t>マスター テキストの書式設定</a:t>
            </a:r>
          </a:p>
          <a:p>
            <a:pPr lvl="1"/>
            <a:r>
              <a:rPr lang="ja-JP" altLang="en-US" dirty="0"/>
              <a:t>第 </a:t>
            </a:r>
            <a:r>
              <a:rPr lang="en-US" altLang="ja-JP" dirty="0"/>
              <a:t>2 </a:t>
            </a:r>
            <a:r>
              <a:rPr lang="ja-JP" altLang="en-US" dirty="0"/>
              <a:t>レベル</a:t>
            </a:r>
          </a:p>
          <a:p>
            <a:pPr lvl="2"/>
            <a:r>
              <a:rPr lang="ja-JP" altLang="en-US" dirty="0"/>
              <a:t>第 </a:t>
            </a:r>
            <a:r>
              <a:rPr lang="en-US" altLang="ja-JP" dirty="0"/>
              <a:t>3 </a:t>
            </a:r>
            <a:r>
              <a:rPr lang="ja-JP" altLang="en-US" dirty="0"/>
              <a:t>レベル</a:t>
            </a:r>
          </a:p>
          <a:p>
            <a:pPr lvl="3"/>
            <a:r>
              <a:rPr lang="ja-JP" altLang="en-US" dirty="0"/>
              <a:t>第 </a:t>
            </a:r>
            <a:r>
              <a:rPr lang="en-US" altLang="ja-JP" dirty="0"/>
              <a:t>4 </a:t>
            </a:r>
            <a:r>
              <a:rPr lang="ja-JP" altLang="en-US" dirty="0"/>
              <a:t>レベル</a:t>
            </a:r>
          </a:p>
          <a:p>
            <a:pPr lvl="4"/>
            <a:r>
              <a:rPr lang="ja-JP" altLang="en-US" dirty="0"/>
              <a:t>第 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CDC079C9-642A-4916-A842-95843BE9DCCB}" type="datetime1">
              <a:rPr kumimoji="1" lang="ja-JP" altLang="en-US" smtClean="0"/>
              <a:t>2025/1/22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05E30AA0-DDE0-46A4-AD9D-3E4237A5919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5149146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  <p:sldLayoutId id="2147483698" r:id="rId12"/>
    <p:sldLayoutId id="2147483699" r:id="rId13"/>
    <p:sldLayoutId id="2147483700" r:id="rId14"/>
    <p:sldLayoutId id="2147483701" r:id="rId15"/>
    <p:sldLayoutId id="2147483702" r:id="rId16"/>
    <p:sldLayoutId id="2147483703" r:id="rId17"/>
    <p:sldLayoutId id="2147483704" r:id="rId18"/>
    <p:sldLayoutId id="2147483705" r:id="rId19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3600" b="0" kern="1200">
          <a:gradFill flip="none" rotWithShape="1">
            <a:gsLst>
              <a:gs pos="28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  <a:tileRect/>
          </a:gra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4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doi.org/10.1103/PhysRevLett.133.021802" TargetMode="Externa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microsoft.com/office/2007/relationships/hdphoto" Target="../media/hdphoto1.wdp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png"/></Relationships>
</file>

<file path=ppt/slides/_rels/slide14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1.png"/><Relationship Id="rId2" Type="http://schemas.openxmlformats.org/officeDocument/2006/relationships/image" Target="../media/image55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7.png"/></Relationships>
</file>

<file path=ppt/slides/_rels/slide18.xml.rels><?xml version="1.0" encoding="UTF-8" standalone="yes"?>
<Relationships xmlns="http://schemas.openxmlformats.org/package/2006/relationships"><Relationship Id="rId17" Type="http://schemas.openxmlformats.org/officeDocument/2006/relationships/image" Target="../media/image39.png"/><Relationship Id="rId2" Type="http://schemas.openxmlformats.org/officeDocument/2006/relationships/notesSlide" Target="../notesSlides/notesSlide12.xml"/><Relationship Id="rId16" Type="http://schemas.openxmlformats.org/officeDocument/2006/relationships/image" Target="../media/image38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2.png"/><Relationship Id="rId15" Type="http://schemas.openxmlformats.org/officeDocument/2006/relationships/image" Target="../media/image630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0.png"/><Relationship Id="rId7" Type="http://schemas.openxmlformats.org/officeDocument/2006/relationships/image" Target="../media/image4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2.png"/><Relationship Id="rId5" Type="http://schemas.openxmlformats.org/officeDocument/2006/relationships/image" Target="../media/image40.png"/><Relationship Id="rId4" Type="http://schemas.openxmlformats.org/officeDocument/2006/relationships/image" Target="../media/image7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doi.org/10.1140/epjc/s10052-024-12665-1" TargetMode="External"/><Relationship Id="rId5" Type="http://schemas.openxmlformats.org/officeDocument/2006/relationships/image" Target="../media/image9.png"/><Relationship Id="rId4" Type="http://schemas.openxmlformats.org/officeDocument/2006/relationships/image" Target="../media/image7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0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4.png"/><Relationship Id="rId4" Type="http://schemas.openxmlformats.org/officeDocument/2006/relationships/image" Target="../media/image75.png"/></Relationships>
</file>

<file path=ppt/slides/_rels/slide21.xml.rels><?xml version="1.0" encoding="UTF-8" standalone="yes"?>
<Relationships xmlns="http://schemas.openxmlformats.org/package/2006/relationships"><Relationship Id="rId13" Type="http://schemas.openxmlformats.org/officeDocument/2006/relationships/image" Target="../media/image47.png"/><Relationship Id="rId3" Type="http://schemas.openxmlformats.org/officeDocument/2006/relationships/image" Target="../media/image45.png"/><Relationship Id="rId12" Type="http://schemas.openxmlformats.org/officeDocument/2006/relationships/image" Target="../media/image700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6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.xml"/><Relationship Id="rId4" Type="http://schemas.openxmlformats.org/officeDocument/2006/relationships/hyperlink" Target="https://indico.cern.ch/event/1473651/contributions/6302871/" TargetMode="Externa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4.png"/><Relationship Id="rId3" Type="http://schemas.openxmlformats.org/officeDocument/2006/relationships/image" Target="../media/image590.png"/><Relationship Id="rId7" Type="http://schemas.openxmlformats.org/officeDocument/2006/relationships/image" Target="../media/image901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010.png"/><Relationship Id="rId5" Type="http://schemas.openxmlformats.org/officeDocument/2006/relationships/image" Target="../media/image990.png"/><Relationship Id="rId4" Type="http://schemas.openxmlformats.org/officeDocument/2006/relationships/image" Target="../media/image53.png"/><Relationship Id="rId9" Type="http://schemas.openxmlformats.org/officeDocument/2006/relationships/image" Target="../media/image55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0.png"/><Relationship Id="rId7" Type="http://schemas.openxmlformats.org/officeDocument/2006/relationships/image" Target="../media/image57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6" Type="http://schemas.openxmlformats.org/officeDocument/2006/relationships/image" Target="NULL"/><Relationship Id="rId4" Type="http://schemas.openxmlformats.org/officeDocument/2006/relationships/image" Target="../media/image56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811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10.png"/><Relationship Id="rId5" Type="http://schemas.openxmlformats.org/officeDocument/2006/relationships/hyperlink" Target="https://doi.org/10.1038/d41586-024-02465-8" TargetMode="External"/><Relationship Id="rId4" Type="http://schemas.openxmlformats.org/officeDocument/2006/relationships/hyperlink" Target="https://doi.org/10.1103/PhysRevLett.133.021802" TargetMode="Externa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30.xml"/><Relationship Id="rId5" Type="http://schemas.openxmlformats.org/officeDocument/2006/relationships/image" Target="../media/image3800.png"/><Relationship Id="rId4" Type="http://schemas.openxmlformats.org/officeDocument/2006/relationships/image" Target="../media/image60.png"/></Relationships>
</file>

<file path=ppt/slides/_rels/slide4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2.png"/><Relationship Id="rId3" Type="http://schemas.openxmlformats.org/officeDocument/2006/relationships/image" Target="../media/image41.png"/><Relationship Id="rId12" Type="http://schemas.openxmlformats.org/officeDocument/2006/relationships/image" Target="../media/image1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11" Type="http://schemas.openxmlformats.org/officeDocument/2006/relationships/image" Target="../media/image17.png"/><Relationship Id="rId14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92.png"/><Relationship Id="rId7" Type="http://schemas.openxmlformats.org/officeDocument/2006/relationships/image" Target="../media/image1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6" Type="http://schemas.openxmlformats.org/officeDocument/2006/relationships/hyperlink" Target="https://arxiv.org/abs/2203.05090" TargetMode="External"/><Relationship Id="rId5" Type="http://schemas.openxmlformats.org/officeDocument/2006/relationships/hyperlink" Target="https://journals.aps.org/prd/abstract/10.1103/PhysRevD.104.113008" TargetMode="External"/><Relationship Id="rId4" Type="http://schemas.openxmlformats.org/officeDocument/2006/relationships/image" Target="../media/image20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3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6.xml"/><Relationship Id="rId6" Type="http://schemas.openxmlformats.org/officeDocument/2006/relationships/image" Target="../media/image191.png"/><Relationship Id="rId5" Type="http://schemas.openxmlformats.org/officeDocument/2006/relationships/image" Target="../media/image20.gif"/><Relationship Id="rId4" Type="http://schemas.openxmlformats.org/officeDocument/2006/relationships/image" Target="../media/image19.g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9.png"/><Relationship Id="rId4" Type="http://schemas.openxmlformats.org/officeDocument/2006/relationships/image" Target="../media/image26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タイトル 1">
                <a:extLst>
                  <a:ext uri="{FF2B5EF4-FFF2-40B4-BE49-F238E27FC236}">
                    <a16:creationId xmlns:a16="http://schemas.microsoft.com/office/drawing/2014/main" id="{E9326691-0A4E-02B9-0B06-8086183E58F6}"/>
                  </a:ext>
                </a:extLst>
              </p:cNvPr>
              <p:cNvSpPr>
                <a:spLocks noGrp="1"/>
              </p:cNvSpPr>
              <p:nvPr>
                <p:ph type="ctrTitle"/>
              </p:nvPr>
            </p:nvSpPr>
            <p:spPr>
              <a:xfrm>
                <a:off x="914400" y="1107952"/>
                <a:ext cx="3996911" cy="1470025"/>
              </a:xfrm>
            </p:spPr>
            <p:txBody>
              <a:bodyPr/>
              <a:lstStyle/>
              <a:p>
                <a:pPr algn="l"/>
                <a:r>
                  <a:rPr kumimoji="1" lang="en-US" altLang="ja-JP" sz="6000" dirty="0">
                    <a:solidFill>
                      <a:schemeClr val="bg1">
                        <a:lumMod val="95000"/>
                      </a:schemeClr>
                    </a:solidFill>
                  </a:rPr>
                  <a:t>FASER</a:t>
                </a:r>
                <a14:m>
                  <m:oMath xmlns:m="http://schemas.openxmlformats.org/officeDocument/2006/math">
                    <m:r>
                      <a:rPr kumimoji="1" lang="en-US" altLang="ja-JP" sz="6000" b="0" i="1" smtClean="0">
                        <a:solidFill>
                          <a:schemeClr val="bg1">
                            <a:lumMod val="95000"/>
                          </a:schemeClr>
                        </a:solidFill>
                        <a:latin typeface="Cambria Math" panose="02040503050406030204" pitchFamily="18" charset="0"/>
                      </a:rPr>
                      <m:t>𝜈</m:t>
                    </m:r>
                  </m:oMath>
                </a14:m>
                <a:r>
                  <a:rPr kumimoji="1" lang="en-US" altLang="ja-JP" sz="6000" dirty="0">
                    <a:solidFill>
                      <a:schemeClr val="bg1">
                        <a:lumMod val="95000"/>
                      </a:schemeClr>
                    </a:solidFill>
                  </a:rPr>
                  <a:t>2</a:t>
                </a:r>
                <a:endParaRPr kumimoji="1" lang="ja-JP" altLang="en-US" sz="6000" dirty="0">
                  <a:solidFill>
                    <a:schemeClr val="bg1">
                      <a:lumMod val="9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2" name="タイトル 1">
                <a:extLst>
                  <a:ext uri="{FF2B5EF4-FFF2-40B4-BE49-F238E27FC236}">
                    <a16:creationId xmlns:a16="http://schemas.microsoft.com/office/drawing/2014/main" id="{E9326691-0A4E-02B9-0B06-8086183E58F6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ctrTitle"/>
              </p:nvPr>
            </p:nvSpPr>
            <p:spPr>
              <a:xfrm>
                <a:off x="914400" y="1107952"/>
                <a:ext cx="3996911" cy="1470025"/>
              </a:xfrm>
              <a:blipFill>
                <a:blip r:embed="rId3"/>
                <a:stretch>
                  <a:fillRect l="-9146" b="-12448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字幕 2">
                <a:extLst>
                  <a:ext uri="{FF2B5EF4-FFF2-40B4-BE49-F238E27FC236}">
                    <a16:creationId xmlns:a16="http://schemas.microsoft.com/office/drawing/2014/main" id="{8294F6C3-6C98-4C33-B842-3EB0796BEF7D}"/>
                  </a:ext>
                </a:extLst>
              </p:cNvPr>
              <p:cNvSpPr>
                <a:spLocks noGrp="1"/>
              </p:cNvSpPr>
              <p:nvPr>
                <p:ph type="subTitle" idx="1"/>
              </p:nvPr>
            </p:nvSpPr>
            <p:spPr>
              <a:xfrm>
                <a:off x="914400" y="3062700"/>
                <a:ext cx="4381435" cy="1470025"/>
              </a:xfrm>
            </p:spPr>
            <p:txBody>
              <a:bodyPr/>
              <a:lstStyle/>
              <a:p>
                <a:pPr algn="l"/>
                <a:r>
                  <a:rPr lang="en-US" altLang="ja-JP" dirty="0">
                    <a:solidFill>
                      <a:schemeClr val="bg1">
                        <a:lumMod val="85000"/>
                      </a:schemeClr>
                    </a:solidFill>
                  </a:rPr>
                  <a:t>Tomoko Ariga (Kyushu)</a:t>
                </a:r>
                <a:r>
                  <a:rPr lang="ja-JP" altLang="en-US" dirty="0">
                    <a:solidFill>
                      <a:schemeClr val="bg1">
                        <a:lumMod val="85000"/>
                      </a:schemeClr>
                    </a:solidFill>
                  </a:rPr>
                  <a:t> </a:t>
                </a:r>
                <a:endParaRPr lang="en-US" altLang="ja-JP" dirty="0">
                  <a:solidFill>
                    <a:schemeClr val="bg1">
                      <a:lumMod val="85000"/>
                    </a:schemeClr>
                  </a:solidFill>
                </a:endParaRPr>
              </a:p>
              <a:p>
                <a:pPr algn="l"/>
                <a:r>
                  <a:rPr lang="en-US" altLang="ja-JP" dirty="0">
                    <a:solidFill>
                      <a:schemeClr val="bg1">
                        <a:lumMod val="85000"/>
                      </a:schemeClr>
                    </a:solidFill>
                  </a:rPr>
                  <a:t>for</a:t>
                </a:r>
                <a:r>
                  <a:rPr lang="ja-JP" altLang="en-US" dirty="0">
                    <a:solidFill>
                      <a:schemeClr val="bg1">
                        <a:lumMod val="85000"/>
                      </a:schemeClr>
                    </a:solidFill>
                  </a:rPr>
                  <a:t> </a:t>
                </a:r>
                <a:r>
                  <a:rPr lang="en-US" altLang="ja-JP" dirty="0">
                    <a:solidFill>
                      <a:schemeClr val="bg1">
                        <a:lumMod val="85000"/>
                      </a:schemeClr>
                    </a:solidFill>
                  </a:rPr>
                  <a:t>the</a:t>
                </a:r>
                <a:r>
                  <a:rPr lang="ja-JP" altLang="en-US" dirty="0">
                    <a:solidFill>
                      <a:schemeClr val="bg1">
                        <a:lumMod val="85000"/>
                      </a:schemeClr>
                    </a:solidFill>
                  </a:rPr>
                  <a:t> </a:t>
                </a:r>
                <a:r>
                  <a:rPr lang="en-US" altLang="ja-JP" dirty="0">
                    <a:solidFill>
                      <a:schemeClr val="bg1">
                        <a:lumMod val="85000"/>
                      </a:schemeClr>
                    </a:solidFill>
                  </a:rPr>
                  <a:t>FASER</a:t>
                </a:r>
                <a14:m>
                  <m:oMath xmlns:m="http://schemas.openxmlformats.org/officeDocument/2006/math">
                    <m:r>
                      <a:rPr lang="en-US" altLang="ja-JP" b="0" i="1" smtClean="0">
                        <a:solidFill>
                          <a:schemeClr val="bg1">
                            <a:lumMod val="85000"/>
                          </a:schemeClr>
                        </a:solidFill>
                        <a:latin typeface="Cambria Math" panose="02040503050406030204" pitchFamily="18" charset="0"/>
                      </a:rPr>
                      <m:t>𝜈</m:t>
                    </m:r>
                  </m:oMath>
                </a14:m>
                <a:r>
                  <a:rPr kumimoji="1" lang="en-US" altLang="ja-JP" dirty="0">
                    <a:solidFill>
                      <a:schemeClr val="bg1">
                        <a:lumMod val="85000"/>
                      </a:schemeClr>
                    </a:solidFill>
                  </a:rPr>
                  <a:t>2 group</a:t>
                </a:r>
                <a:endParaRPr kumimoji="1" lang="ja-JP" altLang="en-US" dirty="0">
                  <a:solidFill>
                    <a:schemeClr val="bg1">
                      <a:lumMod val="8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3" name="字幕 2">
                <a:extLst>
                  <a:ext uri="{FF2B5EF4-FFF2-40B4-BE49-F238E27FC236}">
                    <a16:creationId xmlns:a16="http://schemas.microsoft.com/office/drawing/2014/main" id="{8294F6C3-6C98-4C33-B842-3EB0796BEF7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subTitle" idx="1"/>
              </p:nvPr>
            </p:nvSpPr>
            <p:spPr>
              <a:xfrm>
                <a:off x="914400" y="3062700"/>
                <a:ext cx="4381435" cy="1470025"/>
              </a:xfrm>
              <a:blipFill>
                <a:blip r:embed="rId4"/>
                <a:stretch>
                  <a:fillRect l="-1113" t="-1653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図 3">
            <a:extLst>
              <a:ext uri="{FF2B5EF4-FFF2-40B4-BE49-F238E27FC236}">
                <a16:creationId xmlns:a16="http://schemas.microsoft.com/office/drawing/2014/main" id="{C662C9BC-0A7F-3413-8993-8FAC1AFF462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62819" y="810541"/>
            <a:ext cx="7468247" cy="5236918"/>
          </a:xfrm>
          <a:prstGeom prst="rect">
            <a:avLst/>
          </a:prstGeom>
        </p:spPr>
      </p:pic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6736E3E8-09CE-7CD9-6F8C-A3E19F07A724}"/>
              </a:ext>
            </a:extLst>
          </p:cNvPr>
          <p:cNvSpPr txBox="1"/>
          <p:nvPr/>
        </p:nvSpPr>
        <p:spPr>
          <a:xfrm>
            <a:off x="5953250" y="1403655"/>
            <a:ext cx="327474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1" lang="en-US" altLang="ja-JP" sz="1200" dirty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https://doi.org/10.1103/PhysRevLett.133.021802</a:t>
            </a:r>
            <a:endParaRPr kumimoji="1" lang="en-US" altLang="ja-JP" sz="1200" dirty="0">
              <a:solidFill>
                <a:prstClr val="white"/>
              </a:solidFill>
              <a:latin typeface="Calibri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47383309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76444749-60DF-B290-CB83-C023E5133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F2BCEAC-C30D-4AC3-B017-2D71D63B2094}" type="slidenum">
              <a:rPr kumimoji="1" lang="ja-JP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ＭＳ Ｐゴシック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1" lang="ja-JP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ＭＳ Ｐゴシック"/>
              <a:cs typeface="Arial" panose="020B0604020202020204" pitchFamily="34" charset="0"/>
            </a:endParaRP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EB8788A0-28FB-A871-B881-6CD0BB6EF0C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96398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図 4">
            <a:extLst>
              <a:ext uri="{FF2B5EF4-FFF2-40B4-BE49-F238E27FC236}">
                <a16:creationId xmlns:a16="http://schemas.microsoft.com/office/drawing/2014/main" id="{1F56463A-D129-1FFB-586A-51949A97DEB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90855" y="0"/>
            <a:ext cx="6630707" cy="3550596"/>
          </a:xfrm>
          <a:prstGeom prst="rect">
            <a:avLst/>
          </a:prstGeom>
        </p:spPr>
      </p:pic>
      <p:cxnSp>
        <p:nvCxnSpPr>
          <p:cNvPr id="9" name="直線矢印コネクタ 8">
            <a:extLst>
              <a:ext uri="{FF2B5EF4-FFF2-40B4-BE49-F238E27FC236}">
                <a16:creationId xmlns:a16="http://schemas.microsoft.com/office/drawing/2014/main" id="{8C33FED6-E111-667C-F9E4-11C84C6694F0}"/>
              </a:ext>
            </a:extLst>
          </p:cNvPr>
          <p:cNvCxnSpPr>
            <a:cxnSpLocks/>
          </p:cNvCxnSpPr>
          <p:nvPr/>
        </p:nvCxnSpPr>
        <p:spPr>
          <a:xfrm flipH="1" flipV="1">
            <a:off x="2434542" y="1498060"/>
            <a:ext cx="1868668" cy="263455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0C364711-6FB5-37AC-A3A9-83A79A25FC7A}"/>
              </a:ext>
            </a:extLst>
          </p:cNvPr>
          <p:cNvSpPr txBox="1"/>
          <p:nvPr/>
        </p:nvSpPr>
        <p:spPr>
          <a:xfrm>
            <a:off x="4011361" y="4115581"/>
            <a:ext cx="198739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ＭＳ Ｐゴシック"/>
                <a:cs typeface="+mn-cs"/>
              </a:rPr>
              <a:t>T-shirt shape tungsten plate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ＭＳ Ｐゴシック"/>
                <a:cs typeface="+mn-cs"/>
              </a:rPr>
              <a:t>64 cm x 25 cm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ＭＳ Ｐゴシック"/>
                <a:cs typeface="+mn-cs"/>
              </a:rPr>
              <a:t>on a rail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ＭＳ Ｐゴシック"/>
              <a:cs typeface="+mn-cs"/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16F6A60-A6F0-F2BF-4C22-A0937C23CB53}"/>
              </a:ext>
            </a:extLst>
          </p:cNvPr>
          <p:cNvSpPr txBox="1"/>
          <p:nvPr/>
        </p:nvSpPr>
        <p:spPr>
          <a:xfrm>
            <a:off x="11306439" y="131722"/>
            <a:ext cx="583814" cy="338554"/>
          </a:xfrm>
          <a:prstGeom prst="rect">
            <a:avLst/>
          </a:prstGeom>
          <a:noFill/>
          <a:ln w="9525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6"/>
          </a:fontRef>
        </p:style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600" b="0" i="0" u="none" strike="noStrike" kern="1200" cap="none" spc="0" normalizeH="0" baseline="0" noProof="0" dirty="0">
                <a:ln>
                  <a:noFill/>
                </a:ln>
                <a:solidFill>
                  <a:srgbClr val="70AD47"/>
                </a:solidFill>
                <a:effectLst/>
                <a:uLnTx/>
                <a:uFillTx/>
                <a:latin typeface="Segoe UI"/>
                <a:ea typeface="ＭＳ Ｐゴシック"/>
                <a:cs typeface="+mn-cs"/>
              </a:rPr>
              <a:t>Silas</a:t>
            </a:r>
            <a:endParaRPr kumimoji="1" lang="ja-JP" altLang="en-US" sz="1600" b="0" i="0" u="none" strike="noStrike" kern="1200" cap="none" spc="0" normalizeH="0" baseline="0" noProof="0" dirty="0" err="1">
              <a:ln>
                <a:noFill/>
              </a:ln>
              <a:solidFill>
                <a:srgbClr val="70AD47"/>
              </a:solidFill>
              <a:effectLst/>
              <a:uLnTx/>
              <a:uFillTx/>
              <a:latin typeface="Segoe UI"/>
              <a:ea typeface="ＭＳ Ｐゴシック"/>
              <a:cs typeface="+mn-cs"/>
            </a:endParaRPr>
          </a:p>
        </p:txBody>
      </p:sp>
      <p:pic>
        <p:nvPicPr>
          <p:cNvPr id="6" name="図 5">
            <a:extLst>
              <a:ext uri="{FF2B5EF4-FFF2-40B4-BE49-F238E27FC236}">
                <a16:creationId xmlns:a16="http://schemas.microsoft.com/office/drawing/2014/main" id="{762498B2-BEDC-07DE-4E05-BBD28BBABB5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35130" y="2901353"/>
            <a:ext cx="5755123" cy="39566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352071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タイトル 1">
                <a:extLst>
                  <a:ext uri="{FF2B5EF4-FFF2-40B4-BE49-F238E27FC236}">
                    <a16:creationId xmlns:a16="http://schemas.microsoft.com/office/drawing/2014/main" id="{BB4CD6F6-63B1-99EA-D00B-8F70DB4DBD41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kumimoji="1" lang="en-US" altLang="ja-JP" dirty="0"/>
                  <a:t>FASER</a:t>
                </a:r>
                <a14:m>
                  <m:oMath xmlns:m="http://schemas.openxmlformats.org/officeDocument/2006/math">
                    <m:r>
                      <a:rPr kumimoji="1" lang="en-US" altLang="ja-JP" b="0" i="1" smtClean="0">
                        <a:latin typeface="Cambria Math" panose="02040503050406030204" pitchFamily="18" charset="0"/>
                      </a:rPr>
                      <m:t>𝜈</m:t>
                    </m:r>
                  </m:oMath>
                </a14:m>
                <a:r>
                  <a:rPr kumimoji="1" lang="en-US" altLang="ja-JP" dirty="0"/>
                  <a:t>2 prototype test</a:t>
                </a:r>
                <a:endParaRPr kumimoji="1" lang="ja-JP" altLang="en-US" dirty="0"/>
              </a:p>
            </p:txBody>
          </p:sp>
        </mc:Choice>
        <mc:Fallback xmlns="">
          <p:sp>
            <p:nvSpPr>
              <p:cNvPr id="2" name="タイトル 1">
                <a:extLst>
                  <a:ext uri="{FF2B5EF4-FFF2-40B4-BE49-F238E27FC236}">
                    <a16:creationId xmlns:a16="http://schemas.microsoft.com/office/drawing/2014/main" id="{BB4CD6F6-63B1-99EA-D00B-8F70DB4DBD4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3"/>
                <a:stretch>
                  <a:fillRect l="-1667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17F085A0-F660-6FF9-AF1B-56319B9FFD7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600201"/>
            <a:ext cx="6589059" cy="4750495"/>
          </a:xfrm>
        </p:spPr>
        <p:txBody>
          <a:bodyPr/>
          <a:lstStyle/>
          <a:p>
            <a:r>
              <a:rPr kumimoji="1" lang="en-US" altLang="ja-JP" sz="2000" dirty="0"/>
              <a:t>Currently, 1.3-ton detector is transported between the surface lab and the LHC tunnel for emulsion film exchange.</a:t>
            </a:r>
          </a:p>
          <a:p>
            <a:r>
              <a:rPr kumimoji="1" lang="en-US" altLang="ja-JP" sz="2000" dirty="0"/>
              <a:t>Difficult to do the same for 20-ton detector </a:t>
            </a:r>
            <a:r>
              <a:rPr kumimoji="1" lang="en-US" altLang="ja-JP" sz="2000" dirty="0">
                <a:sym typeface="Wingdings" panose="05000000000000000000" pitchFamily="2" charset="2"/>
              </a:rPr>
              <a:t> </a:t>
            </a:r>
            <a:r>
              <a:rPr kumimoji="1" lang="en-US" altLang="ja-JP" sz="2000" u="sng" dirty="0"/>
              <a:t>Assemble in FPF under room light</a:t>
            </a:r>
          </a:p>
          <a:p>
            <a:endParaRPr kumimoji="1" lang="en-US" altLang="ja-JP" sz="2000" dirty="0"/>
          </a:p>
          <a:p>
            <a:r>
              <a:rPr kumimoji="1" lang="en-US" altLang="ja-JP" sz="2000" b="1" dirty="0"/>
              <a:t>Prototype structure was made</a:t>
            </a:r>
            <a:r>
              <a:rPr kumimoji="1" lang="en-US" altLang="ja-JP" sz="2000" dirty="0"/>
              <a:t> at U. Bern to test</a:t>
            </a:r>
          </a:p>
          <a:p>
            <a:pPr lvl="1"/>
            <a:r>
              <a:rPr kumimoji="1" lang="en-US" altLang="ja-JP" sz="1800" b="1" dirty="0">
                <a:solidFill>
                  <a:srgbClr val="00B050"/>
                </a:solidFill>
              </a:rPr>
              <a:t>Basic idea of the mechanical structure</a:t>
            </a:r>
            <a:r>
              <a:rPr kumimoji="1" lang="en-US" altLang="ja-JP" sz="1800" dirty="0"/>
              <a:t>: T-shirt shape target plates on a rail</a:t>
            </a:r>
          </a:p>
          <a:p>
            <a:pPr lvl="1"/>
            <a:r>
              <a:rPr kumimoji="1" lang="en-US" altLang="ja-JP" sz="1800" b="1" dirty="0">
                <a:solidFill>
                  <a:srgbClr val="00B050"/>
                </a:solidFill>
              </a:rPr>
              <a:t>Operation at the experimental site</a:t>
            </a:r>
            <a:r>
              <a:rPr kumimoji="1" lang="en-US" altLang="ja-JP" sz="1800" dirty="0"/>
              <a:t>: </a:t>
            </a:r>
            <a:r>
              <a:rPr lang="en-US" altLang="ja-JP" sz="1800" dirty="0"/>
              <a:t>A</a:t>
            </a:r>
            <a:r>
              <a:rPr kumimoji="1" lang="en-US" altLang="ja-JP" sz="1800" dirty="0"/>
              <a:t>ssembling single-packed films under room light (10-20 sec/film)</a:t>
            </a:r>
          </a:p>
          <a:p>
            <a:pPr lvl="1"/>
            <a:r>
              <a:rPr lang="en-US" altLang="ja-JP" sz="1800" b="1" dirty="0">
                <a:solidFill>
                  <a:srgbClr val="00B050"/>
                </a:solidFill>
              </a:rPr>
              <a:t>A</a:t>
            </a:r>
            <a:r>
              <a:rPr kumimoji="1" lang="en-US" altLang="ja-JP" sz="1800" b="1" dirty="0">
                <a:solidFill>
                  <a:srgbClr val="00B050"/>
                </a:solidFill>
              </a:rPr>
              <a:t>lignment and reconstruction</a:t>
            </a:r>
          </a:p>
          <a:p>
            <a:endParaRPr kumimoji="1" lang="en-US" altLang="ja-JP" sz="2000" dirty="0"/>
          </a:p>
          <a:p>
            <a:endParaRPr kumimoji="1" lang="en-US" altLang="ja-JP" sz="2000" dirty="0"/>
          </a:p>
        </p:txBody>
      </p:sp>
      <p:pic>
        <p:nvPicPr>
          <p:cNvPr id="15" name="図 14">
            <a:extLst>
              <a:ext uri="{FF2B5EF4-FFF2-40B4-BE49-F238E27FC236}">
                <a16:creationId xmlns:a16="http://schemas.microsoft.com/office/drawing/2014/main" id="{A619D535-289C-CFA1-588B-9C582EE876A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59930" y="580449"/>
            <a:ext cx="3706548" cy="2848551"/>
          </a:xfrm>
          <a:prstGeom prst="rect">
            <a:avLst/>
          </a:prstGeom>
        </p:spPr>
      </p:pic>
      <p:pic>
        <p:nvPicPr>
          <p:cNvPr id="16" name="図 15">
            <a:extLst>
              <a:ext uri="{FF2B5EF4-FFF2-40B4-BE49-F238E27FC236}">
                <a16:creationId xmlns:a16="http://schemas.microsoft.com/office/drawing/2014/main" id="{D5DBA71D-E2C0-48F3-D595-7AC1B699BE0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2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121797" y="3757610"/>
            <a:ext cx="3744681" cy="2848551"/>
          </a:xfrm>
          <a:prstGeom prst="rect">
            <a:avLst/>
          </a:prstGeom>
        </p:spPr>
      </p:pic>
      <p:sp>
        <p:nvSpPr>
          <p:cNvPr id="17" name="スライド番号プレースホルダー 16">
            <a:extLst>
              <a:ext uri="{FF2B5EF4-FFF2-40B4-BE49-F238E27FC236}">
                <a16:creationId xmlns:a16="http://schemas.microsoft.com/office/drawing/2014/main" id="{E48B00F6-1EBE-E9CF-D126-B61EED04E2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BCEAC-C30D-4AC3-B017-2D71D63B2094}" type="slidenum">
              <a:rPr kumimoji="1" lang="ja-JP" altLang="en-US" smtClean="0"/>
              <a:t>11</a:t>
            </a:fld>
            <a:endParaRPr kumimoji="1" lang="ja-JP" altLang="en-US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427490AE-E8F8-0E86-D1AC-2CB1DC0EE7ED}"/>
              </a:ext>
            </a:extLst>
          </p:cNvPr>
          <p:cNvSpPr txBox="1"/>
          <p:nvPr/>
        </p:nvSpPr>
        <p:spPr>
          <a:xfrm>
            <a:off x="10824525" y="131722"/>
            <a:ext cx="970137" cy="338554"/>
          </a:xfrm>
          <a:prstGeom prst="rect">
            <a:avLst/>
          </a:prstGeom>
          <a:noFill/>
          <a:ln w="9525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6"/>
          </a:fontRef>
        </p:style>
        <p:txBody>
          <a:bodyPr wrap="none" rtlCol="0">
            <a:spAutoFit/>
          </a:bodyPr>
          <a:lstStyle/>
          <a:p>
            <a:pPr algn="l"/>
            <a:r>
              <a:rPr kumimoji="1" lang="en-US" altLang="ja-JP" sz="1600" dirty="0">
                <a:latin typeface="+mn-lt"/>
                <a:ea typeface="+mn-ea"/>
              </a:rPr>
              <a:t>Silas, Aki</a:t>
            </a:r>
            <a:endParaRPr kumimoji="1" lang="ja-JP" altLang="en-US" sz="1600" dirty="0" err="1">
              <a:latin typeface="+mn-lt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75956996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タイトル 1">
                <a:extLst>
                  <a:ext uri="{FF2B5EF4-FFF2-40B4-BE49-F238E27FC236}">
                    <a16:creationId xmlns:a16="http://schemas.microsoft.com/office/drawing/2014/main" id="{01499516-E9FE-1EB9-DCD2-5907B30D134D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kumimoji="1" lang="en-US" altLang="ja-JP" dirty="0"/>
                  <a:t>FASER</a:t>
                </a:r>
                <a14:m>
                  <m:oMath xmlns:m="http://schemas.openxmlformats.org/officeDocument/2006/math">
                    <m:r>
                      <a:rPr kumimoji="1" lang="en-US" altLang="ja-JP" b="0" i="1" smtClean="0">
                        <a:latin typeface="Cambria Math" panose="02040503050406030204" pitchFamily="18" charset="0"/>
                      </a:rPr>
                      <m:t>𝜈</m:t>
                    </m:r>
                  </m:oMath>
                </a14:m>
                <a:r>
                  <a:rPr kumimoji="1" lang="en-US" altLang="ja-JP" dirty="0"/>
                  <a:t>2 prototype test: </a:t>
                </a:r>
                <a:br>
                  <a:rPr kumimoji="1" lang="en-US" altLang="ja-JP" dirty="0"/>
                </a:br>
                <a:r>
                  <a:rPr kumimoji="1" lang="en-US" altLang="ja-JP" dirty="0"/>
                  <a:t>irradiation to the beam</a:t>
                </a:r>
                <a:endParaRPr kumimoji="1" lang="ja-JP" altLang="en-US" dirty="0"/>
              </a:p>
            </p:txBody>
          </p:sp>
        </mc:Choice>
        <mc:Fallback xmlns="">
          <p:sp>
            <p:nvSpPr>
              <p:cNvPr id="2" name="タイトル 1">
                <a:extLst>
                  <a:ext uri="{FF2B5EF4-FFF2-40B4-BE49-F238E27FC236}">
                    <a16:creationId xmlns:a16="http://schemas.microsoft.com/office/drawing/2014/main" id="{01499516-E9FE-1EB9-DCD2-5907B30D134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3"/>
                <a:stretch>
                  <a:fillRect l="-1667" t="-10106" b="-21809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13321EDC-9556-3151-37DB-AE48D2776FA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600201"/>
            <a:ext cx="10972800" cy="1143001"/>
          </a:xfrm>
        </p:spPr>
        <p:txBody>
          <a:bodyPr/>
          <a:lstStyle/>
          <a:p>
            <a:r>
              <a:rPr kumimoji="1" lang="en-US" altLang="ja-JP" dirty="0"/>
              <a:t>A test beam experiment was performed in July 2024 at the SPS-H8 beamline.</a:t>
            </a:r>
          </a:p>
          <a:p>
            <a:r>
              <a:rPr kumimoji="1" lang="en-US" altLang="ja-JP" dirty="0"/>
              <a:t>Efficient on-site assembling was confirmed.</a:t>
            </a:r>
          </a:p>
          <a:p>
            <a:r>
              <a:rPr kumimoji="1" lang="en-US" altLang="ja-JP" dirty="0"/>
              <a:t>Successful application of pressure by a balloon system</a:t>
            </a:r>
          </a:p>
          <a:p>
            <a:endParaRPr kumimoji="1" lang="ja-JP" altLang="en-US" dirty="0"/>
          </a:p>
        </p:txBody>
      </p:sp>
      <p:pic>
        <p:nvPicPr>
          <p:cNvPr id="6" name="図 5">
            <a:extLst>
              <a:ext uri="{FF2B5EF4-FFF2-40B4-BE49-F238E27FC236}">
                <a16:creationId xmlns:a16="http://schemas.microsoft.com/office/drawing/2014/main" id="{EC4932C6-5C2F-7126-A9DB-9F5C3D9129F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99397" y="2967190"/>
            <a:ext cx="5104984" cy="3819777"/>
          </a:xfrm>
          <a:prstGeom prst="rect">
            <a:avLst/>
          </a:prstGeom>
        </p:spPr>
      </p:pic>
      <p:pic>
        <p:nvPicPr>
          <p:cNvPr id="7" name="図 6">
            <a:extLst>
              <a:ext uri="{FF2B5EF4-FFF2-40B4-BE49-F238E27FC236}">
                <a16:creationId xmlns:a16="http://schemas.microsoft.com/office/drawing/2014/main" id="{39D578CE-3E0A-D5CF-A264-DB36CF89942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43720" y="3475584"/>
            <a:ext cx="3207607" cy="3311383"/>
          </a:xfrm>
          <a:prstGeom prst="rect">
            <a:avLst/>
          </a:prstGeom>
        </p:spPr>
      </p:pic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208C3B30-9886-0C27-4FC1-8F08C5C8C9BC}"/>
              </a:ext>
            </a:extLst>
          </p:cNvPr>
          <p:cNvSpPr txBox="1"/>
          <p:nvPr/>
        </p:nvSpPr>
        <p:spPr>
          <a:xfrm>
            <a:off x="743719" y="2829253"/>
            <a:ext cx="43281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solidFill>
                  <a:prstClr val="black"/>
                </a:solidFill>
                <a:latin typeface="Aptos" panose="02110004020202020204"/>
                <a:ea typeface="+mn-ea"/>
              </a:rPr>
              <a:t>T-short shape iron plates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solidFill>
                  <a:prstClr val="black"/>
                </a:solidFill>
                <a:latin typeface="Aptos" panose="02110004020202020204"/>
                <a:ea typeface="+mn-ea"/>
              </a:rPr>
              <a:t>(3-mm thick, 34 x 34 cm</a:t>
            </a:r>
            <a:r>
              <a:rPr lang="en-US" sz="1800" baseline="30000" dirty="0">
                <a:solidFill>
                  <a:prstClr val="black"/>
                </a:solidFill>
                <a:latin typeface="Aptos" panose="02110004020202020204"/>
                <a:ea typeface="+mn-ea"/>
              </a:rPr>
              <a:t>2</a:t>
            </a:r>
            <a:r>
              <a:rPr lang="en-US" sz="1800" dirty="0">
                <a:solidFill>
                  <a:prstClr val="black"/>
                </a:solidFill>
                <a:latin typeface="Aptos" panose="02110004020202020204"/>
                <a:ea typeface="+mn-ea"/>
              </a:rPr>
              <a:t>)</a:t>
            </a: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19E0FF49-849F-C8C9-0583-C49C159A0E2C}"/>
              </a:ext>
            </a:extLst>
          </p:cNvPr>
          <p:cNvSpPr txBox="1"/>
          <p:nvPr/>
        </p:nvSpPr>
        <p:spPr>
          <a:xfrm>
            <a:off x="9803236" y="4252463"/>
            <a:ext cx="228990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solidFill>
                  <a:prstClr val="black"/>
                </a:solidFill>
                <a:latin typeface="Aptos" panose="02110004020202020204"/>
                <a:ea typeface="+mn-ea"/>
              </a:rPr>
              <a:t>Applying pressure with compressed air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solidFill>
                  <a:prstClr val="black"/>
                </a:solidFill>
                <a:latin typeface="Aptos" panose="02110004020202020204"/>
                <a:ea typeface="+mn-ea"/>
              </a:rPr>
              <a:t>4 bar in balloon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solidFill>
                  <a:prstClr val="black"/>
                </a:solidFill>
                <a:latin typeface="Aptos" panose="02110004020202020204"/>
                <a:ea typeface="+mn-ea"/>
              </a:rPr>
              <a:t>= 1 bar between films</a:t>
            </a:r>
          </a:p>
        </p:txBody>
      </p:sp>
      <p:cxnSp>
        <p:nvCxnSpPr>
          <p:cNvPr id="10" name="直線矢印コネクタ 9">
            <a:extLst>
              <a:ext uri="{FF2B5EF4-FFF2-40B4-BE49-F238E27FC236}">
                <a16:creationId xmlns:a16="http://schemas.microsoft.com/office/drawing/2014/main" id="{19043505-E129-DCF5-E589-302D2B44F203}"/>
              </a:ext>
            </a:extLst>
          </p:cNvPr>
          <p:cNvCxnSpPr>
            <a:cxnSpLocks/>
          </p:cNvCxnSpPr>
          <p:nvPr/>
        </p:nvCxnSpPr>
        <p:spPr>
          <a:xfrm flipH="1" flipV="1">
            <a:off x="8886825" y="4695172"/>
            <a:ext cx="420189" cy="44087"/>
          </a:xfrm>
          <a:prstGeom prst="straightConnector1">
            <a:avLst/>
          </a:prstGeom>
          <a:noFill/>
          <a:ln w="19050" cap="flat" cmpd="sng" algn="ctr">
            <a:solidFill>
              <a:sysClr val="window" lastClr="FFFFFF"/>
            </a:solidFill>
            <a:prstDash val="solid"/>
            <a:miter lim="800000"/>
            <a:tailEnd type="triangle"/>
          </a:ln>
          <a:effectLst/>
        </p:spPr>
      </p:cxn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6432685F-C07D-CADB-7199-FE70EA60B1BD}"/>
              </a:ext>
            </a:extLst>
          </p:cNvPr>
          <p:cNvSpPr txBox="1"/>
          <p:nvPr/>
        </p:nvSpPr>
        <p:spPr>
          <a:xfrm>
            <a:off x="7254240" y="2606546"/>
            <a:ext cx="4328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solidFill>
                  <a:prstClr val="black"/>
                </a:solidFill>
                <a:latin typeface="Aptos" panose="02110004020202020204"/>
                <a:ea typeface="+mn-ea"/>
              </a:rPr>
              <a:t>20 emulsion films and 20 iron plates</a:t>
            </a:r>
            <a:endParaRPr lang="en-CH" sz="1800" dirty="0">
              <a:solidFill>
                <a:prstClr val="black"/>
              </a:solidFill>
              <a:latin typeface="Aptos" panose="02110004020202020204"/>
              <a:ea typeface="+mn-ea"/>
            </a:endParaRPr>
          </a:p>
        </p:txBody>
      </p:sp>
      <p:sp>
        <p:nvSpPr>
          <p:cNvPr id="12" name="スライド番号プレースホルダー 11">
            <a:extLst>
              <a:ext uri="{FF2B5EF4-FFF2-40B4-BE49-F238E27FC236}">
                <a16:creationId xmlns:a16="http://schemas.microsoft.com/office/drawing/2014/main" id="{BD6E243E-1EE2-C164-12A3-F733A34AF7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BCEAC-C30D-4AC3-B017-2D71D63B2094}" type="slidenum">
              <a:rPr kumimoji="1" lang="ja-JP" altLang="en-US" smtClean="0"/>
              <a:t>12</a:t>
            </a:fld>
            <a:endParaRPr kumimoji="1" lang="ja-JP" altLang="en-US" dirty="0"/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5A94A873-B238-BD57-C7A0-C83693075C28}"/>
              </a:ext>
            </a:extLst>
          </p:cNvPr>
          <p:cNvSpPr txBox="1"/>
          <p:nvPr/>
        </p:nvSpPr>
        <p:spPr>
          <a:xfrm>
            <a:off x="10762739" y="131722"/>
            <a:ext cx="1258101" cy="338554"/>
          </a:xfrm>
          <a:prstGeom prst="rect">
            <a:avLst/>
          </a:prstGeom>
          <a:noFill/>
          <a:ln w="9525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6"/>
          </a:fontRef>
        </p:style>
        <p:txBody>
          <a:bodyPr wrap="none" rtlCol="0">
            <a:spAutoFit/>
          </a:bodyPr>
          <a:lstStyle/>
          <a:p>
            <a:pPr algn="l"/>
            <a:r>
              <a:rPr kumimoji="1" lang="en-US" altLang="ja-JP" sz="1600" dirty="0">
                <a:latin typeface="+mn-lt"/>
                <a:ea typeface="+mn-ea"/>
              </a:rPr>
              <a:t>Ken, Jeremy</a:t>
            </a:r>
            <a:endParaRPr kumimoji="1" lang="ja-JP" altLang="en-US" sz="1600" dirty="0" err="1">
              <a:latin typeface="+mn-lt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88624862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スライド番号プレースホルダー 29">
            <a:extLst>
              <a:ext uri="{FF2B5EF4-FFF2-40B4-BE49-F238E27FC236}">
                <a16:creationId xmlns:a16="http://schemas.microsoft.com/office/drawing/2014/main" id="{1B4AF824-08D4-70ED-8446-7F23C56116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824677" y="6341832"/>
            <a:ext cx="2844800" cy="366713"/>
          </a:xfrm>
        </p:spPr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F2BCEAC-C30D-4AC3-B017-2D71D63B2094}" type="slidenum">
              <a:rPr kumimoji="1" lang="ja-JP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ＭＳ Ｐゴシック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1" lang="ja-JP" altLang="en-US" sz="1200" b="0" i="0" u="none" strike="noStrike" kern="1200" cap="none" spc="0" normalizeH="0" baseline="0" noProof="0" dirty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ＭＳ Ｐゴシック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タイトル 1">
                <a:extLst>
                  <a:ext uri="{FF2B5EF4-FFF2-40B4-BE49-F238E27FC236}">
                    <a16:creationId xmlns:a16="http://schemas.microsoft.com/office/drawing/2014/main" id="{01499516-E9FE-1EB9-DCD2-5907B30D134D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kumimoji="1" lang="en-US" altLang="ja-JP" dirty="0"/>
                  <a:t>FASER</a:t>
                </a:r>
                <a14:m>
                  <m:oMath xmlns:m="http://schemas.openxmlformats.org/officeDocument/2006/math">
                    <m:r>
                      <a:rPr kumimoji="1" lang="en-US" altLang="ja-JP" b="0" i="1" smtClean="0">
                        <a:latin typeface="Cambria Math" panose="02040503050406030204" pitchFamily="18" charset="0"/>
                      </a:rPr>
                      <m:t>𝜈</m:t>
                    </m:r>
                  </m:oMath>
                </a14:m>
                <a:r>
                  <a:rPr kumimoji="1" lang="en-US" altLang="ja-JP" dirty="0"/>
                  <a:t>2 prototype test: </a:t>
                </a:r>
                <a:br>
                  <a:rPr kumimoji="1" lang="en-US" altLang="ja-JP" dirty="0"/>
                </a:br>
                <a:r>
                  <a:rPr kumimoji="1" lang="en-US" altLang="ja-JP" dirty="0"/>
                  <a:t>scanned data</a:t>
                </a:r>
                <a:endParaRPr kumimoji="1" lang="ja-JP" altLang="en-US" dirty="0"/>
              </a:p>
            </p:txBody>
          </p:sp>
        </mc:Choice>
        <mc:Fallback xmlns="">
          <p:sp>
            <p:nvSpPr>
              <p:cNvPr id="2" name="タイトル 1">
                <a:extLst>
                  <a:ext uri="{FF2B5EF4-FFF2-40B4-BE49-F238E27FC236}">
                    <a16:creationId xmlns:a16="http://schemas.microsoft.com/office/drawing/2014/main" id="{01499516-E9FE-1EB9-DCD2-5907B30D134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3"/>
                <a:stretch>
                  <a:fillRect l="-1667" t="-10106" b="-21809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13321EDC-9556-3151-37DB-AE48D2776FA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9495" y="1926632"/>
            <a:ext cx="1775097" cy="1306908"/>
          </a:xfrm>
        </p:spPr>
        <p:txBody>
          <a:bodyPr/>
          <a:lstStyle/>
          <a:p>
            <a:pPr marL="0" indent="0">
              <a:buNone/>
            </a:pPr>
            <a:r>
              <a:rPr kumimoji="1" lang="en-US" altLang="ja-JP" dirty="0"/>
              <a:t>The analysis of the samples is ongoing.</a:t>
            </a:r>
          </a:p>
          <a:p>
            <a:endParaRPr kumimoji="1" lang="ja-JP" altLang="en-US" dirty="0"/>
          </a:p>
        </p:txBody>
      </p:sp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EC9E0A28-C38A-A0A6-8838-CDA588E03E56}"/>
              </a:ext>
            </a:extLst>
          </p:cNvPr>
          <p:cNvSpPr txBox="1"/>
          <p:nvPr/>
        </p:nvSpPr>
        <p:spPr>
          <a:xfrm>
            <a:off x="10997514" y="131722"/>
            <a:ext cx="1127958" cy="338554"/>
          </a:xfrm>
          <a:prstGeom prst="rect">
            <a:avLst/>
          </a:prstGeom>
          <a:noFill/>
          <a:ln w="9525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6"/>
          </a:fontRef>
        </p:style>
        <p:txBody>
          <a:bodyPr wrap="squar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600" b="0" i="0" u="none" strike="noStrike" kern="1200" cap="none" spc="0" normalizeH="0" baseline="0" noProof="0" dirty="0">
                <a:ln>
                  <a:noFill/>
                </a:ln>
                <a:solidFill>
                  <a:srgbClr val="70AD47"/>
                </a:solidFill>
                <a:effectLst/>
                <a:uLnTx/>
                <a:uFillTx/>
                <a:latin typeface="Segoe UI"/>
                <a:ea typeface="ＭＳ Ｐゴシック"/>
                <a:cs typeface="+mn-cs"/>
              </a:rPr>
              <a:t>Kohei, Aki</a:t>
            </a:r>
          </a:p>
        </p:txBody>
      </p:sp>
      <p:pic>
        <p:nvPicPr>
          <p:cNvPr id="13" name="図 12">
            <a:extLst>
              <a:ext uri="{FF2B5EF4-FFF2-40B4-BE49-F238E27FC236}">
                <a16:creationId xmlns:a16="http://schemas.microsoft.com/office/drawing/2014/main" id="{BC84B0B3-A2BB-9BD0-776F-E80D4D44C79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98462" y="51523"/>
            <a:ext cx="9150889" cy="67549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60746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スライド番号プレースホルダー 9">
            <a:extLst>
              <a:ext uri="{FF2B5EF4-FFF2-40B4-BE49-F238E27FC236}">
                <a16:creationId xmlns:a16="http://schemas.microsoft.com/office/drawing/2014/main" id="{75F177F2-E93E-572D-CF06-6DAC1278C5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BCEAC-C30D-4AC3-B017-2D71D63B2094}" type="slidenum">
              <a:rPr kumimoji="1" lang="ja-JP" altLang="en-US" smtClean="0"/>
              <a:t>14</a:t>
            </a:fld>
            <a:endParaRPr kumimoji="1" lang="ja-JP" altLang="en-US" dirty="0"/>
          </a:p>
        </p:txBody>
      </p:sp>
      <p:sp>
        <p:nvSpPr>
          <p:cNvPr id="2" name="タイトル 1">
            <a:extLst>
              <a:ext uri="{FF2B5EF4-FFF2-40B4-BE49-F238E27FC236}">
                <a16:creationId xmlns:a16="http://schemas.microsoft.com/office/drawing/2014/main" id="{E0ABF85A-1C8D-DEDF-2B63-81F1AC1306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Update on the scanning systems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D308103D-7501-9848-A359-489A896B380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599" y="1600201"/>
            <a:ext cx="5920059" cy="4525963"/>
          </a:xfrm>
        </p:spPr>
        <p:txBody>
          <a:bodyPr/>
          <a:lstStyle/>
          <a:p>
            <a:r>
              <a:rPr kumimoji="1" lang="en-US" altLang="ja-JP" sz="2400" b="1" dirty="0">
                <a:solidFill>
                  <a:srgbClr val="00B050"/>
                </a:solidFill>
              </a:rPr>
              <a:t>HTS-1 scanning system</a:t>
            </a:r>
          </a:p>
          <a:p>
            <a:pPr lvl="1"/>
            <a:r>
              <a:rPr kumimoji="1" lang="en-US" altLang="ja-JP" sz="2000" dirty="0"/>
              <a:t>Can</a:t>
            </a:r>
            <a:r>
              <a:rPr lang="en-US" altLang="ja-JP" sz="2000" dirty="0"/>
              <a:t> </a:t>
            </a:r>
            <a:r>
              <a:rPr kumimoji="1" lang="en-US" altLang="ja-JP" sz="2000" dirty="0"/>
              <a:t>read out ∼0.5 m</a:t>
            </a:r>
            <a:r>
              <a:rPr kumimoji="1" lang="en-US" altLang="ja-JP" sz="2000" baseline="30000" dirty="0"/>
              <a:t>2</a:t>
            </a:r>
            <a:r>
              <a:rPr kumimoji="1" lang="en-US" altLang="ja-JP" sz="2000" dirty="0"/>
              <a:t> per hour, or 1,000 m</a:t>
            </a:r>
            <a:r>
              <a:rPr kumimoji="1" lang="en-US" altLang="ja-JP" sz="2000" baseline="30000" dirty="0"/>
              <a:t>2</a:t>
            </a:r>
            <a:r>
              <a:rPr kumimoji="1" lang="en-US" altLang="ja-JP" sz="2000" dirty="0"/>
              <a:t> per year.</a:t>
            </a:r>
          </a:p>
          <a:p>
            <a:pPr lvl="1"/>
            <a:endParaRPr kumimoji="1" lang="en-US" altLang="ja-JP" sz="2000" dirty="0"/>
          </a:p>
          <a:p>
            <a:r>
              <a:rPr lang="en-US" altLang="ja-JP" sz="2400" b="1" dirty="0">
                <a:solidFill>
                  <a:srgbClr val="3333FF"/>
                </a:solidFill>
              </a:rPr>
              <a:t>HTS-2 scanning system</a:t>
            </a:r>
          </a:p>
          <a:p>
            <a:pPr lvl="1"/>
            <a:r>
              <a:rPr lang="en-US" altLang="ja-JP" sz="2000" dirty="0"/>
              <a:t>A</a:t>
            </a:r>
            <a:r>
              <a:rPr kumimoji="1" lang="en-US" altLang="ja-JP" sz="2000" dirty="0"/>
              <a:t>n upgraded HTS system</a:t>
            </a:r>
          </a:p>
          <a:p>
            <a:pPr lvl="1"/>
            <a:r>
              <a:rPr kumimoji="1" lang="en-US" altLang="ja-JP" sz="2000" dirty="0"/>
              <a:t>Recently became operational with about two times faster speed. </a:t>
            </a:r>
          </a:p>
          <a:p>
            <a:pPr lvl="1"/>
            <a:endParaRPr lang="en-US" altLang="ja-JP" sz="2000" dirty="0"/>
          </a:p>
          <a:p>
            <a:r>
              <a:rPr kumimoji="1" lang="en-US" altLang="ja-JP" sz="2200" b="1" dirty="0">
                <a:solidFill>
                  <a:schemeClr val="tx2"/>
                </a:solidFill>
              </a:rPr>
              <a:t>HTS-3 scanning system</a:t>
            </a:r>
          </a:p>
          <a:p>
            <a:pPr lvl="1"/>
            <a:r>
              <a:rPr lang="en-US" altLang="ja-JP" sz="2000" dirty="0"/>
              <a:t>L</a:t>
            </a:r>
            <a:r>
              <a:rPr kumimoji="1" lang="en-US" altLang="ja-JP" sz="2000" dirty="0"/>
              <a:t>ess powerful but affordable</a:t>
            </a:r>
          </a:p>
          <a:p>
            <a:pPr lvl="1"/>
            <a:r>
              <a:rPr kumimoji="1" lang="en-US" altLang="ja-JP" sz="2000" dirty="0"/>
              <a:t>Start constructing a system in Chiba in 2025</a:t>
            </a:r>
          </a:p>
        </p:txBody>
      </p:sp>
      <p:pic>
        <p:nvPicPr>
          <p:cNvPr id="9" name="図 8">
            <a:extLst>
              <a:ext uri="{FF2B5EF4-FFF2-40B4-BE49-F238E27FC236}">
                <a16:creationId xmlns:a16="http://schemas.microsoft.com/office/drawing/2014/main" id="{AE8D3BAC-1597-8555-11A0-9070171B603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/>
                    </a14:imgEffect>
                  </a14:imgLayer>
                </a14:imgProps>
              </a:ext>
            </a:extLst>
          </a:blip>
          <a:srcRect l="10654" t="10627" r="3140"/>
          <a:stretch/>
        </p:blipFill>
        <p:spPr>
          <a:xfrm>
            <a:off x="6695663" y="3278927"/>
            <a:ext cx="5346521" cy="3506584"/>
          </a:xfrm>
          <a:prstGeom prst="rect">
            <a:avLst/>
          </a:prstGeom>
        </p:spPr>
      </p:pic>
      <p:pic>
        <p:nvPicPr>
          <p:cNvPr id="7" name="図 6">
            <a:extLst>
              <a:ext uri="{FF2B5EF4-FFF2-40B4-BE49-F238E27FC236}">
                <a16:creationId xmlns:a16="http://schemas.microsoft.com/office/drawing/2014/main" id="{EAC6CB2E-FC42-4FE0-E0F1-482DAA1B791E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16484" b="10671"/>
          <a:stretch/>
        </p:blipFill>
        <p:spPr>
          <a:xfrm>
            <a:off x="7329153" y="131722"/>
            <a:ext cx="3841346" cy="3030579"/>
          </a:xfrm>
          <a:prstGeom prst="rect">
            <a:avLst/>
          </a:prstGeom>
        </p:spPr>
      </p:pic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14BE6E21-345F-B21C-FBF6-5CBB382AA3B0}"/>
              </a:ext>
            </a:extLst>
          </p:cNvPr>
          <p:cNvSpPr txBox="1"/>
          <p:nvPr/>
        </p:nvSpPr>
        <p:spPr>
          <a:xfrm>
            <a:off x="11232286" y="131722"/>
            <a:ext cx="893186" cy="338554"/>
          </a:xfrm>
          <a:prstGeom prst="rect">
            <a:avLst/>
          </a:prstGeom>
          <a:noFill/>
          <a:ln w="9525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6"/>
          </a:fontRef>
        </p:style>
        <p:txBody>
          <a:bodyPr wrap="square" rtlCol="0">
            <a:spAutoFit/>
          </a:bodyPr>
          <a:lstStyle/>
          <a:p>
            <a:pPr algn="l"/>
            <a:r>
              <a:rPr kumimoji="1" lang="en-US" altLang="ja-JP" sz="1600" dirty="0">
                <a:latin typeface="+mn-lt"/>
                <a:ea typeface="+mn-ea"/>
              </a:rPr>
              <a:t>Nakano</a:t>
            </a:r>
          </a:p>
        </p:txBody>
      </p:sp>
    </p:spTree>
    <p:extLst>
      <p:ext uri="{BB962C8B-B14F-4D97-AF65-F5344CB8AC3E}">
        <p14:creationId xmlns:p14="http://schemas.microsoft.com/office/powerpoint/2010/main" val="334679100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9807DA6-A6F1-158F-D54D-B0CBF4184A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Test beam sample and scanning with HTS-2</a:t>
            </a:r>
            <a:endParaRPr kumimoji="1" lang="ja-JP" altLang="en-US" dirty="0"/>
          </a:p>
        </p:txBody>
      </p:sp>
      <p:sp>
        <p:nvSpPr>
          <p:cNvPr id="18" name="スライド番号プレースホルダー 17">
            <a:extLst>
              <a:ext uri="{FF2B5EF4-FFF2-40B4-BE49-F238E27FC236}">
                <a16:creationId xmlns:a16="http://schemas.microsoft.com/office/drawing/2014/main" id="{FA6D882D-48E6-60A4-47DB-7E67612F47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F2BCEAC-C30D-4AC3-B017-2D71D63B2094}" type="slidenum">
              <a:rPr kumimoji="1" lang="ja-JP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ＭＳ Ｐゴシック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1" lang="ja-JP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ＭＳ Ｐゴシック"/>
              <a:cs typeface="Arial" panose="020B0604020202020204" pitchFamily="34" charset="0"/>
            </a:endParaRPr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A98291DB-6BDB-7032-3B35-666D1A83B597}"/>
              </a:ext>
            </a:extLst>
          </p:cNvPr>
          <p:cNvSpPr txBox="1"/>
          <p:nvPr/>
        </p:nvSpPr>
        <p:spPr>
          <a:xfrm>
            <a:off x="10426788" y="131722"/>
            <a:ext cx="1698684" cy="338554"/>
          </a:xfrm>
          <a:prstGeom prst="rect">
            <a:avLst/>
          </a:prstGeom>
          <a:noFill/>
          <a:ln w="9525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6"/>
          </a:fontRef>
        </p:style>
        <p:txBody>
          <a:bodyPr wrap="square" rtlCol="0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600" b="0" i="0" u="none" strike="noStrike" kern="1200" cap="none" spc="0" normalizeH="0" baseline="0" noProof="0" dirty="0">
                <a:ln>
                  <a:noFill/>
                </a:ln>
                <a:solidFill>
                  <a:srgbClr val="70AD47"/>
                </a:solidFill>
                <a:effectLst/>
                <a:uLnTx/>
                <a:uFillTx/>
                <a:latin typeface="Segoe UI"/>
                <a:ea typeface="ＭＳ Ｐゴシック"/>
                <a:cs typeface="+mn-cs"/>
              </a:rPr>
              <a:t>Hiroaki, Tomoko</a:t>
            </a:r>
          </a:p>
        </p:txBody>
      </p:sp>
      <p:pic>
        <p:nvPicPr>
          <p:cNvPr id="20" name="図 19">
            <a:extLst>
              <a:ext uri="{FF2B5EF4-FFF2-40B4-BE49-F238E27FC236}">
                <a16:creationId xmlns:a16="http://schemas.microsoft.com/office/drawing/2014/main" id="{24F618A2-06EA-5601-C1E3-5204C957EA3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8634" y="1294096"/>
            <a:ext cx="11491956" cy="52917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518908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02C6873-501F-951E-8899-92D0867434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Track hit efficiency</a:t>
            </a:r>
            <a:r>
              <a:rPr kumimoji="1" lang="en-US" altLang="ja-JP" dirty="0"/>
              <a:t> with HTS-2</a:t>
            </a:r>
            <a:endParaRPr kumimoji="1" lang="ja-JP" altLang="en-US" dirty="0"/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466FE297-167D-18BD-00F5-5DBD03BCF848}"/>
              </a:ext>
            </a:extLst>
          </p:cNvPr>
          <p:cNvSpPr txBox="1"/>
          <p:nvPr/>
        </p:nvSpPr>
        <p:spPr>
          <a:xfrm>
            <a:off x="478970" y="2112078"/>
            <a:ext cx="2864161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kumimoji="1" lang="en-US" altLang="ja-JP" sz="1800" dirty="0">
                <a:latin typeface="+mn-lt"/>
                <a:ea typeface="+mn-ea"/>
              </a:rPr>
              <a:t>Test </a:t>
            </a:r>
            <a:r>
              <a:rPr kumimoji="1" lang="en-US" altLang="ja-JP" sz="1800" dirty="0">
                <a:solidFill>
                  <a:schemeClr val="accent6"/>
                </a:solidFill>
                <a:latin typeface="+mn-lt"/>
                <a:ea typeface="+mn-ea"/>
              </a:rPr>
              <a:t>a new type of photo-development solution, which increases the gain of chemical amplification</a:t>
            </a:r>
            <a:r>
              <a:rPr kumimoji="1" lang="en-US" altLang="ja-JP" sz="1800" dirty="0">
                <a:latin typeface="+mn-lt"/>
                <a:ea typeface="+mn-ea"/>
              </a:rPr>
              <a:t>, which can help maximize the readout speed of the emulsion detector.</a:t>
            </a:r>
            <a:endParaRPr kumimoji="1" lang="ja-JP" altLang="en-US" sz="1800" dirty="0" err="1">
              <a:latin typeface="+mn-lt"/>
              <a:ea typeface="+mn-ea"/>
            </a:endParaRPr>
          </a:p>
        </p:txBody>
      </p:sp>
      <p:pic>
        <p:nvPicPr>
          <p:cNvPr id="8" name="図 7">
            <a:extLst>
              <a:ext uri="{FF2B5EF4-FFF2-40B4-BE49-F238E27FC236}">
                <a16:creationId xmlns:a16="http://schemas.microsoft.com/office/drawing/2014/main" id="{B005F4A4-19A2-73AA-3A23-B56048D32E1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9469"/>
          <a:stretch/>
        </p:blipFill>
        <p:spPr>
          <a:xfrm>
            <a:off x="3459263" y="2112078"/>
            <a:ext cx="5877755" cy="3364171"/>
          </a:xfrm>
          <a:prstGeom prst="rect">
            <a:avLst/>
          </a:prstGeom>
        </p:spPr>
      </p:pic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FA1E4AC6-5EF0-1490-F325-ED5CAF3E5E55}"/>
              </a:ext>
            </a:extLst>
          </p:cNvPr>
          <p:cNvSpPr txBox="1"/>
          <p:nvPr/>
        </p:nvSpPr>
        <p:spPr>
          <a:xfrm>
            <a:off x="4595874" y="1722973"/>
            <a:ext cx="434183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kumimoji="1" lang="en-US" altLang="ja-JP" sz="1600" b="1" dirty="0">
                <a:latin typeface="+mn-lt"/>
                <a:ea typeface="+mn-ea"/>
              </a:rPr>
              <a:t>Track hit (base-track) efficiency with HTS-2</a:t>
            </a:r>
            <a:endParaRPr kumimoji="1" lang="ja-JP" altLang="en-US" sz="1600" b="1" dirty="0" err="1">
              <a:latin typeface="+mn-lt"/>
              <a:ea typeface="+mn-ea"/>
            </a:endParaRP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C97E1663-D720-AFCB-028F-E4EDE1F1FE47}"/>
              </a:ext>
            </a:extLst>
          </p:cNvPr>
          <p:cNvSpPr txBox="1"/>
          <p:nvPr/>
        </p:nvSpPr>
        <p:spPr>
          <a:xfrm>
            <a:off x="4217544" y="4065245"/>
            <a:ext cx="68336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kumimoji="1" lang="en-US" altLang="ja-JP" sz="1800" dirty="0">
                <a:solidFill>
                  <a:schemeClr val="accent6"/>
                </a:solidFill>
                <a:latin typeface="+mn-lt"/>
                <a:ea typeface="+mn-ea"/>
              </a:rPr>
              <a:t>GR-1 is a new type of developer.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kumimoji="1" lang="en-US" altLang="ja-JP" sz="1800" dirty="0">
                <a:solidFill>
                  <a:srgbClr val="3333FF"/>
                </a:solidFill>
                <a:latin typeface="+mn-lt"/>
                <a:ea typeface="+mn-ea"/>
              </a:rPr>
              <a:t>The efficiency of HTS-2 scanning is good for both developers.</a:t>
            </a: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80DD31AD-1217-F033-8262-C6F5ED7A1299}"/>
              </a:ext>
            </a:extLst>
          </p:cNvPr>
          <p:cNvSpPr txBox="1"/>
          <p:nvPr/>
        </p:nvSpPr>
        <p:spPr>
          <a:xfrm>
            <a:off x="9387835" y="2305860"/>
            <a:ext cx="273449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kumimoji="1" lang="en-US" altLang="ja-JP" sz="1600" dirty="0">
                <a:latin typeface="+mn-lt"/>
                <a:ea typeface="+mn-ea"/>
              </a:rPr>
              <a:t>Track hit efficiency of 90% corresponds to an efficiency of 99.98% for detecting tracks with three hits in seven films.</a:t>
            </a:r>
            <a:endParaRPr kumimoji="1" lang="ja-JP" altLang="en-US" sz="1600" dirty="0" err="1">
              <a:latin typeface="+mn-lt"/>
              <a:ea typeface="+mn-ea"/>
            </a:endParaRPr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FF21BA4C-6F38-D980-0539-F0AC8C9E84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BCEAC-C30D-4AC3-B017-2D71D63B2094}" type="slidenum">
              <a:rPr kumimoji="1" lang="ja-JP" altLang="en-US" smtClean="0"/>
              <a:t>16</a:t>
            </a:fld>
            <a:endParaRPr kumimoji="1" lang="ja-JP" altLang="en-US"/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B91C5F97-1FDC-A480-69A9-E3BF315AF0DC}"/>
              </a:ext>
            </a:extLst>
          </p:cNvPr>
          <p:cNvSpPr txBox="1"/>
          <p:nvPr/>
        </p:nvSpPr>
        <p:spPr>
          <a:xfrm>
            <a:off x="9860692" y="131722"/>
            <a:ext cx="2264780" cy="584775"/>
          </a:xfrm>
          <a:prstGeom prst="rect">
            <a:avLst/>
          </a:prstGeom>
          <a:noFill/>
          <a:ln w="9525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6"/>
          </a:fontRef>
        </p:style>
        <p:txBody>
          <a:bodyPr wrap="square" rtlCol="0">
            <a:spAutoFit/>
          </a:bodyPr>
          <a:lstStyle/>
          <a:p>
            <a:pPr algn="ctr"/>
            <a:r>
              <a:rPr kumimoji="1" lang="en-US" altLang="ja-JP" sz="1600" dirty="0">
                <a:latin typeface="+mn-lt"/>
                <a:ea typeface="+mn-ea"/>
              </a:rPr>
              <a:t>Elena, Hiroaki, Tomoko, </a:t>
            </a:r>
          </a:p>
          <a:p>
            <a:pPr algn="ctr"/>
            <a:r>
              <a:rPr kumimoji="1" lang="en-US" altLang="ja-JP" sz="1600" dirty="0"/>
              <a:t>Rokujo, Sato</a:t>
            </a:r>
            <a:endParaRPr kumimoji="1" lang="en-US" altLang="ja-JP" sz="1600" dirty="0">
              <a:latin typeface="+mn-lt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85938240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タイトル 1">
                <a:extLst>
                  <a:ext uri="{FF2B5EF4-FFF2-40B4-BE49-F238E27FC236}">
                    <a16:creationId xmlns:a16="http://schemas.microsoft.com/office/drawing/2014/main" id="{E150C094-C70C-45C1-29DD-DB07E0BBDD6C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609600" y="385850"/>
                <a:ext cx="10972800" cy="1143000"/>
              </a:xfrm>
            </p:spPr>
            <p:txBody>
              <a:bodyPr/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kumimoji="1" lang="en-US" altLang="ja-JP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kumimoji="1" lang="en-US" altLang="ja-JP" b="1" i="1" smtClean="0">
                            <a:latin typeface="Cambria Math" panose="02040503050406030204" pitchFamily="18" charset="0"/>
                          </a:rPr>
                          <m:t>𝝂</m:t>
                        </m:r>
                      </m:e>
                      <m:sub>
                        <m:r>
                          <a:rPr kumimoji="1" lang="en-US" altLang="ja-JP" b="1" i="1" smtClean="0">
                            <a:latin typeface="Cambria Math" panose="02040503050406030204" pitchFamily="18" charset="0"/>
                          </a:rPr>
                          <m:t>𝒆</m:t>
                        </m:r>
                      </m:sub>
                    </m:sSub>
                  </m:oMath>
                </a14:m>
                <a:r>
                  <a:rPr kumimoji="1" lang="en-US" altLang="ja-JP" b="1" dirty="0"/>
                  <a:t> prospects: </a:t>
                </a:r>
                <a:br>
                  <a:rPr kumimoji="1" lang="en-US" altLang="ja-JP" b="1" dirty="0"/>
                </a:br>
                <a:r>
                  <a:rPr kumimoji="1" lang="en-US" altLang="ja-JP" sz="2800" dirty="0"/>
                  <a:t>investigating the </a:t>
                </a:r>
                <a:r>
                  <a:rPr lang="en-US" altLang="ja-JP" sz="2800" dirty="0"/>
                  <a:t>separation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2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ja-JP" sz="2800" b="0" i="1">
                            <a:latin typeface="Cambria Math" panose="02040503050406030204" pitchFamily="18" charset="0"/>
                          </a:rPr>
                          <m:t>𝜈</m:t>
                        </m:r>
                      </m:e>
                      <m:sub>
                        <m:r>
                          <a:rPr lang="en-US" altLang="ja-JP" sz="2800" b="0" i="1">
                            <a:latin typeface="Cambria Math" panose="02040503050406030204" pitchFamily="18" charset="0"/>
                          </a:rPr>
                          <m:t>𝑒</m:t>
                        </m:r>
                      </m:sub>
                    </m:sSub>
                  </m:oMath>
                </a14:m>
                <a:r>
                  <a:rPr lang="en-US" altLang="ja-JP" sz="2800" dirty="0"/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2800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en-US" altLang="ja-JP" sz="2800" i="1" dirty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altLang="ja-JP" sz="2800" b="0" i="1" dirty="0">
                                <a:latin typeface="Cambria Math" panose="02040503050406030204" pitchFamily="18" charset="0"/>
                              </a:rPr>
                              <m:t>𝜈</m:t>
                            </m:r>
                          </m:e>
                        </m:acc>
                      </m:e>
                      <m:sub>
                        <m:r>
                          <a:rPr lang="en-US" altLang="ja-JP" sz="2800" b="0" i="1" dirty="0">
                            <a:latin typeface="Cambria Math" panose="02040503050406030204" pitchFamily="18" charset="0"/>
                          </a:rPr>
                          <m:t>𝑒</m:t>
                        </m:r>
                      </m:sub>
                    </m:sSub>
                  </m:oMath>
                </a14:m>
                <a:r>
                  <a:rPr lang="en-US" altLang="ja-JP" sz="2800" dirty="0"/>
                  <a:t> CC interactions</a:t>
                </a:r>
                <a:endParaRPr kumimoji="1" lang="ja-JP" altLang="en-US" dirty="0"/>
              </a:p>
            </p:txBody>
          </p:sp>
        </mc:Choice>
        <mc:Fallback xmlns="">
          <p:sp>
            <p:nvSpPr>
              <p:cNvPr id="2" name="タイトル 1">
                <a:extLst>
                  <a:ext uri="{FF2B5EF4-FFF2-40B4-BE49-F238E27FC236}">
                    <a16:creationId xmlns:a16="http://schemas.microsoft.com/office/drawing/2014/main" id="{E150C094-C70C-45C1-29DD-DB07E0BBDD6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609600" y="385850"/>
                <a:ext cx="10972800" cy="1143000"/>
              </a:xfrm>
              <a:blipFill>
                <a:blip r:embed="rId2"/>
                <a:stretch>
                  <a:fillRect l="-1111" t="-4787" b="-11702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コンテンツ プレースホルダー 6">
                <a:extLst>
                  <a:ext uri="{FF2B5EF4-FFF2-40B4-BE49-F238E27FC236}">
                    <a16:creationId xmlns:a16="http://schemas.microsoft.com/office/drawing/2014/main" id="{BEA1400F-79F9-462C-ADB7-F78203D96243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609600" y="1879673"/>
                <a:ext cx="11152340" cy="1917920"/>
              </a:xfrm>
            </p:spPr>
            <p:txBody>
              <a:bodyPr/>
              <a:lstStyle/>
              <a:p>
                <a:r>
                  <a:rPr lang="en-US" altLang="ja-JP" dirty="0"/>
                  <a:t>Since we expect a large amount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ja-JP" b="0" i="1" smtClean="0">
                            <a:latin typeface="Cambria Math" panose="02040503050406030204" pitchFamily="18" charset="0"/>
                          </a:rPr>
                          <m:t>𝜈</m:t>
                        </m:r>
                      </m:e>
                      <m:sub>
                        <m:r>
                          <a:rPr lang="en-US" altLang="ja-JP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</m:sub>
                    </m:sSub>
                  </m:oMath>
                </a14:m>
                <a:r>
                  <a:rPr lang="en-US" altLang="ja-JP" dirty="0"/>
                  <a:t> CC interactions detected, we can consider the idea of separating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ja-JP" b="0" i="1" smtClean="0">
                            <a:latin typeface="Cambria Math" panose="02040503050406030204" pitchFamily="18" charset="0"/>
                          </a:rPr>
                          <m:t>𝜈</m:t>
                        </m:r>
                      </m:e>
                      <m:sub>
                        <m:r>
                          <a:rPr lang="en-US" altLang="ja-JP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</m:sub>
                    </m:sSub>
                  </m:oMath>
                </a14:m>
                <a:r>
                  <a:rPr lang="en-US" altLang="ja-JP" dirty="0"/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en-US" altLang="ja-JP" i="1" dirty="0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altLang="ja-JP" b="0" i="1" dirty="0" smtClean="0">
                                <a:latin typeface="Cambria Math" panose="02040503050406030204" pitchFamily="18" charset="0"/>
                              </a:rPr>
                              <m:t>𝜈</m:t>
                            </m:r>
                          </m:e>
                        </m:acc>
                      </m:e>
                      <m:sub>
                        <m:r>
                          <a:rPr lang="en-US" altLang="ja-JP" b="0" i="1" dirty="0" smtClean="0">
                            <a:latin typeface="Cambria Math" panose="02040503050406030204" pitchFamily="18" charset="0"/>
                          </a:rPr>
                          <m:t>𝑒</m:t>
                        </m:r>
                      </m:sub>
                    </m:sSub>
                  </m:oMath>
                </a14:m>
                <a:r>
                  <a:rPr lang="en-US" altLang="ja-JP" dirty="0"/>
                  <a:t> CC interactions (not event by event, but statistically), not using charge measurements.</a:t>
                </a:r>
              </a:p>
              <a:p>
                <a:endParaRPr lang="en-US" altLang="ja-JP" dirty="0"/>
              </a:p>
              <a:p>
                <a:r>
                  <a:rPr lang="en-US" altLang="ja-JP" dirty="0"/>
                  <a:t>When considering the helicity combination, there is no preferred angle in neutrino scattering but there is in anti-neutrino scattering. So, leptons in anti-neutrino events are more boosted, and the other particles are less, than neutrino events.</a:t>
                </a:r>
              </a:p>
            </p:txBody>
          </p:sp>
        </mc:Choice>
        <mc:Fallback xmlns="">
          <p:sp>
            <p:nvSpPr>
              <p:cNvPr id="7" name="コンテンツ プレースホルダー 6">
                <a:extLst>
                  <a:ext uri="{FF2B5EF4-FFF2-40B4-BE49-F238E27FC236}">
                    <a16:creationId xmlns:a16="http://schemas.microsoft.com/office/drawing/2014/main" id="{BEA1400F-79F9-462C-ADB7-F78203D96243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09600" y="1879673"/>
                <a:ext cx="11152340" cy="1917920"/>
              </a:xfrm>
              <a:blipFill>
                <a:blip r:embed="rId3"/>
                <a:stretch>
                  <a:fillRect l="-328" t="-1270" b="-1587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図 5" descr="グラフ, 多角形&#10;&#10;自動的に生成された説明">
            <a:extLst>
              <a:ext uri="{FF2B5EF4-FFF2-40B4-BE49-F238E27FC236}">
                <a16:creationId xmlns:a16="http://schemas.microsoft.com/office/drawing/2014/main" id="{CE163BA0-907D-E74E-80C7-D129E4E575EC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6529"/>
          <a:stretch/>
        </p:blipFill>
        <p:spPr>
          <a:xfrm>
            <a:off x="7030995" y="3902537"/>
            <a:ext cx="3733481" cy="2742093"/>
          </a:xfrm>
          <a:prstGeom prst="rect">
            <a:avLst/>
          </a:prstGeom>
        </p:spPr>
      </p:pic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95715AD6-BFAB-8D19-0FDA-2D0E468EBD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BCEAC-C30D-4AC3-B017-2D71D63B2094}" type="slidenum">
              <a:rPr kumimoji="1" lang="ja-JP" altLang="en-US" smtClean="0"/>
              <a:t>17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4953988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スライド番号プレースホルダー 16">
            <a:extLst>
              <a:ext uri="{FF2B5EF4-FFF2-40B4-BE49-F238E27FC236}">
                <a16:creationId xmlns:a16="http://schemas.microsoft.com/office/drawing/2014/main" id="{17142CFF-0E30-70A9-9ABC-1BCF27615E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6B59D3EE-163C-4485-8085-4987E3CF7088}" type="slidenum">
              <a:rPr kumimoji="1" lang="ja-JP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ＭＳ Ｐゴシック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18</a:t>
            </a:fld>
            <a:endParaRPr kumimoji="1" lang="ja-JP" altLang="en-US" sz="1200" b="0" i="0" u="none" strike="noStrike" kern="1200" cap="none" spc="0" normalizeH="0" baseline="0" noProof="0" dirty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ＭＳ Ｐゴシック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タイトル 1">
                <a:extLst>
                  <a:ext uri="{FF2B5EF4-FFF2-40B4-BE49-F238E27FC236}">
                    <a16:creationId xmlns:a16="http://schemas.microsoft.com/office/drawing/2014/main" id="{88586B02-E849-1E3C-E835-139C1A254FDB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609600" y="274638"/>
                <a:ext cx="10972800" cy="864610"/>
              </a:xfrm>
            </p:spPr>
            <p:txBody>
              <a:bodyPr/>
              <a:lstStyle/>
              <a:p>
                <a:r>
                  <a:rPr kumimoji="1" lang="en-US" altLang="ja-JP" dirty="0">
                    <a:solidFill>
                      <a:schemeClr val="tx1"/>
                    </a:solidFill>
                  </a:rPr>
                  <a:t>Separation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1" lang="en-US" altLang="ja-JP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kumimoji="1" lang="en-US" altLang="ja-JP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𝜈</m:t>
                        </m:r>
                      </m:e>
                      <m:sub>
                        <m:r>
                          <a:rPr kumimoji="1" lang="en-US" altLang="ja-JP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𝑒</m:t>
                        </m:r>
                      </m:sub>
                    </m:sSub>
                  </m:oMath>
                </a14:m>
                <a:r>
                  <a:rPr kumimoji="1" lang="ja-JP" altLang="en-US" dirty="0">
                    <a:solidFill>
                      <a:schemeClr val="tx1"/>
                    </a:solidFill>
                  </a:rPr>
                  <a:t> </a:t>
                </a:r>
                <a:r>
                  <a:rPr lang="en-US" altLang="ja-JP" dirty="0">
                    <a:solidFill>
                      <a:schemeClr val="tx1"/>
                    </a:solidFill>
                  </a:rPr>
                  <a:t>and</a:t>
                </a:r>
                <a:r>
                  <a:rPr kumimoji="1" lang="ja-JP" altLang="en-US" dirty="0">
                    <a:solidFill>
                      <a:schemeClr val="tx1"/>
                    </a:solidFill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1" lang="en-US" altLang="ja-JP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kumimoji="1" lang="ja-JP" altLang="en-US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kumimoji="1" lang="en-US" altLang="ja-JP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𝜈</m:t>
                            </m:r>
                          </m:e>
                        </m:acc>
                      </m:e>
                      <m:sub>
                        <m:r>
                          <a:rPr kumimoji="1" lang="en-US" altLang="ja-JP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𝑒</m:t>
                        </m:r>
                      </m:sub>
                    </m:sSub>
                  </m:oMath>
                </a14:m>
                <a:r>
                  <a:rPr kumimoji="1" lang="ja-JP" altLang="en-US" dirty="0">
                    <a:solidFill>
                      <a:schemeClr val="tx1"/>
                    </a:solidFill>
                  </a:rPr>
                  <a:t> </a:t>
                </a:r>
                <a:r>
                  <a:rPr kumimoji="1" lang="en-US" altLang="ja-JP" dirty="0">
                    <a:solidFill>
                      <a:schemeClr val="tx1"/>
                    </a:solidFill>
                  </a:rPr>
                  <a:t>interactions </a:t>
                </a:r>
                <a:br>
                  <a:rPr kumimoji="1" lang="en-US" altLang="ja-JP" dirty="0">
                    <a:solidFill>
                      <a:schemeClr val="tx1"/>
                    </a:solidFill>
                  </a:rPr>
                </a:br>
                <a:r>
                  <a:rPr kumimoji="1" lang="en-US" altLang="ja-JP" sz="2800" dirty="0">
                    <a:solidFill>
                      <a:schemeClr val="tx1"/>
                    </a:solidFill>
                  </a:rPr>
                  <a:t>using the kinematics</a:t>
                </a:r>
                <a:endParaRPr kumimoji="1" lang="ja-JP" altLang="en-US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2" name="タイトル 1">
                <a:extLst>
                  <a:ext uri="{FF2B5EF4-FFF2-40B4-BE49-F238E27FC236}">
                    <a16:creationId xmlns:a16="http://schemas.microsoft.com/office/drawing/2014/main" id="{88586B02-E849-1E3C-E835-139C1A254FD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609600" y="274638"/>
                <a:ext cx="10972800" cy="864610"/>
              </a:xfrm>
              <a:blipFill>
                <a:blip r:embed="rId6"/>
                <a:stretch>
                  <a:fillRect l="-1667" t="-22535" b="-30986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テキスト ボックス 3">
                <a:extLst>
                  <a:ext uri="{FF2B5EF4-FFF2-40B4-BE49-F238E27FC236}">
                    <a16:creationId xmlns:a16="http://schemas.microsoft.com/office/drawing/2014/main" id="{19BF99C3-ADE6-4BA8-77CF-C8A700DBBB92}"/>
                  </a:ext>
                </a:extLst>
              </p:cNvPr>
              <p:cNvSpPr txBox="1"/>
              <p:nvPr/>
            </p:nvSpPr>
            <p:spPr>
              <a:xfrm>
                <a:off x="263816" y="6122059"/>
                <a:ext cx="8024697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285750" marR="0" lvl="0" indent="-28575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r>
                  <a:rPr kumimoji="1" lang="en-US" altLang="ja-JP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Segoe UI"/>
                    <a:ea typeface="ＭＳ Ｐゴシック"/>
                    <a:cs typeface="+mn-cs"/>
                  </a:rPr>
                  <a:t>Will check the performance with reconstructed MC, considering p and E resolutions.</a:t>
                </a:r>
              </a:p>
              <a:p>
                <a:pPr marL="285750" marR="0" lvl="0" indent="-28575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r>
                  <a:rPr kumimoji="1" lang="en-US" altLang="ja-JP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Segoe UI"/>
                    <a:ea typeface="ＭＳ Ｐゴシック"/>
                    <a:cs typeface="+mn-cs"/>
                  </a:rPr>
                  <a:t>Will check the performance for each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1" lang="en-US" altLang="ja-JP" sz="16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sSubPr>
                      <m:e>
                        <m:r>
                          <a:rPr kumimoji="1" lang="en-US" altLang="ja-JP" sz="16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𝐸</m:t>
                        </m:r>
                      </m:e>
                      <m:sub>
                        <m:r>
                          <a:rPr kumimoji="1" lang="en-US" altLang="ja-JP" sz="16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𝜈</m:t>
                        </m:r>
                      </m:sub>
                    </m:sSub>
                  </m:oMath>
                </a14:m>
                <a:r>
                  <a:rPr kumimoji="1" lang="ja-JP" altLang="en-US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Segoe UI"/>
                    <a:ea typeface="ＭＳ Ｐゴシック"/>
                    <a:cs typeface="+mn-cs"/>
                  </a:rPr>
                  <a:t> </a:t>
                </a:r>
                <a:r>
                  <a:rPr kumimoji="1" lang="en-US" altLang="ja-JP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Segoe UI"/>
                    <a:ea typeface="ＭＳ Ｐゴシック"/>
                    <a:cs typeface="+mn-cs"/>
                  </a:rPr>
                  <a:t>bin.</a:t>
                </a:r>
              </a:p>
            </p:txBody>
          </p:sp>
        </mc:Choice>
        <mc:Fallback xmlns="">
          <p:sp>
            <p:nvSpPr>
              <p:cNvPr id="4" name="テキスト ボックス 3">
                <a:extLst>
                  <a:ext uri="{FF2B5EF4-FFF2-40B4-BE49-F238E27FC236}">
                    <a16:creationId xmlns:a16="http://schemas.microsoft.com/office/drawing/2014/main" id="{19BF99C3-ADE6-4BA8-77CF-C8A700DBBB9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3816" y="6122059"/>
                <a:ext cx="8024697" cy="584775"/>
              </a:xfrm>
              <a:prstGeom prst="rect">
                <a:avLst/>
              </a:prstGeom>
              <a:blipFill>
                <a:blip r:embed="rId15"/>
                <a:stretch>
                  <a:fillRect l="-304" t="-4167" b="-11458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DDE11F61-5404-131A-C4D0-F5FAE7A17405}"/>
              </a:ext>
            </a:extLst>
          </p:cNvPr>
          <p:cNvSpPr txBox="1"/>
          <p:nvPr/>
        </p:nvSpPr>
        <p:spPr>
          <a:xfrm>
            <a:off x="11133438" y="131722"/>
            <a:ext cx="992034" cy="338554"/>
          </a:xfrm>
          <a:prstGeom prst="rect">
            <a:avLst/>
          </a:prstGeom>
          <a:noFill/>
          <a:ln w="9525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6"/>
          </a:fontRef>
        </p:style>
        <p:txBody>
          <a:bodyPr wrap="square" rtlCol="0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600" b="0" i="0" u="none" strike="noStrike" kern="1200" cap="none" spc="0" normalizeH="0" baseline="0" noProof="0" dirty="0">
                <a:ln>
                  <a:noFill/>
                </a:ln>
                <a:solidFill>
                  <a:srgbClr val="70AD47"/>
                </a:solidFill>
                <a:effectLst/>
                <a:uLnTx/>
                <a:uFillTx/>
                <a:latin typeface="Segoe UI"/>
                <a:ea typeface="ＭＳ Ｐゴシック"/>
                <a:cs typeface="+mn-cs"/>
              </a:rPr>
              <a:t>Tomoko</a:t>
            </a:r>
          </a:p>
        </p:txBody>
      </p:sp>
      <p:pic>
        <p:nvPicPr>
          <p:cNvPr id="15" name="図 14">
            <a:extLst>
              <a:ext uri="{FF2B5EF4-FFF2-40B4-BE49-F238E27FC236}">
                <a16:creationId xmlns:a16="http://schemas.microsoft.com/office/drawing/2014/main" id="{A323211B-BE10-3441-F9EE-424172994D8C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66528" y="1184073"/>
            <a:ext cx="10711600" cy="4840644"/>
          </a:xfrm>
          <a:prstGeom prst="rect">
            <a:avLst/>
          </a:prstGeom>
        </p:spPr>
      </p:pic>
      <p:pic>
        <p:nvPicPr>
          <p:cNvPr id="16" name="図 15">
            <a:extLst>
              <a:ext uri="{FF2B5EF4-FFF2-40B4-BE49-F238E27FC236}">
                <a16:creationId xmlns:a16="http://schemas.microsoft.com/office/drawing/2014/main" id="{266436CB-6E4C-89A1-414B-00004EC9C28C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8612093" y="4546505"/>
            <a:ext cx="3340898" cy="2267909"/>
          </a:xfrm>
          <a:prstGeom prst="rect">
            <a:avLst/>
          </a:prstGeom>
        </p:spPr>
      </p:pic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F46B7B49-88E4-BD33-4857-BDB6ABEC1F9C}"/>
              </a:ext>
            </a:extLst>
          </p:cNvPr>
          <p:cNvSpPr txBox="1"/>
          <p:nvPr/>
        </p:nvSpPr>
        <p:spPr>
          <a:xfrm>
            <a:off x="8489926" y="3751368"/>
            <a:ext cx="358523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60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Segoe UI"/>
                <a:ea typeface="ＭＳ Ｐゴシック"/>
                <a:cs typeface="+mn-cs"/>
              </a:rPr>
              <a:t>Measure neutrino and anti-neutrino interactions by fitting the data with the expected shapes?</a:t>
            </a:r>
            <a:endParaRPr kumimoji="1" lang="ja-JP" altLang="en-US" sz="1600" i="0" u="none" strike="noStrike" kern="1200" cap="none" spc="0" normalizeH="0" baseline="0" noProof="0" dirty="0" err="1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Segoe UI"/>
              <a:ea typeface="ＭＳ Ｐゴシック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1207658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タイトル 1">
                <a:extLst>
                  <a:ext uri="{FF2B5EF4-FFF2-40B4-BE49-F238E27FC236}">
                    <a16:creationId xmlns:a16="http://schemas.microsoft.com/office/drawing/2014/main" id="{B4E0E21D-4024-3439-AF41-85926778121D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kumimoji="1" lang="en-US" altLang="ja-JP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kumimoji="1" lang="en-US" altLang="ja-JP" b="1" i="1" smtClean="0">
                            <a:latin typeface="Cambria Math" panose="02040503050406030204" pitchFamily="18" charset="0"/>
                          </a:rPr>
                          <m:t>𝝂</m:t>
                        </m:r>
                      </m:e>
                      <m:sub>
                        <m:r>
                          <a:rPr kumimoji="1" lang="en-US" altLang="ja-JP" b="1" i="1" smtClean="0">
                            <a:latin typeface="Cambria Math" panose="02040503050406030204" pitchFamily="18" charset="0"/>
                          </a:rPr>
                          <m:t>𝝉</m:t>
                        </m:r>
                      </m:sub>
                    </m:sSub>
                  </m:oMath>
                </a14:m>
                <a:r>
                  <a:rPr kumimoji="1" lang="ja-JP" altLang="en-US" b="1" dirty="0"/>
                  <a:t> </a:t>
                </a:r>
                <a:r>
                  <a:rPr lang="en-US" altLang="ja-JP" b="1" dirty="0"/>
                  <a:t>prospects</a:t>
                </a:r>
                <a:endParaRPr kumimoji="1" lang="ja-JP" altLang="en-US" b="1" dirty="0"/>
              </a:p>
            </p:txBody>
          </p:sp>
        </mc:Choice>
        <mc:Fallback xmlns="">
          <p:sp>
            <p:nvSpPr>
              <p:cNvPr id="2" name="タイトル 1">
                <a:extLst>
                  <a:ext uri="{FF2B5EF4-FFF2-40B4-BE49-F238E27FC236}">
                    <a16:creationId xmlns:a16="http://schemas.microsoft.com/office/drawing/2014/main" id="{B4E0E21D-4024-3439-AF41-85926778121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コンテンツ プレースホルダー 2">
                <a:extLst>
                  <a:ext uri="{FF2B5EF4-FFF2-40B4-BE49-F238E27FC236}">
                    <a16:creationId xmlns:a16="http://schemas.microsoft.com/office/drawing/2014/main" id="{B96090CF-148F-CA12-1E77-D89E46AC899A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337749" y="1600202"/>
                <a:ext cx="5915356" cy="2106826"/>
              </a:xfrm>
            </p:spPr>
            <p:txBody>
              <a:bodyPr/>
              <a:lstStyle/>
              <a:p>
                <a:r>
                  <a:rPr kumimoji="1" lang="en-US" altLang="ja-JP" dirty="0"/>
                  <a:t>A high-precision emulsion detector is essential to detect decays of tau lepton.</a:t>
                </a:r>
                <a:endParaRPr lang="en-US" altLang="ja-JP" dirty="0"/>
              </a:p>
              <a:p>
                <a:endParaRPr kumimoji="1" lang="en-US" altLang="ja-JP" dirty="0"/>
              </a:p>
              <a:p>
                <a:r>
                  <a:rPr lang="en-US" altLang="ja-JP" dirty="0"/>
                  <a:t>A</a:t>
                </a:r>
                <a:r>
                  <a:rPr kumimoji="1" lang="en-US" altLang="ja-JP" dirty="0"/>
                  <a:t> global analysis that links information from FASER</a:t>
                </a:r>
                <a14:m>
                  <m:oMath xmlns:m="http://schemas.openxmlformats.org/officeDocument/2006/math">
                    <m:r>
                      <a:rPr kumimoji="1" lang="en-US" altLang="ja-JP" b="0" i="1" smtClean="0">
                        <a:latin typeface="Cambria Math" panose="02040503050406030204" pitchFamily="18" charset="0"/>
                      </a:rPr>
                      <m:t>𝜈</m:t>
                    </m:r>
                  </m:oMath>
                </a14:m>
                <a:r>
                  <a:rPr kumimoji="1" lang="en-US" altLang="ja-JP" dirty="0"/>
                  <a:t>2 with the FASER2 spectrometer enables charge measurements of muons from tau decays, and thereby the detection of anti-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1" lang="en-US" altLang="ja-JP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kumimoji="1" lang="en-US" altLang="ja-JP" b="0" i="1" smtClean="0">
                            <a:latin typeface="Cambria Math" panose="02040503050406030204" pitchFamily="18" charset="0"/>
                          </a:rPr>
                          <m:t>𝜈</m:t>
                        </m:r>
                      </m:e>
                      <m:sub>
                        <m:r>
                          <a:rPr kumimoji="1" lang="en-US" altLang="ja-JP" b="0" i="1" smtClean="0">
                            <a:latin typeface="Cambria Math" panose="02040503050406030204" pitchFamily="18" charset="0"/>
                          </a:rPr>
                          <m:t>𝜏</m:t>
                        </m:r>
                      </m:sub>
                    </m:sSub>
                  </m:oMath>
                </a14:m>
                <a:r>
                  <a:rPr kumimoji="1" lang="en-US" altLang="ja-JP" dirty="0"/>
                  <a:t> for the first time.</a:t>
                </a:r>
                <a:endParaRPr kumimoji="1" lang="ja-JP" altLang="en-US" dirty="0"/>
              </a:p>
            </p:txBody>
          </p:sp>
        </mc:Choice>
        <mc:Fallback xmlns="">
          <p:sp>
            <p:nvSpPr>
              <p:cNvPr id="3" name="コンテンツ プレースホルダー 2">
                <a:extLst>
                  <a:ext uri="{FF2B5EF4-FFF2-40B4-BE49-F238E27FC236}">
                    <a16:creationId xmlns:a16="http://schemas.microsoft.com/office/drawing/2014/main" id="{B96090CF-148F-CA12-1E77-D89E46AC899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37749" y="1600202"/>
                <a:ext cx="5915356" cy="2106826"/>
              </a:xfrm>
              <a:blipFill>
                <a:blip r:embed="rId4"/>
                <a:stretch>
                  <a:fillRect l="-618" t="-1449" r="-1236" b="-5507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A6E6B775-051B-C484-0663-242425106F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F2BCEAC-C30D-4AC3-B017-2D71D63B2094}" type="slidenum">
              <a:rPr kumimoji="1" lang="ja-JP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ＭＳ Ｐゴシック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19</a:t>
            </a:fld>
            <a:endParaRPr kumimoji="1" lang="ja-JP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ＭＳ Ｐゴシック"/>
              <a:cs typeface="Arial" panose="020B0604020202020204" pitchFamily="34" charset="0"/>
            </a:endParaRPr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1CFC8E5C-B221-F280-26DB-231E6E2FDEA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7108" y="3963030"/>
            <a:ext cx="3158002" cy="2664183"/>
          </a:xfrm>
          <a:prstGeom prst="rect">
            <a:avLst/>
          </a:prstGeom>
        </p:spPr>
      </p:pic>
      <p:pic>
        <p:nvPicPr>
          <p:cNvPr id="6" name="図 5">
            <a:extLst>
              <a:ext uri="{FF2B5EF4-FFF2-40B4-BE49-F238E27FC236}">
                <a16:creationId xmlns:a16="http://schemas.microsoft.com/office/drawing/2014/main" id="{FD1DF561-519E-5F8F-E8C5-4BB81184065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393716" y="4130498"/>
            <a:ext cx="3109229" cy="2310584"/>
          </a:xfrm>
          <a:prstGeom prst="rect">
            <a:avLst/>
          </a:prstGeom>
        </p:spPr>
      </p:pic>
      <p:pic>
        <p:nvPicPr>
          <p:cNvPr id="7" name="図 6">
            <a:extLst>
              <a:ext uri="{FF2B5EF4-FFF2-40B4-BE49-F238E27FC236}">
                <a16:creationId xmlns:a16="http://schemas.microsoft.com/office/drawing/2014/main" id="{AA7D1734-6556-A34C-E085-2B2870B90E2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496717" y="358288"/>
            <a:ext cx="5767316" cy="63647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98872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98B18D5-6A3B-ABD1-5B97-16C390DCE1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38711"/>
            <a:ext cx="10972800" cy="614735"/>
          </a:xfrm>
        </p:spPr>
        <p:txBody>
          <a:bodyPr/>
          <a:lstStyle/>
          <a:p>
            <a:r>
              <a:rPr kumimoji="1" lang="en-US" altLang="ja-JP" sz="3600" dirty="0"/>
              <a:t>Physics motivations</a:t>
            </a:r>
            <a:endParaRPr kumimoji="1" lang="ja-JP" altLang="en-US" sz="36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コンテンツ プレースホルダー 2">
                <a:extLst>
                  <a:ext uri="{FF2B5EF4-FFF2-40B4-BE49-F238E27FC236}">
                    <a16:creationId xmlns:a16="http://schemas.microsoft.com/office/drawing/2014/main" id="{8E44F2D4-741E-CB69-476B-9EEB8050900E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609600" y="858795"/>
                <a:ext cx="10972800" cy="4525963"/>
              </a:xfrm>
            </p:spPr>
            <p:txBody>
              <a:bodyPr/>
              <a:lstStyle/>
              <a:p>
                <a:r>
                  <a:rPr kumimoji="1" lang="en-US" altLang="ja-JP" b="1" dirty="0"/>
                  <a:t>FASER</a:t>
                </a:r>
                <a14:m>
                  <m:oMath xmlns:m="http://schemas.openxmlformats.org/officeDocument/2006/math">
                    <m:r>
                      <a:rPr kumimoji="1" lang="en-US" altLang="ja-JP" b="1" i="1" smtClean="0">
                        <a:latin typeface="Cambria Math" panose="02040503050406030204" pitchFamily="18" charset="0"/>
                      </a:rPr>
                      <m:t>𝝂</m:t>
                    </m:r>
                  </m:oMath>
                </a14:m>
                <a:r>
                  <a:rPr kumimoji="1" lang="en-US" altLang="ja-JP" dirty="0"/>
                  <a:t> @LHC (1.1 tons)</a:t>
                </a:r>
              </a:p>
              <a:p>
                <a:pPr lvl="1"/>
                <a:r>
                  <a:rPr lang="en-US" altLang="ja-JP" dirty="0">
                    <a:solidFill>
                      <a:schemeClr val="accent6"/>
                    </a:solidFill>
                  </a:rPr>
                  <a:t>F</a:t>
                </a:r>
                <a:r>
                  <a:rPr kumimoji="1" lang="en-US" altLang="ja-JP" dirty="0">
                    <a:solidFill>
                      <a:schemeClr val="accent6"/>
                    </a:solidFill>
                  </a:rPr>
                  <a:t>irst evidence</a:t>
                </a:r>
                <a:r>
                  <a:rPr lang="ja-JP" altLang="en-US" dirty="0">
                    <a:solidFill>
                      <a:schemeClr val="accent6"/>
                    </a:solidFill>
                  </a:rPr>
                  <a:t> </a:t>
                </a:r>
                <a:r>
                  <a:rPr kumimoji="1" lang="en-US" altLang="ja-JP" dirty="0">
                    <a:solidFill>
                      <a:schemeClr val="accent6"/>
                    </a:solidFill>
                  </a:rPr>
                  <a:t>for neutrino interaction candidates produced at the LHC</a:t>
                </a:r>
                <a:r>
                  <a:rPr kumimoji="1" lang="en-US" altLang="ja-JP" dirty="0"/>
                  <a:t>, reported in 2021</a:t>
                </a:r>
              </a:p>
              <a:p>
                <a:pPr lvl="1"/>
                <a:r>
                  <a:rPr lang="en-US" altLang="ja-JP" dirty="0">
                    <a:solidFill>
                      <a:srgbClr val="00B050"/>
                    </a:solidFill>
                  </a:rPr>
                  <a:t>F</a:t>
                </a:r>
                <a:r>
                  <a:rPr kumimoji="1" lang="en-US" altLang="ja-JP" dirty="0">
                    <a:solidFill>
                      <a:srgbClr val="00B050"/>
                    </a:solidFill>
                  </a:rPr>
                  <a:t>irst measurements of the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1" lang="en-US" altLang="ja-JP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kumimoji="1" lang="en-US" altLang="ja-JP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𝜈</m:t>
                        </m:r>
                      </m:e>
                      <m:sub>
                        <m:r>
                          <a:rPr kumimoji="1" lang="en-US" altLang="ja-JP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𝑒</m:t>
                        </m:r>
                      </m:sub>
                    </m:sSub>
                  </m:oMath>
                </a14:m>
                <a:r>
                  <a:rPr kumimoji="1" lang="en-US" altLang="ja-JP" dirty="0">
                    <a:solidFill>
                      <a:srgbClr val="00B050"/>
                    </a:solidFill>
                  </a:rPr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1" lang="en-US" altLang="ja-JP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kumimoji="1" lang="en-US" altLang="ja-JP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𝜈</m:t>
                        </m:r>
                      </m:e>
                      <m:sub>
                        <m:r>
                          <a:rPr kumimoji="1" lang="en-US" altLang="ja-JP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𝜇</m:t>
                        </m:r>
                      </m:sub>
                    </m:sSub>
                  </m:oMath>
                </a14:m>
                <a:r>
                  <a:rPr kumimoji="1" lang="en-US" altLang="ja-JP" dirty="0">
                    <a:solidFill>
                      <a:srgbClr val="00B050"/>
                    </a:solidFill>
                  </a:rPr>
                  <a:t> interaction cross sections at TeV energies</a:t>
                </a:r>
                <a:r>
                  <a:rPr kumimoji="1" lang="en-US" altLang="ja-JP" dirty="0"/>
                  <a:t>, reported in 2024</a:t>
                </a:r>
              </a:p>
              <a:p>
                <a:pPr lvl="1"/>
                <a:r>
                  <a:rPr kumimoji="1" lang="en-US" altLang="ja-JP" dirty="0"/>
                  <a:t>More measurements to come</a:t>
                </a:r>
              </a:p>
              <a:p>
                <a:pPr lvl="2"/>
                <a:r>
                  <a:rPr kumimoji="1" lang="en-US" altLang="ja-JP" dirty="0"/>
                  <a:t>cross section and flux measurements in an unprobed energy window, tau neutrinos at highest energies ever observed, …</a:t>
                </a:r>
                <a:endParaRPr lang="en-US" altLang="ja-JP" dirty="0"/>
              </a:p>
              <a:p>
                <a:r>
                  <a:rPr kumimoji="1" lang="en-US" altLang="ja-JP" b="1" dirty="0"/>
                  <a:t>FASER</a:t>
                </a:r>
                <a14:m>
                  <m:oMath xmlns:m="http://schemas.openxmlformats.org/officeDocument/2006/math">
                    <m:r>
                      <a:rPr kumimoji="1" lang="en-US" altLang="ja-JP" b="1" i="1" smtClean="0">
                        <a:latin typeface="Cambria Math" panose="02040503050406030204" pitchFamily="18" charset="0"/>
                      </a:rPr>
                      <m:t>𝝂</m:t>
                    </m:r>
                  </m:oMath>
                </a14:m>
                <a:r>
                  <a:rPr kumimoji="1" lang="en-US" altLang="ja-JP" b="1" dirty="0"/>
                  <a:t>2</a:t>
                </a:r>
                <a:r>
                  <a:rPr kumimoji="1" lang="en-US" altLang="ja-JP" dirty="0"/>
                  <a:t> @HL-LHC (</a:t>
                </a:r>
                <a14:m>
                  <m:oMath xmlns:m="http://schemas.openxmlformats.org/officeDocument/2006/math">
                    <m:r>
                      <a:rPr kumimoji="1" lang="en-US" altLang="ja-JP" b="0" i="1" smtClean="0">
                        <a:latin typeface="Cambria Math" panose="02040503050406030204" pitchFamily="18" charset="0"/>
                      </a:rPr>
                      <m:t>∼</m:t>
                    </m:r>
                  </m:oMath>
                </a14:m>
                <a:r>
                  <a:rPr kumimoji="1" lang="en-US" altLang="ja-JP" dirty="0"/>
                  <a:t>20 tons)</a:t>
                </a:r>
              </a:p>
              <a:p>
                <a:pPr lvl="1"/>
                <a:r>
                  <a:rPr lang="en-US" altLang="ja-JP" dirty="0"/>
                  <a:t>P</a:t>
                </a:r>
                <a:r>
                  <a:rPr kumimoji="1" lang="en-US" altLang="ja-JP" dirty="0"/>
                  <a:t>recision tau neutrino measurements and heavy flavor physics studies, testing lepton universality in neutrino scattering and new physics effects, as well as providing important input to QCD and astroparticle physics</a:t>
                </a:r>
              </a:p>
              <a:p>
                <a:endParaRPr lang="en-US" altLang="ja-JP" dirty="0"/>
              </a:p>
              <a:p>
                <a:endParaRPr kumimoji="1" lang="ja-JP" altLang="en-US" dirty="0"/>
              </a:p>
            </p:txBody>
          </p:sp>
        </mc:Choice>
        <mc:Fallback xmlns="">
          <p:sp>
            <p:nvSpPr>
              <p:cNvPr id="3" name="コンテンツ プレースホルダー 2">
                <a:extLst>
                  <a:ext uri="{FF2B5EF4-FFF2-40B4-BE49-F238E27FC236}">
                    <a16:creationId xmlns:a16="http://schemas.microsoft.com/office/drawing/2014/main" id="{8E44F2D4-741E-CB69-476B-9EEB8050900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09600" y="858795"/>
                <a:ext cx="10972800" cy="4525963"/>
              </a:xfrm>
              <a:blipFill>
                <a:blip r:embed="rId2"/>
                <a:stretch>
                  <a:fillRect l="-333" t="-674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AB1034C9-AF3F-918E-CFF8-8A6FE8433E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BCEAC-C30D-4AC3-B017-2D71D63B2094}" type="slidenum">
              <a:rPr kumimoji="1" lang="ja-JP" altLang="en-US" smtClean="0"/>
              <a:t>2</a:t>
            </a:fld>
            <a:endParaRPr kumimoji="1" lang="ja-JP" altLang="en-US"/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BCD51787-4457-3226-43A7-4775AC54297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26516"/>
          <a:stretch/>
        </p:blipFill>
        <p:spPr>
          <a:xfrm>
            <a:off x="293293" y="3399482"/>
            <a:ext cx="7742326" cy="3140225"/>
          </a:xfrm>
          <a:prstGeom prst="rect">
            <a:avLst/>
          </a:prstGeom>
        </p:spPr>
      </p:pic>
      <p:grpSp>
        <p:nvGrpSpPr>
          <p:cNvPr id="13" name="グループ化 12">
            <a:extLst>
              <a:ext uri="{FF2B5EF4-FFF2-40B4-BE49-F238E27FC236}">
                <a16:creationId xmlns:a16="http://schemas.microsoft.com/office/drawing/2014/main" id="{DFC2A6B6-318D-49C6-4028-F64B96FC1897}"/>
              </a:ext>
            </a:extLst>
          </p:cNvPr>
          <p:cNvGrpSpPr>
            <a:grpSpLocks noChangeAspect="1"/>
          </p:cNvGrpSpPr>
          <p:nvPr/>
        </p:nvGrpSpPr>
        <p:grpSpPr>
          <a:xfrm>
            <a:off x="8329138" y="3750841"/>
            <a:ext cx="2877042" cy="2794981"/>
            <a:chOff x="3201869" y="2591842"/>
            <a:chExt cx="3432517" cy="3334613"/>
          </a:xfrm>
        </p:grpSpPr>
        <p:pic>
          <p:nvPicPr>
            <p:cNvPr id="14" name="図 13">
              <a:extLst>
                <a:ext uri="{FF2B5EF4-FFF2-40B4-BE49-F238E27FC236}">
                  <a16:creationId xmlns:a16="http://schemas.microsoft.com/office/drawing/2014/main" id="{5DE4577A-B414-3A90-38AE-35FD59DAF61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50402" t="45206" r="16136" b="8278"/>
            <a:stretch/>
          </p:blipFill>
          <p:spPr>
            <a:xfrm>
              <a:off x="3201869" y="2591842"/>
              <a:ext cx="3432517" cy="3334613"/>
            </a:xfrm>
            <a:prstGeom prst="rect">
              <a:avLst/>
            </a:prstGeom>
          </p:spPr>
        </p:pic>
        <p:pic>
          <p:nvPicPr>
            <p:cNvPr id="15" name="図 14">
              <a:extLst>
                <a:ext uri="{FF2B5EF4-FFF2-40B4-BE49-F238E27FC236}">
                  <a16:creationId xmlns:a16="http://schemas.microsoft.com/office/drawing/2014/main" id="{4E644C9E-F002-BE2C-D2BD-C455698D50E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11962" t="3063" r="71355" b="88176"/>
            <a:stretch/>
          </p:blipFill>
          <p:spPr>
            <a:xfrm>
              <a:off x="3971465" y="2877286"/>
              <a:ext cx="1711351" cy="628076"/>
            </a:xfrm>
            <a:prstGeom prst="rect">
              <a:avLst/>
            </a:prstGeom>
          </p:spPr>
        </p:pic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テキスト ボックス 15">
                <a:extLst>
                  <a:ext uri="{FF2B5EF4-FFF2-40B4-BE49-F238E27FC236}">
                    <a16:creationId xmlns:a16="http://schemas.microsoft.com/office/drawing/2014/main" id="{E7AB74DF-D248-868F-B6D3-E9D61D102F7F}"/>
                  </a:ext>
                </a:extLst>
              </p:cNvPr>
              <p:cNvSpPr txBox="1"/>
              <p:nvPr/>
            </p:nvSpPr>
            <p:spPr>
              <a:xfrm>
                <a:off x="8329138" y="3377021"/>
                <a:ext cx="3328540" cy="53694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>
                  <a:lnSpc>
                    <a:spcPts val="1800"/>
                  </a:lnSpc>
                </a:pPr>
                <a:r>
                  <a:rPr kumimoji="1" lang="en-US" altLang="ja-JP" sz="1400" dirty="0">
                    <a:latin typeface="+mn-lt"/>
                    <a:ea typeface="+mn-ea"/>
                  </a:rPr>
                  <a:t>PDF uncertainties for strangeness PDFs </a:t>
                </a:r>
              </a:p>
              <a:p>
                <a:pPr algn="l">
                  <a:lnSpc>
                    <a:spcPts val="1800"/>
                  </a:lnSpc>
                </a:pPr>
                <a:r>
                  <a:rPr kumimoji="1" lang="en-US" altLang="ja-JP" sz="1400" dirty="0">
                    <a:latin typeface="+mn-lt"/>
                    <a:ea typeface="+mn-ea"/>
                  </a:rPr>
                  <a:t>via </a:t>
                </a:r>
                <a14:m>
                  <m:oMath xmlns:m="http://schemas.openxmlformats.org/officeDocument/2006/math">
                    <m:r>
                      <a:rPr kumimoji="1" lang="en-US" altLang="ja-JP" sz="1400" b="0" i="1" smtClean="0">
                        <a:latin typeface="Cambria Math" panose="02040503050406030204" pitchFamily="18" charset="0"/>
                        <a:ea typeface="+mn-ea"/>
                      </a:rPr>
                      <m:t>𝜈</m:t>
                    </m:r>
                    <m:r>
                      <a:rPr kumimoji="1" lang="en-US" altLang="ja-JP" sz="1400" b="0" i="1" smtClean="0">
                        <a:latin typeface="Cambria Math" panose="02040503050406030204" pitchFamily="18" charset="0"/>
                        <a:ea typeface="+mn-ea"/>
                      </a:rPr>
                      <m:t> </m:t>
                    </m:r>
                    <m:r>
                      <a:rPr kumimoji="1" lang="en-US" altLang="ja-JP" sz="1400" b="0" i="1" smtClean="0">
                        <a:latin typeface="Cambria Math" panose="02040503050406030204" pitchFamily="18" charset="0"/>
                        <a:ea typeface="+mn-ea"/>
                      </a:rPr>
                      <m:t>𝑠</m:t>
                    </m:r>
                    <m:r>
                      <a:rPr kumimoji="1" lang="en-US" altLang="ja-JP" sz="1400" b="0" i="1" smtClean="0">
                        <a:latin typeface="Cambria Math" panose="02040503050406030204" pitchFamily="18" charset="0"/>
                        <a:ea typeface="+mn-ea"/>
                      </a:rPr>
                      <m:t>→</m:t>
                    </m:r>
                    <m:r>
                      <a:rPr kumimoji="1" lang="en-US" altLang="ja-JP" sz="1400" b="0" i="1" smtClean="0">
                        <a:latin typeface="Cambria Math" panose="02040503050406030204" pitchFamily="18" charset="0"/>
                        <a:ea typeface="+mn-ea"/>
                      </a:rPr>
                      <m:t>𝑙</m:t>
                    </m:r>
                    <m:r>
                      <a:rPr kumimoji="1" lang="en-US" altLang="ja-JP" sz="1400" b="0" i="1" smtClean="0">
                        <a:latin typeface="Cambria Math" panose="02040503050406030204" pitchFamily="18" charset="0"/>
                        <a:ea typeface="+mn-ea"/>
                      </a:rPr>
                      <m:t> </m:t>
                    </m:r>
                    <m:r>
                      <a:rPr kumimoji="1" lang="en-US" altLang="ja-JP" sz="1400" b="0" i="1" smtClean="0">
                        <a:latin typeface="Cambria Math" panose="02040503050406030204" pitchFamily="18" charset="0"/>
                        <a:ea typeface="+mn-ea"/>
                      </a:rPr>
                      <m:t>𝑐</m:t>
                    </m:r>
                  </m:oMath>
                </a14:m>
                <a:endParaRPr kumimoji="1" lang="ja-JP" altLang="en-US" sz="1400" dirty="0" err="1">
                  <a:latin typeface="+mn-lt"/>
                  <a:ea typeface="+mn-ea"/>
                </a:endParaRPr>
              </a:p>
            </p:txBody>
          </p:sp>
        </mc:Choice>
        <mc:Fallback xmlns="">
          <p:sp>
            <p:nvSpPr>
              <p:cNvPr id="16" name="テキスト ボックス 15">
                <a:extLst>
                  <a:ext uri="{FF2B5EF4-FFF2-40B4-BE49-F238E27FC236}">
                    <a16:creationId xmlns:a16="http://schemas.microsoft.com/office/drawing/2014/main" id="{E7AB74DF-D248-868F-B6D3-E9D61D102F7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9138" y="3377021"/>
                <a:ext cx="3328540" cy="536942"/>
              </a:xfrm>
              <a:prstGeom prst="rect">
                <a:avLst/>
              </a:prstGeom>
              <a:blipFill>
                <a:blip r:embed="rId5"/>
                <a:stretch>
                  <a:fillRect l="-549" t="-3409" b="-10227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23BD06AA-1C01-7131-F521-2BF56780C819}"/>
              </a:ext>
            </a:extLst>
          </p:cNvPr>
          <p:cNvSpPr txBox="1"/>
          <p:nvPr/>
        </p:nvSpPr>
        <p:spPr>
          <a:xfrm>
            <a:off x="8819202" y="5518453"/>
            <a:ext cx="1744388" cy="6151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1400"/>
              </a:lnSpc>
            </a:pPr>
            <a:r>
              <a:rPr kumimoji="1" lang="en-US" altLang="ja-JP" sz="1000" dirty="0">
                <a:solidFill>
                  <a:schemeClr val="accent6">
                    <a:lumMod val="75000"/>
                  </a:schemeClr>
                </a:solidFill>
                <a:latin typeface="+mn-lt"/>
                <a:ea typeface="+mn-ea"/>
              </a:rPr>
              <a:t>“The LHC as </a:t>
            </a:r>
          </a:p>
          <a:p>
            <a:pPr algn="l">
              <a:lnSpc>
                <a:spcPts val="1400"/>
              </a:lnSpc>
            </a:pPr>
            <a:r>
              <a:rPr kumimoji="1" lang="en-US" altLang="ja-JP" sz="1000" dirty="0">
                <a:solidFill>
                  <a:schemeClr val="accent6">
                    <a:lumMod val="75000"/>
                  </a:schemeClr>
                </a:solidFill>
                <a:latin typeface="+mn-lt"/>
                <a:ea typeface="+mn-ea"/>
              </a:rPr>
              <a:t>a Neutrino-Ion Collider”, </a:t>
            </a:r>
          </a:p>
          <a:p>
            <a:pPr algn="l">
              <a:lnSpc>
                <a:spcPts val="1400"/>
              </a:lnSpc>
            </a:pPr>
            <a:r>
              <a:rPr kumimoji="1" lang="fr-FR" altLang="ja-JP" sz="1000" dirty="0">
                <a:solidFill>
                  <a:schemeClr val="accent6">
                    <a:lumMod val="75000"/>
                  </a:schemeClr>
                </a:solidFill>
                <a:latin typeface="+mn-lt"/>
                <a:ea typeface="+mn-ea"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Eur. Phys. J. C 84 (2024) 369</a:t>
            </a:r>
            <a:endParaRPr kumimoji="1" lang="fr-FR" altLang="ja-JP" sz="1000" dirty="0">
              <a:solidFill>
                <a:schemeClr val="accent6">
                  <a:lumMod val="75000"/>
                </a:schemeClr>
              </a:solidFill>
              <a:latin typeface="+mn-lt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89277636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タイトル 1">
                <a:extLst>
                  <a:ext uri="{FF2B5EF4-FFF2-40B4-BE49-F238E27FC236}">
                    <a16:creationId xmlns:a16="http://schemas.microsoft.com/office/drawing/2014/main" id="{27875EAB-2D91-516B-063E-872647F0FD7A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ja-JP" b="0" i="1" smtClean="0">
                            <a:latin typeface="Cambria Math" panose="02040503050406030204" pitchFamily="18" charset="0"/>
                          </a:rPr>
                          <m:t>𝜈</m:t>
                        </m:r>
                      </m:e>
                      <m:sub>
                        <m:r>
                          <a:rPr lang="en-US" altLang="ja-JP" b="0" i="1" smtClean="0">
                            <a:latin typeface="Cambria Math" panose="02040503050406030204" pitchFamily="18" charset="0"/>
                          </a:rPr>
                          <m:t>𝜏</m:t>
                        </m:r>
                      </m:sub>
                    </m:sSub>
                  </m:oMath>
                </a14:m>
                <a:r>
                  <a:rPr lang="en-US" altLang="ja-JP" dirty="0"/>
                  <a:t> CC vertex</a:t>
                </a:r>
                <a:r>
                  <a:rPr kumimoji="1" lang="en-US" altLang="ja-JP" dirty="0"/>
                  <a:t> reconstruction</a:t>
                </a:r>
                <a:endParaRPr kumimoji="1" lang="ja-JP" altLang="en-US" dirty="0"/>
              </a:p>
            </p:txBody>
          </p:sp>
        </mc:Choice>
        <mc:Fallback xmlns="">
          <p:sp>
            <p:nvSpPr>
              <p:cNvPr id="2" name="タイトル 1">
                <a:extLst>
                  <a:ext uri="{FF2B5EF4-FFF2-40B4-BE49-F238E27FC236}">
                    <a16:creationId xmlns:a16="http://schemas.microsoft.com/office/drawing/2014/main" id="{27875EAB-2D91-516B-063E-872647F0FD7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表 3">
                <a:extLst>
                  <a:ext uri="{FF2B5EF4-FFF2-40B4-BE49-F238E27FC236}">
                    <a16:creationId xmlns:a16="http://schemas.microsoft.com/office/drawing/2014/main" id="{871E6467-E5F8-BBCC-C021-8AFC869B3541}"/>
                  </a:ext>
                </a:extLst>
              </p:cNvPr>
              <p:cNvGraphicFramePr>
                <a:graphicFrameLocks noGrp="1"/>
              </p:cNvGraphicFramePr>
              <p:nvPr/>
            </p:nvGraphicFramePr>
            <p:xfrm>
              <a:off x="609600" y="1555636"/>
              <a:ext cx="9039497" cy="1371600"/>
            </p:xfrm>
            <a:graphic>
              <a:graphicData uri="http://schemas.openxmlformats.org/drawingml/2006/table">
                <a:tbl>
                  <a:tblPr firstRow="1" bandRow="1">
                    <a:tableStyleId>{BDBED569-4797-4DF1-A0F4-6AAB3CD982D8}</a:tableStyleId>
                  </a:tblPr>
                  <a:tblGrid>
                    <a:gridCol w="4285200">
                      <a:extLst>
                        <a:ext uri="{9D8B030D-6E8A-4147-A177-3AD203B41FA5}">
                          <a16:colId xmlns:a16="http://schemas.microsoft.com/office/drawing/2014/main" val="949669008"/>
                        </a:ext>
                      </a:extLst>
                    </a:gridCol>
                    <a:gridCol w="4754297">
                      <a:extLst>
                        <a:ext uri="{9D8B030D-6E8A-4147-A177-3AD203B41FA5}">
                          <a16:colId xmlns:a16="http://schemas.microsoft.com/office/drawing/2014/main" val="2332265720"/>
                        </a:ext>
                      </a:extLst>
                    </a:gridCol>
                  </a:tblGrid>
                  <a:tr h="273653">
                    <a:tc>
                      <a:txBody>
                        <a:bodyPr/>
                        <a:lstStyle/>
                        <a:p>
                          <a:endParaRPr lang="en-CH" sz="1800" b="0" baseline="0" dirty="0"/>
                        </a:p>
                      </a:txBody>
                      <a:tcPr anchor="ctr">
                        <a:solidFill>
                          <a:schemeClr val="accent6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sz="18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800" b="0" i="1" smtClean="0">
                                      <a:latin typeface="Cambria Math" panose="02040503050406030204" pitchFamily="18" charset="0"/>
                                    </a:rPr>
                                    <m:t>𝜈</m:t>
                                  </m:r>
                                </m:e>
                                <m:sub>
                                  <m:r>
                                    <a:rPr lang="en-US" sz="1800" b="0" i="1" smtClean="0">
                                      <a:latin typeface="Cambria Math" panose="02040503050406030204" pitchFamily="18" charset="0"/>
                                    </a:rPr>
                                    <m:t>𝜏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sz="1800" b="0" dirty="0"/>
                            <a:t> CC MC stat. reconstructed</a:t>
                          </a:r>
                          <a:r>
                            <a:rPr lang="en-US" sz="1800" b="0" baseline="0" dirty="0"/>
                            <a:t> </a:t>
                          </a:r>
                          <a:r>
                            <a:rPr lang="en-US" sz="1800" b="0" dirty="0"/>
                            <a:t>(</a:t>
                          </a:r>
                          <a14:m>
                            <m:oMath xmlns:m="http://schemas.openxmlformats.org/officeDocument/2006/math">
                              <m:r>
                                <a:rPr lang="en-US" sz="1800" b="0" i="1" smtClean="0">
                                  <a:latin typeface="Cambria Math" panose="02040503050406030204" pitchFamily="18" charset="0"/>
                                </a:rPr>
                                <m:t>∼</m:t>
                              </m:r>
                            </m:oMath>
                          </a14:m>
                          <a:r>
                            <a:rPr lang="en-US" sz="1800" b="0" dirty="0"/>
                            <a:t>93 ab</a:t>
                          </a:r>
                          <a:r>
                            <a:rPr lang="en-US" sz="1800" b="0" baseline="30000" dirty="0"/>
                            <a:t>-1</a:t>
                          </a:r>
                          <a:r>
                            <a:rPr lang="en-US" sz="1800" b="0" dirty="0"/>
                            <a:t>)</a:t>
                          </a:r>
                          <a:endParaRPr lang="en-CH" sz="1800" b="0" dirty="0"/>
                        </a:p>
                      </a:txBody>
                      <a:tcPr anchor="ctr">
                        <a:solidFill>
                          <a:schemeClr val="accent6">
                            <a:lumMod val="20000"/>
                            <a:lumOff val="8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787786611"/>
                      </a:ext>
                    </a:extLst>
                  </a:tr>
                  <a:tr h="273653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800" b="0" baseline="0" dirty="0"/>
                            <a:t>N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sz="1800" b="0" i="1" baseline="0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800" b="0" i="1" baseline="0" smtClean="0">
                                      <a:latin typeface="Cambria Math" panose="02040503050406030204" pitchFamily="18" charset="0"/>
                                    </a:rPr>
                                    <m:t>𝜈</m:t>
                                  </m:r>
                                </m:e>
                                <m:sub>
                                  <m:r>
                                    <a:rPr lang="en-US" sz="1800" b="0" i="1" baseline="0" smtClean="0">
                                      <a:latin typeface="Cambria Math" panose="02040503050406030204" pitchFamily="18" charset="0"/>
                                    </a:rPr>
                                    <m:t>𝜏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sz="1800" b="0" baseline="0" dirty="0"/>
                            <a:t>/</a:t>
                          </a:r>
                          <a14:m>
                            <m:oMath xmlns:m="http://schemas.openxmlformats.org/officeDocument/2006/math">
                              <m:acc>
                                <m:accPr>
                                  <m:chr m:val="̅"/>
                                  <m:ctrlPr>
                                    <a:rPr lang="en-US" altLang="ja-JP" sz="1800" b="0" i="1" baseline="0" dirty="0" smtClean="0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sSub>
                                    <m:sSubPr>
                                      <m:ctrlPr>
                                        <a:rPr lang="en-US" altLang="ja-JP" sz="1800" b="0" i="1" baseline="0" dirty="0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altLang="ja-JP" sz="1800" b="0" i="1" baseline="0" dirty="0" smtClean="0">
                                          <a:latin typeface="Cambria Math" panose="02040503050406030204" pitchFamily="18" charset="0"/>
                                        </a:rPr>
                                        <m:t>𝜈</m:t>
                                      </m:r>
                                    </m:e>
                                    <m:sub>
                                      <m:r>
                                        <a:rPr lang="en-US" altLang="ja-JP" sz="1800" b="0" i="1" baseline="0" dirty="0" smtClean="0">
                                          <a:latin typeface="Cambria Math" panose="02040503050406030204" pitchFamily="18" charset="0"/>
                                        </a:rPr>
                                        <m:t>𝜏</m:t>
                                      </m:r>
                                    </m:sub>
                                  </m:sSub>
                                </m:e>
                              </m:acc>
                            </m:oMath>
                          </a14:m>
                          <a:r>
                            <a:rPr lang="en-US" sz="1800" b="0" baseline="0" dirty="0"/>
                            <a:t> CC interactions</a:t>
                          </a:r>
                        </a:p>
                      </a:txBody>
                      <a:tcPr anchor="ctr"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0" strike="noStrike" baseline="0" dirty="0"/>
                            <a:t>10371</a:t>
                          </a:r>
                          <a:endParaRPr lang="en-CH" sz="1800" b="0" strike="noStrike" baseline="0" dirty="0"/>
                        </a:p>
                      </a:txBody>
                      <a:tcPr anchor="ctr"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318362067"/>
                      </a:ext>
                    </a:extLst>
                  </a:tr>
                  <a:tr h="478893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800" b="0" baseline="0" dirty="0"/>
                            <a:t>Vertex reconstructed </a:t>
                          </a:r>
                        </a:p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800" b="0" baseline="0" dirty="0"/>
                            <a:t>(N tracks&gt;=3)</a:t>
                          </a:r>
                        </a:p>
                      </a:txBody>
                      <a:tcPr anchor="ctr"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0" strike="noStrike" baseline="0" dirty="0"/>
                            <a:t>7550</a:t>
                          </a:r>
                        </a:p>
                        <a:p>
                          <a:pPr algn="ctr"/>
                          <a:r>
                            <a:rPr lang="en-US" sz="1800" b="0" strike="noStrike" baseline="0" dirty="0"/>
                            <a:t>(73%)</a:t>
                          </a:r>
                          <a:endParaRPr lang="en-CH" sz="1800" b="0" strike="noStrike" baseline="0" dirty="0"/>
                        </a:p>
                      </a:txBody>
                      <a:tcPr anchor="ctr"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192083805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4" name="表 3">
                <a:extLst>
                  <a:ext uri="{FF2B5EF4-FFF2-40B4-BE49-F238E27FC236}">
                    <a16:creationId xmlns:a16="http://schemas.microsoft.com/office/drawing/2014/main" id="{871E6467-E5F8-BBCC-C021-8AFC869B3541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114157371"/>
                  </p:ext>
                </p:extLst>
              </p:nvPr>
            </p:nvGraphicFramePr>
            <p:xfrm>
              <a:off x="609600" y="1555636"/>
              <a:ext cx="9039497" cy="1371600"/>
            </p:xfrm>
            <a:graphic>
              <a:graphicData uri="http://schemas.openxmlformats.org/drawingml/2006/table">
                <a:tbl>
                  <a:tblPr firstRow="1" bandRow="1">
                    <a:tableStyleId>{BDBED569-4797-4DF1-A0F4-6AAB3CD982D8}</a:tableStyleId>
                  </a:tblPr>
                  <a:tblGrid>
                    <a:gridCol w="4285200">
                      <a:extLst>
                        <a:ext uri="{9D8B030D-6E8A-4147-A177-3AD203B41FA5}">
                          <a16:colId xmlns:a16="http://schemas.microsoft.com/office/drawing/2014/main" val="949669008"/>
                        </a:ext>
                      </a:extLst>
                    </a:gridCol>
                    <a:gridCol w="4754297">
                      <a:extLst>
                        <a:ext uri="{9D8B030D-6E8A-4147-A177-3AD203B41FA5}">
                          <a16:colId xmlns:a16="http://schemas.microsoft.com/office/drawing/2014/main" val="2332265720"/>
                        </a:ext>
                      </a:extLst>
                    </a:gridCol>
                  </a:tblGrid>
                  <a:tr h="365760">
                    <a:tc>
                      <a:txBody>
                        <a:bodyPr/>
                        <a:lstStyle/>
                        <a:p>
                          <a:endParaRPr lang="en-CH" sz="1800" b="0" baseline="0" dirty="0"/>
                        </a:p>
                      </a:txBody>
                      <a:tcPr anchor="ctr">
                        <a:solidFill>
                          <a:schemeClr val="accent6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ja-JP"/>
                        </a:p>
                      </a:txBody>
                      <a:tcPr anchor="ctr">
                        <a:blipFill>
                          <a:blip r:embed="rId4"/>
                          <a:stretch>
                            <a:fillRect l="-90385" t="-6667" r="-385" b="-303333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787786611"/>
                      </a:ext>
                    </a:extLst>
                  </a:tr>
                  <a:tr h="365760">
                    <a:tc>
                      <a:txBody>
                        <a:bodyPr/>
                        <a:lstStyle/>
                        <a:p>
                          <a:endParaRPr lang="ja-JP"/>
                        </a:p>
                      </a:txBody>
                      <a:tcPr anchor="ctr">
                        <a:blipFill>
                          <a:blip r:embed="rId4"/>
                          <a:stretch>
                            <a:fillRect l="-284" t="-104918" r="-111380" b="-19836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0" strike="noStrike" baseline="0" dirty="0"/>
                            <a:t>10371</a:t>
                          </a:r>
                          <a:endParaRPr lang="en-CH" sz="1800" b="0" strike="noStrike" baseline="0" dirty="0"/>
                        </a:p>
                      </a:txBody>
                      <a:tcPr anchor="ctr"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318362067"/>
                      </a:ext>
                    </a:extLst>
                  </a:tr>
                  <a:tr h="640080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800" b="0" baseline="0" dirty="0"/>
                            <a:t>Vertex reconstructed </a:t>
                          </a:r>
                        </a:p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800" b="0" baseline="0" dirty="0"/>
                            <a:t>(N tracks&gt;=3)</a:t>
                          </a:r>
                        </a:p>
                      </a:txBody>
                      <a:tcPr anchor="ctr"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0" strike="noStrike" baseline="0" dirty="0"/>
                            <a:t>7550</a:t>
                          </a:r>
                        </a:p>
                        <a:p>
                          <a:pPr algn="ctr"/>
                          <a:r>
                            <a:rPr lang="en-US" sz="1800" b="0" strike="noStrike" baseline="0" dirty="0"/>
                            <a:t>(73%)</a:t>
                          </a:r>
                          <a:endParaRPr lang="en-CH" sz="1800" b="0" strike="noStrike" baseline="0" dirty="0"/>
                        </a:p>
                      </a:txBody>
                      <a:tcPr anchor="ctr"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192083805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943846A1-15A8-9F2B-011D-76AEB8F1C8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F2BCEAC-C30D-4AC3-B017-2D71D63B2094}" type="slidenum">
              <a:rPr kumimoji="1" lang="ja-JP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ＭＳ Ｐゴシック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20</a:t>
            </a:fld>
            <a:endParaRPr kumimoji="1" lang="ja-JP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ＭＳ Ｐゴシック"/>
              <a:cs typeface="Arial" panose="020B0604020202020204" pitchFamily="34" charset="0"/>
            </a:endParaRP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CC2EFA6B-4C75-AFA5-D7C3-554BB083EBCF}"/>
              </a:ext>
            </a:extLst>
          </p:cNvPr>
          <p:cNvSpPr txBox="1"/>
          <p:nvPr/>
        </p:nvSpPr>
        <p:spPr>
          <a:xfrm>
            <a:off x="10577957" y="131722"/>
            <a:ext cx="1510444" cy="584775"/>
          </a:xfrm>
          <a:prstGeom prst="rect">
            <a:avLst/>
          </a:prstGeom>
          <a:noFill/>
          <a:ln w="9525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6"/>
          </a:fontRef>
        </p:style>
        <p:txBody>
          <a:bodyPr wrap="square" rtlCol="0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600" b="0" i="0" u="none" strike="noStrike" kern="1200" cap="none" spc="0" normalizeH="0" baseline="0" noProof="0" dirty="0">
                <a:ln>
                  <a:noFill/>
                </a:ln>
                <a:solidFill>
                  <a:srgbClr val="70AD47"/>
                </a:solidFill>
                <a:effectLst/>
                <a:uLnTx/>
                <a:uFillTx/>
                <a:latin typeface="Segoe UI"/>
                <a:ea typeface="ＭＳ Ｐゴシック"/>
                <a:cs typeface="+mn-cs"/>
              </a:rPr>
              <a:t>Keiko, Simon, Tomoko, Umut</a:t>
            </a:r>
          </a:p>
        </p:txBody>
      </p:sp>
      <p:pic>
        <p:nvPicPr>
          <p:cNvPr id="13" name="図 12">
            <a:extLst>
              <a:ext uri="{FF2B5EF4-FFF2-40B4-BE49-F238E27FC236}">
                <a16:creationId xmlns:a16="http://schemas.microsoft.com/office/drawing/2014/main" id="{3DBD3213-1959-82AE-5BDB-5FF1D6B3AFE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9600" y="3224537"/>
            <a:ext cx="9126503" cy="32982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184514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" name="図 56">
            <a:extLst>
              <a:ext uri="{FF2B5EF4-FFF2-40B4-BE49-F238E27FC236}">
                <a16:creationId xmlns:a16="http://schemas.microsoft.com/office/drawing/2014/main" id="{4D972F6B-53D6-CD1D-43C3-EAE8DFC11B6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07174" y="869728"/>
            <a:ext cx="5529551" cy="2462997"/>
          </a:xfrm>
          <a:prstGeom prst="rect">
            <a:avLst/>
          </a:prstGeom>
        </p:spPr>
      </p:pic>
      <p:pic>
        <p:nvPicPr>
          <p:cNvPr id="47" name="図 46">
            <a:extLst>
              <a:ext uri="{FF2B5EF4-FFF2-40B4-BE49-F238E27FC236}">
                <a16:creationId xmlns:a16="http://schemas.microsoft.com/office/drawing/2014/main" id="{A4AD2FAF-1B83-726B-F4AA-176CE77475E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29165" y="3597797"/>
            <a:ext cx="3566469" cy="2280102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" name="タイトル 1">
                <a:extLst>
                  <a:ext uri="{FF2B5EF4-FFF2-40B4-BE49-F238E27FC236}">
                    <a16:creationId xmlns:a16="http://schemas.microsoft.com/office/drawing/2014/main" id="{74DA0CD6-5392-85BC-B704-BB5D21462A7E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300679" y="125002"/>
                <a:ext cx="10972800" cy="617024"/>
              </a:xfrm>
            </p:spPr>
            <p:txBody>
              <a:bodyPr/>
              <a:lstStyle/>
              <a:p>
                <a14:m>
                  <m:oMath xmlns:m="http://schemas.openxmlformats.org/officeDocument/2006/math">
                    <m:r>
                      <a:rPr kumimoji="1" lang="en-US" altLang="ja-JP" sz="28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𝜏</m:t>
                    </m:r>
                  </m:oMath>
                </a14:m>
                <a:r>
                  <a:rPr kumimoji="1" lang="en-US" altLang="ja-JP" sz="2800" dirty="0">
                    <a:solidFill>
                      <a:schemeClr val="tx1"/>
                    </a:solidFill>
                  </a:rPr>
                  <a:t> decays and secondary hadron interactions (1-prong channel)</a:t>
                </a:r>
                <a:endParaRPr kumimoji="1" lang="ja-JP" altLang="en-US" sz="36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2" name="タイトル 1">
                <a:extLst>
                  <a:ext uri="{FF2B5EF4-FFF2-40B4-BE49-F238E27FC236}">
                    <a16:creationId xmlns:a16="http://schemas.microsoft.com/office/drawing/2014/main" id="{74DA0CD6-5392-85BC-B704-BB5D21462A7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300679" y="125002"/>
                <a:ext cx="10972800" cy="617024"/>
              </a:xfrm>
              <a:blipFill>
                <a:blip r:embed="rId12"/>
                <a:stretch>
                  <a:fillRect t="-2970" b="-19802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3" name="スライド番号プレースホルダー 42">
            <a:extLst>
              <a:ext uri="{FF2B5EF4-FFF2-40B4-BE49-F238E27FC236}">
                <a16:creationId xmlns:a16="http://schemas.microsoft.com/office/drawing/2014/main" id="{90D0DFC9-BF84-1BCD-C38C-C940BE9B41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F771B3E-9CD0-4A91-A4A3-0D06AC726C25}" type="slidenum">
              <a:rPr kumimoji="1" lang="ja-JP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メイリオ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21</a:t>
            </a:fld>
            <a:endParaRPr kumimoji="1" lang="ja-JP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メイリオ"/>
              <a:cs typeface="Arial" panose="020B0604020202020204" pitchFamily="34" charset="0"/>
            </a:endParaRPr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211A1CBC-96F2-B26D-7337-D41A4F6FCDE3}"/>
              </a:ext>
            </a:extLst>
          </p:cNvPr>
          <p:cNvSpPr txBox="1"/>
          <p:nvPr/>
        </p:nvSpPr>
        <p:spPr>
          <a:xfrm>
            <a:off x="10577957" y="131722"/>
            <a:ext cx="1510444" cy="584775"/>
          </a:xfrm>
          <a:prstGeom prst="rect">
            <a:avLst/>
          </a:prstGeom>
          <a:noFill/>
          <a:ln w="9525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6"/>
          </a:fontRef>
        </p:style>
        <p:txBody>
          <a:bodyPr wrap="square" rtlCol="0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600" b="0" i="0" u="none" strike="noStrike" kern="1200" cap="none" spc="0" normalizeH="0" baseline="0" noProof="0" dirty="0">
                <a:ln>
                  <a:noFill/>
                </a:ln>
                <a:solidFill>
                  <a:srgbClr val="70AD47"/>
                </a:solidFill>
                <a:effectLst/>
                <a:uLnTx/>
                <a:uFillTx/>
                <a:latin typeface="Segoe UI"/>
                <a:ea typeface="ＭＳ Ｐゴシック"/>
                <a:cs typeface="+mn-cs"/>
              </a:rPr>
              <a:t>Keiko, Simon, Tomoko, Umut</a:t>
            </a:r>
          </a:p>
        </p:txBody>
      </p:sp>
      <p:sp>
        <p:nvSpPr>
          <p:cNvPr id="39" name="テキスト ボックス 38">
            <a:extLst>
              <a:ext uri="{FF2B5EF4-FFF2-40B4-BE49-F238E27FC236}">
                <a16:creationId xmlns:a16="http://schemas.microsoft.com/office/drawing/2014/main" id="{7A04A50F-DC45-9E51-5C09-47615A4F39D3}"/>
              </a:ext>
            </a:extLst>
          </p:cNvPr>
          <p:cNvSpPr txBox="1"/>
          <p:nvPr/>
        </p:nvSpPr>
        <p:spPr>
          <a:xfrm>
            <a:off x="8967731" y="5884305"/>
            <a:ext cx="312067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600" b="0" i="0" u="none" strike="noStrike" kern="1200" cap="none" spc="0" normalizeH="0" baseline="0" noProof="0" dirty="0">
                <a:ln>
                  <a:noFill/>
                </a:ln>
                <a:solidFill>
                  <a:srgbClr val="3333FF"/>
                </a:solidFill>
                <a:effectLst/>
                <a:uLnTx/>
                <a:uFillTx/>
                <a:latin typeface="Segoe UI"/>
                <a:ea typeface="ＭＳ Ｐゴシック"/>
                <a:cs typeface="+mn-cs"/>
              </a:rPr>
              <a:t>More detailed studies on decay detection and background studies are in progress.</a:t>
            </a:r>
            <a:endParaRPr kumimoji="1" lang="ja-JP" altLang="en-US" sz="1600" b="0" i="0" u="none" strike="noStrike" kern="1200" cap="none" spc="0" normalizeH="0" baseline="0" noProof="0" dirty="0" err="1">
              <a:ln>
                <a:noFill/>
              </a:ln>
              <a:solidFill>
                <a:srgbClr val="3333FF"/>
              </a:solidFill>
              <a:effectLst/>
              <a:uLnTx/>
              <a:uFillTx/>
              <a:latin typeface="Segoe UI"/>
              <a:ea typeface="ＭＳ Ｐゴシック"/>
              <a:cs typeface="+mn-cs"/>
            </a:endParaRPr>
          </a:p>
        </p:txBody>
      </p:sp>
      <p:sp>
        <p:nvSpPr>
          <p:cNvPr id="51" name="テキスト ボックス 50">
            <a:extLst>
              <a:ext uri="{FF2B5EF4-FFF2-40B4-BE49-F238E27FC236}">
                <a16:creationId xmlns:a16="http://schemas.microsoft.com/office/drawing/2014/main" id="{04275DC4-B319-2E60-677F-C0A5028C4484}"/>
              </a:ext>
            </a:extLst>
          </p:cNvPr>
          <p:cNvSpPr txBox="1"/>
          <p:nvPr/>
        </p:nvSpPr>
        <p:spPr>
          <a:xfrm>
            <a:off x="8535994" y="3157304"/>
            <a:ext cx="371557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ＭＳ Ｐゴシック"/>
                <a:cs typeface="+mn-cs"/>
              </a:rPr>
              <a:t>Kink angle&gt;0.002 rad, flight length&lt;100 mm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ＭＳ Ｐゴシック"/>
                <a:cs typeface="+mn-cs"/>
              </a:rPr>
              <a:t>applied before BDT</a:t>
            </a:r>
            <a:endParaRPr kumimoji="1" lang="ja-JP" altLang="en-US" sz="1400" b="0" i="0" u="none" strike="noStrike" kern="1200" cap="none" spc="0" normalizeH="0" baseline="0" noProof="0" dirty="0" err="1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/>
              <a:ea typeface="ＭＳ Ｐゴシック"/>
              <a:cs typeface="+mn-cs"/>
            </a:endParaRPr>
          </a:p>
        </p:txBody>
      </p:sp>
      <p:pic>
        <p:nvPicPr>
          <p:cNvPr id="56" name="図 55">
            <a:extLst>
              <a:ext uri="{FF2B5EF4-FFF2-40B4-BE49-F238E27FC236}">
                <a16:creationId xmlns:a16="http://schemas.microsoft.com/office/drawing/2014/main" id="{C528F08D-CB55-D0F8-DCB8-080944CBECAD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119331" y="1023253"/>
            <a:ext cx="8327858" cy="5224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467533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>
            <a:extLst>
              <a:ext uri="{FF2B5EF4-FFF2-40B4-BE49-F238E27FC236}">
                <a16:creationId xmlns:a16="http://schemas.microsoft.com/office/drawing/2014/main" id="{C61C5529-2068-EEE1-F0BA-38501788AF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Muon background reduction</a:t>
            </a:r>
            <a:endParaRPr lang="ja-JP" altLang="en-US" dirty="0"/>
          </a:p>
        </p:txBody>
      </p:sp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A6BA6988-E2C9-BD5E-CCCB-0BEF480D20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F2BCEAC-C30D-4AC3-B017-2D71D63B2094}" type="slidenum">
              <a:rPr kumimoji="1" lang="ja-JP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ＭＳ Ｐゴシック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22</a:t>
            </a:fld>
            <a:endParaRPr kumimoji="1" lang="ja-JP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ＭＳ Ｐゴシック"/>
              <a:cs typeface="Arial" panose="020B0604020202020204" pitchFamily="34" charset="0"/>
            </a:endParaRPr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02636660-52D6-A982-6729-2F5FE8F78F4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" y="1940763"/>
            <a:ext cx="8726311" cy="4782301"/>
          </a:xfrm>
          <a:prstGeom prst="rect">
            <a:avLst/>
          </a:prstGeom>
        </p:spPr>
      </p:pic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B5C84B64-2327-CED2-D244-1EAEB1F674FB}"/>
              </a:ext>
            </a:extLst>
          </p:cNvPr>
          <p:cNvSpPr txBox="1"/>
          <p:nvPr/>
        </p:nvSpPr>
        <p:spPr>
          <a:xfrm>
            <a:off x="609600" y="1248361"/>
            <a:ext cx="955736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ＭＳ Ｐゴシック"/>
                <a:cs typeface="+mn-cs"/>
              </a:rPr>
              <a:t>Presented by Kohei in the parallel session: </a:t>
            </a:r>
            <a:r>
              <a:rPr kumimoji="1" lang="en-US" altLang="ja-JP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ＭＳ Ｐゴシック"/>
                <a:cs typeface="+mn-cs"/>
                <a:hlinkClick r:id="rId4"/>
              </a:rPr>
              <a:t>https://indico.cern.ch/event/1473651/contributions/6302871/</a:t>
            </a:r>
            <a:endParaRPr kumimoji="1" lang="ja-JP" altLang="en-US" sz="1600" b="0" i="0" u="none" strike="noStrike" kern="1200" cap="none" spc="0" normalizeH="0" baseline="0" noProof="0" dirty="0" err="1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/>
              <a:ea typeface="ＭＳ Ｐゴシック"/>
              <a:cs typeface="+mn-cs"/>
            </a:endParaRPr>
          </a:p>
        </p:txBody>
      </p:sp>
      <p:sp>
        <p:nvSpPr>
          <p:cNvPr id="4" name="四角形: 角を丸くする 3">
            <a:extLst>
              <a:ext uri="{FF2B5EF4-FFF2-40B4-BE49-F238E27FC236}">
                <a16:creationId xmlns:a16="http://schemas.microsoft.com/office/drawing/2014/main" id="{1C9226D6-6406-27E7-5AC9-5FF590155542}"/>
              </a:ext>
            </a:extLst>
          </p:cNvPr>
          <p:cNvSpPr/>
          <p:nvPr/>
        </p:nvSpPr>
        <p:spPr>
          <a:xfrm>
            <a:off x="5091953" y="1940763"/>
            <a:ext cx="4243958" cy="2846390"/>
          </a:xfrm>
          <a:prstGeom prst="roundRect">
            <a:avLst/>
          </a:prstGeom>
          <a:noFill/>
          <a:ln>
            <a:solidFill>
              <a:srgbClr val="FFFF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6244135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タイトル 15">
            <a:extLst>
              <a:ext uri="{FF2B5EF4-FFF2-40B4-BE49-F238E27FC236}">
                <a16:creationId xmlns:a16="http://schemas.microsoft.com/office/drawing/2014/main" id="{082DCB6B-3EDA-7EFF-BFA8-89EC7FDD0B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Timeline</a:t>
            </a:r>
            <a:r>
              <a:rPr lang="ja-JP" altLang="en-US" sz="2400" dirty="0"/>
              <a:t> </a:t>
            </a:r>
            <a:r>
              <a:rPr lang="en-US" altLang="ja-JP" sz="2400" dirty="0"/>
              <a:t>(ideal case)</a:t>
            </a:r>
            <a:endParaRPr lang="ja-JP" altLang="en-US" dirty="0"/>
          </a:p>
        </p:txBody>
      </p:sp>
      <p:sp>
        <p:nvSpPr>
          <p:cNvPr id="17" name="スライド番号プレースホルダー 16">
            <a:extLst>
              <a:ext uri="{FF2B5EF4-FFF2-40B4-BE49-F238E27FC236}">
                <a16:creationId xmlns:a16="http://schemas.microsoft.com/office/drawing/2014/main" id="{88B1E2E7-87E1-CEA4-54CB-13C93F4995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F2BCEAC-C30D-4AC3-B017-2D71D63B2094}" type="slidenum">
              <a:rPr kumimoji="1" lang="ja-JP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ＭＳ Ｐゴシック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23</a:t>
            </a:fld>
            <a:endParaRPr kumimoji="1" lang="ja-JP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ＭＳ Ｐゴシック"/>
              <a:cs typeface="Arial" panose="020B0604020202020204" pitchFamily="34" charset="0"/>
            </a:endParaRPr>
          </a:p>
        </p:txBody>
      </p:sp>
      <p:pic>
        <p:nvPicPr>
          <p:cNvPr id="2" name="図 1">
            <a:extLst>
              <a:ext uri="{FF2B5EF4-FFF2-40B4-BE49-F238E27FC236}">
                <a16:creationId xmlns:a16="http://schemas.microsoft.com/office/drawing/2014/main" id="{6DA22DA7-B459-8E3E-420A-AB7A9A26709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9056" y="1223279"/>
            <a:ext cx="11613887" cy="52003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408224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D1AAF61-8870-A60F-2583-A77F5C4096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Summary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D2638861-928C-F38F-B5F4-E51FE8A6FD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600201"/>
            <a:ext cx="10972800" cy="2749377"/>
          </a:xfrm>
        </p:spPr>
        <p:txBody>
          <a:bodyPr/>
          <a:lstStyle/>
          <a:p>
            <a:r>
              <a:rPr kumimoji="1" lang="en-US" altLang="ja-JP" sz="2000" dirty="0"/>
              <a:t>FASERν2 has a clear and broad physics target</a:t>
            </a:r>
            <a:r>
              <a:rPr lang="en-US" altLang="ja-JP" sz="2000" dirty="0"/>
              <a:t>.</a:t>
            </a:r>
          </a:p>
          <a:p>
            <a:r>
              <a:rPr lang="en-US" altLang="ja-JP" sz="2000" dirty="0"/>
              <a:t>T</a:t>
            </a:r>
            <a:r>
              <a:rPr kumimoji="1" lang="en-US" altLang="ja-JP" sz="2000" dirty="0"/>
              <a:t>he detector is based on a well-tested technology for </a:t>
            </a:r>
            <a:r>
              <a:rPr kumimoji="1" lang="en-US" altLang="ja-JP" sz="2000" b="1" dirty="0">
                <a:solidFill>
                  <a:srgbClr val="3333FF"/>
                </a:solidFill>
              </a:rPr>
              <a:t>muon neutrino, electron neutrino, tau neutrino, and short-lived particle detection</a:t>
            </a:r>
            <a:r>
              <a:rPr kumimoji="1" lang="en-US" altLang="ja-JP" sz="2000" dirty="0"/>
              <a:t>. </a:t>
            </a:r>
          </a:p>
          <a:p>
            <a:r>
              <a:rPr kumimoji="1" lang="en-US" altLang="ja-JP" sz="2000" dirty="0">
                <a:solidFill>
                  <a:srgbClr val="00B050"/>
                </a:solidFill>
              </a:rPr>
              <a:t>Further studies are being carried</a:t>
            </a:r>
            <a:r>
              <a:rPr lang="en-US" altLang="ja-JP" sz="2000" dirty="0">
                <a:solidFill>
                  <a:srgbClr val="00B050"/>
                </a:solidFill>
              </a:rPr>
              <a:t> </a:t>
            </a:r>
            <a:r>
              <a:rPr kumimoji="1" lang="en-US" altLang="ja-JP" sz="2000" dirty="0">
                <a:solidFill>
                  <a:srgbClr val="00B050"/>
                </a:solidFill>
              </a:rPr>
              <a:t>out</a:t>
            </a:r>
            <a:r>
              <a:rPr kumimoji="1" lang="en-US" altLang="ja-JP" sz="2000" dirty="0"/>
              <a:t> to optimize the detector performance, the detector operational environment, and the installation scheme.</a:t>
            </a:r>
            <a:endParaRPr kumimoji="1" lang="ja-JP" altLang="en-US" sz="2000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4BE25881-C667-398F-1C91-A51838EA26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BCEAC-C30D-4AC3-B017-2D71D63B2094}" type="slidenum">
              <a:rPr kumimoji="1" lang="ja-JP" altLang="en-US" smtClean="0"/>
              <a:t>24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1568950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>
            <a:extLst>
              <a:ext uri="{FF2B5EF4-FFF2-40B4-BE49-F238E27FC236}">
                <a16:creationId xmlns:a16="http://schemas.microsoft.com/office/drawing/2014/main" id="{AD042B1B-ADBD-BE4C-ACBA-BFEA148E20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889683"/>
            <a:ext cx="10972800" cy="1143000"/>
          </a:xfrm>
        </p:spPr>
        <p:txBody>
          <a:bodyPr/>
          <a:lstStyle/>
          <a:p>
            <a:r>
              <a:rPr lang="en-US" altLang="ja-JP" sz="4000" dirty="0"/>
              <a:t>Backup</a:t>
            </a:r>
            <a:endParaRPr lang="ja-JP" altLang="en-US" sz="4000" dirty="0"/>
          </a:p>
        </p:txBody>
      </p:sp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DB997DBA-6B0A-D00F-57B6-0AB24C3B6A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BCEAC-C30D-4AC3-B017-2D71D63B2094}" type="slidenum">
              <a:rPr kumimoji="1" lang="ja-JP" altLang="en-US" smtClean="0"/>
              <a:t>25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2412052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E5E38E5-773B-C89E-2602-483CE8691D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7529" y="274988"/>
            <a:ext cx="9291918" cy="812097"/>
          </a:xfrm>
        </p:spPr>
        <p:txBody>
          <a:bodyPr/>
          <a:lstStyle/>
          <a:p>
            <a:r>
              <a:rPr lang="en-US" dirty="0"/>
              <a:t>Film shape</a:t>
            </a:r>
            <a:endParaRPr lang="en-CH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コンテンツ プレースホルダー 2">
                <a:extLst>
                  <a:ext uri="{FF2B5EF4-FFF2-40B4-BE49-F238E27FC236}">
                    <a16:creationId xmlns:a16="http://schemas.microsoft.com/office/drawing/2014/main" id="{1D7C0C1A-CADF-8FD6-718F-6B64EBFBC410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344040" y="1207757"/>
                <a:ext cx="5531972" cy="5331155"/>
              </a:xfrm>
            </p:spPr>
            <p:txBody>
              <a:bodyPr>
                <a:normAutofit/>
              </a:bodyPr>
              <a:lstStyle/>
              <a:p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40 </m:t>
                    </m:r>
                    <m:r>
                      <m:rPr>
                        <m:sty m:val="p"/>
                      </m:rPr>
                      <a:rPr lang="en-US" sz="2000" b="0" i="0" smtClean="0">
                        <a:latin typeface="Cambria Math" panose="02040503050406030204" pitchFamily="18" charset="0"/>
                      </a:rPr>
                      <m:t>cm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×40 </m:t>
                    </m:r>
                    <m:r>
                      <m:rPr>
                        <m:sty m:val="p"/>
                      </m:rPr>
                      <a:rPr lang="en-US" sz="2000" b="0" i="0" smtClean="0">
                        <a:latin typeface="Cambria Math" panose="02040503050406030204" pitchFamily="18" charset="0"/>
                      </a:rPr>
                      <m:t>cm</m:t>
                    </m:r>
                  </m:oMath>
                </a14:m>
                <a:r>
                  <a:rPr lang="en-US" sz="2000" dirty="0"/>
                  <a:t> film cannot be produced by the current film production machine</a:t>
                </a:r>
              </a:p>
              <a:p>
                <a:r>
                  <a:rPr lang="en-US" sz="2000" dirty="0"/>
                  <a:t>Two options</a:t>
                </a:r>
              </a:p>
              <a:p>
                <a:pPr lvl="1"/>
                <a14:m>
                  <m:oMath xmlns:m="http://schemas.openxmlformats.org/officeDocument/2006/math">
                    <m:r>
                      <a:rPr lang="en-US" sz="1800" b="0" i="1" smtClean="0">
                        <a:solidFill>
                          <a:srgbClr val="008000"/>
                        </a:solidFill>
                        <a:latin typeface="Cambria Math" panose="02040503050406030204" pitchFamily="18" charset="0"/>
                      </a:rPr>
                      <m:t>2×40 </m:t>
                    </m:r>
                    <m:r>
                      <m:rPr>
                        <m:sty m:val="p"/>
                      </m:rPr>
                      <a:rPr lang="en-US" sz="1800" b="0" i="0" smtClean="0">
                        <a:solidFill>
                          <a:srgbClr val="008000"/>
                        </a:solidFill>
                        <a:latin typeface="Cambria Math" panose="02040503050406030204" pitchFamily="18" charset="0"/>
                      </a:rPr>
                      <m:t>cm</m:t>
                    </m:r>
                    <m:r>
                      <a:rPr lang="en-US" sz="1800" b="0" i="1" smtClean="0">
                        <a:solidFill>
                          <a:srgbClr val="008000"/>
                        </a:solidFill>
                        <a:latin typeface="Cambria Math" panose="02040503050406030204" pitchFamily="18" charset="0"/>
                      </a:rPr>
                      <m:t>×20 </m:t>
                    </m:r>
                    <m:r>
                      <m:rPr>
                        <m:sty m:val="p"/>
                      </m:rPr>
                      <a:rPr lang="en-US" sz="1800" b="0" i="0" smtClean="0">
                        <a:solidFill>
                          <a:srgbClr val="008000"/>
                        </a:solidFill>
                        <a:latin typeface="Cambria Math" panose="02040503050406030204" pitchFamily="18" charset="0"/>
                      </a:rPr>
                      <m:t>cm</m:t>
                    </m:r>
                  </m:oMath>
                </a14:m>
                <a:endParaRPr lang="en-US" sz="1800" dirty="0">
                  <a:solidFill>
                    <a:srgbClr val="008000"/>
                  </a:solidFill>
                </a:endParaRPr>
              </a:p>
              <a:p>
                <a:pPr lvl="2"/>
                <a:r>
                  <a:rPr lang="en-US" sz="1600" dirty="0"/>
                  <a:t>Stay close to </a:t>
                </a:r>
                <a:r>
                  <a:rPr lang="en-US" sz="1600" dirty="0" err="1"/>
                  <a:t>LoS</a:t>
                </a:r>
                <a:r>
                  <a:rPr lang="en-US" sz="1600" dirty="0"/>
                  <a:t> </a:t>
                </a:r>
                <a:r>
                  <a:rPr lang="en-US" sz="1600" dirty="0">
                    <a:sym typeface="Wingdings" panose="05000000000000000000" pitchFamily="2" charset="2"/>
                  </a:rPr>
                  <a:t></a:t>
                </a:r>
                <a:endParaRPr lang="en-US" sz="1600" dirty="0"/>
              </a:p>
              <a:p>
                <a:pPr lvl="2"/>
                <a:r>
                  <a:rPr lang="en-US" sz="1600" dirty="0"/>
                  <a:t>Dead area in the middle </a:t>
                </a:r>
                <a:r>
                  <a:rPr lang="en-US" sz="1600" dirty="0">
                    <a:sym typeface="Wingdings" panose="05000000000000000000" pitchFamily="2" charset="2"/>
                  </a:rPr>
                  <a:t></a:t>
                </a:r>
                <a:endParaRPr lang="en-US" sz="1600" dirty="0"/>
              </a:p>
              <a:p>
                <a:pPr lvl="2"/>
                <a:r>
                  <a:rPr lang="en-US" sz="1600" dirty="0"/>
                  <a:t>Double the number of films </a:t>
                </a:r>
                <a:r>
                  <a:rPr lang="en-US" sz="1600" dirty="0">
                    <a:sym typeface="Wingdings" panose="05000000000000000000" pitchFamily="2" charset="2"/>
                  </a:rPr>
                  <a:t></a:t>
                </a:r>
                <a:endParaRPr lang="en-US" sz="1600" dirty="0"/>
              </a:p>
              <a:p>
                <a:pPr lvl="1"/>
                <a14:m>
                  <m:oMath xmlns:m="http://schemas.openxmlformats.org/officeDocument/2006/math">
                    <m:r>
                      <a:rPr lang="en-US" sz="1800" b="0" i="0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25</m:t>
                    </m:r>
                    <m:r>
                      <a:rPr lang="en-US" sz="1800" b="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1800" b="0" i="0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cm</m:t>
                    </m:r>
                    <m:r>
                      <a:rPr lang="en-US" sz="1800" b="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×64 </m:t>
                    </m:r>
                    <m:r>
                      <m:rPr>
                        <m:sty m:val="p"/>
                      </m:rPr>
                      <a:rPr lang="en-US" sz="1800" b="0" i="0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cm</m:t>
                    </m:r>
                  </m:oMath>
                </a14:m>
                <a:endParaRPr lang="en-US" sz="1800" dirty="0">
                  <a:solidFill>
                    <a:srgbClr val="0000FF"/>
                  </a:solidFill>
                </a:endParaRPr>
              </a:p>
              <a:p>
                <a:pPr lvl="2"/>
                <a:r>
                  <a:rPr lang="en-US" sz="1600" dirty="0"/>
                  <a:t>Keep number of films and area </a:t>
                </a:r>
                <a:r>
                  <a:rPr lang="en-US" sz="1600" dirty="0">
                    <a:sym typeface="Wingdings" panose="05000000000000000000" pitchFamily="2" charset="2"/>
                  </a:rPr>
                  <a:t></a:t>
                </a:r>
              </a:p>
              <a:p>
                <a:pPr lvl="2"/>
                <a:r>
                  <a:rPr lang="en-US" sz="1600" dirty="0">
                    <a:sym typeface="Wingdings" panose="05000000000000000000" pitchFamily="2" charset="2"/>
                  </a:rPr>
                  <a:t>Cover wider </a:t>
                </a:r>
                <a14:m>
                  <m:oMath xmlns:m="http://schemas.openxmlformats.org/officeDocument/2006/math">
                    <m:r>
                      <a:rPr lang="en-US" sz="1600" b="0" i="1" smtClean="0"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𝜂</m:t>
                    </m:r>
                  </m:oMath>
                </a14:m>
                <a:r>
                  <a:rPr lang="en-US" sz="1600" dirty="0"/>
                  <a:t> range </a:t>
                </a:r>
                <a:r>
                  <a:rPr lang="en-US" sz="1600" dirty="0">
                    <a:sym typeface="Wingdings" panose="05000000000000000000" pitchFamily="2" charset="2"/>
                  </a:rPr>
                  <a:t></a:t>
                </a:r>
                <a:endParaRPr lang="en-US" sz="1600" dirty="0"/>
              </a:p>
              <a:p>
                <a:pPr lvl="2"/>
                <a:r>
                  <a:rPr lang="en-US" sz="1600" dirty="0">
                    <a:sym typeface="Wingdings" panose="05000000000000000000" pitchFamily="2" charset="2"/>
                  </a:rPr>
                  <a:t>No dead area </a:t>
                </a:r>
              </a:p>
              <a:p>
                <a:pPr lvl="2"/>
                <a:r>
                  <a:rPr lang="en-US" sz="1600" dirty="0"/>
                  <a:t>Decrease # of interactions </a:t>
                </a:r>
                <a:r>
                  <a:rPr lang="en-US" sz="1600" dirty="0">
                    <a:sym typeface="Wingdings" panose="05000000000000000000" pitchFamily="2" charset="2"/>
                  </a:rPr>
                  <a:t></a:t>
                </a:r>
              </a:p>
              <a:p>
                <a:r>
                  <a:rPr lang="en-US" sz="2000" dirty="0">
                    <a:sym typeface="Wingdings" panose="05000000000000000000" pitchFamily="2" charset="2"/>
                  </a:rPr>
                  <a:t>Both options are to be considered </a:t>
                </a:r>
                <a:r>
                  <a:rPr lang="en-US" sz="2000" dirty="0" err="1">
                    <a:sym typeface="Wingdings" panose="05000000000000000000" pitchFamily="2" charset="2"/>
                  </a:rPr>
                  <a:t>wrt</a:t>
                </a:r>
                <a:r>
                  <a:rPr lang="en-US" sz="2000" dirty="0">
                    <a:sym typeface="Wingdings" panose="05000000000000000000" pitchFamily="2" charset="2"/>
                  </a:rPr>
                  <a:t> physics performances</a:t>
                </a:r>
                <a:endParaRPr lang="en-US" sz="2000" dirty="0"/>
              </a:p>
              <a:p>
                <a:pPr lvl="2"/>
                <a:endParaRPr lang="en-CH" sz="1600" dirty="0"/>
              </a:p>
              <a:p>
                <a:endParaRPr lang="en-CH" sz="2000" dirty="0"/>
              </a:p>
            </p:txBody>
          </p:sp>
        </mc:Choice>
        <mc:Fallback>
          <p:sp>
            <p:nvSpPr>
              <p:cNvPr id="3" name="コンテンツ プレースホルダー 2">
                <a:extLst>
                  <a:ext uri="{FF2B5EF4-FFF2-40B4-BE49-F238E27FC236}">
                    <a16:creationId xmlns:a16="http://schemas.microsoft.com/office/drawing/2014/main" id="{1D7C0C1A-CADF-8FD6-718F-6B64EBFBC410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44040" y="1207757"/>
                <a:ext cx="5531972" cy="5331155"/>
              </a:xfrm>
              <a:blipFill>
                <a:blip r:embed="rId2"/>
                <a:stretch>
                  <a:fillRect l="-991" t="-457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BC3621F-9407-C7B4-883C-170927F87F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40E5A47F-7F07-45DB-BBC3-4807FF3CFDFC}" type="slidenum">
              <a:rPr kumimoji="1" lang="ja-JP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ＭＳ Ｐゴシック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26</a:t>
            </a:fld>
            <a:endParaRPr kumimoji="1" lang="ja-JP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ＭＳ Ｐゴシック"/>
              <a:cs typeface="Arial" panose="020B0604020202020204" pitchFamily="34" charset="0"/>
            </a:endParaRPr>
          </a:p>
        </p:txBody>
      </p:sp>
      <p:pic>
        <p:nvPicPr>
          <p:cNvPr id="4" name="図 3">
            <a:extLst>
              <a:ext uri="{FF2B5EF4-FFF2-40B4-BE49-F238E27FC236}">
                <a16:creationId xmlns:a16="http://schemas.microsoft.com/office/drawing/2014/main" id="{E224874E-79D4-30EA-21CE-7637C4320FF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72554" y="661176"/>
            <a:ext cx="6279424" cy="55356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022441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A379C00-1B49-AF05-067B-4D87588008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Vertices not detected by the cut, N tracks&gt;=3 </a:t>
            </a:r>
            <a:br>
              <a:rPr kumimoji="1" lang="en-US" altLang="ja-JP" dirty="0"/>
            </a:br>
            <a:r>
              <a:rPr kumimoji="1" lang="en-US" altLang="ja-JP" sz="1800" dirty="0"/>
              <a:t>(showing all tracks reconstructed from the events, not requiring vertex selection)</a:t>
            </a:r>
            <a:endParaRPr kumimoji="1" lang="ja-JP" altLang="en-US" dirty="0"/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4CC05D41-0611-EA08-68D5-A49D90BDE203}"/>
              </a:ext>
            </a:extLst>
          </p:cNvPr>
          <p:cNvSpPr txBox="1"/>
          <p:nvPr/>
        </p:nvSpPr>
        <p:spPr>
          <a:xfrm>
            <a:off x="9450438" y="1019233"/>
            <a:ext cx="267488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Segoe UI"/>
                <a:ea typeface="ＭＳ Ｐゴシック"/>
                <a:cs typeface="+mn-cs"/>
              </a:rPr>
              <a:t>3 out of 15 events that were checked with the event display</a:t>
            </a:r>
            <a:endParaRPr kumimoji="1" lang="ja-JP" altLang="en-US" sz="1400" b="0" i="0" u="none" strike="noStrike" kern="1200" cap="none" spc="0" normalizeH="0" baseline="0" noProof="0" dirty="0" err="1">
              <a:ln>
                <a:noFill/>
              </a:ln>
              <a:solidFill>
                <a:prstClr val="black">
                  <a:lumMod val="50000"/>
                  <a:lumOff val="50000"/>
                </a:prstClr>
              </a:solidFill>
              <a:effectLst/>
              <a:uLnTx/>
              <a:uFillTx/>
              <a:latin typeface="Segoe UI"/>
              <a:ea typeface="ＭＳ Ｐゴシック"/>
              <a:cs typeface="+mn-cs"/>
            </a:endParaRPr>
          </a:p>
        </p:txBody>
      </p:sp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33099945-2CEB-1C01-6409-29AD4A48902B}"/>
              </a:ext>
            </a:extLst>
          </p:cNvPr>
          <p:cNvSpPr txBox="1"/>
          <p:nvPr/>
        </p:nvSpPr>
        <p:spPr>
          <a:xfrm>
            <a:off x="250122" y="5946742"/>
            <a:ext cx="117298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ＭＳ Ｐゴシック"/>
                <a:cs typeface="+mn-cs"/>
              </a:rPr>
              <a:t>Although more charged particles are in the MC truth, low momentum particles are not reconstructed with the standard tracking. We may consider a dedicated search for particles with p&lt;~1 GeV.</a:t>
            </a:r>
            <a:endParaRPr kumimoji="1" lang="ja-JP" altLang="en-US" sz="1600" b="0" i="0" u="none" strike="noStrike" kern="1200" cap="none" spc="0" normalizeH="0" baseline="0" noProof="0" dirty="0" err="1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/>
              <a:ea typeface="ＭＳ Ｐゴシック"/>
              <a:cs typeface="+mn-cs"/>
            </a:endParaRPr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94C24F3D-1AE2-3A63-4556-CD41D974BD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F2BCEAC-C30D-4AC3-B017-2D71D63B2094}" type="slidenum">
              <a:rPr kumimoji="1" lang="ja-JP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ＭＳ Ｐゴシック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27</a:t>
            </a:fld>
            <a:endParaRPr kumimoji="1" lang="ja-JP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ＭＳ Ｐゴシック"/>
              <a:cs typeface="Arial" panose="020B0604020202020204" pitchFamily="34" charset="0"/>
            </a:endParaRPr>
          </a:p>
        </p:txBody>
      </p:sp>
      <p:pic>
        <p:nvPicPr>
          <p:cNvPr id="9" name="図 8">
            <a:extLst>
              <a:ext uri="{FF2B5EF4-FFF2-40B4-BE49-F238E27FC236}">
                <a16:creationId xmlns:a16="http://schemas.microsoft.com/office/drawing/2014/main" id="{7149BF44-1644-7A7A-5850-A16881365A7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6023" y="1622458"/>
            <a:ext cx="11498053" cy="4249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612341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タイトル 1">
                <a:extLst>
                  <a:ext uri="{FF2B5EF4-FFF2-40B4-BE49-F238E27FC236}">
                    <a16:creationId xmlns:a16="http://schemas.microsoft.com/office/drawing/2014/main" id="{AF54F90C-885F-76B9-C0CB-4B0C6728435E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r>
                      <a:rPr kumimoji="1" lang="en-US" altLang="ja-JP" b="0" i="1" smtClean="0">
                        <a:latin typeface="Cambria Math" panose="02040503050406030204" pitchFamily="18" charset="0"/>
                      </a:rPr>
                      <m:t>𝜈</m:t>
                    </m:r>
                  </m:oMath>
                </a14:m>
                <a:r>
                  <a:rPr kumimoji="1" lang="ja-JP" altLang="en-US" dirty="0"/>
                  <a:t> </a:t>
                </a:r>
                <a:r>
                  <a:rPr kumimoji="1" lang="en-US" altLang="ja-JP" dirty="0"/>
                  <a:t>detection and acceptance</a:t>
                </a:r>
                <a:endParaRPr kumimoji="1" lang="ja-JP" altLang="en-US" dirty="0"/>
              </a:p>
            </p:txBody>
          </p:sp>
        </mc:Choice>
        <mc:Fallback xmlns="">
          <p:sp>
            <p:nvSpPr>
              <p:cNvPr id="2" name="タイトル 1">
                <a:extLst>
                  <a:ext uri="{FF2B5EF4-FFF2-40B4-BE49-F238E27FC236}">
                    <a16:creationId xmlns:a16="http://schemas.microsoft.com/office/drawing/2014/main" id="{AF54F90C-885F-76B9-C0CB-4B0C6728435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図 2">
            <a:extLst>
              <a:ext uri="{FF2B5EF4-FFF2-40B4-BE49-F238E27FC236}">
                <a16:creationId xmlns:a16="http://schemas.microsoft.com/office/drawing/2014/main" id="{3B24E0BC-C7CC-4CD6-49AC-486132331C1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63121" y="4475095"/>
            <a:ext cx="2487044" cy="2307498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" name="コンテンツ プレースホルダー 4">
                <a:extLst>
                  <a:ext uri="{FF2B5EF4-FFF2-40B4-BE49-F238E27FC236}">
                    <a16:creationId xmlns:a16="http://schemas.microsoft.com/office/drawing/2014/main" id="{D221EBDA-E90C-65EC-09DC-12F6A81700EA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609600" y="1377545"/>
                <a:ext cx="4704297" cy="3394075"/>
              </a:xfrm>
              <a:prstGeom prst="rect">
                <a:avLst/>
              </a:prstGeom>
            </p:spPr>
            <p:txBody>
              <a:bodyPr/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–"/>
                  <a:defRPr kumimoji="1"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kumimoji="1"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–"/>
                  <a:defRPr kumimoji="1" sz="1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kumimoji="1" sz="1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342900" marR="0" lvl="0" indent="-342900" algn="l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r>
                  <a:rPr kumimoji="1" lang="en-US" altLang="ja-JP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Segoe UI"/>
                    <a:ea typeface="メイリオ"/>
                    <a:cs typeface="+mn-cs"/>
                  </a:rPr>
                  <a:t> </a:t>
                </a:r>
                <a:r>
                  <a:rPr kumimoji="1" lang="en-US" altLang="ja-JP" sz="14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Segoe UI"/>
                    <a:ea typeface="メイリオ"/>
                    <a:cs typeface="+mn-cs"/>
                  </a:rPr>
                  <a:t>Vertex detection efficiency</a:t>
                </a:r>
                <a:r>
                  <a:rPr kumimoji="1" lang="en-US" altLang="ja-JP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Segoe UI"/>
                    <a:ea typeface="メイリオ"/>
                    <a:cs typeface="+mn-cs"/>
                  </a:rPr>
                  <a:t> after requiring at least 5 charged particles</a:t>
                </a:r>
              </a:p>
              <a:p>
                <a:pPr marL="742950" marR="0" lvl="1" indent="-285750" algn="l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 typeface="Arial" panose="020B0604020202020204" pitchFamily="34" charset="0"/>
                  <a:buChar char="–"/>
                  <a:tabLst/>
                  <a:defRPr/>
                </a:pPr>
                <a:r>
                  <a:rPr kumimoji="1" lang="en-US" altLang="ja-JP" sz="12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Segoe UI"/>
                    <a:ea typeface="メイリオ"/>
                    <a:cs typeface="+mn-cs"/>
                  </a:rPr>
                  <a:t>Using charged tracks and </a:t>
                </a:r>
                <a14:m>
                  <m:oMath xmlns:m="http://schemas.openxmlformats.org/officeDocument/2006/math">
                    <m:r>
                      <a:rPr kumimoji="1" lang="en-US" altLang="ja-JP" sz="12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+mn-cs"/>
                      </a:rPr>
                      <m:t>𝛾</m:t>
                    </m:r>
                  </m:oMath>
                </a14:m>
                <a:r>
                  <a:rPr kumimoji="1" lang="ja-JP" altLang="en-US" sz="12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Segoe UI"/>
                    <a:ea typeface="メイリオ"/>
                    <a:cs typeface="+mn-cs"/>
                  </a:rPr>
                  <a:t> </a:t>
                </a:r>
                <a:r>
                  <a:rPr kumimoji="1" lang="en-US" altLang="ja-JP" sz="12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Segoe UI"/>
                    <a:ea typeface="メイリオ"/>
                    <a:cs typeface="+mn-cs"/>
                  </a:rPr>
                  <a:t>rays with </a:t>
                </a:r>
                <a14:m>
                  <m:oMath xmlns:m="http://schemas.openxmlformats.org/officeDocument/2006/math">
                    <m:r>
                      <a:rPr kumimoji="1" lang="en-US" altLang="ja-JP" sz="12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+mn-cs"/>
                      </a:rPr>
                      <m:t>𝑝</m:t>
                    </m:r>
                  </m:oMath>
                </a14:m>
                <a:r>
                  <a:rPr kumimoji="1" lang="ja-JP" altLang="en-US" sz="12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Segoe UI"/>
                    <a:ea typeface="メイリオ"/>
                    <a:cs typeface="+mn-cs"/>
                  </a:rPr>
                  <a:t> </a:t>
                </a:r>
                <a:r>
                  <a:rPr kumimoji="1" lang="en-US" altLang="ja-JP" sz="12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Segoe UI"/>
                    <a:ea typeface="メイリオ"/>
                    <a:cs typeface="+mn-cs"/>
                  </a:rPr>
                  <a:t>&gt; 0.3 GeV and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kumimoji="1" lang="en-US" altLang="ja-JP" sz="1200" b="0" i="0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+mn-cs"/>
                      </a:rPr>
                      <m:t>tan</m:t>
                    </m:r>
                    <m:r>
                      <a:rPr kumimoji="1" lang="en-US" altLang="ja-JP" sz="12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+mn-cs"/>
                      </a:rPr>
                      <m:t>𝜃</m:t>
                    </m:r>
                  </m:oMath>
                </a14:m>
                <a:r>
                  <a:rPr kumimoji="1" lang="ja-JP" altLang="en-US" sz="12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Segoe UI"/>
                    <a:ea typeface="メイリオ"/>
                    <a:cs typeface="+mn-cs"/>
                  </a:rPr>
                  <a:t> </a:t>
                </a:r>
                <a:r>
                  <a:rPr kumimoji="1" lang="en-US" altLang="ja-JP" sz="12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Segoe UI"/>
                    <a:ea typeface="メイリオ"/>
                    <a:cs typeface="+mn-cs"/>
                  </a:rPr>
                  <a:t>&lt; 1 (relative to the neutrino direction)</a:t>
                </a:r>
              </a:p>
              <a:p>
                <a:pPr marL="742950" marR="0" lvl="1" indent="-285750" algn="l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 typeface="Arial" panose="020B0604020202020204" pitchFamily="34" charset="0"/>
                  <a:buChar char="–"/>
                  <a:tabLst/>
                  <a:defRPr/>
                </a:pPr>
                <a14:m>
                  <m:oMath xmlns:m="http://schemas.openxmlformats.org/officeDocument/2006/math">
                    <m:r>
                      <a:rPr kumimoji="1" lang="en-US" altLang="ja-JP" sz="12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+mn-cs"/>
                      </a:rPr>
                      <m:t>→</m:t>
                    </m:r>
                  </m:oMath>
                </a14:m>
                <a:r>
                  <a:rPr kumimoji="1" lang="en-US" altLang="ja-JP" sz="12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Segoe UI"/>
                    <a:ea typeface="メイリオ"/>
                    <a:cs typeface="+mn-cs"/>
                  </a:rPr>
                  <a:t> change to </a:t>
                </a:r>
                <a14:m>
                  <m:oMath xmlns:m="http://schemas.openxmlformats.org/officeDocument/2006/math">
                    <m:r>
                      <a:rPr kumimoji="1" lang="en-US" altLang="ja-JP" sz="12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+mn-cs"/>
                      </a:rPr>
                      <m:t>𝑝</m:t>
                    </m:r>
                  </m:oMath>
                </a14:m>
                <a:r>
                  <a:rPr kumimoji="1" lang="ja-JP" altLang="en-US" sz="12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Segoe UI"/>
                    <a:ea typeface="メイリオ"/>
                    <a:cs typeface="+mn-cs"/>
                  </a:rPr>
                  <a:t> </a:t>
                </a:r>
                <a:r>
                  <a:rPr kumimoji="1" lang="en-US" altLang="ja-JP" sz="12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Segoe UI"/>
                    <a:ea typeface="メイリオ"/>
                    <a:cs typeface="+mn-cs"/>
                  </a:rPr>
                  <a:t>&gt; 1 GeV and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kumimoji="1" lang="en-US" altLang="ja-JP" sz="12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+mn-cs"/>
                      </a:rPr>
                      <m:t>tan</m:t>
                    </m:r>
                    <m:r>
                      <a:rPr kumimoji="1" lang="en-US" altLang="ja-JP" sz="12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+mn-cs"/>
                      </a:rPr>
                      <m:t>𝜃</m:t>
                    </m:r>
                  </m:oMath>
                </a14:m>
                <a:r>
                  <a:rPr kumimoji="1" lang="ja-JP" altLang="en-US" sz="12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Segoe UI"/>
                    <a:ea typeface="メイリオ"/>
                    <a:cs typeface="+mn-cs"/>
                  </a:rPr>
                  <a:t> </a:t>
                </a:r>
                <a:r>
                  <a:rPr kumimoji="1" lang="en-US" altLang="ja-JP" sz="12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Segoe UI"/>
                    <a:ea typeface="メイリオ"/>
                    <a:cs typeface="+mn-cs"/>
                  </a:rPr>
                  <a:t>&lt; 0.5 </a:t>
                </a:r>
                <a:endParaRPr kumimoji="1" lang="ja-JP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"/>
                  <a:ea typeface="メイリオ"/>
                  <a:cs typeface="+mn-cs"/>
                </a:endParaRPr>
              </a:p>
            </p:txBody>
          </p:sp>
        </mc:Choice>
        <mc:Fallback xmlns="">
          <p:sp>
            <p:nvSpPr>
              <p:cNvPr id="4" name="コンテンツ プレースホルダー 4">
                <a:extLst>
                  <a:ext uri="{FF2B5EF4-FFF2-40B4-BE49-F238E27FC236}">
                    <a16:creationId xmlns:a16="http://schemas.microsoft.com/office/drawing/2014/main" id="{D221EBDA-E90C-65EC-09DC-12F6A81700E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9600" y="1377545"/>
                <a:ext cx="4704297" cy="3394075"/>
              </a:xfrm>
              <a:prstGeom prst="rect">
                <a:avLst/>
              </a:prstGeom>
              <a:blipFill>
                <a:blip r:embed="rId5"/>
                <a:stretch>
                  <a:fillRect l="-130" t="-539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コンテンツ プレースホルダー 5">
                <a:extLst>
                  <a:ext uri="{FF2B5EF4-FFF2-40B4-BE49-F238E27FC236}">
                    <a16:creationId xmlns:a16="http://schemas.microsoft.com/office/drawing/2014/main" id="{9A81B419-EAA4-50E8-5C68-1757F96243D8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6197599" y="1136199"/>
                <a:ext cx="5710865" cy="2929381"/>
              </a:xfrm>
              <a:prstGeom prst="rect">
                <a:avLst/>
              </a:prstGeom>
            </p:spPr>
            <p:txBody>
              <a:bodyPr/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–"/>
                  <a:defRPr kumimoji="1"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kumimoji="1"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–"/>
                  <a:defRPr kumimoji="1" sz="1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kumimoji="1" sz="1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342900" marR="0" lvl="0" indent="-342900" algn="l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r>
                  <a:rPr kumimoji="1" lang="en-US" altLang="ja-JP" sz="14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Segoe UI"/>
                    <a:ea typeface="メイリオ"/>
                    <a:cs typeface="+mn-cs"/>
                  </a:rPr>
                  <a:t>Additional inefficiencies for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1" lang="en-US" altLang="ja-JP" sz="1400" b="1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</m:ctrlPr>
                      </m:sSubPr>
                      <m:e>
                        <m:r>
                          <a:rPr kumimoji="1" lang="en-US" altLang="ja-JP" sz="1400" b="1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𝝂</m:t>
                        </m:r>
                      </m:e>
                      <m:sub>
                        <m:r>
                          <a:rPr kumimoji="1" lang="en-US" altLang="ja-JP" sz="1400" b="1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𝝁</m:t>
                        </m:r>
                      </m:sub>
                    </m:sSub>
                  </m:oMath>
                </a14:m>
                <a:endParaRPr kumimoji="1" lang="en-US" altLang="ja-JP" sz="14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"/>
                  <a:ea typeface="メイリオ"/>
                  <a:cs typeface="+mn-cs"/>
                </a:endParaRPr>
              </a:p>
              <a:p>
                <a:pPr marL="342900" marR="0" lvl="0" indent="-342900" algn="l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 typeface="+mj-lt"/>
                  <a:buAutoNum type="arabicPeriod"/>
                  <a:tabLst/>
                  <a:defRPr/>
                </a:pPr>
                <a:r>
                  <a:rPr kumimoji="1" lang="en-US" altLang="ja-JP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Segoe UI"/>
                    <a:ea typeface="メイリオ"/>
                    <a:cs typeface="+mn-cs"/>
                  </a:rPr>
                  <a:t>400 mm tungsten from the most downstream layer would be used for </a:t>
                </a:r>
                <a14:m>
                  <m:oMath xmlns:m="http://schemas.openxmlformats.org/officeDocument/2006/math">
                    <m:r>
                      <a:rPr kumimoji="1" lang="en-US" altLang="ja-JP" sz="14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+mn-cs"/>
                      </a:rPr>
                      <m:t>𝜇</m:t>
                    </m:r>
                  </m:oMath>
                </a14:m>
                <a:r>
                  <a:rPr kumimoji="1" lang="ja-JP" altLang="en-US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Segoe UI"/>
                    <a:ea typeface="メイリオ"/>
                    <a:cs typeface="+mn-cs"/>
                  </a:rPr>
                  <a:t> </a:t>
                </a:r>
                <a:r>
                  <a:rPr kumimoji="1" lang="en-US" altLang="ja-JP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Segoe UI"/>
                    <a:ea typeface="メイリオ"/>
                    <a:cs typeface="+mn-cs"/>
                  </a:rPr>
                  <a:t>ID (400 mm/3300 mm = 12%).</a:t>
                </a:r>
              </a:p>
              <a:p>
                <a:pPr marL="342900" marR="0" lvl="0" indent="-342900" algn="l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 typeface="+mj-lt"/>
                  <a:buAutoNum type="arabicPeriod"/>
                  <a:tabLst/>
                  <a:defRPr/>
                </a:pPr>
                <a:endParaRPr kumimoji="1" lang="en-US" altLang="ja-JP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"/>
                  <a:ea typeface="メイリオ"/>
                  <a:cs typeface="+mn-cs"/>
                </a:endParaRPr>
              </a:p>
              <a:p>
                <a:pPr marL="342900" marR="0" lvl="0" indent="-342900" algn="l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 typeface="+mj-lt"/>
                  <a:buAutoNum type="arabicPeriod"/>
                  <a:tabLst/>
                  <a:defRPr/>
                </a:pPr>
                <a:endParaRPr kumimoji="1" lang="en-US" altLang="ja-JP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"/>
                  <a:ea typeface="メイリオ"/>
                  <a:cs typeface="+mn-cs"/>
                </a:endParaRPr>
              </a:p>
              <a:p>
                <a:pPr marL="342900" marR="0" lvl="0" indent="-342900" algn="l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 typeface="+mj-lt"/>
                  <a:buAutoNum type="arabicPeriod"/>
                  <a:tabLst/>
                  <a:defRPr/>
                </a:pPr>
                <a:endParaRPr kumimoji="1" lang="en-US" altLang="ja-JP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"/>
                  <a:ea typeface="メイリオ"/>
                  <a:cs typeface="+mn-cs"/>
                </a:endParaRPr>
              </a:p>
              <a:p>
                <a:pPr marL="342900" marR="0" lvl="0" indent="-342900" algn="l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 typeface="+mj-lt"/>
                  <a:buAutoNum type="arabicPeriod"/>
                  <a:tabLst/>
                  <a:defRPr/>
                </a:pPr>
                <a:endParaRPr kumimoji="1" lang="en-US" altLang="ja-JP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"/>
                  <a:ea typeface="メイリオ"/>
                  <a:cs typeface="+mn-cs"/>
                </a:endParaRPr>
              </a:p>
              <a:p>
                <a:pPr marL="342900" marR="0" lvl="0" indent="-342900" algn="l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 typeface="+mj-lt"/>
                  <a:buAutoNum type="arabicPeriod"/>
                  <a:tabLst/>
                  <a:defRPr/>
                </a:pPr>
                <a:endParaRPr kumimoji="1" lang="en-US" altLang="ja-JP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"/>
                  <a:ea typeface="メイリオ"/>
                  <a:cs typeface="+mn-cs"/>
                </a:endParaRPr>
              </a:p>
              <a:p>
                <a:pPr marL="342900" marR="0" lvl="0" indent="-342900" algn="l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 typeface="+mj-lt"/>
                  <a:buAutoNum type="arabicPeriod"/>
                  <a:tabLst/>
                  <a:defRPr/>
                </a:pPr>
                <a:endParaRPr kumimoji="1" lang="en-US" altLang="ja-JP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"/>
                  <a:ea typeface="メイリオ"/>
                  <a:cs typeface="+mn-cs"/>
                </a:endParaRPr>
              </a:p>
              <a:p>
                <a:pPr marL="342900" marR="0" lvl="0" indent="-342900" algn="l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 typeface="+mj-lt"/>
                  <a:buAutoNum type="arabicPeriod"/>
                  <a:tabLst/>
                  <a:defRPr/>
                </a:pPr>
                <a:endParaRPr kumimoji="1" lang="en-US" altLang="ja-JP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"/>
                  <a:ea typeface="メイリオ"/>
                  <a:cs typeface="+mn-cs"/>
                </a:endParaRPr>
              </a:p>
              <a:p>
                <a:pPr marL="342900" marR="0" lvl="0" indent="-342900" algn="l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 typeface="+mj-lt"/>
                  <a:buAutoNum type="arabicPeriod"/>
                  <a:tabLst/>
                  <a:defRPr/>
                </a:pPr>
                <a:endParaRPr kumimoji="1" lang="en-US" altLang="ja-JP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"/>
                  <a:ea typeface="メイリオ"/>
                  <a:cs typeface="+mn-cs"/>
                </a:endParaRPr>
              </a:p>
              <a:p>
                <a:pPr marL="342900" marR="0" lvl="0" indent="-342900" algn="l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 typeface="+mj-lt"/>
                  <a:buAutoNum type="arabicPeriod"/>
                  <a:tabLst/>
                  <a:defRPr/>
                </a:pPr>
                <a:r>
                  <a:rPr kumimoji="1" lang="en-US" altLang="ja-JP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Segoe UI"/>
                    <a:ea typeface="メイリオ"/>
                    <a:cs typeface="+mn-cs"/>
                  </a:rPr>
                  <a:t>In addition, </a:t>
                </a:r>
                <a14:m>
                  <m:oMath xmlns:m="http://schemas.openxmlformats.org/officeDocument/2006/math">
                    <m:r>
                      <a:rPr kumimoji="1" lang="en-US" altLang="ja-JP" sz="14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+mn-cs"/>
                      </a:rPr>
                      <m:t>~</m:t>
                    </m:r>
                  </m:oMath>
                </a14:m>
                <a:r>
                  <a:rPr kumimoji="1" lang="en-US" altLang="ja-JP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Segoe UI"/>
                    <a:ea typeface="メイリオ"/>
                    <a:cs typeface="+mn-cs"/>
                  </a:rPr>
                  <a:t>5.4% of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kumimoji="1" lang="en-US" altLang="ja-JP" sz="14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</m:ctrlPr>
                      </m:sSupPr>
                      <m:e>
                        <m:r>
                          <a:rPr kumimoji="1" lang="en-US" altLang="ja-JP" sz="14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𝜇</m:t>
                        </m:r>
                      </m:e>
                      <m:sup>
                        <m:r>
                          <a:rPr kumimoji="1" lang="en-US" altLang="ja-JP" sz="14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−</m:t>
                        </m:r>
                      </m:sup>
                    </m:sSup>
                  </m:oMath>
                </a14:m>
                <a:r>
                  <a:rPr kumimoji="1" lang="en-US" altLang="ja-JP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Segoe UI"/>
                    <a:ea typeface="メイリオ"/>
                    <a:cs typeface="+mn-cs"/>
                  </a:rPr>
                  <a:t> (</a:t>
                </a:r>
                <a14:m>
                  <m:oMath xmlns:m="http://schemas.openxmlformats.org/officeDocument/2006/math">
                    <m:r>
                      <a:rPr kumimoji="1" lang="en-US" altLang="ja-JP" sz="14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+mn-cs"/>
                      </a:rPr>
                      <m:t>~</m:t>
                    </m:r>
                  </m:oMath>
                </a14:m>
                <a:r>
                  <a:rPr kumimoji="1" lang="en-US" altLang="ja-JP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Segoe UI"/>
                    <a:ea typeface="メイリオ"/>
                    <a:cs typeface="+mn-cs"/>
                  </a:rPr>
                  <a:t>3.5% of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kumimoji="1" lang="en-US" altLang="ja-JP" sz="14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</m:ctrlPr>
                      </m:sSupPr>
                      <m:e>
                        <m:r>
                          <a:rPr kumimoji="1" lang="en-US" altLang="ja-JP" sz="14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𝜇</m:t>
                        </m:r>
                      </m:e>
                      <m:sup>
                        <m:r>
                          <a:rPr kumimoji="1" lang="en-US" altLang="ja-JP" sz="14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+</m:t>
                        </m:r>
                      </m:sup>
                    </m:sSup>
                  </m:oMath>
                </a14:m>
                <a:r>
                  <a:rPr kumimoji="1" lang="en-US" altLang="ja-JP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Segoe UI"/>
                    <a:ea typeface="メイリオ"/>
                    <a:cs typeface="+mn-cs"/>
                  </a:rPr>
                  <a:t>) will go side out before passing through enough material for the muon ID.</a:t>
                </a:r>
              </a:p>
              <a:p>
                <a:pPr marL="342900" marR="0" lvl="0" indent="-342900" algn="l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endParaRPr kumimoji="1" lang="ja-JP" alt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"/>
                  <a:ea typeface="メイリオ"/>
                  <a:cs typeface="+mn-cs"/>
                </a:endParaRPr>
              </a:p>
            </p:txBody>
          </p:sp>
        </mc:Choice>
        <mc:Fallback xmlns="">
          <p:sp>
            <p:nvSpPr>
              <p:cNvPr id="5" name="コンテンツ プレースホルダー 5">
                <a:extLst>
                  <a:ext uri="{FF2B5EF4-FFF2-40B4-BE49-F238E27FC236}">
                    <a16:creationId xmlns:a16="http://schemas.microsoft.com/office/drawing/2014/main" id="{9A81B419-EAA4-50E8-5C68-1757F96243D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97599" y="1136199"/>
                <a:ext cx="5710865" cy="2929381"/>
              </a:xfrm>
              <a:prstGeom prst="rect">
                <a:avLst/>
              </a:prstGeom>
              <a:blipFill>
                <a:blip r:embed="rId6"/>
                <a:stretch>
                  <a:fillRect l="-534" t="-416" b="-14969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0" name="グループ化 19">
            <a:extLst>
              <a:ext uri="{FF2B5EF4-FFF2-40B4-BE49-F238E27FC236}">
                <a16:creationId xmlns:a16="http://schemas.microsoft.com/office/drawing/2014/main" id="{F324C2DF-4A81-A116-5A15-9DE925AA13ED}"/>
              </a:ext>
            </a:extLst>
          </p:cNvPr>
          <p:cNvGrpSpPr/>
          <p:nvPr/>
        </p:nvGrpSpPr>
        <p:grpSpPr>
          <a:xfrm>
            <a:off x="9506040" y="4322844"/>
            <a:ext cx="1519254" cy="415633"/>
            <a:chOff x="9506040" y="4322844"/>
            <a:chExt cx="1519254" cy="415633"/>
          </a:xfrm>
        </p:grpSpPr>
        <p:sp>
          <p:nvSpPr>
            <p:cNvPr id="21" name="正方形/長方形 20">
              <a:extLst>
                <a:ext uri="{FF2B5EF4-FFF2-40B4-BE49-F238E27FC236}">
                  <a16:creationId xmlns:a16="http://schemas.microsoft.com/office/drawing/2014/main" id="{B004E58A-324B-E6B3-8DA0-98712B6A94A7}"/>
                </a:ext>
              </a:extLst>
            </p:cNvPr>
            <p:cNvSpPr/>
            <p:nvPr/>
          </p:nvSpPr>
          <p:spPr>
            <a:xfrm>
              <a:off x="9506040" y="4594477"/>
              <a:ext cx="1440000" cy="144000"/>
            </a:xfrm>
            <a:prstGeom prst="rect">
              <a:avLst/>
            </a:prstGeom>
            <a:noFill/>
            <a:ln w="9525" cap="flat" cmpd="sng" algn="ctr">
              <a:solidFill>
                <a:srgbClr val="70AD47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メイリオ"/>
                <a:cs typeface="+mn-cs"/>
              </a:endParaRPr>
            </a:p>
          </p:txBody>
        </p:sp>
        <p:cxnSp>
          <p:nvCxnSpPr>
            <p:cNvPr id="22" name="直線矢印コネクタ 21">
              <a:extLst>
                <a:ext uri="{FF2B5EF4-FFF2-40B4-BE49-F238E27FC236}">
                  <a16:creationId xmlns:a16="http://schemas.microsoft.com/office/drawing/2014/main" id="{F3F5003A-A797-C8F1-C24B-1BCE424F997A}"/>
                </a:ext>
              </a:extLst>
            </p:cNvPr>
            <p:cNvCxnSpPr/>
            <p:nvPr/>
          </p:nvCxnSpPr>
          <p:spPr>
            <a:xfrm flipV="1">
              <a:off x="10345479" y="4550735"/>
              <a:ext cx="384364" cy="75641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3" name="テキスト ボックス 22">
                  <a:extLst>
                    <a:ext uri="{FF2B5EF4-FFF2-40B4-BE49-F238E27FC236}">
                      <a16:creationId xmlns:a16="http://schemas.microsoft.com/office/drawing/2014/main" id="{22DB5B28-6804-601E-A502-BA4FA2281EA2}"/>
                    </a:ext>
                  </a:extLst>
                </p:cNvPr>
                <p:cNvSpPr txBox="1"/>
                <p:nvPr/>
              </p:nvSpPr>
              <p:spPr>
                <a:xfrm>
                  <a:off x="10646564" y="4322844"/>
                  <a:ext cx="378730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kumimoji="1" lang="en-US" altLang="ja-JP" sz="14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𝜇</m:t>
                        </m:r>
                      </m:oMath>
                    </m:oMathPara>
                  </a14:m>
                  <a:endParaRPr kumimoji="1" lang="ja-JP" altLang="en-US" sz="14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Segoe UI"/>
                    <a:ea typeface="メイリオ"/>
                    <a:cs typeface="+mn-cs"/>
                  </a:endParaRPr>
                </a:p>
              </p:txBody>
            </p:sp>
          </mc:Choice>
          <mc:Fallback xmlns="">
            <p:sp>
              <p:nvSpPr>
                <p:cNvPr id="28" name="テキスト ボックス 27">
                  <a:extLst>
                    <a:ext uri="{FF2B5EF4-FFF2-40B4-BE49-F238E27FC236}">
                      <a16:creationId xmlns:a16="http://schemas.microsoft.com/office/drawing/2014/main" id="{97CFF8C3-0A37-A404-7F77-25589C6DAD87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646564" y="4322844"/>
                  <a:ext cx="378730" cy="307777"/>
                </a:xfrm>
                <a:prstGeom prst="rect">
                  <a:avLst/>
                </a:prstGeom>
                <a:blipFill>
                  <a:blip r:embed="rId7"/>
                  <a:stretch>
                    <a:fillRect b="-1961"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5CF187E8-DE21-8A93-C6EA-1F2B5087ED82}"/>
              </a:ext>
            </a:extLst>
          </p:cNvPr>
          <p:cNvSpPr txBox="1"/>
          <p:nvPr/>
        </p:nvSpPr>
        <p:spPr>
          <a:xfrm>
            <a:off x="7608932" y="5088560"/>
            <a:ext cx="32482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200" b="0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Segoe UI"/>
                <a:ea typeface="メイリオ"/>
                <a:cs typeface="+mn-cs"/>
              </a:rPr>
              <a:t>Green: passing through &gt;400 mm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200" b="0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Segoe UI"/>
                <a:ea typeface="メイリオ"/>
                <a:cs typeface="+mn-cs"/>
              </a:rPr>
              <a:t>before leaving the emulsion detector</a:t>
            </a:r>
            <a:endParaRPr kumimoji="1" lang="ja-JP" altLang="en-US" sz="1200" b="0" i="0" u="none" strike="noStrike" kern="1200" cap="none" spc="0" normalizeH="0" baseline="0" noProof="0" dirty="0" err="1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Segoe UI"/>
              <a:ea typeface="メイリオ"/>
              <a:cs typeface="+mn-cs"/>
            </a:endParaRPr>
          </a:p>
        </p:txBody>
      </p:sp>
      <p:pic>
        <p:nvPicPr>
          <p:cNvPr id="25" name="図 24">
            <a:extLst>
              <a:ext uri="{FF2B5EF4-FFF2-40B4-BE49-F238E27FC236}">
                <a16:creationId xmlns:a16="http://schemas.microsoft.com/office/drawing/2014/main" id="{08B4656A-5DB6-E5F0-9DF9-8DCBB43C6E51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229476" y="2716722"/>
            <a:ext cx="3653220" cy="3472814"/>
          </a:xfrm>
          <a:prstGeom prst="rect">
            <a:avLst/>
          </a:prstGeom>
        </p:spPr>
      </p:pic>
      <p:sp>
        <p:nvSpPr>
          <p:cNvPr id="27" name="スライド番号プレースホルダー 26">
            <a:extLst>
              <a:ext uri="{FF2B5EF4-FFF2-40B4-BE49-F238E27FC236}">
                <a16:creationId xmlns:a16="http://schemas.microsoft.com/office/drawing/2014/main" id="{9120FC9E-94C4-56B2-39F5-704DCF7A1C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C84632-2F23-4658-8847-2887FE7C0804}" type="slidenum">
              <a:rPr kumimoji="1" lang="ja-JP" altLang="en-US" smtClean="0"/>
              <a:t>28</a:t>
            </a:fld>
            <a:endParaRPr kumimoji="1" lang="ja-JP" altLang="en-US"/>
          </a:p>
        </p:txBody>
      </p:sp>
      <p:pic>
        <p:nvPicPr>
          <p:cNvPr id="26" name="図 25">
            <a:extLst>
              <a:ext uri="{FF2B5EF4-FFF2-40B4-BE49-F238E27FC236}">
                <a16:creationId xmlns:a16="http://schemas.microsoft.com/office/drawing/2014/main" id="{FE53611C-7234-F75D-1D2F-56B355E6091C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507277" y="2135506"/>
            <a:ext cx="4986960" cy="14936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963849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4D9AD5D-35A1-4B8B-A1D5-184067F977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kumimoji="1" lang="en-US" altLang="ja-JP" dirty="0"/>
              <a:t>Detection of tau decays</a:t>
            </a:r>
            <a:endParaRPr kumimoji="1" lang="ja-JP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コンテンツ プレースホルダー 2">
                <a:extLst>
                  <a:ext uri="{FF2B5EF4-FFF2-40B4-BE49-F238E27FC236}">
                    <a16:creationId xmlns:a16="http://schemas.microsoft.com/office/drawing/2014/main" id="{0B8494B6-8217-4D9A-BBD3-44CA24C3E5F8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609600" y="1600201"/>
                <a:ext cx="5758906" cy="4525963"/>
              </a:xfrm>
            </p:spPr>
            <p:txBody>
              <a:bodyPr>
                <a:normAutofit/>
              </a:bodyPr>
              <a:lstStyle/>
              <a:p>
                <a:r>
                  <a:rPr lang="en-US" altLang="ja-JP" sz="2000" dirty="0"/>
                  <a:t>Special</a:t>
                </a:r>
                <a:r>
                  <a:rPr kumimoji="1" lang="en-US" altLang="ja-JP" sz="2000" dirty="0"/>
                  <a:t> resolution of hits in the emulsion</a:t>
                </a:r>
              </a:p>
              <a:p>
                <a:pPr lvl="1"/>
                <a:r>
                  <a:rPr lang="en-US" altLang="ja-JP" sz="1800" dirty="0"/>
                  <a:t>0.5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ja-JP" sz="1800" b="0" i="0" smtClean="0">
                        <a:latin typeface="Cambria Math" panose="02040503050406030204" pitchFamily="18" charset="0"/>
                      </a:rPr>
                      <m:t>μ</m:t>
                    </m:r>
                  </m:oMath>
                </a14:m>
                <a:r>
                  <a:rPr kumimoji="1" lang="en-US" altLang="ja-JP" sz="1800" dirty="0"/>
                  <a:t>m (measured in the FASER</a:t>
                </a:r>
                <a14:m>
                  <m:oMath xmlns:m="http://schemas.openxmlformats.org/officeDocument/2006/math">
                    <m:r>
                      <a:rPr kumimoji="1" lang="en-US" altLang="ja-JP" sz="1800" b="0" i="1" smtClean="0">
                        <a:latin typeface="Cambria Math" panose="02040503050406030204" pitchFamily="18" charset="0"/>
                      </a:rPr>
                      <m:t>𝜈</m:t>
                    </m:r>
                  </m:oMath>
                </a14:m>
                <a:r>
                  <a:rPr kumimoji="1" lang="en-US" altLang="ja-JP" sz="1800" dirty="0"/>
                  <a:t> pilot run data)</a:t>
                </a:r>
              </a:p>
              <a:p>
                <a:endParaRPr kumimoji="1" lang="en-US" altLang="ja-JP" sz="2000" dirty="0"/>
              </a:p>
              <a:p>
                <a14:m>
                  <m:oMath xmlns:m="http://schemas.openxmlformats.org/officeDocument/2006/math">
                    <m:r>
                      <a:rPr kumimoji="1" lang="en-US" altLang="ja-JP" sz="2000" b="0" i="1" smtClean="0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kumimoji="1" lang="en-US" altLang="ja-JP" sz="2000" dirty="0"/>
                  <a:t> Angular</a:t>
                </a:r>
                <a:r>
                  <a:rPr kumimoji="1" lang="ja-JP" altLang="en-US" sz="2000" dirty="0"/>
                  <a:t> </a:t>
                </a:r>
                <a:r>
                  <a:rPr kumimoji="1" lang="en-US" altLang="ja-JP" sz="2000" dirty="0"/>
                  <a:t>resolution with the arm length of 10 mm = 0.5</a:t>
                </a:r>
                <a14:m>
                  <m:oMath xmlns:m="http://schemas.openxmlformats.org/officeDocument/2006/math">
                    <m:r>
                      <a:rPr kumimoji="1" lang="en-US" altLang="ja-JP" sz="2000" b="0" i="1" smtClean="0">
                        <a:latin typeface="Cambria Math" panose="02040503050406030204" pitchFamily="18" charset="0"/>
                      </a:rPr>
                      <m:t>×</m:t>
                    </m:r>
                    <m:rad>
                      <m:radPr>
                        <m:degHide m:val="on"/>
                        <m:ctrlPr>
                          <a:rPr kumimoji="1" lang="en-US" altLang="ja-JP" sz="2000" i="1" smtClean="0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kumimoji="1" lang="en-US" altLang="ja-JP" sz="20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e>
                    </m:rad>
                  </m:oMath>
                </a14:m>
                <a:r>
                  <a:rPr kumimoji="1" lang="en-US" altLang="ja-JP" sz="2000" dirty="0"/>
                  <a:t>/10000 = ~0.1 mrad</a:t>
                </a:r>
              </a:p>
              <a:p>
                <a:endParaRPr lang="en-US" altLang="ja-JP" sz="2000" dirty="0"/>
              </a:p>
              <a:p>
                <a:r>
                  <a:rPr kumimoji="1" lang="en-US" altLang="ja-JP" sz="2000" dirty="0"/>
                  <a:t>To detect a kink, </a:t>
                </a:r>
              </a:p>
              <a:p>
                <a:pPr lvl="1"/>
                <a:r>
                  <a:rPr kumimoji="1" lang="en-US" altLang="ja-JP" sz="1800" dirty="0"/>
                  <a:t>tau should cross at least one emulsion layer, </a:t>
                </a:r>
              </a:p>
              <a:p>
                <a:pPr lvl="1"/>
                <a:r>
                  <a:rPr kumimoji="1" lang="en-US" altLang="ja-JP" sz="1800" dirty="0"/>
                  <a:t>kink angle should be larger than four times the angular resolution and more than 0.5 mrad</a:t>
                </a:r>
              </a:p>
              <a:p>
                <a:pPr lvl="1"/>
                <a:r>
                  <a:rPr kumimoji="1" lang="en-US" altLang="ja-JP" sz="1800"/>
                  <a:t>reasonable </a:t>
                </a:r>
                <a:r>
                  <a:rPr kumimoji="1" lang="en-US" altLang="ja-JP" sz="1800" dirty="0"/>
                  <a:t>efficiency for </a:t>
                </a:r>
                <a14:m>
                  <m:oMath xmlns:m="http://schemas.openxmlformats.org/officeDocument/2006/math">
                    <m:r>
                      <a:rPr kumimoji="1" lang="en-US" altLang="ja-JP" sz="1800" b="0" i="1" smtClean="0">
                        <a:latin typeface="Cambria Math" panose="02040503050406030204" pitchFamily="18" charset="0"/>
                      </a:rPr>
                      <m:t>𝜏</m:t>
                    </m:r>
                  </m:oMath>
                </a14:m>
                <a:r>
                  <a:rPr kumimoji="1" lang="en-US" altLang="ja-JP" sz="1800" dirty="0"/>
                  <a:t> decays (75% for 1-prong decays)</a:t>
                </a:r>
              </a:p>
              <a:p>
                <a:endParaRPr kumimoji="1" lang="ja-JP" altLang="en-US" sz="2000" dirty="0"/>
              </a:p>
            </p:txBody>
          </p:sp>
        </mc:Choice>
        <mc:Fallback xmlns="">
          <p:sp>
            <p:nvSpPr>
              <p:cNvPr id="3" name="コンテンツ プレースホルダー 2">
                <a:extLst>
                  <a:ext uri="{FF2B5EF4-FFF2-40B4-BE49-F238E27FC236}">
                    <a16:creationId xmlns:a16="http://schemas.microsoft.com/office/drawing/2014/main" id="{0B8494B6-8217-4D9A-BBD3-44CA24C3E5F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09600" y="1600201"/>
                <a:ext cx="5758906" cy="4525963"/>
              </a:xfrm>
              <a:blipFill>
                <a:blip r:embed="rId3"/>
                <a:stretch>
                  <a:fillRect l="-952" t="-674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04B37E56-A2CA-7C92-13A3-ACCDCB3ACD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0E5A47F-7F07-45DB-BBC3-4807FF3CFDFC}" type="slidenum">
              <a:rPr kumimoji="1" lang="ja-JP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Segoe UI"/>
                <a:ea typeface="游ゴシック Medium"/>
                <a:cs typeface="Arial" panose="020B0604020202020204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29</a:t>
            </a:fld>
            <a:endParaRPr kumimoji="1" lang="ja-JP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Segoe UI"/>
              <a:ea typeface="游ゴシック Medium"/>
              <a:cs typeface="Arial" panose="020B0604020202020204" pitchFamily="34" charset="0"/>
            </a:endParaRPr>
          </a:p>
        </p:txBody>
      </p:sp>
      <p:pic>
        <p:nvPicPr>
          <p:cNvPr id="91" name="図 90">
            <a:extLst>
              <a:ext uri="{FF2B5EF4-FFF2-40B4-BE49-F238E27FC236}">
                <a16:creationId xmlns:a16="http://schemas.microsoft.com/office/drawing/2014/main" id="{258322A9-08E9-4C18-A8D6-3BEE039D0EA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55222" y="2889425"/>
            <a:ext cx="4417047" cy="32400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1" name="TextBox 9">
                <a:extLst>
                  <a:ext uri="{FF2B5EF4-FFF2-40B4-BE49-F238E27FC236}">
                    <a16:creationId xmlns:a16="http://schemas.microsoft.com/office/drawing/2014/main" id="{3415A03B-23A7-413F-81FC-58C184CBDB93}"/>
                  </a:ext>
                </a:extLst>
              </p:cNvPr>
              <p:cNvSpPr txBox="1"/>
              <p:nvPr/>
            </p:nvSpPr>
            <p:spPr>
              <a:xfrm>
                <a:off x="7746575" y="3106088"/>
                <a:ext cx="2716086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en-US" altLang="ja-JP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Segoe UI"/>
                    <a:ea typeface="ＭＳ Ｐゴシック" panose="020B0600070205080204" pitchFamily="50" charset="-128"/>
                    <a:cs typeface="+mn-cs"/>
                  </a:rPr>
                  <a:t>mean flight length </a:t>
                </a:r>
                <a14:m>
                  <m:oMath xmlns:m="http://schemas.openxmlformats.org/officeDocument/2006/math">
                    <m:r>
                      <a:rPr kumimoji="1" lang="en-US" altLang="ja-JP" sz="14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+mn-cs"/>
                      </a:rPr>
                      <m:t>≃</m:t>
                    </m:r>
                  </m:oMath>
                </a14:m>
                <a:r>
                  <a:rPr kumimoji="1" lang="en-US" altLang="ja-JP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Segoe UI"/>
                    <a:ea typeface="ＭＳ Ｐゴシック" panose="020B0600070205080204" pitchFamily="50" charset="-128"/>
                    <a:cs typeface="+mn-cs"/>
                  </a:rPr>
                  <a:t> 30 mm</a:t>
                </a:r>
                <a:endParaRPr kumimoji="1" lang="ja-JP" alt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Segoe UI"/>
                  <a:ea typeface="ＭＳ Ｐゴシック" panose="020B0600070205080204" pitchFamily="50" charset="-128"/>
                  <a:cs typeface="+mn-cs"/>
                </a:endParaRPr>
              </a:p>
            </p:txBody>
          </p:sp>
        </mc:Choice>
        <mc:Fallback xmlns="">
          <p:sp>
            <p:nvSpPr>
              <p:cNvPr id="41" name="TextBox 9">
                <a:extLst>
                  <a:ext uri="{FF2B5EF4-FFF2-40B4-BE49-F238E27FC236}">
                    <a16:creationId xmlns:a16="http://schemas.microsoft.com/office/drawing/2014/main" id="{3415A03B-23A7-413F-81FC-58C184CBDB9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46575" y="3106088"/>
                <a:ext cx="2716086" cy="307777"/>
              </a:xfrm>
              <a:prstGeom prst="rect">
                <a:avLst/>
              </a:prstGeom>
              <a:blipFill>
                <a:blip r:embed="rId6"/>
                <a:stretch>
                  <a:fillRect l="-674" t="-6000" b="-18000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2" name="TextBox 13">
            <a:extLst>
              <a:ext uri="{FF2B5EF4-FFF2-40B4-BE49-F238E27FC236}">
                <a16:creationId xmlns:a16="http://schemas.microsoft.com/office/drawing/2014/main" id="{5D55202D-44EC-4484-880B-D4F980EDE240}"/>
              </a:ext>
            </a:extLst>
          </p:cNvPr>
          <p:cNvSpPr txBox="1"/>
          <p:nvPr/>
        </p:nvSpPr>
        <p:spPr>
          <a:xfrm>
            <a:off x="7216364" y="2574858"/>
            <a:ext cx="376549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メイリオ"/>
                <a:cs typeface="+mn-cs"/>
              </a:rPr>
              <a:t>flight length / kink angle</a:t>
            </a:r>
            <a:endParaRPr kumimoji="0" lang="en-GB" sz="1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/>
              <a:ea typeface="メイリオ"/>
              <a:cs typeface="+mn-cs"/>
            </a:endParaRPr>
          </a:p>
        </p:txBody>
      </p:sp>
      <p:sp>
        <p:nvSpPr>
          <p:cNvPr id="43" name="TextBox 9">
            <a:extLst>
              <a:ext uri="{FF2B5EF4-FFF2-40B4-BE49-F238E27FC236}">
                <a16:creationId xmlns:a16="http://schemas.microsoft.com/office/drawing/2014/main" id="{2C7F16D7-ACAC-479A-B48B-9A39E75A2790}"/>
              </a:ext>
            </a:extLst>
          </p:cNvPr>
          <p:cNvSpPr txBox="1"/>
          <p:nvPr/>
        </p:nvSpPr>
        <p:spPr>
          <a:xfrm>
            <a:off x="7746575" y="3480028"/>
            <a:ext cx="271608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ＭＳ Ｐゴシック" panose="020B0600070205080204" pitchFamily="50" charset="-128"/>
                <a:cs typeface="+mn-cs"/>
              </a:rPr>
              <a:t>kink detection efficiency 75%</a:t>
            </a:r>
            <a:endParaRPr kumimoji="1" lang="ja-JP" altLang="en-US" sz="1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/>
              <a:ea typeface="ＭＳ Ｐゴシック" panose="020B0600070205080204" pitchFamily="50" charset="-128"/>
              <a:cs typeface="+mn-cs"/>
            </a:endParaRPr>
          </a:p>
        </p:txBody>
      </p:sp>
      <p:pic>
        <p:nvPicPr>
          <p:cNvPr id="4" name="図 3">
            <a:extLst>
              <a:ext uri="{FF2B5EF4-FFF2-40B4-BE49-F238E27FC236}">
                <a16:creationId xmlns:a16="http://schemas.microsoft.com/office/drawing/2014/main" id="{56D40056-8D7E-24A8-79A7-20268953233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216364" y="643450"/>
            <a:ext cx="3383573" cy="17070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33027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タイトル 1">
                <a:extLst>
                  <a:ext uri="{FF2B5EF4-FFF2-40B4-BE49-F238E27FC236}">
                    <a16:creationId xmlns:a16="http://schemas.microsoft.com/office/drawing/2014/main" id="{75D7440C-B6C1-85F8-11DF-A761B550A2D9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en-US" altLang="ja-JP" sz="3600" dirty="0"/>
                  <a:t>Progress in</a:t>
                </a:r>
                <a:r>
                  <a:rPr kumimoji="1" lang="en-US" altLang="ja-JP" sz="3600" dirty="0"/>
                  <a:t> FASER</a:t>
                </a:r>
                <a14:m>
                  <m:oMath xmlns:m="http://schemas.openxmlformats.org/officeDocument/2006/math">
                    <m:r>
                      <a:rPr kumimoji="1" lang="en-US" altLang="ja-JP" sz="3600" b="0" i="1" smtClean="0">
                        <a:latin typeface="Cambria Math" panose="02040503050406030204" pitchFamily="18" charset="0"/>
                      </a:rPr>
                      <m:t>𝜈</m:t>
                    </m:r>
                  </m:oMath>
                </a14:m>
                <a:endParaRPr kumimoji="1" lang="ja-JP" altLang="en-US" sz="3600" dirty="0"/>
              </a:p>
            </p:txBody>
          </p:sp>
        </mc:Choice>
        <mc:Fallback xmlns="">
          <p:sp>
            <p:nvSpPr>
              <p:cNvPr id="2" name="タイトル 1">
                <a:extLst>
                  <a:ext uri="{FF2B5EF4-FFF2-40B4-BE49-F238E27FC236}">
                    <a16:creationId xmlns:a16="http://schemas.microsoft.com/office/drawing/2014/main" id="{75D7440C-B6C1-85F8-11DF-A761B550A2D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3"/>
                <a:stretch>
                  <a:fillRect l="-1667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コンテンツ プレースホルダー 3">
                <a:extLst>
                  <a:ext uri="{FF2B5EF4-FFF2-40B4-BE49-F238E27FC236}">
                    <a16:creationId xmlns:a16="http://schemas.microsoft.com/office/drawing/2014/main" id="{7F80C8B7-ECDB-A287-66E9-7817933FBFED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altLang="ja-JP" sz="2000" dirty="0">
                    <a:solidFill>
                      <a:srgbClr val="00B050"/>
                    </a:solidFill>
                  </a:rPr>
                  <a:t>F</a:t>
                </a:r>
                <a:r>
                  <a:rPr kumimoji="1" lang="en-US" altLang="ja-JP" sz="2000" dirty="0">
                    <a:solidFill>
                      <a:srgbClr val="00B050"/>
                    </a:solidFill>
                  </a:rPr>
                  <a:t>irst measurements of the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1" lang="en-US" altLang="ja-JP" sz="2000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kumimoji="1" lang="en-US" altLang="ja-JP" sz="2000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𝜈</m:t>
                        </m:r>
                      </m:e>
                      <m:sub>
                        <m:r>
                          <a:rPr kumimoji="1" lang="en-US" altLang="ja-JP" sz="2000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𝑒</m:t>
                        </m:r>
                      </m:sub>
                    </m:sSub>
                  </m:oMath>
                </a14:m>
                <a:r>
                  <a:rPr kumimoji="1" lang="en-US" altLang="ja-JP" sz="2000" dirty="0">
                    <a:solidFill>
                      <a:srgbClr val="00B050"/>
                    </a:solidFill>
                  </a:rPr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1" lang="en-US" altLang="ja-JP" sz="2000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kumimoji="1" lang="en-US" altLang="ja-JP" sz="2000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𝜈</m:t>
                        </m:r>
                      </m:e>
                      <m:sub>
                        <m:r>
                          <a:rPr kumimoji="1" lang="en-US" altLang="ja-JP" sz="2000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𝜇</m:t>
                        </m:r>
                      </m:sub>
                    </m:sSub>
                  </m:oMath>
                </a14:m>
                <a:r>
                  <a:rPr kumimoji="1" lang="en-US" altLang="ja-JP" sz="2000" dirty="0">
                    <a:solidFill>
                      <a:srgbClr val="00B050"/>
                    </a:solidFill>
                  </a:rPr>
                  <a:t> interaction cross sections at TeV energies</a:t>
                </a:r>
              </a:p>
              <a:p>
                <a:pPr lvl="1"/>
                <a:r>
                  <a:rPr kumimoji="1" lang="en-US" altLang="ja-JP" sz="1800" dirty="0">
                    <a:hlinkClick r:id="rId4">
                      <a:extLst>
                        <a:ext uri="{A12FA001-AC4F-418D-AE19-62706E023703}">
                          <ahyp:hlinkClr xmlns:ahyp="http://schemas.microsoft.com/office/drawing/2018/hyperlinkcolor" val="tx"/>
                        </a:ext>
                      </a:extLst>
                    </a:hlinkClick>
                  </a:rPr>
                  <a:t>Phys. Rev. Lett. 133, 021802</a:t>
                </a:r>
                <a:r>
                  <a:rPr kumimoji="1" lang="en-US" altLang="ja-JP" sz="1800" dirty="0"/>
                  <a:t> – Published on 11 July 2024, PRL Editors’ Suggestion</a:t>
                </a:r>
              </a:p>
              <a:p>
                <a:pPr lvl="1"/>
                <a:r>
                  <a:rPr kumimoji="1" lang="en-US" altLang="ja-JP" sz="1800" dirty="0">
                    <a:hlinkClick r:id="rId5">
                      <a:extLst>
                        <a:ext uri="{A12FA001-AC4F-418D-AE19-62706E023703}">
                          <ahyp:hlinkClr xmlns:ahyp="http://schemas.microsoft.com/office/drawing/2018/hyperlinkcolor" val="tx"/>
                        </a:ext>
                      </a:extLst>
                    </a:hlinkClick>
                  </a:rPr>
                  <a:t>Research Highlight in Nature</a:t>
                </a:r>
                <a:endParaRPr kumimoji="1" lang="ja-JP" altLang="en-US" sz="2000" dirty="0"/>
              </a:p>
            </p:txBody>
          </p:sp>
        </mc:Choice>
        <mc:Fallback xmlns="">
          <p:sp>
            <p:nvSpPr>
              <p:cNvPr id="4" name="コンテンツ プレースホルダー 3">
                <a:extLst>
                  <a:ext uri="{FF2B5EF4-FFF2-40B4-BE49-F238E27FC236}">
                    <a16:creationId xmlns:a16="http://schemas.microsoft.com/office/drawing/2014/main" id="{7F80C8B7-ECDB-A287-66E9-7817933FBFE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6"/>
                <a:stretch>
                  <a:fillRect l="-500" t="-809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352BD907-E240-888B-7C1D-8C7BBD2C1E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F2BCEAC-C30D-4AC3-B017-2D71D63B2094}" type="slidenum">
              <a:rPr kumimoji="1" lang="ja-JP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ＭＳ Ｐゴシック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1" lang="ja-JP" altLang="en-US" sz="1200" b="0" i="0" u="none" strike="noStrike" kern="1200" cap="none" spc="0" normalizeH="0" baseline="0" noProof="0" dirty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ＭＳ Ｐゴシック"/>
              <a:cs typeface="Arial" panose="020B0604020202020204" pitchFamily="34" charset="0"/>
            </a:endParaRPr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660BB679-931F-2053-E4CB-C0EC14B68535}"/>
              </a:ext>
            </a:extLst>
          </p:cNvPr>
          <p:cNvSpPr txBox="1"/>
          <p:nvPr/>
        </p:nvSpPr>
        <p:spPr>
          <a:xfrm>
            <a:off x="5978135" y="3035555"/>
            <a:ext cx="591508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t>We will continue the operations and physics analyses.</a:t>
            </a:r>
          </a:p>
        </p:txBody>
      </p:sp>
      <p:pic>
        <p:nvPicPr>
          <p:cNvPr id="6" name="図 5">
            <a:extLst>
              <a:ext uri="{FF2B5EF4-FFF2-40B4-BE49-F238E27FC236}">
                <a16:creationId xmlns:a16="http://schemas.microsoft.com/office/drawing/2014/main" id="{0AC3C28E-4AAB-C810-CF45-AAE7298AB57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0525" y="2965761"/>
            <a:ext cx="5371042" cy="3767655"/>
          </a:xfrm>
          <a:prstGeom prst="rect">
            <a:avLst/>
          </a:prstGeom>
        </p:spPr>
      </p:pic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818C56DD-15DD-503B-E5A0-01C3458F087E}"/>
              </a:ext>
            </a:extLst>
          </p:cNvPr>
          <p:cNvSpPr txBox="1"/>
          <p:nvPr/>
        </p:nvSpPr>
        <p:spPr>
          <a:xfrm>
            <a:off x="1080692" y="3467046"/>
            <a:ext cx="277511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1" lang="en-US" altLang="ja-JP" sz="1000" dirty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https://doi.org/10.1103/PhysRevLett.133.021802</a:t>
            </a:r>
            <a:endParaRPr kumimoji="1" lang="en-US" altLang="ja-JP" sz="1000" dirty="0">
              <a:solidFill>
                <a:prstClr val="white"/>
              </a:solidFill>
              <a:latin typeface="Calibri"/>
              <a:ea typeface="ＭＳ Ｐゴシック" panose="020B0600070205080204" pitchFamily="50" charset="-128"/>
            </a:endParaRPr>
          </a:p>
        </p:txBody>
      </p:sp>
      <p:pic>
        <p:nvPicPr>
          <p:cNvPr id="8" name="図 7">
            <a:extLst>
              <a:ext uri="{FF2B5EF4-FFF2-40B4-BE49-F238E27FC236}">
                <a16:creationId xmlns:a16="http://schemas.microsoft.com/office/drawing/2014/main" id="{22F70950-AD51-69B3-A996-5B1EAF87705F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437047" y="3694305"/>
            <a:ext cx="6754953" cy="30421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378434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3437551-C1E7-2080-C37C-CAFCCD34A8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Neutrino energy reconstruction</a:t>
            </a:r>
            <a:endParaRPr kumimoji="1" lang="ja-JP" altLang="en-US" dirty="0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5F4F6EF0-3C24-817B-88DD-0508D7FF6A56}"/>
              </a:ext>
            </a:extLst>
          </p:cNvPr>
          <p:cNvSpPr txBox="1"/>
          <p:nvPr/>
        </p:nvSpPr>
        <p:spPr>
          <a:xfrm>
            <a:off x="8279414" y="1097451"/>
            <a:ext cx="379828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メイリオ"/>
                <a:cs typeface="+mn-cs"/>
              </a:rPr>
              <a:t>Jeremy Atkinson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メイリオ"/>
                <a:cs typeface="+mn-cs"/>
              </a:rPr>
              <a:t>at the 14th LHC students' poster session</a:t>
            </a:r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27D54846-8AAA-1A61-EDD8-EDD5454F424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4337" y="1956172"/>
            <a:ext cx="7693945" cy="2168019"/>
          </a:xfrm>
          <a:prstGeom prst="rect">
            <a:avLst/>
          </a:prstGeom>
        </p:spPr>
      </p:pic>
      <p:pic>
        <p:nvPicPr>
          <p:cNvPr id="7" name="図 6">
            <a:extLst>
              <a:ext uri="{FF2B5EF4-FFF2-40B4-BE49-F238E27FC236}">
                <a16:creationId xmlns:a16="http://schemas.microsoft.com/office/drawing/2014/main" id="{0AD62F99-D94F-F4CC-4B09-2D2CB288971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75401" y="4393943"/>
            <a:ext cx="2987289" cy="2354339"/>
          </a:xfrm>
          <a:prstGeom prst="rect">
            <a:avLst/>
          </a:prstGeom>
        </p:spPr>
      </p:pic>
      <p:pic>
        <p:nvPicPr>
          <p:cNvPr id="9" name="図 8">
            <a:extLst>
              <a:ext uri="{FF2B5EF4-FFF2-40B4-BE49-F238E27FC236}">
                <a16:creationId xmlns:a16="http://schemas.microsoft.com/office/drawing/2014/main" id="{E25CFE00-1D64-BA70-FCF2-E94783F8803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75876" y="3120263"/>
            <a:ext cx="3475087" cy="3174902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0" name="テキスト ボックス 9">
                <a:extLst>
                  <a:ext uri="{FF2B5EF4-FFF2-40B4-BE49-F238E27FC236}">
                    <a16:creationId xmlns:a16="http://schemas.microsoft.com/office/drawing/2014/main" id="{54913D40-E4D1-909C-147D-D8C5A7E889E0}"/>
                  </a:ext>
                </a:extLst>
              </p:cNvPr>
              <p:cNvSpPr txBox="1"/>
              <p:nvPr/>
            </p:nvSpPr>
            <p:spPr>
              <a:xfrm>
                <a:off x="428625" y="1578963"/>
                <a:ext cx="8210550" cy="36048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en-US" altLang="ja-JP" sz="16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Segoe UI"/>
                    <a:ea typeface="メイリオ"/>
                    <a:cs typeface="+mn-cs"/>
                  </a:rPr>
                  <a:t>Lepton momentum                     1/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kumimoji="1" lang="en-US" altLang="ja-JP" sz="16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+mn-cs"/>
                      </a:rPr>
                      <m:t>tan</m:t>
                    </m:r>
                    <m:sSub>
                      <m:sSubPr>
                        <m:ctrlPr>
                          <a:rPr kumimoji="1" lang="en-US" altLang="ja-JP" sz="16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</m:ctrlPr>
                      </m:sSubPr>
                      <m:e>
                        <m:r>
                          <a:rPr kumimoji="1" lang="en-US" altLang="ja-JP" sz="16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𝜃</m:t>
                        </m:r>
                      </m:e>
                      <m:sub>
                        <m:r>
                          <m:rPr>
                            <m:sty m:val="p"/>
                          </m:rPr>
                          <a:rPr kumimoji="1" lang="en-US" altLang="ja-JP" sz="1600" b="0" i="0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lepton</m:t>
                        </m:r>
                      </m:sub>
                    </m:sSub>
                  </m:oMath>
                </a14:m>
                <a:r>
                  <a:rPr kumimoji="1" lang="en-US" altLang="ja-JP" sz="16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Segoe UI"/>
                    <a:ea typeface="メイリオ"/>
                    <a:cs typeface="+mn-cs"/>
                  </a:rPr>
                  <a:t>             Sum of charged hadron momenta</a:t>
                </a:r>
              </a:p>
            </p:txBody>
          </p:sp>
        </mc:Choice>
        <mc:Fallback xmlns="">
          <p:sp>
            <p:nvSpPr>
              <p:cNvPr id="10" name="テキスト ボックス 9">
                <a:extLst>
                  <a:ext uri="{FF2B5EF4-FFF2-40B4-BE49-F238E27FC236}">
                    <a16:creationId xmlns:a16="http://schemas.microsoft.com/office/drawing/2014/main" id="{54913D40-E4D1-909C-147D-D8C5A7E889E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8625" y="1578963"/>
                <a:ext cx="8210550" cy="360483"/>
              </a:xfrm>
              <a:prstGeom prst="rect">
                <a:avLst/>
              </a:prstGeom>
              <a:blipFill>
                <a:blip r:embed="rId5"/>
                <a:stretch>
                  <a:fillRect l="-371" t="-6780" b="-13559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D0A3DC2A-53FE-35DA-A190-A4CBD97B2E01}"/>
              </a:ext>
            </a:extLst>
          </p:cNvPr>
          <p:cNvSpPr txBox="1"/>
          <p:nvPr/>
        </p:nvSpPr>
        <p:spPr>
          <a:xfrm>
            <a:off x="298785" y="4852590"/>
            <a:ext cx="50191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メイリオ"/>
                <a:cs typeface="+mn-cs"/>
              </a:rPr>
              <a:t>Will investigate different methods to improve the energy reconstruction performance</a:t>
            </a:r>
            <a:endParaRPr kumimoji="1" lang="ja-JP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/>
              <a:ea typeface="メイリオ"/>
              <a:cs typeface="+mn-cs"/>
            </a:endParaRPr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3E2446DA-5BAD-6A22-0B58-062617E67A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E30AA0-DDE0-46A4-AD9D-3E4237A5919D}" type="slidenum">
              <a:rPr kumimoji="1" lang="ja-JP" altLang="en-US" smtClean="0"/>
              <a:t>30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601161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タイトル 1">
                <a:extLst>
                  <a:ext uri="{FF2B5EF4-FFF2-40B4-BE49-F238E27FC236}">
                    <a16:creationId xmlns:a16="http://schemas.microsoft.com/office/drawing/2014/main" id="{733C04F1-4E3F-BAAF-5EC5-76C30EDD76D5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kumimoji="1" lang="en-US" altLang="ja-JP" dirty="0"/>
                  <a:t>FASER</a:t>
                </a:r>
                <a14:m>
                  <m:oMath xmlns:m="http://schemas.openxmlformats.org/officeDocument/2006/math">
                    <m:r>
                      <a:rPr kumimoji="1" lang="en-US" altLang="ja-JP" b="0" i="1" smtClean="0">
                        <a:latin typeface="Cambria Math" panose="02040503050406030204" pitchFamily="18" charset="0"/>
                      </a:rPr>
                      <m:t>𝜈</m:t>
                    </m:r>
                  </m:oMath>
                </a14:m>
                <a:r>
                  <a:rPr kumimoji="1" lang="en-US" altLang="ja-JP" dirty="0"/>
                  <a:t>2 detector</a:t>
                </a:r>
                <a:endParaRPr kumimoji="1" lang="ja-JP" altLang="en-US" dirty="0"/>
              </a:p>
            </p:txBody>
          </p:sp>
        </mc:Choice>
        <mc:Fallback xmlns="">
          <p:sp>
            <p:nvSpPr>
              <p:cNvPr id="2" name="タイトル 1">
                <a:extLst>
                  <a:ext uri="{FF2B5EF4-FFF2-40B4-BE49-F238E27FC236}">
                    <a16:creationId xmlns:a16="http://schemas.microsoft.com/office/drawing/2014/main" id="{733C04F1-4E3F-BAAF-5EC5-76C30EDD76D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3"/>
                <a:stretch>
                  <a:fillRect l="-1389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3" name="コンテンツ プレースホルダー 152">
                <a:extLst>
                  <a:ext uri="{FF2B5EF4-FFF2-40B4-BE49-F238E27FC236}">
                    <a16:creationId xmlns:a16="http://schemas.microsoft.com/office/drawing/2014/main" id="{DC88E20A-EDCA-51B6-AB55-437CF77A67B4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609599" y="1600201"/>
                <a:ext cx="7323240" cy="4525963"/>
              </a:xfrm>
            </p:spPr>
            <p:txBody>
              <a:bodyPr/>
              <a:lstStyle/>
              <a:p>
                <a:r>
                  <a:rPr kumimoji="1" lang="en-US" altLang="ja-JP" dirty="0"/>
                  <a:t>Composed of </a:t>
                </a:r>
                <a14:m>
                  <m:oMath xmlns:m="http://schemas.openxmlformats.org/officeDocument/2006/math">
                    <m:r>
                      <a:rPr kumimoji="1" lang="en-US" altLang="ja-JP" b="0" i="1" smtClean="0">
                        <a:latin typeface="Cambria Math" panose="02040503050406030204" pitchFamily="18" charset="0"/>
                      </a:rPr>
                      <m:t>∼</m:t>
                    </m:r>
                  </m:oMath>
                </a14:m>
                <a:r>
                  <a:rPr kumimoji="1" lang="en-US" altLang="ja-JP" dirty="0"/>
                  <a:t>3300 emulsion layers interleaved with 2-mm-thick tungsten plates. </a:t>
                </a:r>
              </a:p>
              <a:p>
                <a:r>
                  <a:rPr kumimoji="1" lang="en-US" altLang="ja-JP" dirty="0"/>
                  <a:t>The total volume of the tungsten target</a:t>
                </a:r>
              </a:p>
              <a:p>
                <a:pPr lvl="1"/>
                <a:r>
                  <a:rPr kumimoji="1" lang="en-US" altLang="ja-JP" dirty="0"/>
                  <a:t>(40 cm </a:t>
                </a:r>
                <a14:m>
                  <m:oMath xmlns:m="http://schemas.openxmlformats.org/officeDocument/2006/math">
                    <m:r>
                      <a:rPr kumimoji="1" lang="en-US" altLang="ja-JP" b="0" i="1" smtClean="0">
                        <a:latin typeface="Cambria Math" panose="02040503050406030204" pitchFamily="18" charset="0"/>
                      </a:rPr>
                      <m:t>×</m:t>
                    </m:r>
                  </m:oMath>
                </a14:m>
                <a:r>
                  <a:rPr kumimoji="1" lang="en-US" altLang="ja-JP" dirty="0"/>
                  <a:t> 40 cm) or (25 cm </a:t>
                </a:r>
                <a14:m>
                  <m:oMath xmlns:m="http://schemas.openxmlformats.org/officeDocument/2006/math">
                    <m:r>
                      <a:rPr lang="en-US" altLang="ja-JP" i="1">
                        <a:latin typeface="Cambria Math" panose="02040503050406030204" pitchFamily="18" charset="0"/>
                      </a:rPr>
                      <m:t>×</m:t>
                    </m:r>
                  </m:oMath>
                </a14:m>
                <a:r>
                  <a:rPr kumimoji="1" lang="en-US" altLang="ja-JP" dirty="0"/>
                  <a:t> 64 cm) </a:t>
                </a:r>
                <a14:m>
                  <m:oMath xmlns:m="http://schemas.openxmlformats.org/officeDocument/2006/math">
                    <m:r>
                      <a:rPr lang="en-US" altLang="ja-JP" i="1">
                        <a:latin typeface="Cambria Math" panose="02040503050406030204" pitchFamily="18" charset="0"/>
                      </a:rPr>
                      <m:t>×</m:t>
                    </m:r>
                  </m:oMath>
                </a14:m>
                <a:r>
                  <a:rPr kumimoji="1" lang="en-US" altLang="ja-JP" dirty="0"/>
                  <a:t> 6.6 m, with a mass of 20 tons.</a:t>
                </a:r>
              </a:p>
              <a:p>
                <a:r>
                  <a:rPr kumimoji="1" lang="en-US" altLang="ja-JP" dirty="0"/>
                  <a:t>The emulsion detector be placed in a cooling box.</a:t>
                </a:r>
              </a:p>
              <a:p>
                <a:r>
                  <a:rPr kumimoji="1" lang="en-US" altLang="ja-JP" dirty="0"/>
                  <a:t>The detector will be placed directly in front of the FASER2 spectrometer along the LOS. </a:t>
                </a:r>
              </a:p>
              <a:p>
                <a:r>
                  <a:rPr kumimoji="1" lang="en-US" altLang="ja-JP" dirty="0"/>
                  <a:t>The FASERν2 detector will also include a veto system and interface detectors to the FASER2 spectrometer </a:t>
                </a:r>
                <a:endParaRPr kumimoji="1" lang="ja-JP" altLang="en-US" dirty="0"/>
              </a:p>
            </p:txBody>
          </p:sp>
        </mc:Choice>
        <mc:Fallback xmlns="">
          <p:sp>
            <p:nvSpPr>
              <p:cNvPr id="153" name="コンテンツ プレースホルダー 152">
                <a:extLst>
                  <a:ext uri="{FF2B5EF4-FFF2-40B4-BE49-F238E27FC236}">
                    <a16:creationId xmlns:a16="http://schemas.microsoft.com/office/drawing/2014/main" id="{DC88E20A-EDCA-51B6-AB55-437CF77A67B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09599" y="1600201"/>
                <a:ext cx="7323240" cy="4525963"/>
              </a:xfrm>
              <a:blipFill>
                <a:blip r:embed="rId11"/>
                <a:stretch>
                  <a:fillRect l="-500" t="-674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0097047D-80D7-ADA1-FCA1-AD1A7807EA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F2BCEAC-C30D-4AC3-B017-2D71D63B2094}" type="slidenum">
              <a:rPr kumimoji="1" lang="ja-JP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ＭＳ Ｐゴシック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1" lang="ja-JP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ＭＳ Ｐゴシック"/>
              <a:cs typeface="Arial" panose="020B0604020202020204" pitchFamily="34" charset="0"/>
            </a:endParaRPr>
          </a:p>
        </p:txBody>
      </p:sp>
      <p:pic>
        <p:nvPicPr>
          <p:cNvPr id="4" name="図 3">
            <a:extLst>
              <a:ext uri="{FF2B5EF4-FFF2-40B4-BE49-F238E27FC236}">
                <a16:creationId xmlns:a16="http://schemas.microsoft.com/office/drawing/2014/main" id="{39C66F67-3382-D3F1-B5C5-CA0E3BB9C8DE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7804665" y="283603"/>
            <a:ext cx="4310246" cy="3304318"/>
          </a:xfrm>
          <a:prstGeom prst="rect">
            <a:avLst/>
          </a:prstGeom>
        </p:spPr>
      </p:pic>
      <p:pic>
        <p:nvPicPr>
          <p:cNvPr id="149" name="図 148">
            <a:extLst>
              <a:ext uri="{FF2B5EF4-FFF2-40B4-BE49-F238E27FC236}">
                <a16:creationId xmlns:a16="http://schemas.microsoft.com/office/drawing/2014/main" id="{CAB7BAC1-A3D3-BD30-6115-2A3F2B8645A3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5569132" y="4308839"/>
            <a:ext cx="6468417" cy="2414225"/>
          </a:xfrm>
          <a:prstGeom prst="rect">
            <a:avLst/>
          </a:prstGeom>
        </p:spPr>
      </p:pic>
      <p:pic>
        <p:nvPicPr>
          <p:cNvPr id="150" name="図 149">
            <a:extLst>
              <a:ext uri="{FF2B5EF4-FFF2-40B4-BE49-F238E27FC236}">
                <a16:creationId xmlns:a16="http://schemas.microsoft.com/office/drawing/2014/main" id="{D1DF3505-6FDC-D033-18A1-51AF15588785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1961847" y="4529381"/>
            <a:ext cx="4017612" cy="22922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7701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4">
            <a:extLst>
              <a:ext uri="{FF2B5EF4-FFF2-40B4-BE49-F238E27FC236}">
                <a16:creationId xmlns:a16="http://schemas.microsoft.com/office/drawing/2014/main" id="{0342BE7E-2F56-793E-DE30-65A082A270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ja-JP" dirty="0"/>
              <a:t>Expected number of events</a:t>
            </a:r>
            <a:endParaRPr lang="ja-JP" altLang="en-US" dirty="0"/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D3D48835-4CAF-69EB-DA2F-14963A31F5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5A47F-7F07-45DB-BBC3-4807FF3CFDFC}" type="slidenum">
              <a:rPr kumimoji="1" lang="ja-JP" altLang="en-US" smtClean="0"/>
              <a:t>5</a:t>
            </a:fld>
            <a:endParaRPr kumimoji="1" lang="ja-JP" altLang="en-US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6" name="表 6">
                <a:extLst>
                  <a:ext uri="{FF2B5EF4-FFF2-40B4-BE49-F238E27FC236}">
                    <a16:creationId xmlns:a16="http://schemas.microsoft.com/office/drawing/2014/main" id="{24E93C8E-2452-693F-8D35-EB2FCCDB5D02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779758184"/>
                  </p:ext>
                </p:extLst>
              </p:nvPr>
            </p:nvGraphicFramePr>
            <p:xfrm>
              <a:off x="961162" y="1972753"/>
              <a:ext cx="8763916" cy="2364232"/>
            </p:xfrm>
            <a:graphic>
              <a:graphicData uri="http://schemas.openxmlformats.org/drawingml/2006/table">
                <a:tbl>
                  <a:tblPr firstRow="1" bandRow="1"/>
                  <a:tblGrid>
                    <a:gridCol w="1445237">
                      <a:extLst>
                        <a:ext uri="{9D8B030D-6E8A-4147-A177-3AD203B41FA5}">
                          <a16:colId xmlns:a16="http://schemas.microsoft.com/office/drawing/2014/main" val="2306916332"/>
                        </a:ext>
                      </a:extLst>
                    </a:gridCol>
                    <a:gridCol w="1704765">
                      <a:extLst>
                        <a:ext uri="{9D8B030D-6E8A-4147-A177-3AD203B41FA5}">
                          <a16:colId xmlns:a16="http://schemas.microsoft.com/office/drawing/2014/main" val="1076638908"/>
                        </a:ext>
                      </a:extLst>
                    </a:gridCol>
                    <a:gridCol w="208280">
                      <a:extLst>
                        <a:ext uri="{9D8B030D-6E8A-4147-A177-3AD203B41FA5}">
                          <a16:colId xmlns:a16="http://schemas.microsoft.com/office/drawing/2014/main" val="1720714798"/>
                        </a:ext>
                      </a:extLst>
                    </a:gridCol>
                    <a:gridCol w="830179">
                      <a:extLst>
                        <a:ext uri="{9D8B030D-6E8A-4147-A177-3AD203B41FA5}">
                          <a16:colId xmlns:a16="http://schemas.microsoft.com/office/drawing/2014/main" val="2551598816"/>
                        </a:ext>
                      </a:extLst>
                    </a:gridCol>
                    <a:gridCol w="878305">
                      <a:extLst>
                        <a:ext uri="{9D8B030D-6E8A-4147-A177-3AD203B41FA5}">
                          <a16:colId xmlns:a16="http://schemas.microsoft.com/office/drawing/2014/main" val="3589597084"/>
                        </a:ext>
                      </a:extLst>
                    </a:gridCol>
                    <a:gridCol w="796497">
                      <a:extLst>
                        <a:ext uri="{9D8B030D-6E8A-4147-A177-3AD203B41FA5}">
                          <a16:colId xmlns:a16="http://schemas.microsoft.com/office/drawing/2014/main" val="4269556444"/>
                        </a:ext>
                      </a:extLst>
                    </a:gridCol>
                    <a:gridCol w="238219">
                      <a:extLst>
                        <a:ext uri="{9D8B030D-6E8A-4147-A177-3AD203B41FA5}">
                          <a16:colId xmlns:a16="http://schemas.microsoft.com/office/drawing/2014/main" val="3484578116"/>
                        </a:ext>
                      </a:extLst>
                    </a:gridCol>
                    <a:gridCol w="914400">
                      <a:extLst>
                        <a:ext uri="{9D8B030D-6E8A-4147-A177-3AD203B41FA5}">
                          <a16:colId xmlns:a16="http://schemas.microsoft.com/office/drawing/2014/main" val="3989504842"/>
                        </a:ext>
                      </a:extLst>
                    </a:gridCol>
                    <a:gridCol w="830179">
                      <a:extLst>
                        <a:ext uri="{9D8B030D-6E8A-4147-A177-3AD203B41FA5}">
                          <a16:colId xmlns:a16="http://schemas.microsoft.com/office/drawing/2014/main" val="3858364034"/>
                        </a:ext>
                      </a:extLst>
                    </a:gridCol>
                    <a:gridCol w="917855">
                      <a:extLst>
                        <a:ext uri="{9D8B030D-6E8A-4147-A177-3AD203B41FA5}">
                          <a16:colId xmlns:a16="http://schemas.microsoft.com/office/drawing/2014/main" val="1216437641"/>
                        </a:ext>
                      </a:extLst>
                    </a:gridCol>
                  </a:tblGrid>
                  <a:tr h="446562"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kumimoji="1" sz="1800" b="1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1pPr>
                          <a:lvl2pPr marL="457200" algn="l" defTabSz="914400" rtl="0" eaLnBrk="1" latinLnBrk="0" hangingPunct="1">
                            <a:defRPr kumimoji="1" sz="1800" b="1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2pPr>
                          <a:lvl3pPr marL="914400" algn="l" defTabSz="914400" rtl="0" eaLnBrk="1" latinLnBrk="0" hangingPunct="1">
                            <a:defRPr kumimoji="1" sz="1800" b="1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3pPr>
                          <a:lvl4pPr marL="1371600" algn="l" defTabSz="914400" rtl="0" eaLnBrk="1" latinLnBrk="0" hangingPunct="1">
                            <a:defRPr kumimoji="1" sz="1800" b="1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4pPr>
                          <a:lvl5pPr marL="1828800" algn="l" defTabSz="914400" rtl="0" eaLnBrk="1" latinLnBrk="0" hangingPunct="1">
                            <a:defRPr kumimoji="1" sz="1800" b="1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5pPr>
                          <a:lvl6pPr marL="2286000" algn="l" defTabSz="914400" rtl="0" eaLnBrk="1" latinLnBrk="0" hangingPunct="1">
                            <a:defRPr kumimoji="1" sz="1800" b="1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6pPr>
                          <a:lvl7pPr marL="2743200" algn="l" defTabSz="914400" rtl="0" eaLnBrk="1" latinLnBrk="0" hangingPunct="1">
                            <a:defRPr kumimoji="1" sz="1800" b="1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7pPr>
                          <a:lvl8pPr marL="3200400" algn="l" defTabSz="914400" rtl="0" eaLnBrk="1" latinLnBrk="0" hangingPunct="1">
                            <a:defRPr kumimoji="1" sz="1800" b="1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8pPr>
                          <a:lvl9pPr marL="3657600" algn="l" defTabSz="914400" rtl="0" eaLnBrk="1" latinLnBrk="0" hangingPunct="1">
                            <a:defRPr kumimoji="1" sz="1800" b="1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9pPr>
                        </a:lstStyle>
                        <a:p>
                          <a:endParaRPr kumimoji="1" lang="ja-JP" altLang="en-US" sz="14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mpd="sng">
                          <a:solidFill>
                            <a:srgbClr val="A5A5A5"/>
                          </a:solidFill>
                        </a:lnL>
                        <a:lnR w="12700" cmpd="sng">
                          <a:solidFill>
                            <a:srgbClr val="A5A5A5"/>
                          </a:solidFill>
                        </a:lnR>
                        <a:lnT w="12700" cmpd="sng">
                          <a:solidFill>
                            <a:srgbClr val="A5A5A5"/>
                          </a:solidFill>
                        </a:lnT>
                        <a:lnB w="25400" cmpd="sng">
                          <a:solidFill>
                            <a:srgbClr val="A5A5A5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kumimoji="1" sz="1800" b="1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1pPr>
                          <a:lvl2pPr marL="457200" algn="l" defTabSz="914400" rtl="0" eaLnBrk="1" latinLnBrk="0" hangingPunct="1">
                            <a:defRPr kumimoji="1" sz="1800" b="1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2pPr>
                          <a:lvl3pPr marL="914400" algn="l" defTabSz="914400" rtl="0" eaLnBrk="1" latinLnBrk="0" hangingPunct="1">
                            <a:defRPr kumimoji="1" sz="1800" b="1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3pPr>
                          <a:lvl4pPr marL="1371600" algn="l" defTabSz="914400" rtl="0" eaLnBrk="1" latinLnBrk="0" hangingPunct="1">
                            <a:defRPr kumimoji="1" sz="1800" b="1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4pPr>
                          <a:lvl5pPr marL="1828800" algn="l" defTabSz="914400" rtl="0" eaLnBrk="1" latinLnBrk="0" hangingPunct="1">
                            <a:defRPr kumimoji="1" sz="1800" b="1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5pPr>
                          <a:lvl6pPr marL="2286000" algn="l" defTabSz="914400" rtl="0" eaLnBrk="1" latinLnBrk="0" hangingPunct="1">
                            <a:defRPr kumimoji="1" sz="1800" b="1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6pPr>
                          <a:lvl7pPr marL="2743200" algn="l" defTabSz="914400" rtl="0" eaLnBrk="1" latinLnBrk="0" hangingPunct="1">
                            <a:defRPr kumimoji="1" sz="1800" b="1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7pPr>
                          <a:lvl8pPr marL="3200400" algn="l" defTabSz="914400" rtl="0" eaLnBrk="1" latinLnBrk="0" hangingPunct="1">
                            <a:defRPr kumimoji="1" sz="1800" b="1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8pPr>
                          <a:lvl9pPr marL="3657600" algn="l" defTabSz="914400" rtl="0" eaLnBrk="1" latinLnBrk="0" hangingPunct="1">
                            <a:defRPr kumimoji="1" sz="1800" b="1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9pPr>
                        </a:lstStyle>
                        <a:p>
                          <a:endParaRPr kumimoji="1" lang="ja-JP" altLang="en-US" sz="14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mpd="sng">
                          <a:solidFill>
                            <a:srgbClr val="A5A5A5"/>
                          </a:solidFill>
                        </a:lnL>
                        <a:lnR w="12700" cmpd="sng">
                          <a:solidFill>
                            <a:srgbClr val="A5A5A5"/>
                          </a:solidFill>
                        </a:lnR>
                        <a:lnT w="12700" cmpd="sng">
                          <a:solidFill>
                            <a:srgbClr val="A5A5A5"/>
                          </a:solidFill>
                        </a:lnT>
                        <a:lnB w="25400" cmpd="sng">
                          <a:solidFill>
                            <a:srgbClr val="A5A5A5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kumimoji="1" lang="ja-JP" altLang="en-US" sz="14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mpd="sng">
                          <a:solidFill>
                            <a:srgbClr val="A5A5A5"/>
                          </a:solidFill>
                        </a:lnL>
                        <a:lnR w="12700" cap="flat" cmpd="sng" algn="ctr">
                          <a:solidFill>
                            <a:srgbClr val="A5A5A5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mpd="sng">
                          <a:solidFill>
                            <a:srgbClr val="A5A5A5"/>
                          </a:solidFill>
                        </a:lnT>
                        <a:lnB w="25400" cap="flat" cmpd="sng" algn="ctr">
                          <a:solidFill>
                            <a:srgbClr val="A5A5A5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kumimoji="1" sz="1800" b="1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1pPr>
                          <a:lvl2pPr marL="457200" algn="l" defTabSz="914400" rtl="0" eaLnBrk="1" latinLnBrk="0" hangingPunct="1">
                            <a:defRPr kumimoji="1" sz="1800" b="1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2pPr>
                          <a:lvl3pPr marL="914400" algn="l" defTabSz="914400" rtl="0" eaLnBrk="1" latinLnBrk="0" hangingPunct="1">
                            <a:defRPr kumimoji="1" sz="1800" b="1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3pPr>
                          <a:lvl4pPr marL="1371600" algn="l" defTabSz="914400" rtl="0" eaLnBrk="1" latinLnBrk="0" hangingPunct="1">
                            <a:defRPr kumimoji="1" sz="1800" b="1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4pPr>
                          <a:lvl5pPr marL="1828800" algn="l" defTabSz="914400" rtl="0" eaLnBrk="1" latinLnBrk="0" hangingPunct="1">
                            <a:defRPr kumimoji="1" sz="1800" b="1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5pPr>
                          <a:lvl6pPr marL="2286000" algn="l" defTabSz="914400" rtl="0" eaLnBrk="1" latinLnBrk="0" hangingPunct="1">
                            <a:defRPr kumimoji="1" sz="1800" b="1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6pPr>
                          <a:lvl7pPr marL="2743200" algn="l" defTabSz="914400" rtl="0" eaLnBrk="1" latinLnBrk="0" hangingPunct="1">
                            <a:defRPr kumimoji="1" sz="1800" b="1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7pPr>
                          <a:lvl8pPr marL="3200400" algn="l" defTabSz="914400" rtl="0" eaLnBrk="1" latinLnBrk="0" hangingPunct="1">
                            <a:defRPr kumimoji="1" sz="1800" b="1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8pPr>
                          <a:lvl9pPr marL="3657600" algn="l" defTabSz="914400" rtl="0" eaLnBrk="1" latinLnBrk="0" hangingPunct="1">
                            <a:defRPr kumimoji="1" sz="1800" b="1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9pPr>
                        </a:lstStyle>
                        <a:p>
                          <a:pPr algn="ctr"/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kumimoji="1" lang="en-US" altLang="ja-JP" sz="1400" b="1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kumimoji="1" lang="en-US" altLang="ja-JP" sz="1400" b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𝝂</m:t>
                                  </m:r>
                                </m:e>
                                <m:sub>
                                  <m:r>
                                    <a:rPr kumimoji="1" lang="en-US" altLang="ja-JP" sz="1400" b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𝒆</m:t>
                                  </m:r>
                                </m:sub>
                              </m:sSub>
                            </m:oMath>
                          </a14:m>
                          <a:r>
                            <a:rPr kumimoji="1" lang="en-US" altLang="ja-JP" sz="1400" dirty="0">
                              <a:solidFill>
                                <a:schemeClr val="tx1"/>
                              </a:solidFill>
                            </a:rPr>
                            <a:t>+</a:t>
                          </a:r>
                          <a14:m>
                            <m:oMath xmlns:m="http://schemas.openxmlformats.org/officeDocument/2006/math">
                              <m:acc>
                                <m:accPr>
                                  <m:chr m:val="̅"/>
                                  <m:ctrlPr>
                                    <a:rPr kumimoji="1" lang="en-US" altLang="ja-JP" sz="1400" b="1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sSub>
                                    <m:sSubPr>
                                      <m:ctrlPr>
                                        <a:rPr kumimoji="1" lang="en-US" altLang="ja-JP" sz="1400" b="1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kumimoji="1" lang="en-US" altLang="ja-JP" sz="1400" b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𝝂</m:t>
                                      </m:r>
                                    </m:e>
                                    <m:sub>
                                      <m:r>
                                        <a:rPr kumimoji="1" lang="en-US" altLang="ja-JP" sz="1400" b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𝒆</m:t>
                                      </m:r>
                                    </m:sub>
                                  </m:sSub>
                                </m:e>
                              </m:acc>
                            </m:oMath>
                          </a14:m>
                          <a:r>
                            <a:rPr kumimoji="1" lang="ja-JP" altLang="en-US" sz="1400" dirty="0">
                              <a:solidFill>
                                <a:schemeClr val="tx1"/>
                              </a:solidFill>
                            </a:rPr>
                            <a:t> </a:t>
                          </a:r>
                          <a:r>
                            <a:rPr kumimoji="1" lang="en-US" altLang="ja-JP" sz="1400" dirty="0">
                              <a:solidFill>
                                <a:schemeClr val="tx1"/>
                              </a:solidFill>
                            </a:rPr>
                            <a:t>CC</a:t>
                          </a:r>
                          <a:endParaRPr kumimoji="1" lang="ja-JP" altLang="en-US" sz="14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mpd="sng">
                          <a:solidFill>
                            <a:srgbClr val="A5A5A5"/>
                          </a:solidFill>
                        </a:lnL>
                        <a:lnR w="12700" cmpd="sng">
                          <a:solidFill>
                            <a:srgbClr val="A5A5A5"/>
                          </a:solidFill>
                        </a:lnR>
                        <a:lnT w="12700" cmpd="sng">
                          <a:solidFill>
                            <a:srgbClr val="A5A5A5"/>
                          </a:solidFill>
                        </a:lnT>
                        <a:lnB w="25400" cmpd="sng">
                          <a:solidFill>
                            <a:srgbClr val="A5A5A5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2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kumimoji="1" sz="1800" b="1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1pPr>
                          <a:lvl2pPr marL="457200" algn="l" defTabSz="914400" rtl="0" eaLnBrk="1" latinLnBrk="0" hangingPunct="1">
                            <a:defRPr kumimoji="1" sz="1800" b="1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2pPr>
                          <a:lvl3pPr marL="914400" algn="l" defTabSz="914400" rtl="0" eaLnBrk="1" latinLnBrk="0" hangingPunct="1">
                            <a:defRPr kumimoji="1" sz="1800" b="1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3pPr>
                          <a:lvl4pPr marL="1371600" algn="l" defTabSz="914400" rtl="0" eaLnBrk="1" latinLnBrk="0" hangingPunct="1">
                            <a:defRPr kumimoji="1" sz="1800" b="1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4pPr>
                          <a:lvl5pPr marL="1828800" algn="l" defTabSz="914400" rtl="0" eaLnBrk="1" latinLnBrk="0" hangingPunct="1">
                            <a:defRPr kumimoji="1" sz="1800" b="1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5pPr>
                          <a:lvl6pPr marL="2286000" algn="l" defTabSz="914400" rtl="0" eaLnBrk="1" latinLnBrk="0" hangingPunct="1">
                            <a:defRPr kumimoji="1" sz="1800" b="1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6pPr>
                          <a:lvl7pPr marL="2743200" algn="l" defTabSz="914400" rtl="0" eaLnBrk="1" latinLnBrk="0" hangingPunct="1">
                            <a:defRPr kumimoji="1" sz="1800" b="1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7pPr>
                          <a:lvl8pPr marL="3200400" algn="l" defTabSz="914400" rtl="0" eaLnBrk="1" latinLnBrk="0" hangingPunct="1">
                            <a:defRPr kumimoji="1" sz="1800" b="1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8pPr>
                          <a:lvl9pPr marL="3657600" algn="l" defTabSz="914400" rtl="0" eaLnBrk="1" latinLnBrk="0" hangingPunct="1">
                            <a:defRPr kumimoji="1" sz="1800" b="1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9pPr>
                        </a:lstStyle>
                        <a:p>
                          <a:pPr algn="ctr"/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kumimoji="1" lang="en-US" altLang="ja-JP" sz="1400" b="1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kumimoji="1" lang="en-US" altLang="ja-JP" sz="1400" b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𝝂</m:t>
                                  </m:r>
                                </m:e>
                                <m:sub>
                                  <m:r>
                                    <a:rPr kumimoji="1" lang="en-US" altLang="ja-JP" sz="1400" b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𝝁</m:t>
                                  </m:r>
                                </m:sub>
                              </m:sSub>
                            </m:oMath>
                          </a14:m>
                          <a:r>
                            <a:rPr kumimoji="1" lang="en-US" altLang="ja-JP" sz="1400" dirty="0">
                              <a:solidFill>
                                <a:schemeClr val="tx1"/>
                              </a:solidFill>
                            </a:rPr>
                            <a:t>+</a:t>
                          </a:r>
                          <a14:m>
                            <m:oMath xmlns:m="http://schemas.openxmlformats.org/officeDocument/2006/math">
                              <m:acc>
                                <m:accPr>
                                  <m:chr m:val="̅"/>
                                  <m:ctrlPr>
                                    <a:rPr kumimoji="1" lang="en-US" altLang="ja-JP" sz="140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sSub>
                                    <m:sSubPr>
                                      <m:ctrlPr>
                                        <a:rPr kumimoji="1" lang="en-US" altLang="ja-JP" sz="1400" b="1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kumimoji="1" lang="en-US" altLang="ja-JP" sz="1400" b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𝝂</m:t>
                                      </m:r>
                                    </m:e>
                                    <m:sub>
                                      <m:r>
                                        <a:rPr kumimoji="1" lang="en-US" altLang="ja-JP" sz="1400" b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𝝁</m:t>
                                      </m:r>
                                    </m:sub>
                                  </m:sSub>
                                </m:e>
                              </m:acc>
                            </m:oMath>
                          </a14:m>
                          <a:r>
                            <a:rPr kumimoji="1" lang="ja-JP" altLang="en-US" sz="1400" dirty="0">
                              <a:solidFill>
                                <a:schemeClr val="tx1"/>
                              </a:solidFill>
                            </a:rPr>
                            <a:t> </a:t>
                          </a:r>
                          <a:r>
                            <a:rPr kumimoji="1" lang="en-US" altLang="ja-JP" sz="1400" dirty="0">
                              <a:solidFill>
                                <a:schemeClr val="tx1"/>
                              </a:solidFill>
                            </a:rPr>
                            <a:t>CC</a:t>
                          </a:r>
                          <a:r>
                            <a:rPr kumimoji="1" lang="ja-JP" altLang="en-US" sz="1400" dirty="0">
                              <a:solidFill>
                                <a:schemeClr val="tx1"/>
                              </a:solidFill>
                            </a:rPr>
                            <a:t> </a:t>
                          </a:r>
                        </a:p>
                      </a:txBody>
                      <a:tcPr>
                        <a:lnL w="12700" cmpd="sng">
                          <a:solidFill>
                            <a:srgbClr val="A5A5A5"/>
                          </a:solidFill>
                        </a:lnL>
                        <a:lnR w="12700" cmpd="sng">
                          <a:solidFill>
                            <a:srgbClr val="A5A5A5"/>
                          </a:solidFill>
                        </a:lnR>
                        <a:lnT w="12700" cmpd="sng">
                          <a:solidFill>
                            <a:srgbClr val="A5A5A5"/>
                          </a:solidFill>
                        </a:lnT>
                        <a:lnB w="25400" cmpd="sng">
                          <a:solidFill>
                            <a:srgbClr val="A5A5A5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2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kumimoji="1" sz="1800" b="1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1pPr>
                          <a:lvl2pPr marL="457200" algn="l" defTabSz="914400" rtl="0" eaLnBrk="1" latinLnBrk="0" hangingPunct="1">
                            <a:defRPr kumimoji="1" sz="1800" b="1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2pPr>
                          <a:lvl3pPr marL="914400" algn="l" defTabSz="914400" rtl="0" eaLnBrk="1" latinLnBrk="0" hangingPunct="1">
                            <a:defRPr kumimoji="1" sz="1800" b="1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3pPr>
                          <a:lvl4pPr marL="1371600" algn="l" defTabSz="914400" rtl="0" eaLnBrk="1" latinLnBrk="0" hangingPunct="1">
                            <a:defRPr kumimoji="1" sz="1800" b="1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4pPr>
                          <a:lvl5pPr marL="1828800" algn="l" defTabSz="914400" rtl="0" eaLnBrk="1" latinLnBrk="0" hangingPunct="1">
                            <a:defRPr kumimoji="1" sz="1800" b="1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5pPr>
                          <a:lvl6pPr marL="2286000" algn="l" defTabSz="914400" rtl="0" eaLnBrk="1" latinLnBrk="0" hangingPunct="1">
                            <a:defRPr kumimoji="1" sz="1800" b="1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6pPr>
                          <a:lvl7pPr marL="2743200" algn="l" defTabSz="914400" rtl="0" eaLnBrk="1" latinLnBrk="0" hangingPunct="1">
                            <a:defRPr kumimoji="1" sz="1800" b="1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7pPr>
                          <a:lvl8pPr marL="3200400" algn="l" defTabSz="914400" rtl="0" eaLnBrk="1" latinLnBrk="0" hangingPunct="1">
                            <a:defRPr kumimoji="1" sz="1800" b="1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8pPr>
                          <a:lvl9pPr marL="3657600" algn="l" defTabSz="914400" rtl="0" eaLnBrk="1" latinLnBrk="0" hangingPunct="1">
                            <a:defRPr kumimoji="1" sz="1800" b="1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9pPr>
                        </a:lstStyle>
                        <a:p>
                          <a:pPr algn="ctr"/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kumimoji="1" lang="en-US" altLang="ja-JP" sz="1400" b="1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kumimoji="1" lang="en-US" altLang="ja-JP" sz="1400" b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𝝂</m:t>
                                  </m:r>
                                </m:e>
                                <m:sub>
                                  <m:r>
                                    <a:rPr kumimoji="1" lang="en-US" altLang="ja-JP" sz="1400" b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𝝉</m:t>
                                  </m:r>
                                </m:sub>
                              </m:sSub>
                            </m:oMath>
                          </a14:m>
                          <a:r>
                            <a:rPr kumimoji="1" lang="en-US" altLang="ja-JP" sz="1400" dirty="0">
                              <a:solidFill>
                                <a:schemeClr val="tx1"/>
                              </a:solidFill>
                            </a:rPr>
                            <a:t>+</a:t>
                          </a:r>
                          <a14:m>
                            <m:oMath xmlns:m="http://schemas.openxmlformats.org/officeDocument/2006/math">
                              <m:acc>
                                <m:accPr>
                                  <m:chr m:val="̅"/>
                                  <m:ctrlPr>
                                    <a:rPr kumimoji="1" lang="en-US" altLang="ja-JP" sz="140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sSub>
                                    <m:sSubPr>
                                      <m:ctrlPr>
                                        <a:rPr kumimoji="1" lang="en-US" altLang="ja-JP" sz="1400" b="1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kumimoji="1" lang="en-US" altLang="ja-JP" sz="1400" b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𝝂</m:t>
                                      </m:r>
                                    </m:e>
                                    <m:sub>
                                      <m:r>
                                        <a:rPr kumimoji="1" lang="en-US" altLang="ja-JP" sz="1400" b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𝝉</m:t>
                                      </m:r>
                                    </m:sub>
                                  </m:sSub>
                                </m:e>
                              </m:acc>
                            </m:oMath>
                          </a14:m>
                          <a:r>
                            <a:rPr kumimoji="1" lang="ja-JP" altLang="en-US" sz="1400" dirty="0">
                              <a:solidFill>
                                <a:schemeClr val="tx1"/>
                              </a:solidFill>
                            </a:rPr>
                            <a:t> </a:t>
                          </a:r>
                          <a:r>
                            <a:rPr kumimoji="1" lang="en-US" altLang="ja-JP" sz="1400" dirty="0">
                              <a:solidFill>
                                <a:schemeClr val="tx1"/>
                              </a:solidFill>
                            </a:rPr>
                            <a:t>CC</a:t>
                          </a:r>
                          <a:endParaRPr kumimoji="1" lang="ja-JP" altLang="en-US" sz="14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mpd="sng">
                          <a:solidFill>
                            <a:srgbClr val="A5A5A5"/>
                          </a:solidFill>
                        </a:lnL>
                        <a:lnR w="12700" cap="flat" cmpd="sng" algn="ctr">
                          <a:solidFill>
                            <a:srgbClr val="A5A5A5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mpd="sng">
                          <a:solidFill>
                            <a:srgbClr val="A5A5A5"/>
                          </a:solidFill>
                        </a:lnT>
                        <a:lnB w="25400" cmpd="sng">
                          <a:solidFill>
                            <a:srgbClr val="A5A5A5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2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1pPr>
                          <a:lvl2pPr marL="4572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2pPr>
                          <a:lvl3pPr marL="9144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3pPr>
                          <a:lvl4pPr marL="13716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4pPr>
                          <a:lvl5pPr marL="18288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5pPr>
                          <a:lvl6pPr marL="22860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6pPr>
                          <a:lvl7pPr marL="27432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7pPr>
                          <a:lvl8pPr marL="32004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8pPr>
                          <a:lvl9pPr marL="36576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9pPr>
                        </a:lstStyle>
                        <a:p>
                          <a:pPr algn="ctr"/>
                          <a:endParaRPr kumimoji="1" lang="ja-JP" altLang="en-US" sz="14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rgbClr val="A5A5A5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A5A5A5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mpd="sng">
                          <a:solidFill>
                            <a:srgbClr val="A5A5A5"/>
                          </a:solidFill>
                        </a:lnT>
                        <a:lnB w="25400" cap="flat" cmpd="sng" algn="ctr">
                          <a:solidFill>
                            <a:srgbClr val="A5A5A5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kumimoji="1" sz="1800" b="1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1pPr>
                          <a:lvl2pPr marL="457200" algn="l" defTabSz="914400" rtl="0" eaLnBrk="1" latinLnBrk="0" hangingPunct="1">
                            <a:defRPr kumimoji="1" sz="1800" b="1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2pPr>
                          <a:lvl3pPr marL="914400" algn="l" defTabSz="914400" rtl="0" eaLnBrk="1" latinLnBrk="0" hangingPunct="1">
                            <a:defRPr kumimoji="1" sz="1800" b="1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3pPr>
                          <a:lvl4pPr marL="1371600" algn="l" defTabSz="914400" rtl="0" eaLnBrk="1" latinLnBrk="0" hangingPunct="1">
                            <a:defRPr kumimoji="1" sz="1800" b="1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4pPr>
                          <a:lvl5pPr marL="1828800" algn="l" defTabSz="914400" rtl="0" eaLnBrk="1" latinLnBrk="0" hangingPunct="1">
                            <a:defRPr kumimoji="1" sz="1800" b="1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5pPr>
                          <a:lvl6pPr marL="2286000" algn="l" defTabSz="914400" rtl="0" eaLnBrk="1" latinLnBrk="0" hangingPunct="1">
                            <a:defRPr kumimoji="1" sz="1800" b="1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6pPr>
                          <a:lvl7pPr marL="2743200" algn="l" defTabSz="914400" rtl="0" eaLnBrk="1" latinLnBrk="0" hangingPunct="1">
                            <a:defRPr kumimoji="1" sz="1800" b="1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7pPr>
                          <a:lvl8pPr marL="3200400" algn="l" defTabSz="914400" rtl="0" eaLnBrk="1" latinLnBrk="0" hangingPunct="1">
                            <a:defRPr kumimoji="1" sz="1800" b="1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8pPr>
                          <a:lvl9pPr marL="3657600" algn="l" defTabSz="914400" rtl="0" eaLnBrk="1" latinLnBrk="0" hangingPunct="1">
                            <a:defRPr kumimoji="1" sz="1800" b="1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9pPr>
                        </a:lstStyle>
                        <a:p>
                          <a:pPr algn="ctr"/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kumimoji="1" lang="en-US" altLang="ja-JP" sz="1400" b="1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kumimoji="1" lang="en-US" altLang="ja-JP" sz="1400" b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𝝂</m:t>
                                  </m:r>
                                </m:e>
                                <m:sub>
                                  <m:r>
                                    <a:rPr kumimoji="1" lang="en-US" altLang="ja-JP" sz="1400" b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𝒆</m:t>
                                  </m:r>
                                </m:sub>
                              </m:sSub>
                            </m:oMath>
                          </a14:m>
                          <a:r>
                            <a:rPr kumimoji="1" lang="en-US" altLang="ja-JP" sz="1400" dirty="0">
                              <a:solidFill>
                                <a:schemeClr val="tx1"/>
                              </a:solidFill>
                            </a:rPr>
                            <a:t>+</a:t>
                          </a:r>
                          <a14:m>
                            <m:oMath xmlns:m="http://schemas.openxmlformats.org/officeDocument/2006/math">
                              <m:acc>
                                <m:accPr>
                                  <m:chr m:val="̅"/>
                                  <m:ctrlPr>
                                    <a:rPr kumimoji="1" lang="en-US" altLang="ja-JP" sz="1400" b="1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sSub>
                                    <m:sSubPr>
                                      <m:ctrlPr>
                                        <a:rPr kumimoji="1" lang="en-US" altLang="ja-JP" sz="1400" b="1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kumimoji="1" lang="en-US" altLang="ja-JP" sz="1400" b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𝝂</m:t>
                                      </m:r>
                                    </m:e>
                                    <m:sub>
                                      <m:r>
                                        <a:rPr kumimoji="1" lang="en-US" altLang="ja-JP" sz="1400" b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𝒆</m:t>
                                      </m:r>
                                    </m:sub>
                                  </m:sSub>
                                </m:e>
                              </m:acc>
                            </m:oMath>
                          </a14:m>
                          <a:r>
                            <a:rPr kumimoji="1" lang="ja-JP" altLang="en-US" sz="1400" dirty="0">
                              <a:solidFill>
                                <a:schemeClr val="tx1"/>
                              </a:solidFill>
                            </a:rPr>
                            <a:t> </a:t>
                          </a:r>
                          <a:r>
                            <a:rPr kumimoji="1" lang="en-US" altLang="ja-JP" sz="1400" dirty="0">
                              <a:solidFill>
                                <a:schemeClr val="tx1"/>
                              </a:solidFill>
                            </a:rPr>
                            <a:t>CC</a:t>
                          </a:r>
                          <a:endParaRPr kumimoji="1" lang="ja-JP" altLang="en-US" sz="14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mpd="sng">
                          <a:solidFill>
                            <a:srgbClr val="A5A5A5"/>
                          </a:solidFill>
                        </a:lnL>
                        <a:lnR w="12700" cap="flat" cmpd="sng" algn="ctr">
                          <a:solidFill>
                            <a:srgbClr val="A5A5A5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mpd="sng">
                          <a:solidFill>
                            <a:srgbClr val="A5A5A5"/>
                          </a:solidFill>
                        </a:lnT>
                        <a:lnB w="25400" cap="flat" cmpd="sng" algn="ctr">
                          <a:solidFill>
                            <a:srgbClr val="A5A5A5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2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kumimoji="1" sz="1800" b="1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1pPr>
                          <a:lvl2pPr marL="457200" algn="l" defTabSz="914400" rtl="0" eaLnBrk="1" latinLnBrk="0" hangingPunct="1">
                            <a:defRPr kumimoji="1" sz="1800" b="1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2pPr>
                          <a:lvl3pPr marL="914400" algn="l" defTabSz="914400" rtl="0" eaLnBrk="1" latinLnBrk="0" hangingPunct="1">
                            <a:defRPr kumimoji="1" sz="1800" b="1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3pPr>
                          <a:lvl4pPr marL="1371600" algn="l" defTabSz="914400" rtl="0" eaLnBrk="1" latinLnBrk="0" hangingPunct="1">
                            <a:defRPr kumimoji="1" sz="1800" b="1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4pPr>
                          <a:lvl5pPr marL="1828800" algn="l" defTabSz="914400" rtl="0" eaLnBrk="1" latinLnBrk="0" hangingPunct="1">
                            <a:defRPr kumimoji="1" sz="1800" b="1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5pPr>
                          <a:lvl6pPr marL="2286000" algn="l" defTabSz="914400" rtl="0" eaLnBrk="1" latinLnBrk="0" hangingPunct="1">
                            <a:defRPr kumimoji="1" sz="1800" b="1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6pPr>
                          <a:lvl7pPr marL="2743200" algn="l" defTabSz="914400" rtl="0" eaLnBrk="1" latinLnBrk="0" hangingPunct="1">
                            <a:defRPr kumimoji="1" sz="1800" b="1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7pPr>
                          <a:lvl8pPr marL="3200400" algn="l" defTabSz="914400" rtl="0" eaLnBrk="1" latinLnBrk="0" hangingPunct="1">
                            <a:defRPr kumimoji="1" sz="1800" b="1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8pPr>
                          <a:lvl9pPr marL="3657600" algn="l" defTabSz="914400" rtl="0" eaLnBrk="1" latinLnBrk="0" hangingPunct="1">
                            <a:defRPr kumimoji="1" sz="1800" b="1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9pPr>
                        </a:lstStyle>
                        <a:p>
                          <a:pPr algn="ctr"/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kumimoji="1" lang="en-US" altLang="ja-JP" sz="1400" b="1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kumimoji="1" lang="en-US" altLang="ja-JP" sz="1400" b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𝝂</m:t>
                                  </m:r>
                                </m:e>
                                <m:sub>
                                  <m:r>
                                    <a:rPr kumimoji="1" lang="en-US" altLang="ja-JP" sz="1400" b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𝝁</m:t>
                                  </m:r>
                                </m:sub>
                              </m:sSub>
                            </m:oMath>
                          </a14:m>
                          <a:r>
                            <a:rPr kumimoji="1" lang="en-US" altLang="ja-JP" sz="1400" dirty="0">
                              <a:solidFill>
                                <a:schemeClr val="tx1"/>
                              </a:solidFill>
                            </a:rPr>
                            <a:t>+</a:t>
                          </a:r>
                          <a14:m>
                            <m:oMath xmlns:m="http://schemas.openxmlformats.org/officeDocument/2006/math">
                              <m:acc>
                                <m:accPr>
                                  <m:chr m:val="̅"/>
                                  <m:ctrlPr>
                                    <a:rPr kumimoji="1" lang="en-US" altLang="ja-JP" sz="140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sSub>
                                    <m:sSubPr>
                                      <m:ctrlPr>
                                        <a:rPr kumimoji="1" lang="en-US" altLang="ja-JP" sz="1400" b="1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kumimoji="1" lang="en-US" altLang="ja-JP" sz="1400" b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𝝂</m:t>
                                      </m:r>
                                    </m:e>
                                    <m:sub>
                                      <m:r>
                                        <a:rPr kumimoji="1" lang="en-US" altLang="ja-JP" sz="1400" b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𝝁</m:t>
                                      </m:r>
                                    </m:sub>
                                  </m:sSub>
                                </m:e>
                              </m:acc>
                            </m:oMath>
                          </a14:m>
                          <a:r>
                            <a:rPr kumimoji="1" lang="ja-JP" altLang="en-US" sz="1400" dirty="0">
                              <a:solidFill>
                                <a:schemeClr val="tx1"/>
                              </a:solidFill>
                            </a:rPr>
                            <a:t> </a:t>
                          </a:r>
                          <a:r>
                            <a:rPr kumimoji="1" lang="en-US" altLang="ja-JP" sz="1400" dirty="0">
                              <a:solidFill>
                                <a:schemeClr val="tx1"/>
                              </a:solidFill>
                            </a:rPr>
                            <a:t>CC</a:t>
                          </a:r>
                          <a:r>
                            <a:rPr kumimoji="1" lang="ja-JP" altLang="en-US" sz="1400" dirty="0">
                              <a:solidFill>
                                <a:schemeClr val="tx1"/>
                              </a:solidFill>
                            </a:rPr>
                            <a:t> </a:t>
                          </a:r>
                        </a:p>
                      </a:txBody>
                      <a:tcPr>
                        <a:lnL w="12700" cmpd="sng">
                          <a:solidFill>
                            <a:srgbClr val="A5A5A5"/>
                          </a:solidFill>
                        </a:lnL>
                        <a:lnR w="12700" cap="flat" cmpd="sng" algn="ctr">
                          <a:solidFill>
                            <a:srgbClr val="A5A5A5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mpd="sng">
                          <a:solidFill>
                            <a:srgbClr val="A5A5A5"/>
                          </a:solidFill>
                        </a:lnT>
                        <a:lnB w="25400" cap="flat" cmpd="sng" algn="ctr">
                          <a:solidFill>
                            <a:srgbClr val="A5A5A5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2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kumimoji="1" sz="1800" b="1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1pPr>
                          <a:lvl2pPr marL="457200" algn="l" defTabSz="914400" rtl="0" eaLnBrk="1" latinLnBrk="0" hangingPunct="1">
                            <a:defRPr kumimoji="1" sz="1800" b="1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2pPr>
                          <a:lvl3pPr marL="914400" algn="l" defTabSz="914400" rtl="0" eaLnBrk="1" latinLnBrk="0" hangingPunct="1">
                            <a:defRPr kumimoji="1" sz="1800" b="1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3pPr>
                          <a:lvl4pPr marL="1371600" algn="l" defTabSz="914400" rtl="0" eaLnBrk="1" latinLnBrk="0" hangingPunct="1">
                            <a:defRPr kumimoji="1" sz="1800" b="1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4pPr>
                          <a:lvl5pPr marL="1828800" algn="l" defTabSz="914400" rtl="0" eaLnBrk="1" latinLnBrk="0" hangingPunct="1">
                            <a:defRPr kumimoji="1" sz="1800" b="1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5pPr>
                          <a:lvl6pPr marL="2286000" algn="l" defTabSz="914400" rtl="0" eaLnBrk="1" latinLnBrk="0" hangingPunct="1">
                            <a:defRPr kumimoji="1" sz="1800" b="1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6pPr>
                          <a:lvl7pPr marL="2743200" algn="l" defTabSz="914400" rtl="0" eaLnBrk="1" latinLnBrk="0" hangingPunct="1">
                            <a:defRPr kumimoji="1" sz="1800" b="1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7pPr>
                          <a:lvl8pPr marL="3200400" algn="l" defTabSz="914400" rtl="0" eaLnBrk="1" latinLnBrk="0" hangingPunct="1">
                            <a:defRPr kumimoji="1" sz="1800" b="1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8pPr>
                          <a:lvl9pPr marL="3657600" algn="l" defTabSz="914400" rtl="0" eaLnBrk="1" latinLnBrk="0" hangingPunct="1">
                            <a:defRPr kumimoji="1" sz="1800" b="1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9pPr>
                        </a:lstStyle>
                        <a:p>
                          <a:pPr algn="ctr"/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kumimoji="1" lang="en-US" altLang="ja-JP" sz="1400" b="1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kumimoji="1" lang="en-US" altLang="ja-JP" sz="1400" b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𝝂</m:t>
                                  </m:r>
                                </m:e>
                                <m:sub>
                                  <m:r>
                                    <a:rPr kumimoji="1" lang="en-US" altLang="ja-JP" sz="1400" b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𝝉</m:t>
                                  </m:r>
                                </m:sub>
                              </m:sSub>
                            </m:oMath>
                          </a14:m>
                          <a:r>
                            <a:rPr kumimoji="1" lang="en-US" altLang="ja-JP" sz="1400" dirty="0">
                              <a:solidFill>
                                <a:schemeClr val="tx1"/>
                              </a:solidFill>
                            </a:rPr>
                            <a:t>+</a:t>
                          </a:r>
                          <a14:m>
                            <m:oMath xmlns:m="http://schemas.openxmlformats.org/officeDocument/2006/math">
                              <m:acc>
                                <m:accPr>
                                  <m:chr m:val="̅"/>
                                  <m:ctrlPr>
                                    <a:rPr kumimoji="1" lang="en-US" altLang="ja-JP" sz="140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sSub>
                                    <m:sSubPr>
                                      <m:ctrlPr>
                                        <a:rPr kumimoji="1" lang="en-US" altLang="ja-JP" sz="1400" b="1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kumimoji="1" lang="en-US" altLang="ja-JP" sz="1400" b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𝝂</m:t>
                                      </m:r>
                                    </m:e>
                                    <m:sub>
                                      <m:r>
                                        <a:rPr kumimoji="1" lang="en-US" altLang="ja-JP" sz="1400" b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𝝉</m:t>
                                      </m:r>
                                    </m:sub>
                                  </m:sSub>
                                </m:e>
                              </m:acc>
                            </m:oMath>
                          </a14:m>
                          <a:r>
                            <a:rPr kumimoji="1" lang="ja-JP" altLang="en-US" sz="1400" dirty="0">
                              <a:solidFill>
                                <a:schemeClr val="tx1"/>
                              </a:solidFill>
                            </a:rPr>
                            <a:t> </a:t>
                          </a:r>
                          <a:r>
                            <a:rPr kumimoji="1" lang="en-US" altLang="ja-JP" sz="1400" dirty="0">
                              <a:solidFill>
                                <a:schemeClr val="tx1"/>
                              </a:solidFill>
                            </a:rPr>
                            <a:t>CC</a:t>
                          </a:r>
                          <a:endParaRPr kumimoji="1" lang="ja-JP" altLang="en-US" sz="14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mpd="sng">
                          <a:solidFill>
                            <a:srgbClr val="A5A5A5"/>
                          </a:solidFill>
                        </a:lnL>
                        <a:lnR w="12700" cmpd="sng">
                          <a:solidFill>
                            <a:srgbClr val="A5A5A5"/>
                          </a:solidFill>
                        </a:lnR>
                        <a:lnT w="12700" cmpd="sng">
                          <a:solidFill>
                            <a:srgbClr val="A5A5A5"/>
                          </a:solidFill>
                        </a:lnT>
                        <a:lnB w="25400" cap="flat" cmpd="sng" algn="ctr">
                          <a:solidFill>
                            <a:srgbClr val="A5A5A5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2">
                            <a:lumMod val="20000"/>
                            <a:lumOff val="8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673162947"/>
                      </a:ext>
                    </a:extLst>
                  </a:tr>
                  <a:tr h="254210">
                    <a:tc rowSpan="3">
                      <a:txBody>
                        <a:bodyPr/>
                        <a:lstStyle>
                          <a:lvl1pPr marL="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1pPr>
                          <a:lvl2pPr marL="4572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2pPr>
                          <a:lvl3pPr marL="9144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3pPr>
                          <a:lvl4pPr marL="13716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4pPr>
                          <a:lvl5pPr marL="18288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5pPr>
                          <a:lvl6pPr marL="22860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6pPr>
                          <a:lvl7pPr marL="27432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7pPr>
                          <a:lvl8pPr marL="32004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8pPr>
                          <a:lvl9pPr marL="36576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9pPr>
                        </a:lstStyle>
                        <a:p>
                          <a:endParaRPr kumimoji="1" lang="en-US" altLang="ja-JP" sz="1400" dirty="0">
                            <a:solidFill>
                              <a:schemeClr val="tx1"/>
                            </a:solidFill>
                          </a:endParaRPr>
                        </a:p>
                        <a:p>
                          <a:r>
                            <a:rPr kumimoji="1" lang="en-US" altLang="ja-JP" sz="1400" b="1" dirty="0">
                              <a:solidFill>
                                <a:schemeClr val="tx1"/>
                              </a:solidFill>
                            </a:rPr>
                            <a:t>FASER</a:t>
                          </a:r>
                          <a14:m>
                            <m:oMath xmlns:m="http://schemas.openxmlformats.org/officeDocument/2006/math">
                              <m:r>
                                <a:rPr kumimoji="1" lang="en-US" altLang="ja-JP" sz="14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𝛎</m:t>
                              </m:r>
                            </m:oMath>
                          </a14:m>
                          <a:r>
                            <a:rPr kumimoji="1" lang="ja-JP" altLang="en-US" sz="1400" dirty="0">
                              <a:solidFill>
                                <a:schemeClr val="tx1"/>
                              </a:solidFill>
                            </a:rPr>
                            <a:t> </a:t>
                          </a:r>
                          <a:endParaRPr kumimoji="1" lang="en-US" altLang="ja-JP" sz="1400" dirty="0">
                            <a:solidFill>
                              <a:schemeClr val="tx1"/>
                            </a:solidFill>
                          </a:endParaRPr>
                        </a:p>
                        <a:p>
                          <a:r>
                            <a:rPr kumimoji="1" lang="en-US" altLang="ja-JP" sz="1200" dirty="0">
                              <a:solidFill>
                                <a:schemeClr val="tx1"/>
                              </a:solidFill>
                            </a:rPr>
                            <a:t>(1.1 tons, 150 fb</a:t>
                          </a:r>
                          <a:r>
                            <a:rPr kumimoji="1" lang="en-US" altLang="ja-JP" sz="1200" baseline="30000" dirty="0">
                              <a:solidFill>
                                <a:schemeClr val="tx1"/>
                              </a:solidFill>
                            </a:rPr>
                            <a:t>-1</a:t>
                          </a:r>
                          <a:r>
                            <a:rPr kumimoji="1" lang="en-US" altLang="ja-JP" sz="1200" dirty="0">
                              <a:solidFill>
                                <a:schemeClr val="tx1"/>
                              </a:solidFill>
                            </a:rPr>
                            <a:t>)</a:t>
                          </a:r>
                          <a:endParaRPr kumimoji="1" lang="ja-JP" altLang="en-US" sz="14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mpd="sng">
                          <a:solidFill>
                            <a:srgbClr val="A5A5A5"/>
                          </a:solidFill>
                        </a:lnL>
                        <a:lnR w="12700" cmpd="sng">
                          <a:solidFill>
                            <a:srgbClr val="A5A5A5"/>
                          </a:solidFill>
                        </a:lnR>
                        <a:lnT w="25400" cmpd="sng">
                          <a:solidFill>
                            <a:srgbClr val="A5A5A5"/>
                          </a:solidFill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1pPr>
                          <a:lvl2pPr marL="4572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2pPr>
                          <a:lvl3pPr marL="9144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3pPr>
                          <a:lvl4pPr marL="13716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4pPr>
                          <a:lvl5pPr marL="18288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5pPr>
                          <a:lvl6pPr marL="22860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6pPr>
                          <a:lvl7pPr marL="27432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7pPr>
                          <a:lvl8pPr marL="32004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8pPr>
                          <a:lvl9pPr marL="36576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9pPr>
                        </a:lstStyle>
                        <a:p>
                          <a14:m>
                            <m:oMath xmlns:m="http://schemas.openxmlformats.org/officeDocument/2006/math">
                              <m:r>
                                <a:rPr kumimoji="1" lang="en-US" altLang="ja-JP" sz="14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𝛎</m:t>
                              </m:r>
                            </m:oMath>
                          </a14:m>
                          <a:r>
                            <a:rPr kumimoji="1" lang="ja-JP" altLang="en-US" sz="1400" b="1" dirty="0">
                              <a:solidFill>
                                <a:schemeClr val="tx1"/>
                              </a:solidFill>
                            </a:rPr>
                            <a:t> </a:t>
                          </a:r>
                          <a:r>
                            <a:rPr kumimoji="1" lang="en-US" altLang="ja-JP" sz="1400" b="1" dirty="0">
                              <a:solidFill>
                                <a:schemeClr val="tx1"/>
                              </a:solidFill>
                            </a:rPr>
                            <a:t>int.</a:t>
                          </a:r>
                          <a:endParaRPr kumimoji="1" lang="ja-JP" altLang="en-US" sz="1400" b="1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mpd="sng">
                          <a:solidFill>
                            <a:srgbClr val="A5A5A5"/>
                          </a:solidFill>
                        </a:lnL>
                        <a:lnR w="12700" cmpd="sng">
                          <a:solidFill>
                            <a:srgbClr val="A5A5A5"/>
                          </a:solidFill>
                        </a:lnR>
                        <a:lnT w="25400" cmpd="sng">
                          <a:solidFill>
                            <a:srgbClr val="A5A5A5"/>
                          </a:solidFill>
                        </a:lnT>
                        <a:lnB w="12700" cmpd="sng">
                          <a:solidFill>
                            <a:srgbClr val="A5A5A5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kumimoji="1" lang="ja-JP" altLang="en-US" sz="1400" b="1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mpd="sng">
                          <a:solidFill>
                            <a:srgbClr val="A5A5A5"/>
                          </a:solidFill>
                        </a:lnL>
                        <a:lnR w="12700" cap="flat" cmpd="sng" algn="ctr">
                          <a:solidFill>
                            <a:srgbClr val="A5A5A5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25400" cap="flat" cmpd="sng" algn="ctr">
                          <a:solidFill>
                            <a:srgbClr val="A5A5A5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A5A5A5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1pPr>
                          <a:lvl2pPr marL="4572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2pPr>
                          <a:lvl3pPr marL="9144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3pPr>
                          <a:lvl4pPr marL="13716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4pPr>
                          <a:lvl5pPr marL="18288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5pPr>
                          <a:lvl6pPr marL="22860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6pPr>
                          <a:lvl7pPr marL="27432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7pPr>
                          <a:lvl8pPr marL="32004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8pPr>
                          <a:lvl9pPr marL="36576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9pPr>
                        </a:lstStyle>
                        <a:p>
                          <a:pPr algn="ctr"/>
                          <a:r>
                            <a:rPr kumimoji="1" lang="en-US" altLang="ja-JP" sz="1400" b="1" dirty="0">
                              <a:solidFill>
                                <a:schemeClr val="tx1"/>
                              </a:solidFill>
                            </a:rPr>
                            <a:t>0.9k</a:t>
                          </a:r>
                          <a:endParaRPr kumimoji="1" lang="ja-JP" altLang="en-US" sz="1400" b="1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mpd="sng">
                          <a:solidFill>
                            <a:srgbClr val="A5A5A5"/>
                          </a:solidFill>
                        </a:lnL>
                        <a:lnR w="12700" cmpd="sng">
                          <a:solidFill>
                            <a:srgbClr val="A5A5A5"/>
                          </a:solidFill>
                        </a:lnR>
                        <a:lnT w="25400" cmpd="sng">
                          <a:solidFill>
                            <a:srgbClr val="A5A5A5"/>
                          </a:solidFill>
                        </a:lnT>
                        <a:lnB w="12700" cmpd="sng">
                          <a:solidFill>
                            <a:srgbClr val="A5A5A5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1pPr>
                          <a:lvl2pPr marL="4572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2pPr>
                          <a:lvl3pPr marL="9144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3pPr>
                          <a:lvl4pPr marL="13716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4pPr>
                          <a:lvl5pPr marL="18288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5pPr>
                          <a:lvl6pPr marL="22860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6pPr>
                          <a:lvl7pPr marL="27432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7pPr>
                          <a:lvl8pPr marL="32004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8pPr>
                          <a:lvl9pPr marL="36576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9pPr>
                        </a:lstStyle>
                        <a:p>
                          <a:pPr algn="ctr"/>
                          <a:r>
                            <a:rPr kumimoji="1" lang="en-US" altLang="ja-JP" sz="1400" b="1" dirty="0">
                              <a:solidFill>
                                <a:schemeClr val="tx1"/>
                              </a:solidFill>
                            </a:rPr>
                            <a:t>4.8k</a:t>
                          </a:r>
                          <a:endParaRPr kumimoji="1" lang="ja-JP" altLang="en-US" sz="1400" b="1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mpd="sng">
                          <a:solidFill>
                            <a:srgbClr val="A5A5A5"/>
                          </a:solidFill>
                        </a:lnL>
                        <a:lnR w="12700" cmpd="sng">
                          <a:solidFill>
                            <a:srgbClr val="A5A5A5"/>
                          </a:solidFill>
                        </a:lnR>
                        <a:lnT w="25400" cmpd="sng">
                          <a:solidFill>
                            <a:srgbClr val="A5A5A5"/>
                          </a:solidFill>
                        </a:lnT>
                        <a:lnB w="12700" cmpd="sng">
                          <a:solidFill>
                            <a:srgbClr val="A5A5A5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1pPr>
                          <a:lvl2pPr marL="4572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2pPr>
                          <a:lvl3pPr marL="9144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3pPr>
                          <a:lvl4pPr marL="13716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4pPr>
                          <a:lvl5pPr marL="18288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5pPr>
                          <a:lvl6pPr marL="22860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6pPr>
                          <a:lvl7pPr marL="27432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7pPr>
                          <a:lvl8pPr marL="32004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8pPr>
                          <a:lvl9pPr marL="36576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9pPr>
                        </a:lstStyle>
                        <a:p>
                          <a:pPr algn="ctr"/>
                          <a:r>
                            <a:rPr kumimoji="1" lang="en-US" altLang="ja-JP" sz="1400" b="1" dirty="0">
                              <a:solidFill>
                                <a:schemeClr val="tx1"/>
                              </a:solidFill>
                            </a:rPr>
                            <a:t>15</a:t>
                          </a:r>
                          <a:endParaRPr kumimoji="1" lang="ja-JP" altLang="en-US" sz="1400" b="1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mpd="sng">
                          <a:solidFill>
                            <a:srgbClr val="A5A5A5"/>
                          </a:solidFill>
                        </a:lnL>
                        <a:lnR w="12700" cap="flat" cmpd="sng" algn="ctr">
                          <a:solidFill>
                            <a:srgbClr val="A5A5A5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25400" cmpd="sng">
                          <a:solidFill>
                            <a:srgbClr val="A5A5A5"/>
                          </a:solidFill>
                        </a:lnT>
                        <a:lnB w="12700" cmpd="sng">
                          <a:solidFill>
                            <a:srgbClr val="A5A5A5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1pPr>
                          <a:lvl2pPr marL="4572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2pPr>
                          <a:lvl3pPr marL="9144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3pPr>
                          <a:lvl4pPr marL="13716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4pPr>
                          <a:lvl5pPr marL="18288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5pPr>
                          <a:lvl6pPr marL="22860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6pPr>
                          <a:lvl7pPr marL="27432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7pPr>
                          <a:lvl8pPr marL="32004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8pPr>
                          <a:lvl9pPr marL="36576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9pPr>
                        </a:lstStyle>
                        <a:p>
                          <a:pPr algn="ctr"/>
                          <a:endParaRPr kumimoji="1" lang="ja-JP" altLang="en-US" sz="1400" b="1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rgbClr val="A5A5A5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A5A5A5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25400" cap="flat" cmpd="sng" algn="ctr">
                          <a:solidFill>
                            <a:srgbClr val="A5A5A5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A5A5A5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1pPr>
                          <a:lvl2pPr marL="4572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2pPr>
                          <a:lvl3pPr marL="9144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3pPr>
                          <a:lvl4pPr marL="13716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4pPr>
                          <a:lvl5pPr marL="18288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5pPr>
                          <a:lvl6pPr marL="22860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6pPr>
                          <a:lvl7pPr marL="27432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7pPr>
                          <a:lvl8pPr marL="32004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8pPr>
                          <a:lvl9pPr marL="36576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9pPr>
                        </a:lstStyle>
                        <a:p>
                          <a:pPr algn="ctr"/>
                          <a:r>
                            <a:rPr kumimoji="1" lang="en-US" altLang="ja-JP" sz="1400" b="1" dirty="0">
                              <a:solidFill>
                                <a:schemeClr val="tx1"/>
                              </a:solidFill>
                            </a:rPr>
                            <a:t>3.5k</a:t>
                          </a:r>
                          <a:endParaRPr kumimoji="1" lang="ja-JP" altLang="en-US" sz="1400" b="1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mpd="sng">
                          <a:solidFill>
                            <a:srgbClr val="A5A5A5"/>
                          </a:solidFill>
                        </a:lnL>
                        <a:lnR w="12700" cap="flat" cmpd="sng" algn="ctr">
                          <a:solidFill>
                            <a:srgbClr val="A5A5A5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25400" cap="flat" cmpd="sng" algn="ctr">
                          <a:solidFill>
                            <a:srgbClr val="A5A5A5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A5A5A5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1pPr>
                          <a:lvl2pPr marL="4572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2pPr>
                          <a:lvl3pPr marL="9144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3pPr>
                          <a:lvl4pPr marL="13716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4pPr>
                          <a:lvl5pPr marL="18288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5pPr>
                          <a:lvl6pPr marL="22860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6pPr>
                          <a:lvl7pPr marL="27432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7pPr>
                          <a:lvl8pPr marL="32004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8pPr>
                          <a:lvl9pPr marL="36576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9pPr>
                        </a:lstStyle>
                        <a:p>
                          <a:pPr algn="ctr"/>
                          <a:r>
                            <a:rPr kumimoji="1" lang="en-US" altLang="ja-JP" sz="1400" b="1" dirty="0">
                              <a:solidFill>
                                <a:schemeClr val="tx1"/>
                              </a:solidFill>
                            </a:rPr>
                            <a:t>7.1k</a:t>
                          </a:r>
                          <a:endParaRPr kumimoji="1" lang="ja-JP" altLang="en-US" sz="1400" b="1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mpd="sng">
                          <a:solidFill>
                            <a:srgbClr val="A5A5A5"/>
                          </a:solidFill>
                        </a:lnL>
                        <a:lnR w="12700" cap="flat" cmpd="sng" algn="ctr">
                          <a:solidFill>
                            <a:srgbClr val="A5A5A5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25400" cap="flat" cmpd="sng" algn="ctr">
                          <a:solidFill>
                            <a:srgbClr val="A5A5A5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A5A5A5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1pPr>
                          <a:lvl2pPr marL="4572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2pPr>
                          <a:lvl3pPr marL="9144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3pPr>
                          <a:lvl4pPr marL="13716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4pPr>
                          <a:lvl5pPr marL="18288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5pPr>
                          <a:lvl6pPr marL="22860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6pPr>
                          <a:lvl7pPr marL="27432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7pPr>
                          <a:lvl8pPr marL="32004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8pPr>
                          <a:lvl9pPr marL="36576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9pPr>
                        </a:lstStyle>
                        <a:p>
                          <a:pPr algn="ctr"/>
                          <a:r>
                            <a:rPr kumimoji="1" lang="en-US" altLang="ja-JP" sz="1400" b="1" dirty="0">
                              <a:solidFill>
                                <a:schemeClr val="tx1"/>
                              </a:solidFill>
                            </a:rPr>
                            <a:t>97</a:t>
                          </a:r>
                          <a:endParaRPr kumimoji="1" lang="ja-JP" altLang="en-US" sz="1400" b="1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mpd="sng">
                          <a:solidFill>
                            <a:srgbClr val="A5A5A5"/>
                          </a:solidFill>
                        </a:lnL>
                        <a:lnR w="12700" cmpd="sng">
                          <a:solidFill>
                            <a:srgbClr val="A5A5A5"/>
                          </a:solidFill>
                        </a:lnR>
                        <a:lnT w="25400" cap="flat" cmpd="sng" algn="ctr">
                          <a:solidFill>
                            <a:srgbClr val="A5A5A5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A5A5A5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822044173"/>
                      </a:ext>
                    </a:extLst>
                  </a:tr>
                  <a:tr h="254210">
                    <a:tc vMerge="1">
                      <a:txBody>
                        <a:bodyPr/>
                        <a:lstStyle/>
                        <a:p>
                          <a:endParaRPr kumimoji="1" lang="ja-JP" altLang="en-US"/>
                        </a:p>
                      </a:txBody>
                      <a:tcP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1pPr>
                          <a:lvl2pPr marL="4572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2pPr>
                          <a:lvl3pPr marL="9144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3pPr>
                          <a:lvl4pPr marL="13716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4pPr>
                          <a:lvl5pPr marL="18288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5pPr>
                          <a:lvl6pPr marL="22860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6pPr>
                          <a:lvl7pPr marL="27432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7pPr>
                          <a:lvl8pPr marL="32004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8pPr>
                          <a:lvl9pPr marL="36576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9pPr>
                        </a:lstStyle>
                        <a:p>
                          <a14:m>
                            <m:oMath xmlns:m="http://schemas.openxmlformats.org/officeDocument/2006/math">
                              <m:r>
                                <a:rPr kumimoji="1" lang="en-US" altLang="ja-JP" sz="1400" b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𝜈</m:t>
                              </m:r>
                            </m:oMath>
                          </a14:m>
                          <a:r>
                            <a:rPr kumimoji="1" lang="ja-JP" altLang="en-US" sz="1400" dirty="0">
                              <a:solidFill>
                                <a:schemeClr val="tx1"/>
                              </a:solidFill>
                            </a:rPr>
                            <a:t> </a:t>
                          </a:r>
                          <a:r>
                            <a:rPr kumimoji="1" lang="en-US" altLang="ja-JP" sz="1400" dirty="0">
                              <a:solidFill>
                                <a:schemeClr val="tx1"/>
                              </a:solidFill>
                            </a:rPr>
                            <a:t>int. with charm</a:t>
                          </a:r>
                          <a:endParaRPr kumimoji="1" lang="ja-JP" altLang="en-US" sz="14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mpd="sng">
                          <a:solidFill>
                            <a:srgbClr val="A5A5A5"/>
                          </a:solidFill>
                        </a:lnL>
                        <a:lnR w="12700" cmpd="sng">
                          <a:solidFill>
                            <a:srgbClr val="A5A5A5"/>
                          </a:solidFill>
                        </a:lnR>
                        <a:lnT w="12700" cmpd="sng">
                          <a:solidFill>
                            <a:srgbClr val="A5A5A5"/>
                          </a:solidFill>
                        </a:lnT>
                        <a:lnB w="12700" cmpd="sng">
                          <a:solidFill>
                            <a:srgbClr val="A5A5A5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kumimoji="1" lang="ja-JP" altLang="en-US" sz="14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mpd="sng">
                          <a:solidFill>
                            <a:srgbClr val="A5A5A5"/>
                          </a:solidFill>
                        </a:lnL>
                        <a:lnR w="12700" cap="flat" cmpd="sng" algn="ctr">
                          <a:solidFill>
                            <a:srgbClr val="A5A5A5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A5A5A5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A5A5A5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1pPr>
                          <a:lvl2pPr marL="4572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2pPr>
                          <a:lvl3pPr marL="9144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3pPr>
                          <a:lvl4pPr marL="13716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4pPr>
                          <a:lvl5pPr marL="18288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5pPr>
                          <a:lvl6pPr marL="22860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6pPr>
                          <a:lvl7pPr marL="27432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7pPr>
                          <a:lvl8pPr marL="32004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8pPr>
                          <a:lvl9pPr marL="36576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9pPr>
                        </a:lstStyle>
                        <a:p>
                          <a:pPr algn="ctr"/>
                          <a14:m>
                            <m:oMath xmlns:m="http://schemas.openxmlformats.org/officeDocument/2006/math">
                              <m:r>
                                <a:rPr kumimoji="1" lang="en-US" altLang="ja-JP" sz="1400" b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~</m:t>
                              </m:r>
                            </m:oMath>
                          </a14:m>
                          <a:r>
                            <a:rPr kumimoji="1" lang="en-US" altLang="ja-JP" sz="1400" dirty="0">
                              <a:solidFill>
                                <a:schemeClr val="tx1"/>
                              </a:solidFill>
                            </a:rPr>
                            <a:t>0.1k</a:t>
                          </a:r>
                          <a:endParaRPr kumimoji="1" lang="ja-JP" altLang="en-US" sz="14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mpd="sng">
                          <a:solidFill>
                            <a:srgbClr val="A5A5A5"/>
                          </a:solidFill>
                        </a:lnL>
                        <a:lnR w="12700" cmpd="sng">
                          <a:solidFill>
                            <a:srgbClr val="A5A5A5"/>
                          </a:solidFill>
                        </a:lnR>
                        <a:lnT w="12700" cmpd="sng">
                          <a:solidFill>
                            <a:srgbClr val="A5A5A5"/>
                          </a:solidFill>
                        </a:lnT>
                        <a:lnB w="12700" cmpd="sng">
                          <a:solidFill>
                            <a:srgbClr val="A5A5A5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1pPr>
                          <a:lvl2pPr marL="4572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2pPr>
                          <a:lvl3pPr marL="9144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3pPr>
                          <a:lvl4pPr marL="13716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4pPr>
                          <a:lvl5pPr marL="18288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5pPr>
                          <a:lvl6pPr marL="22860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6pPr>
                          <a:lvl7pPr marL="27432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7pPr>
                          <a:lvl8pPr marL="32004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8pPr>
                          <a:lvl9pPr marL="36576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9pPr>
                        </a:lstStyle>
                        <a:p>
                          <a:pPr algn="ctr"/>
                          <a14:m>
                            <m:oMath xmlns:m="http://schemas.openxmlformats.org/officeDocument/2006/math">
                              <m:r>
                                <a:rPr kumimoji="1" lang="en-US" altLang="ja-JP" sz="1400" b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~</m:t>
                              </m:r>
                            </m:oMath>
                          </a14:m>
                          <a:r>
                            <a:rPr kumimoji="1" lang="en-US" altLang="ja-JP" sz="1400" dirty="0">
                              <a:solidFill>
                                <a:schemeClr val="tx1"/>
                              </a:solidFill>
                            </a:rPr>
                            <a:t>0.5k</a:t>
                          </a:r>
                          <a:endParaRPr kumimoji="1" lang="ja-JP" altLang="en-US" sz="14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mpd="sng">
                          <a:solidFill>
                            <a:srgbClr val="A5A5A5"/>
                          </a:solidFill>
                        </a:lnL>
                        <a:lnR w="12700" cmpd="sng">
                          <a:solidFill>
                            <a:srgbClr val="A5A5A5"/>
                          </a:solidFill>
                        </a:lnR>
                        <a:lnT w="12700" cmpd="sng">
                          <a:solidFill>
                            <a:srgbClr val="A5A5A5"/>
                          </a:solidFill>
                        </a:lnT>
                        <a:lnB w="12700" cmpd="sng">
                          <a:solidFill>
                            <a:srgbClr val="A5A5A5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1pPr>
                          <a:lvl2pPr marL="4572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2pPr>
                          <a:lvl3pPr marL="9144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3pPr>
                          <a:lvl4pPr marL="13716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4pPr>
                          <a:lvl5pPr marL="18288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5pPr>
                          <a:lvl6pPr marL="22860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6pPr>
                          <a:lvl7pPr marL="27432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7pPr>
                          <a:lvl8pPr marL="32004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8pPr>
                          <a:lvl9pPr marL="36576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9pPr>
                        </a:lstStyle>
                        <a:p>
                          <a:pPr algn="ctr"/>
                          <a14:m>
                            <m:oMath xmlns:m="http://schemas.openxmlformats.org/officeDocument/2006/math">
                              <m:r>
                                <a:rPr kumimoji="1" lang="en-US" altLang="ja-JP" sz="1400" b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~</m:t>
                              </m:r>
                            </m:oMath>
                          </a14:m>
                          <a:r>
                            <a:rPr kumimoji="1" lang="en-US" altLang="ja-JP" sz="1400" dirty="0">
                              <a:solidFill>
                                <a:schemeClr val="tx1"/>
                              </a:solidFill>
                            </a:rPr>
                            <a:t>2</a:t>
                          </a:r>
                          <a:endParaRPr kumimoji="1" lang="ja-JP" altLang="en-US" sz="14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mpd="sng">
                          <a:solidFill>
                            <a:srgbClr val="A5A5A5"/>
                          </a:solidFill>
                        </a:lnL>
                        <a:lnR w="12700" cap="flat" cmpd="sng" algn="ctr">
                          <a:solidFill>
                            <a:srgbClr val="A5A5A5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mpd="sng">
                          <a:solidFill>
                            <a:srgbClr val="A5A5A5"/>
                          </a:solidFill>
                        </a:lnT>
                        <a:lnB w="12700" cmpd="sng">
                          <a:solidFill>
                            <a:srgbClr val="A5A5A5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1pPr>
                          <a:lvl2pPr marL="4572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2pPr>
                          <a:lvl3pPr marL="9144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3pPr>
                          <a:lvl4pPr marL="13716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4pPr>
                          <a:lvl5pPr marL="18288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5pPr>
                          <a:lvl6pPr marL="22860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6pPr>
                          <a:lvl7pPr marL="27432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7pPr>
                          <a:lvl8pPr marL="32004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8pPr>
                          <a:lvl9pPr marL="36576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9pPr>
                        </a:lstStyle>
                        <a:p>
                          <a:pPr algn="ctr"/>
                          <a:endParaRPr kumimoji="1" lang="ja-JP" altLang="en-US" sz="14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rgbClr val="A5A5A5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A5A5A5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A5A5A5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A5A5A5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1pPr>
                          <a:lvl2pPr marL="4572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2pPr>
                          <a:lvl3pPr marL="9144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3pPr>
                          <a:lvl4pPr marL="13716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4pPr>
                          <a:lvl5pPr marL="18288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5pPr>
                          <a:lvl6pPr marL="22860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6pPr>
                          <a:lvl7pPr marL="27432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7pPr>
                          <a:lvl8pPr marL="32004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8pPr>
                          <a:lvl9pPr marL="36576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9pPr>
                        </a:lstStyle>
                        <a:p>
                          <a:pPr algn="ctr"/>
                          <a14:m>
                            <m:oMath xmlns:m="http://schemas.openxmlformats.org/officeDocument/2006/math">
                              <m:r>
                                <a:rPr kumimoji="1" lang="en-US" altLang="ja-JP" sz="1400" b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~</m:t>
                              </m:r>
                            </m:oMath>
                          </a14:m>
                          <a:r>
                            <a:rPr kumimoji="1" lang="en-US" altLang="ja-JP" sz="1400" baseline="0" dirty="0">
                              <a:solidFill>
                                <a:schemeClr val="tx1"/>
                              </a:solidFill>
                            </a:rPr>
                            <a:t>0.4k</a:t>
                          </a:r>
                          <a:endParaRPr kumimoji="1" lang="ja-JP" altLang="en-US" sz="14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mpd="sng">
                          <a:solidFill>
                            <a:srgbClr val="A5A5A5"/>
                          </a:solidFill>
                        </a:lnL>
                        <a:lnR w="12700" cap="flat" cmpd="sng" algn="ctr">
                          <a:solidFill>
                            <a:srgbClr val="A5A5A5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A5A5A5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A5A5A5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1pPr>
                          <a:lvl2pPr marL="4572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2pPr>
                          <a:lvl3pPr marL="9144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3pPr>
                          <a:lvl4pPr marL="13716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4pPr>
                          <a:lvl5pPr marL="18288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5pPr>
                          <a:lvl6pPr marL="22860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6pPr>
                          <a:lvl7pPr marL="27432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7pPr>
                          <a:lvl8pPr marL="32004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8pPr>
                          <a:lvl9pPr marL="36576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9pPr>
                        </a:lstStyle>
                        <a:p>
                          <a:pPr algn="ctr"/>
                          <a14:m>
                            <m:oMath xmlns:m="http://schemas.openxmlformats.org/officeDocument/2006/math">
                              <m:r>
                                <a:rPr kumimoji="1" lang="en-US" altLang="ja-JP" sz="1400" b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~</m:t>
                              </m:r>
                            </m:oMath>
                          </a14:m>
                          <a:r>
                            <a:rPr kumimoji="1" lang="en-US" altLang="ja-JP" sz="1400" dirty="0">
                              <a:solidFill>
                                <a:schemeClr val="tx1"/>
                              </a:solidFill>
                            </a:rPr>
                            <a:t>0.7k</a:t>
                          </a:r>
                          <a:endParaRPr kumimoji="1" lang="ja-JP" altLang="en-US" sz="14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mpd="sng">
                          <a:solidFill>
                            <a:srgbClr val="A5A5A5"/>
                          </a:solidFill>
                        </a:lnL>
                        <a:lnR w="12700" cap="flat" cmpd="sng" algn="ctr">
                          <a:solidFill>
                            <a:srgbClr val="A5A5A5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A5A5A5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A5A5A5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1pPr>
                          <a:lvl2pPr marL="4572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2pPr>
                          <a:lvl3pPr marL="9144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3pPr>
                          <a:lvl4pPr marL="13716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4pPr>
                          <a:lvl5pPr marL="18288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5pPr>
                          <a:lvl6pPr marL="22860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6pPr>
                          <a:lvl7pPr marL="27432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7pPr>
                          <a:lvl8pPr marL="32004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8pPr>
                          <a:lvl9pPr marL="36576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9pPr>
                        </a:lstStyle>
                        <a:p>
                          <a:pPr algn="ctr"/>
                          <a14:m>
                            <m:oMath xmlns:m="http://schemas.openxmlformats.org/officeDocument/2006/math">
                              <m:r>
                                <a:rPr kumimoji="1" lang="en-US" altLang="ja-JP" sz="1400" b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~</m:t>
                              </m:r>
                            </m:oMath>
                          </a14:m>
                          <a:r>
                            <a:rPr kumimoji="1" lang="en-US" altLang="ja-JP" sz="1400" baseline="0" dirty="0">
                              <a:solidFill>
                                <a:schemeClr val="tx1"/>
                              </a:solidFill>
                            </a:rPr>
                            <a:t>10</a:t>
                          </a:r>
                          <a:endParaRPr kumimoji="1" lang="ja-JP" altLang="en-US" sz="14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mpd="sng">
                          <a:solidFill>
                            <a:srgbClr val="A5A5A5"/>
                          </a:solidFill>
                        </a:lnL>
                        <a:lnR w="12700" cmpd="sng">
                          <a:solidFill>
                            <a:srgbClr val="A5A5A5"/>
                          </a:solidFill>
                        </a:lnR>
                        <a:lnT w="12700" cap="flat" cmpd="sng" algn="ctr">
                          <a:solidFill>
                            <a:srgbClr val="A5A5A5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A5A5A5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563339443"/>
                      </a:ext>
                    </a:extLst>
                  </a:tr>
                  <a:tr h="254210">
                    <a:tc vMerge="1">
                      <a:txBody>
                        <a:bodyPr/>
                        <a:lstStyle/>
                        <a:p>
                          <a:endParaRPr kumimoji="1" lang="ja-JP" altLang="en-US" dirty="0"/>
                        </a:p>
                      </a:txBody>
                      <a:tcP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1pPr>
                          <a:lvl2pPr marL="4572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2pPr>
                          <a:lvl3pPr marL="9144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3pPr>
                          <a:lvl4pPr marL="13716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4pPr>
                          <a:lvl5pPr marL="18288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5pPr>
                          <a:lvl6pPr marL="22860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6pPr>
                          <a:lvl7pPr marL="27432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7pPr>
                          <a:lvl8pPr marL="32004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8pPr>
                          <a:lvl9pPr marL="36576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9pPr>
                        </a:lstStyle>
                        <a:p>
                          <a14:m>
                            <m:oMath xmlns:m="http://schemas.openxmlformats.org/officeDocument/2006/math">
                              <m:r>
                                <a:rPr kumimoji="1" lang="en-US" altLang="ja-JP" sz="1400" b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𝜈</m:t>
                              </m:r>
                            </m:oMath>
                          </a14:m>
                          <a:r>
                            <a:rPr kumimoji="1" lang="ja-JP" altLang="en-US" sz="1400" dirty="0">
                              <a:solidFill>
                                <a:schemeClr val="tx1"/>
                              </a:solidFill>
                            </a:rPr>
                            <a:t> </a:t>
                          </a:r>
                          <a:r>
                            <a:rPr kumimoji="1" lang="en-US" altLang="ja-JP" sz="1400" dirty="0">
                              <a:solidFill>
                                <a:schemeClr val="tx1"/>
                              </a:solidFill>
                            </a:rPr>
                            <a:t>int. with beauty</a:t>
                          </a:r>
                          <a:endParaRPr kumimoji="1" lang="ja-JP" altLang="en-US" sz="14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mpd="sng">
                          <a:solidFill>
                            <a:srgbClr val="A5A5A5"/>
                          </a:solidFill>
                        </a:lnL>
                        <a:lnR w="12700" cmpd="sng">
                          <a:solidFill>
                            <a:srgbClr val="A5A5A5"/>
                          </a:solidFill>
                        </a:lnR>
                        <a:lnT w="12700" cmpd="sng">
                          <a:solidFill>
                            <a:srgbClr val="A5A5A5"/>
                          </a:solidFill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kumimoji="1" lang="ja-JP" altLang="en-US" sz="14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mpd="sng">
                          <a:solidFill>
                            <a:srgbClr val="A5A5A5"/>
                          </a:solidFill>
                        </a:lnL>
                        <a:lnR w="12700" cap="flat" cmpd="sng" algn="ctr">
                          <a:solidFill>
                            <a:srgbClr val="A5A5A5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A5A5A5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1pPr>
                          <a:lvl2pPr marL="4572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2pPr>
                          <a:lvl3pPr marL="9144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3pPr>
                          <a:lvl4pPr marL="13716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4pPr>
                          <a:lvl5pPr marL="18288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5pPr>
                          <a:lvl6pPr marL="22860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6pPr>
                          <a:lvl7pPr marL="27432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7pPr>
                          <a:lvl8pPr marL="32004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8pPr>
                          <a:lvl9pPr marL="36576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9pPr>
                        </a:lstStyle>
                        <a:p>
                          <a:pPr algn="ctr"/>
                          <a:r>
                            <a:rPr kumimoji="1" lang="en-US" altLang="ja-JP" sz="1400" dirty="0">
                              <a:solidFill>
                                <a:schemeClr val="tx1"/>
                              </a:solidFill>
                            </a:rPr>
                            <a:t>-</a:t>
                          </a:r>
                          <a:endParaRPr kumimoji="1" lang="ja-JP" altLang="en-US" sz="14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mpd="sng">
                          <a:solidFill>
                            <a:srgbClr val="A5A5A5"/>
                          </a:solidFill>
                        </a:lnL>
                        <a:lnR w="12700" cmpd="sng">
                          <a:solidFill>
                            <a:srgbClr val="A5A5A5"/>
                          </a:solidFill>
                        </a:lnR>
                        <a:lnT w="12700" cmpd="sng">
                          <a:solidFill>
                            <a:srgbClr val="A5A5A5"/>
                          </a:solidFill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1pPr>
                          <a:lvl2pPr marL="4572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2pPr>
                          <a:lvl3pPr marL="9144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3pPr>
                          <a:lvl4pPr marL="13716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4pPr>
                          <a:lvl5pPr marL="18288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5pPr>
                          <a:lvl6pPr marL="22860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6pPr>
                          <a:lvl7pPr marL="27432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7pPr>
                          <a:lvl8pPr marL="32004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8pPr>
                          <a:lvl9pPr marL="36576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9pPr>
                        </a:lstStyle>
                        <a:p>
                          <a:pPr algn="ctr"/>
                          <a14:m>
                            <m:oMath xmlns:m="http://schemas.openxmlformats.org/officeDocument/2006/math">
                              <m:r>
                                <a:rPr kumimoji="1" lang="en-US" altLang="ja-JP" sz="1400" b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~</m:t>
                              </m:r>
                            </m:oMath>
                          </a14:m>
                          <a:r>
                            <a:rPr kumimoji="1" lang="en-US" altLang="ja-JP" sz="1400" dirty="0">
                              <a:solidFill>
                                <a:schemeClr val="tx1"/>
                              </a:solidFill>
                            </a:rPr>
                            <a:t>0.05</a:t>
                          </a:r>
                          <a:endParaRPr kumimoji="1" lang="ja-JP" altLang="en-US" sz="14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mpd="sng">
                          <a:solidFill>
                            <a:srgbClr val="A5A5A5"/>
                          </a:solidFill>
                        </a:lnL>
                        <a:lnR w="12700" cmpd="sng">
                          <a:solidFill>
                            <a:srgbClr val="A5A5A5"/>
                          </a:solidFill>
                        </a:lnR>
                        <a:lnT w="12700" cmpd="sng">
                          <a:solidFill>
                            <a:srgbClr val="A5A5A5"/>
                          </a:solidFill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1pPr>
                          <a:lvl2pPr marL="4572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2pPr>
                          <a:lvl3pPr marL="9144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3pPr>
                          <a:lvl4pPr marL="13716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4pPr>
                          <a:lvl5pPr marL="18288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5pPr>
                          <a:lvl6pPr marL="22860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6pPr>
                          <a:lvl7pPr marL="27432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7pPr>
                          <a:lvl8pPr marL="32004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8pPr>
                          <a:lvl9pPr marL="36576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9pPr>
                        </a:lstStyle>
                        <a:p>
                          <a:pPr algn="ctr"/>
                          <a:r>
                            <a:rPr kumimoji="1" lang="en-US" altLang="ja-JP" sz="1400" dirty="0">
                              <a:solidFill>
                                <a:schemeClr val="tx1"/>
                              </a:solidFill>
                            </a:rPr>
                            <a:t>-</a:t>
                          </a:r>
                          <a:endParaRPr kumimoji="1" lang="ja-JP" altLang="en-US" sz="14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mpd="sng">
                          <a:solidFill>
                            <a:srgbClr val="A5A5A5"/>
                          </a:solidFill>
                        </a:lnL>
                        <a:lnR w="12700" cap="flat" cmpd="sng" algn="ctr">
                          <a:solidFill>
                            <a:srgbClr val="A5A5A5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mpd="sng">
                          <a:solidFill>
                            <a:srgbClr val="A5A5A5"/>
                          </a:solidFill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1pPr>
                          <a:lvl2pPr marL="4572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2pPr>
                          <a:lvl3pPr marL="9144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3pPr>
                          <a:lvl4pPr marL="13716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4pPr>
                          <a:lvl5pPr marL="18288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5pPr>
                          <a:lvl6pPr marL="22860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6pPr>
                          <a:lvl7pPr marL="27432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7pPr>
                          <a:lvl8pPr marL="32004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8pPr>
                          <a:lvl9pPr marL="36576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9pPr>
                        </a:lstStyle>
                        <a:p>
                          <a:pPr algn="ctr"/>
                          <a:endParaRPr kumimoji="1" lang="ja-JP" altLang="en-US" sz="14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rgbClr val="A5A5A5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A5A5A5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A5A5A5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1pPr>
                          <a:lvl2pPr marL="4572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2pPr>
                          <a:lvl3pPr marL="9144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3pPr>
                          <a:lvl4pPr marL="13716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4pPr>
                          <a:lvl5pPr marL="18288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5pPr>
                          <a:lvl6pPr marL="22860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6pPr>
                          <a:lvl7pPr marL="27432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7pPr>
                          <a:lvl8pPr marL="32004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8pPr>
                          <a:lvl9pPr marL="36576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9pPr>
                        </a:lstStyle>
                        <a:p>
                          <a:pPr algn="ctr"/>
                          <a:r>
                            <a:rPr kumimoji="1" lang="en-US" altLang="ja-JP" sz="1400" dirty="0">
                              <a:solidFill>
                                <a:schemeClr val="tx1"/>
                              </a:solidFill>
                            </a:rPr>
                            <a:t>-</a:t>
                          </a:r>
                          <a:endParaRPr kumimoji="1" lang="ja-JP" altLang="en-US" sz="14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mpd="sng">
                          <a:solidFill>
                            <a:srgbClr val="A5A5A5"/>
                          </a:solidFill>
                        </a:lnL>
                        <a:lnR w="12700" cap="flat" cmpd="sng" algn="ctr">
                          <a:solidFill>
                            <a:srgbClr val="A5A5A5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A5A5A5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1pPr>
                          <a:lvl2pPr marL="4572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2pPr>
                          <a:lvl3pPr marL="9144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3pPr>
                          <a:lvl4pPr marL="13716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4pPr>
                          <a:lvl5pPr marL="18288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5pPr>
                          <a:lvl6pPr marL="22860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6pPr>
                          <a:lvl7pPr marL="27432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7pPr>
                          <a:lvl8pPr marL="32004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8pPr>
                          <a:lvl9pPr marL="36576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9pPr>
                        </a:lstStyle>
                        <a:p>
                          <a:pPr algn="ctr"/>
                          <a14:m>
                            <m:oMath xmlns:m="http://schemas.openxmlformats.org/officeDocument/2006/math">
                              <m:r>
                                <a:rPr kumimoji="1" lang="en-US" altLang="ja-JP" sz="1400" b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~</m:t>
                              </m:r>
                            </m:oMath>
                          </a14:m>
                          <a:r>
                            <a:rPr kumimoji="1" lang="en-US" altLang="ja-JP" sz="1400" dirty="0">
                              <a:solidFill>
                                <a:schemeClr val="tx1"/>
                              </a:solidFill>
                            </a:rPr>
                            <a:t>0.1</a:t>
                          </a:r>
                          <a:endParaRPr kumimoji="1" lang="ja-JP" altLang="en-US" sz="14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mpd="sng">
                          <a:solidFill>
                            <a:srgbClr val="A5A5A5"/>
                          </a:solidFill>
                        </a:lnL>
                        <a:lnR w="12700" cap="flat" cmpd="sng" algn="ctr">
                          <a:solidFill>
                            <a:srgbClr val="A5A5A5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A5A5A5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1pPr>
                          <a:lvl2pPr marL="4572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2pPr>
                          <a:lvl3pPr marL="9144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3pPr>
                          <a:lvl4pPr marL="13716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4pPr>
                          <a:lvl5pPr marL="18288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5pPr>
                          <a:lvl6pPr marL="22860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6pPr>
                          <a:lvl7pPr marL="27432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7pPr>
                          <a:lvl8pPr marL="32004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8pPr>
                          <a:lvl9pPr marL="36576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9pPr>
                        </a:lstStyle>
                        <a:p>
                          <a:pPr algn="ctr"/>
                          <a:r>
                            <a:rPr kumimoji="1" lang="en-US" altLang="ja-JP" sz="1400" dirty="0">
                              <a:solidFill>
                                <a:schemeClr val="tx1"/>
                              </a:solidFill>
                            </a:rPr>
                            <a:t>-</a:t>
                          </a:r>
                          <a:endParaRPr kumimoji="1" lang="ja-JP" altLang="en-US" sz="14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mpd="sng">
                          <a:solidFill>
                            <a:srgbClr val="A5A5A5"/>
                          </a:solidFill>
                        </a:lnL>
                        <a:lnR w="12700" cmpd="sng">
                          <a:solidFill>
                            <a:srgbClr val="A5A5A5"/>
                          </a:solidFill>
                        </a:lnR>
                        <a:lnT w="12700" cap="flat" cmpd="sng" algn="ctr">
                          <a:solidFill>
                            <a:srgbClr val="A5A5A5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628593779"/>
                      </a:ext>
                    </a:extLst>
                  </a:tr>
                  <a:tr h="254210">
                    <a:tc rowSpan="3">
                      <a:txBody>
                        <a:bodyPr/>
                        <a:lstStyle>
                          <a:lvl1pPr marL="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1pPr>
                          <a:lvl2pPr marL="4572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2pPr>
                          <a:lvl3pPr marL="9144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3pPr>
                          <a:lvl4pPr marL="13716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4pPr>
                          <a:lvl5pPr marL="18288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5pPr>
                          <a:lvl6pPr marL="22860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6pPr>
                          <a:lvl7pPr marL="27432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7pPr>
                          <a:lvl8pPr marL="32004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8pPr>
                          <a:lvl9pPr marL="36576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9pPr>
                        </a:lstStyle>
                        <a:p>
                          <a:endParaRPr kumimoji="1" lang="en-US" altLang="ja-JP" sz="1400" dirty="0">
                            <a:solidFill>
                              <a:schemeClr val="tx1"/>
                            </a:solidFill>
                          </a:endParaRPr>
                        </a:p>
                        <a:p>
                          <a:r>
                            <a:rPr kumimoji="1" lang="en-US" altLang="ja-JP" sz="1400" b="1" dirty="0">
                              <a:solidFill>
                                <a:srgbClr val="3333FF"/>
                              </a:solidFill>
                            </a:rPr>
                            <a:t>FASER</a:t>
                          </a:r>
                          <a14:m>
                            <m:oMath xmlns:m="http://schemas.openxmlformats.org/officeDocument/2006/math">
                              <m:r>
                                <a:rPr kumimoji="1" lang="en-US" altLang="ja-JP" sz="1400" b="1" i="1" smtClean="0">
                                  <a:solidFill>
                                    <a:srgbClr val="3333FF"/>
                                  </a:solidFill>
                                  <a:latin typeface="Cambria Math" panose="02040503050406030204" pitchFamily="18" charset="0"/>
                                </a:rPr>
                                <m:t>𝛎</m:t>
                              </m:r>
                            </m:oMath>
                          </a14:m>
                          <a:r>
                            <a:rPr kumimoji="1" lang="en-US" altLang="ja-JP" sz="1400" b="1" dirty="0">
                              <a:solidFill>
                                <a:srgbClr val="3333FF"/>
                              </a:solidFill>
                            </a:rPr>
                            <a:t>2</a:t>
                          </a:r>
                        </a:p>
                        <a:p>
                          <a:r>
                            <a:rPr kumimoji="1" lang="en-US" altLang="ja-JP" sz="1200" dirty="0">
                              <a:solidFill>
                                <a:schemeClr val="tx1"/>
                              </a:solidFill>
                            </a:rPr>
                            <a:t>(20 tons, 3 ab</a:t>
                          </a:r>
                          <a:r>
                            <a:rPr kumimoji="1" lang="en-US" altLang="ja-JP" sz="1200" baseline="30000" dirty="0">
                              <a:solidFill>
                                <a:schemeClr val="tx1"/>
                              </a:solidFill>
                            </a:rPr>
                            <a:t>-1</a:t>
                          </a:r>
                          <a:r>
                            <a:rPr kumimoji="1" lang="en-US" altLang="ja-JP" sz="1200" dirty="0">
                              <a:solidFill>
                                <a:schemeClr val="tx1"/>
                              </a:solidFill>
                            </a:rPr>
                            <a:t>)</a:t>
                          </a:r>
                          <a:endParaRPr kumimoji="1" lang="ja-JP" altLang="en-US" sz="14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mpd="sng">
                          <a:solidFill>
                            <a:srgbClr val="A5A5A5"/>
                          </a:solidFill>
                        </a:lnL>
                        <a:lnR w="12700" cmpd="sng">
                          <a:solidFill>
                            <a:srgbClr val="A5A5A5"/>
                          </a:solidFill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mpd="sng">
                          <a:solidFill>
                            <a:srgbClr val="A5A5A5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1pPr>
                          <a:lvl2pPr marL="4572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2pPr>
                          <a:lvl3pPr marL="9144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3pPr>
                          <a:lvl4pPr marL="13716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4pPr>
                          <a:lvl5pPr marL="18288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5pPr>
                          <a:lvl6pPr marL="22860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6pPr>
                          <a:lvl7pPr marL="27432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7pPr>
                          <a:lvl8pPr marL="32004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8pPr>
                          <a:lvl9pPr marL="36576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9pPr>
                        </a:lstStyle>
                        <a:p>
                          <a14:m>
                            <m:oMath xmlns:m="http://schemas.openxmlformats.org/officeDocument/2006/math">
                              <m:r>
                                <a:rPr kumimoji="1" lang="en-US" altLang="ja-JP" sz="14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𝛎</m:t>
                              </m:r>
                            </m:oMath>
                          </a14:m>
                          <a:r>
                            <a:rPr kumimoji="1" lang="ja-JP" altLang="en-US" sz="1400" b="1" dirty="0">
                              <a:solidFill>
                                <a:schemeClr val="tx1"/>
                              </a:solidFill>
                            </a:rPr>
                            <a:t> </a:t>
                          </a:r>
                          <a:r>
                            <a:rPr kumimoji="1" lang="en-US" altLang="ja-JP" sz="1400" b="1" dirty="0">
                              <a:solidFill>
                                <a:schemeClr val="tx1"/>
                              </a:solidFill>
                            </a:rPr>
                            <a:t>int.</a:t>
                          </a:r>
                          <a:endParaRPr kumimoji="1" lang="ja-JP" altLang="en-US" sz="1400" b="1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mpd="sng">
                          <a:solidFill>
                            <a:srgbClr val="A5A5A5"/>
                          </a:solidFill>
                        </a:lnL>
                        <a:lnR w="12700" cmpd="sng">
                          <a:solidFill>
                            <a:srgbClr val="A5A5A5"/>
                          </a:solidFill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mpd="sng">
                          <a:solidFill>
                            <a:srgbClr val="A5A5A5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kumimoji="1" lang="ja-JP" altLang="en-US" sz="1400" b="1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mpd="sng">
                          <a:solidFill>
                            <a:srgbClr val="A5A5A5"/>
                          </a:solidFill>
                        </a:lnL>
                        <a:lnR w="12700" cap="flat" cmpd="sng" algn="ctr">
                          <a:solidFill>
                            <a:srgbClr val="A5A5A5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A5A5A5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1pPr>
                          <a:lvl2pPr marL="4572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2pPr>
                          <a:lvl3pPr marL="9144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3pPr>
                          <a:lvl4pPr marL="13716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4pPr>
                          <a:lvl5pPr marL="18288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5pPr>
                          <a:lvl6pPr marL="22860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6pPr>
                          <a:lvl7pPr marL="27432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7pPr>
                          <a:lvl8pPr marL="32004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8pPr>
                          <a:lvl9pPr marL="36576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9pPr>
                        </a:lstStyle>
                        <a:p>
                          <a:pPr algn="ctr"/>
                          <a:r>
                            <a:rPr kumimoji="1" lang="en-US" altLang="ja-JP" sz="1400" b="1" dirty="0">
                              <a:solidFill>
                                <a:srgbClr val="3333FF"/>
                              </a:solidFill>
                            </a:rPr>
                            <a:t>178k</a:t>
                          </a:r>
                          <a:endParaRPr kumimoji="1" lang="ja-JP" altLang="en-US" sz="1400" b="1" dirty="0">
                            <a:solidFill>
                              <a:srgbClr val="3333FF"/>
                            </a:solidFill>
                          </a:endParaRPr>
                        </a:p>
                      </a:txBody>
                      <a:tcPr>
                        <a:lnL w="12700" cmpd="sng">
                          <a:solidFill>
                            <a:srgbClr val="A5A5A5"/>
                          </a:solidFill>
                        </a:lnL>
                        <a:lnR w="12700" cmpd="sng">
                          <a:solidFill>
                            <a:srgbClr val="A5A5A5"/>
                          </a:solidFill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mpd="sng">
                          <a:solidFill>
                            <a:srgbClr val="A5A5A5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1pPr>
                          <a:lvl2pPr marL="4572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2pPr>
                          <a:lvl3pPr marL="9144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3pPr>
                          <a:lvl4pPr marL="13716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4pPr>
                          <a:lvl5pPr marL="18288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5pPr>
                          <a:lvl6pPr marL="22860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6pPr>
                          <a:lvl7pPr marL="27432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7pPr>
                          <a:lvl8pPr marL="32004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8pPr>
                          <a:lvl9pPr marL="36576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9pPr>
                        </a:lstStyle>
                        <a:p>
                          <a:pPr algn="ctr"/>
                          <a:r>
                            <a:rPr kumimoji="1" lang="en-US" altLang="ja-JP" sz="1400" b="1" dirty="0">
                              <a:solidFill>
                                <a:srgbClr val="3333FF"/>
                              </a:solidFill>
                            </a:rPr>
                            <a:t>943k</a:t>
                          </a:r>
                          <a:endParaRPr kumimoji="1" lang="ja-JP" altLang="en-US" sz="1400" b="1" dirty="0">
                            <a:solidFill>
                              <a:srgbClr val="3333FF"/>
                            </a:solidFill>
                          </a:endParaRPr>
                        </a:p>
                      </a:txBody>
                      <a:tcPr>
                        <a:lnL w="12700" cmpd="sng">
                          <a:solidFill>
                            <a:srgbClr val="A5A5A5"/>
                          </a:solidFill>
                        </a:lnL>
                        <a:lnR w="12700" cmpd="sng">
                          <a:solidFill>
                            <a:srgbClr val="A5A5A5"/>
                          </a:solidFill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mpd="sng">
                          <a:solidFill>
                            <a:srgbClr val="A5A5A5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1pPr>
                          <a:lvl2pPr marL="4572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2pPr>
                          <a:lvl3pPr marL="9144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3pPr>
                          <a:lvl4pPr marL="13716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4pPr>
                          <a:lvl5pPr marL="18288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5pPr>
                          <a:lvl6pPr marL="22860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6pPr>
                          <a:lvl7pPr marL="27432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7pPr>
                          <a:lvl8pPr marL="32004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8pPr>
                          <a:lvl9pPr marL="36576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9pPr>
                        </a:lstStyle>
                        <a:p>
                          <a:pPr algn="ctr"/>
                          <a:r>
                            <a:rPr kumimoji="1" lang="en-US" altLang="ja-JP" sz="1400" b="1" dirty="0">
                              <a:solidFill>
                                <a:srgbClr val="3333FF"/>
                              </a:solidFill>
                            </a:rPr>
                            <a:t>2.3k</a:t>
                          </a:r>
                          <a:endParaRPr kumimoji="1" lang="ja-JP" altLang="en-US" sz="1400" b="1" dirty="0">
                            <a:solidFill>
                              <a:srgbClr val="3333FF"/>
                            </a:solidFill>
                          </a:endParaRPr>
                        </a:p>
                      </a:txBody>
                      <a:tcPr>
                        <a:lnL w="12700" cmpd="sng">
                          <a:solidFill>
                            <a:srgbClr val="A5A5A5"/>
                          </a:solidFill>
                        </a:lnL>
                        <a:lnR w="12700" cap="flat" cmpd="sng" algn="ctr">
                          <a:solidFill>
                            <a:srgbClr val="A5A5A5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mpd="sng">
                          <a:solidFill>
                            <a:srgbClr val="A5A5A5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1pPr>
                          <a:lvl2pPr marL="4572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2pPr>
                          <a:lvl3pPr marL="9144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3pPr>
                          <a:lvl4pPr marL="13716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4pPr>
                          <a:lvl5pPr marL="18288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5pPr>
                          <a:lvl6pPr marL="22860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6pPr>
                          <a:lvl7pPr marL="27432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7pPr>
                          <a:lvl8pPr marL="32004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8pPr>
                          <a:lvl9pPr marL="36576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9pPr>
                        </a:lstStyle>
                        <a:p>
                          <a:pPr algn="ctr"/>
                          <a:endParaRPr kumimoji="1" lang="ja-JP" altLang="en-US" sz="1400" b="1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rgbClr val="A5A5A5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A5A5A5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A5A5A5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1pPr>
                          <a:lvl2pPr marL="4572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2pPr>
                          <a:lvl3pPr marL="9144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3pPr>
                          <a:lvl4pPr marL="13716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4pPr>
                          <a:lvl5pPr marL="18288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5pPr>
                          <a:lvl6pPr marL="22860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6pPr>
                          <a:lvl7pPr marL="27432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7pPr>
                          <a:lvl8pPr marL="32004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8pPr>
                          <a:lvl9pPr marL="36576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9pPr>
                        </a:lstStyle>
                        <a:p>
                          <a:pPr algn="ctr"/>
                          <a:r>
                            <a:rPr kumimoji="1" lang="en-US" altLang="ja-JP" sz="1400" b="1" dirty="0">
                              <a:solidFill>
                                <a:srgbClr val="3333FF"/>
                              </a:solidFill>
                            </a:rPr>
                            <a:t>668k</a:t>
                          </a:r>
                          <a:endParaRPr kumimoji="1" lang="ja-JP" altLang="en-US" sz="1400" b="1" dirty="0">
                            <a:solidFill>
                              <a:srgbClr val="3333FF"/>
                            </a:solidFill>
                          </a:endParaRPr>
                        </a:p>
                      </a:txBody>
                      <a:tcPr>
                        <a:lnL w="12700" cmpd="sng">
                          <a:solidFill>
                            <a:srgbClr val="A5A5A5"/>
                          </a:solidFill>
                        </a:lnL>
                        <a:lnR w="12700" cap="flat" cmpd="sng" algn="ctr">
                          <a:solidFill>
                            <a:srgbClr val="A5A5A5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A5A5A5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1pPr>
                          <a:lvl2pPr marL="4572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2pPr>
                          <a:lvl3pPr marL="9144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3pPr>
                          <a:lvl4pPr marL="13716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4pPr>
                          <a:lvl5pPr marL="18288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5pPr>
                          <a:lvl6pPr marL="22860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6pPr>
                          <a:lvl7pPr marL="27432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7pPr>
                          <a:lvl8pPr marL="32004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8pPr>
                          <a:lvl9pPr marL="36576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9pPr>
                        </a:lstStyle>
                        <a:p>
                          <a:pPr algn="ctr"/>
                          <a:r>
                            <a:rPr kumimoji="1" lang="en-US" altLang="ja-JP" sz="1400" b="1" dirty="0">
                              <a:solidFill>
                                <a:srgbClr val="3333FF"/>
                              </a:solidFill>
                            </a:rPr>
                            <a:t>1400k</a:t>
                          </a:r>
                          <a:endParaRPr kumimoji="1" lang="ja-JP" altLang="en-US" sz="1400" b="1" dirty="0">
                            <a:solidFill>
                              <a:srgbClr val="3333FF"/>
                            </a:solidFill>
                          </a:endParaRPr>
                        </a:p>
                      </a:txBody>
                      <a:tcPr>
                        <a:lnL w="12700" cmpd="sng">
                          <a:solidFill>
                            <a:srgbClr val="A5A5A5"/>
                          </a:solidFill>
                        </a:lnL>
                        <a:lnR w="12700" cap="flat" cmpd="sng" algn="ctr">
                          <a:solidFill>
                            <a:srgbClr val="A5A5A5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A5A5A5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1pPr>
                          <a:lvl2pPr marL="4572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2pPr>
                          <a:lvl3pPr marL="9144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3pPr>
                          <a:lvl4pPr marL="13716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4pPr>
                          <a:lvl5pPr marL="18288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5pPr>
                          <a:lvl6pPr marL="22860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6pPr>
                          <a:lvl7pPr marL="27432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7pPr>
                          <a:lvl8pPr marL="32004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8pPr>
                          <a:lvl9pPr marL="36576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9pPr>
                        </a:lstStyle>
                        <a:p>
                          <a:pPr algn="ctr"/>
                          <a:r>
                            <a:rPr kumimoji="1" lang="en-US" altLang="ja-JP" sz="1400" b="1" dirty="0">
                              <a:solidFill>
                                <a:srgbClr val="3333FF"/>
                              </a:solidFill>
                            </a:rPr>
                            <a:t>20k</a:t>
                          </a:r>
                          <a:endParaRPr kumimoji="1" lang="ja-JP" altLang="en-US" sz="1400" b="1" dirty="0">
                            <a:solidFill>
                              <a:srgbClr val="3333FF"/>
                            </a:solidFill>
                          </a:endParaRPr>
                        </a:p>
                      </a:txBody>
                      <a:tcPr>
                        <a:lnL w="12700" cmpd="sng">
                          <a:solidFill>
                            <a:srgbClr val="A5A5A5"/>
                          </a:solidFill>
                        </a:lnL>
                        <a:lnR w="12700" cmpd="sng">
                          <a:solidFill>
                            <a:srgbClr val="A5A5A5"/>
                          </a:solidFill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A5A5A5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006715097"/>
                      </a:ext>
                    </a:extLst>
                  </a:tr>
                  <a:tr h="254210">
                    <a:tc vMerge="1">
                      <a:txBody>
                        <a:bodyPr/>
                        <a:lstStyle/>
                        <a:p>
                          <a:endParaRPr kumimoji="1" lang="ja-JP" altLang="en-US" dirty="0"/>
                        </a:p>
                      </a:txBody>
                      <a:tcP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1pPr>
                          <a:lvl2pPr marL="4572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2pPr>
                          <a:lvl3pPr marL="9144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3pPr>
                          <a:lvl4pPr marL="13716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4pPr>
                          <a:lvl5pPr marL="18288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5pPr>
                          <a:lvl6pPr marL="22860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6pPr>
                          <a:lvl7pPr marL="27432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7pPr>
                          <a:lvl8pPr marL="32004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8pPr>
                          <a:lvl9pPr marL="36576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9pPr>
                        </a:lstStyle>
                        <a:p>
                          <a14:m>
                            <m:oMath xmlns:m="http://schemas.openxmlformats.org/officeDocument/2006/math">
                              <m:r>
                                <a:rPr kumimoji="1" lang="en-US" altLang="ja-JP" sz="1400" b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𝜈</m:t>
                              </m:r>
                            </m:oMath>
                          </a14:m>
                          <a:r>
                            <a:rPr kumimoji="1" lang="ja-JP" altLang="en-US" sz="1400" dirty="0">
                              <a:solidFill>
                                <a:schemeClr val="tx1"/>
                              </a:solidFill>
                            </a:rPr>
                            <a:t> </a:t>
                          </a:r>
                          <a:r>
                            <a:rPr kumimoji="1" lang="en-US" altLang="ja-JP" sz="1400" dirty="0">
                              <a:solidFill>
                                <a:schemeClr val="tx1"/>
                              </a:solidFill>
                            </a:rPr>
                            <a:t>int. with charm</a:t>
                          </a:r>
                          <a:endParaRPr kumimoji="1" lang="ja-JP" altLang="en-US" sz="14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mpd="sng">
                          <a:solidFill>
                            <a:srgbClr val="A5A5A5"/>
                          </a:solidFill>
                        </a:lnL>
                        <a:lnR w="12700" cmpd="sng">
                          <a:solidFill>
                            <a:srgbClr val="A5A5A5"/>
                          </a:solidFill>
                        </a:lnR>
                        <a:lnT w="12700" cmpd="sng">
                          <a:solidFill>
                            <a:srgbClr val="A5A5A5"/>
                          </a:solidFill>
                        </a:lnT>
                        <a:lnB w="12700" cmpd="sng">
                          <a:solidFill>
                            <a:srgbClr val="A5A5A5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kumimoji="1" lang="ja-JP" altLang="en-US" sz="14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mpd="sng">
                          <a:solidFill>
                            <a:srgbClr val="A5A5A5"/>
                          </a:solidFill>
                        </a:lnL>
                        <a:lnR w="12700" cap="flat" cmpd="sng" algn="ctr">
                          <a:solidFill>
                            <a:srgbClr val="A5A5A5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A5A5A5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A5A5A5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1pPr>
                          <a:lvl2pPr marL="4572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2pPr>
                          <a:lvl3pPr marL="9144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3pPr>
                          <a:lvl4pPr marL="13716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4pPr>
                          <a:lvl5pPr marL="18288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5pPr>
                          <a:lvl6pPr marL="22860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6pPr>
                          <a:lvl7pPr marL="27432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7pPr>
                          <a:lvl8pPr marL="32004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8pPr>
                          <a:lvl9pPr marL="36576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9pPr>
                        </a:lstStyle>
                        <a:p>
                          <a:pPr algn="ctr"/>
                          <a14:m>
                            <m:oMath xmlns:m="http://schemas.openxmlformats.org/officeDocument/2006/math">
                              <m:r>
                                <a:rPr kumimoji="1" lang="en-US" altLang="ja-JP" sz="1400" b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~</m:t>
                              </m:r>
                            </m:oMath>
                          </a14:m>
                          <a:r>
                            <a:rPr kumimoji="1" lang="en-US" altLang="ja-JP" sz="1400" dirty="0">
                              <a:solidFill>
                                <a:schemeClr val="tx1"/>
                              </a:solidFill>
                            </a:rPr>
                            <a:t>20k</a:t>
                          </a:r>
                          <a:endParaRPr kumimoji="1" lang="ja-JP" altLang="en-US" sz="14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mpd="sng">
                          <a:solidFill>
                            <a:srgbClr val="A5A5A5"/>
                          </a:solidFill>
                        </a:lnL>
                        <a:lnR w="12700" cmpd="sng">
                          <a:solidFill>
                            <a:srgbClr val="A5A5A5"/>
                          </a:solidFill>
                        </a:lnR>
                        <a:lnT w="12700" cmpd="sng">
                          <a:solidFill>
                            <a:srgbClr val="A5A5A5"/>
                          </a:solidFill>
                        </a:lnT>
                        <a:lnB w="12700" cmpd="sng">
                          <a:solidFill>
                            <a:srgbClr val="A5A5A5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1pPr>
                          <a:lvl2pPr marL="4572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2pPr>
                          <a:lvl3pPr marL="9144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3pPr>
                          <a:lvl4pPr marL="13716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4pPr>
                          <a:lvl5pPr marL="18288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5pPr>
                          <a:lvl6pPr marL="22860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6pPr>
                          <a:lvl7pPr marL="27432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7pPr>
                          <a:lvl8pPr marL="32004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8pPr>
                          <a:lvl9pPr marL="36576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9pPr>
                        </a:lstStyle>
                        <a:p>
                          <a:pPr algn="ctr"/>
                          <a14:m>
                            <m:oMath xmlns:m="http://schemas.openxmlformats.org/officeDocument/2006/math">
                              <m:r>
                                <a:rPr kumimoji="1" lang="en-US" altLang="ja-JP" sz="1400" b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~</m:t>
                              </m:r>
                            </m:oMath>
                          </a14:m>
                          <a:r>
                            <a:rPr kumimoji="1" lang="en-US" altLang="ja-JP" sz="1400" dirty="0">
                              <a:solidFill>
                                <a:schemeClr val="tx1"/>
                              </a:solidFill>
                            </a:rPr>
                            <a:t>90k</a:t>
                          </a:r>
                          <a:endParaRPr kumimoji="1" lang="ja-JP" altLang="en-US" sz="14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mpd="sng">
                          <a:solidFill>
                            <a:srgbClr val="A5A5A5"/>
                          </a:solidFill>
                        </a:lnL>
                        <a:lnR w="12700" cmpd="sng">
                          <a:solidFill>
                            <a:srgbClr val="A5A5A5"/>
                          </a:solidFill>
                        </a:lnR>
                        <a:lnT w="12700" cmpd="sng">
                          <a:solidFill>
                            <a:srgbClr val="A5A5A5"/>
                          </a:solidFill>
                        </a:lnT>
                        <a:lnB w="12700" cmpd="sng">
                          <a:solidFill>
                            <a:srgbClr val="A5A5A5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1pPr>
                          <a:lvl2pPr marL="4572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2pPr>
                          <a:lvl3pPr marL="9144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3pPr>
                          <a:lvl4pPr marL="13716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4pPr>
                          <a:lvl5pPr marL="18288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5pPr>
                          <a:lvl6pPr marL="22860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6pPr>
                          <a:lvl7pPr marL="27432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7pPr>
                          <a:lvl8pPr marL="32004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8pPr>
                          <a:lvl9pPr marL="36576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9pPr>
                        </a:lstStyle>
                        <a:p>
                          <a:pPr algn="ctr"/>
                          <a14:m>
                            <m:oMath xmlns:m="http://schemas.openxmlformats.org/officeDocument/2006/math">
                              <m:r>
                                <a:rPr kumimoji="1" lang="en-US" altLang="ja-JP" sz="1400" b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~</m:t>
                              </m:r>
                            </m:oMath>
                          </a14:m>
                          <a:r>
                            <a:rPr kumimoji="1" lang="en-US" altLang="ja-JP" sz="1400" dirty="0">
                              <a:solidFill>
                                <a:schemeClr val="tx1"/>
                              </a:solidFill>
                            </a:rPr>
                            <a:t>0.2k</a:t>
                          </a:r>
                          <a:endParaRPr kumimoji="1" lang="ja-JP" altLang="en-US" sz="14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mpd="sng">
                          <a:solidFill>
                            <a:srgbClr val="A5A5A5"/>
                          </a:solidFill>
                        </a:lnL>
                        <a:lnR w="12700" cap="flat" cmpd="sng" algn="ctr">
                          <a:solidFill>
                            <a:srgbClr val="A5A5A5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mpd="sng">
                          <a:solidFill>
                            <a:srgbClr val="A5A5A5"/>
                          </a:solidFill>
                        </a:lnT>
                        <a:lnB w="12700" cmpd="sng">
                          <a:solidFill>
                            <a:srgbClr val="A5A5A5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1pPr>
                          <a:lvl2pPr marL="4572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2pPr>
                          <a:lvl3pPr marL="9144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3pPr>
                          <a:lvl4pPr marL="13716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4pPr>
                          <a:lvl5pPr marL="18288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5pPr>
                          <a:lvl6pPr marL="22860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6pPr>
                          <a:lvl7pPr marL="27432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7pPr>
                          <a:lvl8pPr marL="32004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8pPr>
                          <a:lvl9pPr marL="36576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9pPr>
                        </a:lstStyle>
                        <a:p>
                          <a:pPr algn="ctr"/>
                          <a:endParaRPr kumimoji="1" lang="ja-JP" altLang="en-US" sz="14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rgbClr val="A5A5A5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A5A5A5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A5A5A5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A5A5A5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1pPr>
                          <a:lvl2pPr marL="4572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2pPr>
                          <a:lvl3pPr marL="9144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3pPr>
                          <a:lvl4pPr marL="13716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4pPr>
                          <a:lvl5pPr marL="18288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5pPr>
                          <a:lvl6pPr marL="22860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6pPr>
                          <a:lvl7pPr marL="27432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7pPr>
                          <a:lvl8pPr marL="32004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8pPr>
                          <a:lvl9pPr marL="36576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9pPr>
                        </a:lstStyle>
                        <a:p>
                          <a:pPr algn="ctr"/>
                          <a14:m>
                            <m:oMath xmlns:m="http://schemas.openxmlformats.org/officeDocument/2006/math">
                              <m:r>
                                <a:rPr kumimoji="1" lang="en-US" altLang="ja-JP" sz="1400" b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~</m:t>
                              </m:r>
                            </m:oMath>
                          </a14:m>
                          <a:r>
                            <a:rPr kumimoji="1" lang="en-US" altLang="ja-JP" sz="1400" dirty="0">
                              <a:solidFill>
                                <a:schemeClr val="tx1"/>
                              </a:solidFill>
                            </a:rPr>
                            <a:t>70k</a:t>
                          </a:r>
                          <a:endParaRPr kumimoji="1" lang="ja-JP" altLang="en-US" sz="14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mpd="sng">
                          <a:solidFill>
                            <a:srgbClr val="A5A5A5"/>
                          </a:solidFill>
                        </a:lnL>
                        <a:lnR w="12700" cap="flat" cmpd="sng" algn="ctr">
                          <a:solidFill>
                            <a:srgbClr val="A5A5A5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A5A5A5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A5A5A5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1pPr>
                          <a:lvl2pPr marL="4572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2pPr>
                          <a:lvl3pPr marL="9144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3pPr>
                          <a:lvl4pPr marL="13716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4pPr>
                          <a:lvl5pPr marL="18288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5pPr>
                          <a:lvl6pPr marL="22860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6pPr>
                          <a:lvl7pPr marL="27432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7pPr>
                          <a:lvl8pPr marL="32004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8pPr>
                          <a:lvl9pPr marL="36576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9pPr>
                        </a:lstStyle>
                        <a:p>
                          <a:pPr algn="ctr"/>
                          <a14:m>
                            <m:oMath xmlns:m="http://schemas.openxmlformats.org/officeDocument/2006/math">
                              <m:r>
                                <a:rPr kumimoji="1" lang="en-US" altLang="ja-JP" sz="1400" b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~</m:t>
                              </m:r>
                            </m:oMath>
                          </a14:m>
                          <a:r>
                            <a:rPr kumimoji="1" lang="en-US" altLang="ja-JP" sz="1400" dirty="0">
                              <a:solidFill>
                                <a:schemeClr val="tx1"/>
                              </a:solidFill>
                            </a:rPr>
                            <a:t>100k</a:t>
                          </a:r>
                          <a:endParaRPr kumimoji="1" lang="ja-JP" altLang="en-US" sz="14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mpd="sng">
                          <a:solidFill>
                            <a:srgbClr val="A5A5A5"/>
                          </a:solidFill>
                        </a:lnL>
                        <a:lnR w="12700" cap="flat" cmpd="sng" algn="ctr">
                          <a:solidFill>
                            <a:srgbClr val="A5A5A5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A5A5A5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A5A5A5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1pPr>
                          <a:lvl2pPr marL="4572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2pPr>
                          <a:lvl3pPr marL="9144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3pPr>
                          <a:lvl4pPr marL="13716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4pPr>
                          <a:lvl5pPr marL="18288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5pPr>
                          <a:lvl6pPr marL="22860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6pPr>
                          <a:lvl7pPr marL="27432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7pPr>
                          <a:lvl8pPr marL="32004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8pPr>
                          <a:lvl9pPr marL="36576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9pPr>
                        </a:lstStyle>
                        <a:p>
                          <a:pPr algn="ctr"/>
                          <a14:m>
                            <m:oMath xmlns:m="http://schemas.openxmlformats.org/officeDocument/2006/math">
                              <m:r>
                                <a:rPr kumimoji="1" lang="en-US" altLang="ja-JP" sz="1400" b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~</m:t>
                              </m:r>
                            </m:oMath>
                          </a14:m>
                          <a:r>
                            <a:rPr kumimoji="1" lang="en-US" altLang="ja-JP" sz="1400" dirty="0">
                              <a:solidFill>
                                <a:schemeClr val="tx1"/>
                              </a:solidFill>
                            </a:rPr>
                            <a:t>2k</a:t>
                          </a:r>
                          <a:endParaRPr kumimoji="1" lang="ja-JP" altLang="en-US" sz="14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mpd="sng">
                          <a:solidFill>
                            <a:srgbClr val="A5A5A5"/>
                          </a:solidFill>
                        </a:lnL>
                        <a:lnR w="12700" cmpd="sng">
                          <a:solidFill>
                            <a:srgbClr val="A5A5A5"/>
                          </a:solidFill>
                        </a:lnR>
                        <a:lnT w="12700" cap="flat" cmpd="sng" algn="ctr">
                          <a:solidFill>
                            <a:srgbClr val="A5A5A5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A5A5A5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4087234037"/>
                      </a:ext>
                    </a:extLst>
                  </a:tr>
                  <a:tr h="254210">
                    <a:tc vMerge="1">
                      <a:txBody>
                        <a:bodyPr/>
                        <a:lstStyle/>
                        <a:p>
                          <a:endParaRPr kumimoji="1" lang="ja-JP" altLang="en-US" dirty="0"/>
                        </a:p>
                      </a:txBody>
                      <a:tcP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1pPr>
                          <a:lvl2pPr marL="4572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2pPr>
                          <a:lvl3pPr marL="9144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3pPr>
                          <a:lvl4pPr marL="13716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4pPr>
                          <a:lvl5pPr marL="18288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5pPr>
                          <a:lvl6pPr marL="22860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6pPr>
                          <a:lvl7pPr marL="27432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7pPr>
                          <a:lvl8pPr marL="32004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8pPr>
                          <a:lvl9pPr marL="36576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9pPr>
                        </a:lstStyle>
                        <a:p>
                          <a14:m>
                            <m:oMath xmlns:m="http://schemas.openxmlformats.org/officeDocument/2006/math">
                              <m:r>
                                <a:rPr kumimoji="1" lang="en-US" altLang="ja-JP" sz="1400" b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𝜈</m:t>
                              </m:r>
                            </m:oMath>
                          </a14:m>
                          <a:r>
                            <a:rPr kumimoji="1" lang="ja-JP" altLang="en-US" sz="1400" dirty="0">
                              <a:solidFill>
                                <a:schemeClr val="tx1"/>
                              </a:solidFill>
                            </a:rPr>
                            <a:t> </a:t>
                          </a:r>
                          <a:r>
                            <a:rPr kumimoji="1" lang="en-US" altLang="ja-JP" sz="1400" dirty="0">
                              <a:solidFill>
                                <a:schemeClr val="tx1"/>
                              </a:solidFill>
                            </a:rPr>
                            <a:t>int. with beauty</a:t>
                          </a:r>
                          <a:endParaRPr kumimoji="1" lang="ja-JP" altLang="en-US" sz="14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mpd="sng">
                          <a:solidFill>
                            <a:srgbClr val="A5A5A5"/>
                          </a:solidFill>
                        </a:lnL>
                        <a:lnR w="12700" cmpd="sng">
                          <a:solidFill>
                            <a:srgbClr val="A5A5A5"/>
                          </a:solidFill>
                        </a:lnR>
                        <a:lnT w="12700" cmpd="sng">
                          <a:solidFill>
                            <a:srgbClr val="A5A5A5"/>
                          </a:solidFill>
                        </a:lnT>
                        <a:lnB w="12700" cmpd="sng">
                          <a:solidFill>
                            <a:srgbClr val="A5A5A5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kumimoji="1" lang="ja-JP" altLang="en-US" sz="14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mpd="sng">
                          <a:solidFill>
                            <a:srgbClr val="A5A5A5"/>
                          </a:solidFill>
                        </a:lnL>
                        <a:lnR w="12700" cap="flat" cmpd="sng" algn="ctr">
                          <a:solidFill>
                            <a:srgbClr val="A5A5A5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A5A5A5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mpd="sng">
                          <a:solidFill>
                            <a:srgbClr val="A5A5A5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1pPr>
                          <a:lvl2pPr marL="4572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2pPr>
                          <a:lvl3pPr marL="9144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3pPr>
                          <a:lvl4pPr marL="13716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4pPr>
                          <a:lvl5pPr marL="18288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5pPr>
                          <a:lvl6pPr marL="22860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6pPr>
                          <a:lvl7pPr marL="27432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7pPr>
                          <a:lvl8pPr marL="32004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8pPr>
                          <a:lvl9pPr marL="36576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9pPr>
                        </a:lstStyle>
                        <a:p>
                          <a:pPr algn="ctr"/>
                          <a14:m>
                            <m:oMath xmlns:m="http://schemas.openxmlformats.org/officeDocument/2006/math">
                              <m:r>
                                <a:rPr kumimoji="1" lang="en-US" altLang="ja-JP" sz="1400" b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~</m:t>
                              </m:r>
                            </m:oMath>
                          </a14:m>
                          <a:r>
                            <a:rPr kumimoji="1" lang="en-US" altLang="ja-JP" sz="1400" dirty="0">
                              <a:solidFill>
                                <a:schemeClr val="tx1"/>
                              </a:solidFill>
                            </a:rPr>
                            <a:t>2</a:t>
                          </a:r>
                          <a:endParaRPr kumimoji="1" lang="ja-JP" altLang="en-US" sz="14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mpd="sng">
                          <a:solidFill>
                            <a:srgbClr val="A5A5A5"/>
                          </a:solidFill>
                        </a:lnL>
                        <a:lnR w="12700" cmpd="sng">
                          <a:solidFill>
                            <a:srgbClr val="A5A5A5"/>
                          </a:solidFill>
                        </a:lnR>
                        <a:lnT w="12700" cmpd="sng">
                          <a:solidFill>
                            <a:srgbClr val="A5A5A5"/>
                          </a:solidFill>
                        </a:lnT>
                        <a:lnB w="12700" cmpd="sng">
                          <a:solidFill>
                            <a:srgbClr val="A5A5A5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1pPr>
                          <a:lvl2pPr marL="4572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2pPr>
                          <a:lvl3pPr marL="9144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3pPr>
                          <a:lvl4pPr marL="13716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4pPr>
                          <a:lvl5pPr marL="18288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5pPr>
                          <a:lvl6pPr marL="22860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6pPr>
                          <a:lvl7pPr marL="27432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7pPr>
                          <a:lvl8pPr marL="32004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8pPr>
                          <a:lvl9pPr marL="36576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9pPr>
                        </a:lstStyle>
                        <a:p>
                          <a:pPr algn="ctr"/>
                          <a14:m>
                            <m:oMath xmlns:m="http://schemas.openxmlformats.org/officeDocument/2006/math">
                              <m:r>
                                <a:rPr kumimoji="1" lang="en-US" altLang="ja-JP" sz="1400" b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~</m:t>
                              </m:r>
                            </m:oMath>
                          </a14:m>
                          <a:r>
                            <a:rPr kumimoji="1" lang="en-US" altLang="ja-JP" sz="1400" dirty="0">
                              <a:solidFill>
                                <a:schemeClr val="tx1"/>
                              </a:solidFill>
                            </a:rPr>
                            <a:t>10</a:t>
                          </a:r>
                          <a:endParaRPr kumimoji="1" lang="ja-JP" altLang="en-US" sz="14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mpd="sng">
                          <a:solidFill>
                            <a:srgbClr val="A5A5A5"/>
                          </a:solidFill>
                        </a:lnL>
                        <a:lnR w="12700" cmpd="sng">
                          <a:solidFill>
                            <a:srgbClr val="A5A5A5"/>
                          </a:solidFill>
                        </a:lnR>
                        <a:lnT w="12700" cmpd="sng">
                          <a:solidFill>
                            <a:srgbClr val="A5A5A5"/>
                          </a:solidFill>
                        </a:lnT>
                        <a:lnB w="12700" cmpd="sng">
                          <a:solidFill>
                            <a:srgbClr val="A5A5A5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1pPr>
                          <a:lvl2pPr marL="4572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2pPr>
                          <a:lvl3pPr marL="9144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3pPr>
                          <a:lvl4pPr marL="13716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4pPr>
                          <a:lvl5pPr marL="18288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5pPr>
                          <a:lvl6pPr marL="22860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6pPr>
                          <a:lvl7pPr marL="27432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7pPr>
                          <a:lvl8pPr marL="32004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8pPr>
                          <a:lvl9pPr marL="36576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9pPr>
                        </a:lstStyle>
                        <a:p>
                          <a:pPr algn="ctr"/>
                          <a14:m>
                            <m:oMath xmlns:m="http://schemas.openxmlformats.org/officeDocument/2006/math">
                              <m:r>
                                <a:rPr kumimoji="1" lang="en-US" altLang="ja-JP" sz="1400" b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~</m:t>
                              </m:r>
                            </m:oMath>
                          </a14:m>
                          <a:r>
                            <a:rPr kumimoji="1" lang="en-US" altLang="ja-JP" sz="1400" dirty="0">
                              <a:solidFill>
                                <a:schemeClr val="tx1"/>
                              </a:solidFill>
                            </a:rPr>
                            <a:t>0.02</a:t>
                          </a:r>
                          <a:endParaRPr kumimoji="1" lang="ja-JP" altLang="en-US" sz="14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mpd="sng">
                          <a:solidFill>
                            <a:srgbClr val="A5A5A5"/>
                          </a:solidFill>
                        </a:lnL>
                        <a:lnR w="12700" cap="flat" cmpd="sng" algn="ctr">
                          <a:solidFill>
                            <a:srgbClr val="A5A5A5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mpd="sng">
                          <a:solidFill>
                            <a:srgbClr val="A5A5A5"/>
                          </a:solidFill>
                        </a:lnT>
                        <a:lnB w="12700" cmpd="sng">
                          <a:solidFill>
                            <a:srgbClr val="A5A5A5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1pPr>
                          <a:lvl2pPr marL="4572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2pPr>
                          <a:lvl3pPr marL="9144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3pPr>
                          <a:lvl4pPr marL="13716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4pPr>
                          <a:lvl5pPr marL="18288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5pPr>
                          <a:lvl6pPr marL="22860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6pPr>
                          <a:lvl7pPr marL="27432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7pPr>
                          <a:lvl8pPr marL="32004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8pPr>
                          <a:lvl9pPr marL="36576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9pPr>
                        </a:lstStyle>
                        <a:p>
                          <a:pPr algn="ctr"/>
                          <a:endParaRPr kumimoji="1" lang="ja-JP" altLang="en-US" sz="14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rgbClr val="A5A5A5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A5A5A5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A5A5A5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mpd="sng">
                          <a:solidFill>
                            <a:srgbClr val="A5A5A5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1pPr>
                          <a:lvl2pPr marL="4572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2pPr>
                          <a:lvl3pPr marL="9144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3pPr>
                          <a:lvl4pPr marL="13716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4pPr>
                          <a:lvl5pPr marL="18288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5pPr>
                          <a:lvl6pPr marL="22860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6pPr>
                          <a:lvl7pPr marL="27432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7pPr>
                          <a:lvl8pPr marL="32004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8pPr>
                          <a:lvl9pPr marL="36576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9pPr>
                        </a:lstStyle>
                        <a:p>
                          <a:pPr algn="ctr"/>
                          <a14:m>
                            <m:oMath xmlns:m="http://schemas.openxmlformats.org/officeDocument/2006/math">
                              <m:r>
                                <a:rPr kumimoji="1" lang="en-US" altLang="ja-JP" sz="1400" b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~</m:t>
                              </m:r>
                            </m:oMath>
                          </a14:m>
                          <a:r>
                            <a:rPr kumimoji="1" lang="en-US" altLang="ja-JP" sz="1400" dirty="0">
                              <a:solidFill>
                                <a:schemeClr val="tx1"/>
                              </a:solidFill>
                            </a:rPr>
                            <a:t>7</a:t>
                          </a:r>
                          <a:endParaRPr kumimoji="1" lang="ja-JP" altLang="en-US" sz="14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mpd="sng">
                          <a:solidFill>
                            <a:srgbClr val="A5A5A5"/>
                          </a:solidFill>
                        </a:lnL>
                        <a:lnR w="12700" cap="flat" cmpd="sng" algn="ctr">
                          <a:solidFill>
                            <a:srgbClr val="A5A5A5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A5A5A5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mpd="sng">
                          <a:solidFill>
                            <a:srgbClr val="A5A5A5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1pPr>
                          <a:lvl2pPr marL="4572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2pPr>
                          <a:lvl3pPr marL="9144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3pPr>
                          <a:lvl4pPr marL="13716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4pPr>
                          <a:lvl5pPr marL="18288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5pPr>
                          <a:lvl6pPr marL="22860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6pPr>
                          <a:lvl7pPr marL="27432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7pPr>
                          <a:lvl8pPr marL="32004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8pPr>
                          <a:lvl9pPr marL="36576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9pPr>
                        </a:lstStyle>
                        <a:p>
                          <a:pPr algn="ctr"/>
                          <a14:m>
                            <m:oMath xmlns:m="http://schemas.openxmlformats.org/officeDocument/2006/math">
                              <m:r>
                                <a:rPr kumimoji="1" lang="en-US" altLang="ja-JP" sz="1400" b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~</m:t>
                              </m:r>
                            </m:oMath>
                          </a14:m>
                          <a:r>
                            <a:rPr kumimoji="1" lang="en-US" altLang="ja-JP" sz="1400" dirty="0">
                              <a:solidFill>
                                <a:schemeClr val="tx1"/>
                              </a:solidFill>
                            </a:rPr>
                            <a:t>10</a:t>
                          </a:r>
                          <a:endParaRPr kumimoji="1" lang="ja-JP" altLang="en-US" sz="14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mpd="sng">
                          <a:solidFill>
                            <a:srgbClr val="A5A5A5"/>
                          </a:solidFill>
                        </a:lnL>
                        <a:lnR w="12700" cap="flat" cmpd="sng" algn="ctr">
                          <a:solidFill>
                            <a:srgbClr val="A5A5A5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A5A5A5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mpd="sng">
                          <a:solidFill>
                            <a:srgbClr val="A5A5A5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1pPr>
                          <a:lvl2pPr marL="4572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2pPr>
                          <a:lvl3pPr marL="9144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3pPr>
                          <a:lvl4pPr marL="13716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4pPr>
                          <a:lvl5pPr marL="18288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5pPr>
                          <a:lvl6pPr marL="22860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6pPr>
                          <a:lvl7pPr marL="27432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7pPr>
                          <a:lvl8pPr marL="32004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8pPr>
                          <a:lvl9pPr marL="36576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9pPr>
                        </a:lstStyle>
                        <a:p>
                          <a:pPr algn="ctr"/>
                          <a14:m>
                            <m:oMath xmlns:m="http://schemas.openxmlformats.org/officeDocument/2006/math">
                              <m:r>
                                <a:rPr kumimoji="1" lang="en-US" altLang="ja-JP" sz="1400" b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~</m:t>
                              </m:r>
                            </m:oMath>
                          </a14:m>
                          <a:r>
                            <a:rPr kumimoji="1" lang="en-US" altLang="ja-JP" sz="1400" dirty="0">
                              <a:solidFill>
                                <a:schemeClr val="tx1"/>
                              </a:solidFill>
                            </a:rPr>
                            <a:t>0.2</a:t>
                          </a:r>
                          <a:endParaRPr kumimoji="1" lang="ja-JP" altLang="en-US" sz="14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mpd="sng">
                          <a:solidFill>
                            <a:srgbClr val="A5A5A5"/>
                          </a:solidFill>
                        </a:lnL>
                        <a:lnR w="12700" cmpd="sng">
                          <a:solidFill>
                            <a:srgbClr val="A5A5A5"/>
                          </a:solidFill>
                        </a:lnR>
                        <a:lnT w="12700" cap="flat" cmpd="sng" algn="ctr">
                          <a:solidFill>
                            <a:srgbClr val="A5A5A5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mpd="sng">
                          <a:solidFill>
                            <a:srgbClr val="A5A5A5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88009737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6" name="表 6">
                <a:extLst>
                  <a:ext uri="{FF2B5EF4-FFF2-40B4-BE49-F238E27FC236}">
                    <a16:creationId xmlns:a16="http://schemas.microsoft.com/office/drawing/2014/main" id="{24E93C8E-2452-693F-8D35-EB2FCCDB5D02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779758184"/>
                  </p:ext>
                </p:extLst>
              </p:nvPr>
            </p:nvGraphicFramePr>
            <p:xfrm>
              <a:off x="961162" y="1972753"/>
              <a:ext cx="8763916" cy="2364232"/>
            </p:xfrm>
            <a:graphic>
              <a:graphicData uri="http://schemas.openxmlformats.org/drawingml/2006/table">
                <a:tbl>
                  <a:tblPr firstRow="1" bandRow="1"/>
                  <a:tblGrid>
                    <a:gridCol w="1445237">
                      <a:extLst>
                        <a:ext uri="{9D8B030D-6E8A-4147-A177-3AD203B41FA5}">
                          <a16:colId xmlns:a16="http://schemas.microsoft.com/office/drawing/2014/main" val="2306916332"/>
                        </a:ext>
                      </a:extLst>
                    </a:gridCol>
                    <a:gridCol w="1704765">
                      <a:extLst>
                        <a:ext uri="{9D8B030D-6E8A-4147-A177-3AD203B41FA5}">
                          <a16:colId xmlns:a16="http://schemas.microsoft.com/office/drawing/2014/main" val="1076638908"/>
                        </a:ext>
                      </a:extLst>
                    </a:gridCol>
                    <a:gridCol w="208280">
                      <a:extLst>
                        <a:ext uri="{9D8B030D-6E8A-4147-A177-3AD203B41FA5}">
                          <a16:colId xmlns:a16="http://schemas.microsoft.com/office/drawing/2014/main" val="1720714798"/>
                        </a:ext>
                      </a:extLst>
                    </a:gridCol>
                    <a:gridCol w="830179">
                      <a:extLst>
                        <a:ext uri="{9D8B030D-6E8A-4147-A177-3AD203B41FA5}">
                          <a16:colId xmlns:a16="http://schemas.microsoft.com/office/drawing/2014/main" val="2551598816"/>
                        </a:ext>
                      </a:extLst>
                    </a:gridCol>
                    <a:gridCol w="878305">
                      <a:extLst>
                        <a:ext uri="{9D8B030D-6E8A-4147-A177-3AD203B41FA5}">
                          <a16:colId xmlns:a16="http://schemas.microsoft.com/office/drawing/2014/main" val="3589597084"/>
                        </a:ext>
                      </a:extLst>
                    </a:gridCol>
                    <a:gridCol w="796497">
                      <a:extLst>
                        <a:ext uri="{9D8B030D-6E8A-4147-A177-3AD203B41FA5}">
                          <a16:colId xmlns:a16="http://schemas.microsoft.com/office/drawing/2014/main" val="4269556444"/>
                        </a:ext>
                      </a:extLst>
                    </a:gridCol>
                    <a:gridCol w="238219">
                      <a:extLst>
                        <a:ext uri="{9D8B030D-6E8A-4147-A177-3AD203B41FA5}">
                          <a16:colId xmlns:a16="http://schemas.microsoft.com/office/drawing/2014/main" val="3484578116"/>
                        </a:ext>
                      </a:extLst>
                    </a:gridCol>
                    <a:gridCol w="914400">
                      <a:extLst>
                        <a:ext uri="{9D8B030D-6E8A-4147-A177-3AD203B41FA5}">
                          <a16:colId xmlns:a16="http://schemas.microsoft.com/office/drawing/2014/main" val="3989504842"/>
                        </a:ext>
                      </a:extLst>
                    </a:gridCol>
                    <a:gridCol w="830179">
                      <a:extLst>
                        <a:ext uri="{9D8B030D-6E8A-4147-A177-3AD203B41FA5}">
                          <a16:colId xmlns:a16="http://schemas.microsoft.com/office/drawing/2014/main" val="3858364034"/>
                        </a:ext>
                      </a:extLst>
                    </a:gridCol>
                    <a:gridCol w="917855">
                      <a:extLst>
                        <a:ext uri="{9D8B030D-6E8A-4147-A177-3AD203B41FA5}">
                          <a16:colId xmlns:a16="http://schemas.microsoft.com/office/drawing/2014/main" val="1216437641"/>
                        </a:ext>
                      </a:extLst>
                    </a:gridCol>
                  </a:tblGrid>
                  <a:tr h="535432"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kumimoji="1" sz="1800" b="1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1pPr>
                          <a:lvl2pPr marL="457200" algn="l" defTabSz="914400" rtl="0" eaLnBrk="1" latinLnBrk="0" hangingPunct="1">
                            <a:defRPr kumimoji="1" sz="1800" b="1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2pPr>
                          <a:lvl3pPr marL="914400" algn="l" defTabSz="914400" rtl="0" eaLnBrk="1" latinLnBrk="0" hangingPunct="1">
                            <a:defRPr kumimoji="1" sz="1800" b="1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3pPr>
                          <a:lvl4pPr marL="1371600" algn="l" defTabSz="914400" rtl="0" eaLnBrk="1" latinLnBrk="0" hangingPunct="1">
                            <a:defRPr kumimoji="1" sz="1800" b="1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4pPr>
                          <a:lvl5pPr marL="1828800" algn="l" defTabSz="914400" rtl="0" eaLnBrk="1" latinLnBrk="0" hangingPunct="1">
                            <a:defRPr kumimoji="1" sz="1800" b="1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5pPr>
                          <a:lvl6pPr marL="2286000" algn="l" defTabSz="914400" rtl="0" eaLnBrk="1" latinLnBrk="0" hangingPunct="1">
                            <a:defRPr kumimoji="1" sz="1800" b="1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6pPr>
                          <a:lvl7pPr marL="2743200" algn="l" defTabSz="914400" rtl="0" eaLnBrk="1" latinLnBrk="0" hangingPunct="1">
                            <a:defRPr kumimoji="1" sz="1800" b="1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7pPr>
                          <a:lvl8pPr marL="3200400" algn="l" defTabSz="914400" rtl="0" eaLnBrk="1" latinLnBrk="0" hangingPunct="1">
                            <a:defRPr kumimoji="1" sz="1800" b="1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8pPr>
                          <a:lvl9pPr marL="3657600" algn="l" defTabSz="914400" rtl="0" eaLnBrk="1" latinLnBrk="0" hangingPunct="1">
                            <a:defRPr kumimoji="1" sz="1800" b="1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9pPr>
                        </a:lstStyle>
                        <a:p>
                          <a:endParaRPr kumimoji="1" lang="ja-JP" altLang="en-US" sz="14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mpd="sng">
                          <a:solidFill>
                            <a:srgbClr val="A5A5A5"/>
                          </a:solidFill>
                        </a:lnL>
                        <a:lnR w="12700" cmpd="sng">
                          <a:solidFill>
                            <a:srgbClr val="A5A5A5"/>
                          </a:solidFill>
                        </a:lnR>
                        <a:lnT w="12700" cmpd="sng">
                          <a:solidFill>
                            <a:srgbClr val="A5A5A5"/>
                          </a:solidFill>
                        </a:lnT>
                        <a:lnB w="25400" cmpd="sng">
                          <a:solidFill>
                            <a:srgbClr val="A5A5A5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kumimoji="1" sz="1800" b="1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1pPr>
                          <a:lvl2pPr marL="457200" algn="l" defTabSz="914400" rtl="0" eaLnBrk="1" latinLnBrk="0" hangingPunct="1">
                            <a:defRPr kumimoji="1" sz="1800" b="1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2pPr>
                          <a:lvl3pPr marL="914400" algn="l" defTabSz="914400" rtl="0" eaLnBrk="1" latinLnBrk="0" hangingPunct="1">
                            <a:defRPr kumimoji="1" sz="1800" b="1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3pPr>
                          <a:lvl4pPr marL="1371600" algn="l" defTabSz="914400" rtl="0" eaLnBrk="1" latinLnBrk="0" hangingPunct="1">
                            <a:defRPr kumimoji="1" sz="1800" b="1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4pPr>
                          <a:lvl5pPr marL="1828800" algn="l" defTabSz="914400" rtl="0" eaLnBrk="1" latinLnBrk="0" hangingPunct="1">
                            <a:defRPr kumimoji="1" sz="1800" b="1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5pPr>
                          <a:lvl6pPr marL="2286000" algn="l" defTabSz="914400" rtl="0" eaLnBrk="1" latinLnBrk="0" hangingPunct="1">
                            <a:defRPr kumimoji="1" sz="1800" b="1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6pPr>
                          <a:lvl7pPr marL="2743200" algn="l" defTabSz="914400" rtl="0" eaLnBrk="1" latinLnBrk="0" hangingPunct="1">
                            <a:defRPr kumimoji="1" sz="1800" b="1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7pPr>
                          <a:lvl8pPr marL="3200400" algn="l" defTabSz="914400" rtl="0" eaLnBrk="1" latinLnBrk="0" hangingPunct="1">
                            <a:defRPr kumimoji="1" sz="1800" b="1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8pPr>
                          <a:lvl9pPr marL="3657600" algn="l" defTabSz="914400" rtl="0" eaLnBrk="1" latinLnBrk="0" hangingPunct="1">
                            <a:defRPr kumimoji="1" sz="1800" b="1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9pPr>
                        </a:lstStyle>
                        <a:p>
                          <a:endParaRPr kumimoji="1" lang="ja-JP" altLang="en-US" sz="14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mpd="sng">
                          <a:solidFill>
                            <a:srgbClr val="A5A5A5"/>
                          </a:solidFill>
                        </a:lnL>
                        <a:lnR w="12700" cmpd="sng">
                          <a:solidFill>
                            <a:srgbClr val="A5A5A5"/>
                          </a:solidFill>
                        </a:lnR>
                        <a:lnT w="12700" cmpd="sng">
                          <a:solidFill>
                            <a:srgbClr val="A5A5A5"/>
                          </a:solidFill>
                        </a:lnT>
                        <a:lnB w="25400" cmpd="sng">
                          <a:solidFill>
                            <a:srgbClr val="A5A5A5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kumimoji="1" lang="ja-JP" altLang="en-US" sz="14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mpd="sng">
                          <a:solidFill>
                            <a:srgbClr val="A5A5A5"/>
                          </a:solidFill>
                        </a:lnL>
                        <a:lnR w="12700" cap="flat" cmpd="sng" algn="ctr">
                          <a:solidFill>
                            <a:srgbClr val="A5A5A5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mpd="sng">
                          <a:solidFill>
                            <a:srgbClr val="A5A5A5"/>
                          </a:solidFill>
                        </a:lnT>
                        <a:lnB w="25400" cap="flat" cmpd="sng" algn="ctr">
                          <a:solidFill>
                            <a:srgbClr val="A5A5A5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ja-JP"/>
                        </a:p>
                      </a:txBody>
                      <a:tcPr>
                        <a:lnL w="12700" cmpd="sng">
                          <a:solidFill>
                            <a:srgbClr val="A5A5A5"/>
                          </a:solidFill>
                        </a:lnL>
                        <a:lnR w="12700" cmpd="sng">
                          <a:solidFill>
                            <a:srgbClr val="A5A5A5"/>
                          </a:solidFill>
                        </a:lnR>
                        <a:lnT w="12700" cmpd="sng">
                          <a:solidFill>
                            <a:srgbClr val="A5A5A5"/>
                          </a:solidFill>
                        </a:lnT>
                        <a:lnB w="25400" cmpd="sng">
                          <a:solidFill>
                            <a:srgbClr val="A5A5A5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3"/>
                          <a:stretch>
                            <a:fillRect l="-402920" t="-2273" r="-550365" b="-35227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ja-JP"/>
                        </a:p>
                      </a:txBody>
                      <a:tcPr>
                        <a:lnL w="12700" cmpd="sng">
                          <a:solidFill>
                            <a:srgbClr val="A5A5A5"/>
                          </a:solidFill>
                        </a:lnL>
                        <a:lnR w="12700" cmpd="sng">
                          <a:solidFill>
                            <a:srgbClr val="A5A5A5"/>
                          </a:solidFill>
                        </a:lnR>
                        <a:lnT w="12700" cmpd="sng">
                          <a:solidFill>
                            <a:srgbClr val="A5A5A5"/>
                          </a:solidFill>
                        </a:lnT>
                        <a:lnB w="25400" cmpd="sng">
                          <a:solidFill>
                            <a:srgbClr val="A5A5A5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3"/>
                          <a:stretch>
                            <a:fillRect l="-478472" t="-2273" r="-423611" b="-35227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ja-JP"/>
                        </a:p>
                      </a:txBody>
                      <a:tcPr>
                        <a:lnL w="12700" cmpd="sng">
                          <a:solidFill>
                            <a:srgbClr val="A5A5A5"/>
                          </a:solidFill>
                        </a:lnL>
                        <a:lnR w="12700" cap="flat" cmpd="sng" algn="ctr">
                          <a:solidFill>
                            <a:srgbClr val="A5A5A5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mpd="sng">
                          <a:solidFill>
                            <a:srgbClr val="A5A5A5"/>
                          </a:solidFill>
                        </a:lnT>
                        <a:lnB w="25400" cmpd="sng">
                          <a:solidFill>
                            <a:srgbClr val="A5A5A5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3"/>
                          <a:stretch>
                            <a:fillRect l="-635878" t="-2273" r="-365649" b="-352273"/>
                          </a:stretch>
                        </a:blip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1pPr>
                          <a:lvl2pPr marL="4572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2pPr>
                          <a:lvl3pPr marL="9144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3pPr>
                          <a:lvl4pPr marL="13716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4pPr>
                          <a:lvl5pPr marL="18288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5pPr>
                          <a:lvl6pPr marL="22860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6pPr>
                          <a:lvl7pPr marL="27432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7pPr>
                          <a:lvl8pPr marL="32004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8pPr>
                          <a:lvl9pPr marL="36576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9pPr>
                        </a:lstStyle>
                        <a:p>
                          <a:pPr algn="ctr"/>
                          <a:endParaRPr kumimoji="1" lang="ja-JP" altLang="en-US" sz="14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rgbClr val="A5A5A5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A5A5A5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mpd="sng">
                          <a:solidFill>
                            <a:srgbClr val="A5A5A5"/>
                          </a:solidFill>
                        </a:lnT>
                        <a:lnB w="25400" cap="flat" cmpd="sng" algn="ctr">
                          <a:solidFill>
                            <a:srgbClr val="A5A5A5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ja-JP"/>
                        </a:p>
                      </a:txBody>
                      <a:tcPr>
                        <a:lnL w="12700" cmpd="sng">
                          <a:solidFill>
                            <a:srgbClr val="A5A5A5"/>
                          </a:solidFill>
                        </a:lnL>
                        <a:lnR w="12700" cap="flat" cmpd="sng" algn="ctr">
                          <a:solidFill>
                            <a:srgbClr val="A5A5A5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mpd="sng">
                          <a:solidFill>
                            <a:srgbClr val="A5A5A5"/>
                          </a:solidFill>
                        </a:lnT>
                        <a:lnB w="25400" cap="flat" cmpd="sng" algn="ctr">
                          <a:solidFill>
                            <a:srgbClr val="A5A5A5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3"/>
                          <a:stretch>
                            <a:fillRect l="-668667" t="-2273" r="-193333" b="-35227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ja-JP"/>
                        </a:p>
                      </a:txBody>
                      <a:tcPr>
                        <a:lnL w="12700" cmpd="sng">
                          <a:solidFill>
                            <a:srgbClr val="A5A5A5"/>
                          </a:solidFill>
                        </a:lnL>
                        <a:lnR w="12700" cap="flat" cmpd="sng" algn="ctr">
                          <a:solidFill>
                            <a:srgbClr val="A5A5A5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mpd="sng">
                          <a:solidFill>
                            <a:srgbClr val="A5A5A5"/>
                          </a:solidFill>
                        </a:lnT>
                        <a:lnB w="25400" cap="flat" cmpd="sng" algn="ctr">
                          <a:solidFill>
                            <a:srgbClr val="A5A5A5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3"/>
                          <a:stretch>
                            <a:fillRect l="-847794" t="-2273" r="-113235" b="-35227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ja-JP"/>
                        </a:p>
                      </a:txBody>
                      <a:tcPr>
                        <a:lnL w="12700" cmpd="sng">
                          <a:solidFill>
                            <a:srgbClr val="A5A5A5"/>
                          </a:solidFill>
                        </a:lnL>
                        <a:lnR w="12700" cmpd="sng">
                          <a:solidFill>
                            <a:srgbClr val="A5A5A5"/>
                          </a:solidFill>
                        </a:lnR>
                        <a:lnT w="12700" cmpd="sng">
                          <a:solidFill>
                            <a:srgbClr val="A5A5A5"/>
                          </a:solidFill>
                        </a:lnT>
                        <a:lnB w="25400" cap="flat" cmpd="sng" algn="ctr">
                          <a:solidFill>
                            <a:srgbClr val="A5A5A5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3"/>
                          <a:stretch>
                            <a:fillRect l="-853642" t="-2273" r="-1987" b="-352273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673162947"/>
                      </a:ext>
                    </a:extLst>
                  </a:tr>
                  <a:tr h="304800">
                    <a:tc rowSpan="3">
                      <a:txBody>
                        <a:bodyPr/>
                        <a:lstStyle/>
                        <a:p>
                          <a:endParaRPr lang="ja-JP"/>
                        </a:p>
                      </a:txBody>
                      <a:tcPr>
                        <a:lnL w="12700" cmpd="sng">
                          <a:solidFill>
                            <a:srgbClr val="A5A5A5"/>
                          </a:solidFill>
                        </a:lnL>
                        <a:lnR w="12700" cmpd="sng">
                          <a:solidFill>
                            <a:srgbClr val="A5A5A5"/>
                          </a:solidFill>
                        </a:lnR>
                        <a:lnT w="25400" cmpd="sng">
                          <a:solidFill>
                            <a:srgbClr val="A5A5A5"/>
                          </a:solidFill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3"/>
                          <a:stretch>
                            <a:fillRect l="-422" t="-59603" r="-508439" b="-10529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ja-JP"/>
                        </a:p>
                      </a:txBody>
                      <a:tcPr>
                        <a:lnL w="12700" cmpd="sng">
                          <a:solidFill>
                            <a:srgbClr val="A5A5A5"/>
                          </a:solidFill>
                        </a:lnL>
                        <a:lnR w="12700" cmpd="sng">
                          <a:solidFill>
                            <a:srgbClr val="A5A5A5"/>
                          </a:solidFill>
                        </a:lnR>
                        <a:lnT w="25400" cmpd="sng">
                          <a:solidFill>
                            <a:srgbClr val="A5A5A5"/>
                          </a:solidFill>
                        </a:lnT>
                        <a:lnB w="12700" cmpd="sng">
                          <a:solidFill>
                            <a:srgbClr val="A5A5A5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3"/>
                          <a:stretch>
                            <a:fillRect l="-85000" t="-180000" r="-330357" b="-52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kumimoji="1" lang="ja-JP" altLang="en-US" sz="1400" b="1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mpd="sng">
                          <a:solidFill>
                            <a:srgbClr val="A5A5A5"/>
                          </a:solidFill>
                        </a:lnL>
                        <a:lnR w="12700" cap="flat" cmpd="sng" algn="ctr">
                          <a:solidFill>
                            <a:srgbClr val="A5A5A5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25400" cap="flat" cmpd="sng" algn="ctr">
                          <a:solidFill>
                            <a:srgbClr val="A5A5A5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A5A5A5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1pPr>
                          <a:lvl2pPr marL="4572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2pPr>
                          <a:lvl3pPr marL="9144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3pPr>
                          <a:lvl4pPr marL="13716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4pPr>
                          <a:lvl5pPr marL="18288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5pPr>
                          <a:lvl6pPr marL="22860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6pPr>
                          <a:lvl7pPr marL="27432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7pPr>
                          <a:lvl8pPr marL="32004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8pPr>
                          <a:lvl9pPr marL="36576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9pPr>
                        </a:lstStyle>
                        <a:p>
                          <a:pPr algn="ctr"/>
                          <a:r>
                            <a:rPr kumimoji="1" lang="en-US" altLang="ja-JP" sz="1400" b="1" dirty="0">
                              <a:solidFill>
                                <a:schemeClr val="tx1"/>
                              </a:solidFill>
                            </a:rPr>
                            <a:t>0.9k</a:t>
                          </a:r>
                          <a:endParaRPr kumimoji="1" lang="ja-JP" altLang="en-US" sz="1400" b="1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mpd="sng">
                          <a:solidFill>
                            <a:srgbClr val="A5A5A5"/>
                          </a:solidFill>
                        </a:lnL>
                        <a:lnR w="12700" cmpd="sng">
                          <a:solidFill>
                            <a:srgbClr val="A5A5A5"/>
                          </a:solidFill>
                        </a:lnR>
                        <a:lnT w="25400" cmpd="sng">
                          <a:solidFill>
                            <a:srgbClr val="A5A5A5"/>
                          </a:solidFill>
                        </a:lnT>
                        <a:lnB w="12700" cmpd="sng">
                          <a:solidFill>
                            <a:srgbClr val="A5A5A5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1pPr>
                          <a:lvl2pPr marL="4572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2pPr>
                          <a:lvl3pPr marL="9144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3pPr>
                          <a:lvl4pPr marL="13716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4pPr>
                          <a:lvl5pPr marL="18288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5pPr>
                          <a:lvl6pPr marL="22860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6pPr>
                          <a:lvl7pPr marL="27432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7pPr>
                          <a:lvl8pPr marL="32004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8pPr>
                          <a:lvl9pPr marL="36576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9pPr>
                        </a:lstStyle>
                        <a:p>
                          <a:pPr algn="ctr"/>
                          <a:r>
                            <a:rPr kumimoji="1" lang="en-US" altLang="ja-JP" sz="1400" b="1" dirty="0">
                              <a:solidFill>
                                <a:schemeClr val="tx1"/>
                              </a:solidFill>
                            </a:rPr>
                            <a:t>4.8k</a:t>
                          </a:r>
                          <a:endParaRPr kumimoji="1" lang="ja-JP" altLang="en-US" sz="1400" b="1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mpd="sng">
                          <a:solidFill>
                            <a:srgbClr val="A5A5A5"/>
                          </a:solidFill>
                        </a:lnL>
                        <a:lnR w="12700" cmpd="sng">
                          <a:solidFill>
                            <a:srgbClr val="A5A5A5"/>
                          </a:solidFill>
                        </a:lnR>
                        <a:lnT w="25400" cmpd="sng">
                          <a:solidFill>
                            <a:srgbClr val="A5A5A5"/>
                          </a:solidFill>
                        </a:lnT>
                        <a:lnB w="12700" cmpd="sng">
                          <a:solidFill>
                            <a:srgbClr val="A5A5A5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1pPr>
                          <a:lvl2pPr marL="4572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2pPr>
                          <a:lvl3pPr marL="9144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3pPr>
                          <a:lvl4pPr marL="13716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4pPr>
                          <a:lvl5pPr marL="18288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5pPr>
                          <a:lvl6pPr marL="22860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6pPr>
                          <a:lvl7pPr marL="27432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7pPr>
                          <a:lvl8pPr marL="32004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8pPr>
                          <a:lvl9pPr marL="36576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9pPr>
                        </a:lstStyle>
                        <a:p>
                          <a:pPr algn="ctr"/>
                          <a:r>
                            <a:rPr kumimoji="1" lang="en-US" altLang="ja-JP" sz="1400" b="1" dirty="0">
                              <a:solidFill>
                                <a:schemeClr val="tx1"/>
                              </a:solidFill>
                            </a:rPr>
                            <a:t>15</a:t>
                          </a:r>
                          <a:endParaRPr kumimoji="1" lang="ja-JP" altLang="en-US" sz="1400" b="1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mpd="sng">
                          <a:solidFill>
                            <a:srgbClr val="A5A5A5"/>
                          </a:solidFill>
                        </a:lnL>
                        <a:lnR w="12700" cap="flat" cmpd="sng" algn="ctr">
                          <a:solidFill>
                            <a:srgbClr val="A5A5A5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25400" cmpd="sng">
                          <a:solidFill>
                            <a:srgbClr val="A5A5A5"/>
                          </a:solidFill>
                        </a:lnT>
                        <a:lnB w="12700" cmpd="sng">
                          <a:solidFill>
                            <a:srgbClr val="A5A5A5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1pPr>
                          <a:lvl2pPr marL="4572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2pPr>
                          <a:lvl3pPr marL="9144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3pPr>
                          <a:lvl4pPr marL="13716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4pPr>
                          <a:lvl5pPr marL="18288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5pPr>
                          <a:lvl6pPr marL="22860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6pPr>
                          <a:lvl7pPr marL="27432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7pPr>
                          <a:lvl8pPr marL="32004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8pPr>
                          <a:lvl9pPr marL="36576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9pPr>
                        </a:lstStyle>
                        <a:p>
                          <a:pPr algn="ctr"/>
                          <a:endParaRPr kumimoji="1" lang="ja-JP" altLang="en-US" sz="1400" b="1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rgbClr val="A5A5A5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A5A5A5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25400" cap="flat" cmpd="sng" algn="ctr">
                          <a:solidFill>
                            <a:srgbClr val="A5A5A5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A5A5A5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1pPr>
                          <a:lvl2pPr marL="4572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2pPr>
                          <a:lvl3pPr marL="9144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3pPr>
                          <a:lvl4pPr marL="13716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4pPr>
                          <a:lvl5pPr marL="18288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5pPr>
                          <a:lvl6pPr marL="22860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6pPr>
                          <a:lvl7pPr marL="27432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7pPr>
                          <a:lvl8pPr marL="32004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8pPr>
                          <a:lvl9pPr marL="36576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9pPr>
                        </a:lstStyle>
                        <a:p>
                          <a:pPr algn="ctr"/>
                          <a:r>
                            <a:rPr kumimoji="1" lang="en-US" altLang="ja-JP" sz="1400" b="1" dirty="0">
                              <a:solidFill>
                                <a:schemeClr val="tx1"/>
                              </a:solidFill>
                            </a:rPr>
                            <a:t>3.5k</a:t>
                          </a:r>
                          <a:endParaRPr kumimoji="1" lang="ja-JP" altLang="en-US" sz="1400" b="1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mpd="sng">
                          <a:solidFill>
                            <a:srgbClr val="A5A5A5"/>
                          </a:solidFill>
                        </a:lnL>
                        <a:lnR w="12700" cap="flat" cmpd="sng" algn="ctr">
                          <a:solidFill>
                            <a:srgbClr val="A5A5A5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25400" cap="flat" cmpd="sng" algn="ctr">
                          <a:solidFill>
                            <a:srgbClr val="A5A5A5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A5A5A5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1pPr>
                          <a:lvl2pPr marL="4572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2pPr>
                          <a:lvl3pPr marL="9144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3pPr>
                          <a:lvl4pPr marL="13716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4pPr>
                          <a:lvl5pPr marL="18288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5pPr>
                          <a:lvl6pPr marL="22860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6pPr>
                          <a:lvl7pPr marL="27432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7pPr>
                          <a:lvl8pPr marL="32004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8pPr>
                          <a:lvl9pPr marL="36576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9pPr>
                        </a:lstStyle>
                        <a:p>
                          <a:pPr algn="ctr"/>
                          <a:r>
                            <a:rPr kumimoji="1" lang="en-US" altLang="ja-JP" sz="1400" b="1" dirty="0">
                              <a:solidFill>
                                <a:schemeClr val="tx1"/>
                              </a:solidFill>
                            </a:rPr>
                            <a:t>7.1k</a:t>
                          </a:r>
                          <a:endParaRPr kumimoji="1" lang="ja-JP" altLang="en-US" sz="1400" b="1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mpd="sng">
                          <a:solidFill>
                            <a:srgbClr val="A5A5A5"/>
                          </a:solidFill>
                        </a:lnL>
                        <a:lnR w="12700" cap="flat" cmpd="sng" algn="ctr">
                          <a:solidFill>
                            <a:srgbClr val="A5A5A5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25400" cap="flat" cmpd="sng" algn="ctr">
                          <a:solidFill>
                            <a:srgbClr val="A5A5A5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A5A5A5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1pPr>
                          <a:lvl2pPr marL="4572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2pPr>
                          <a:lvl3pPr marL="9144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3pPr>
                          <a:lvl4pPr marL="13716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4pPr>
                          <a:lvl5pPr marL="18288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5pPr>
                          <a:lvl6pPr marL="22860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6pPr>
                          <a:lvl7pPr marL="27432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7pPr>
                          <a:lvl8pPr marL="32004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8pPr>
                          <a:lvl9pPr marL="36576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9pPr>
                        </a:lstStyle>
                        <a:p>
                          <a:pPr algn="ctr"/>
                          <a:r>
                            <a:rPr kumimoji="1" lang="en-US" altLang="ja-JP" sz="1400" b="1" dirty="0">
                              <a:solidFill>
                                <a:schemeClr val="tx1"/>
                              </a:solidFill>
                            </a:rPr>
                            <a:t>97</a:t>
                          </a:r>
                          <a:endParaRPr kumimoji="1" lang="ja-JP" altLang="en-US" sz="1400" b="1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mpd="sng">
                          <a:solidFill>
                            <a:srgbClr val="A5A5A5"/>
                          </a:solidFill>
                        </a:lnL>
                        <a:lnR w="12700" cmpd="sng">
                          <a:solidFill>
                            <a:srgbClr val="A5A5A5"/>
                          </a:solidFill>
                        </a:lnR>
                        <a:lnT w="25400" cap="flat" cmpd="sng" algn="ctr">
                          <a:solidFill>
                            <a:srgbClr val="A5A5A5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A5A5A5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822044173"/>
                      </a:ext>
                    </a:extLst>
                  </a:tr>
                  <a:tr h="304800">
                    <a:tc vMerge="1">
                      <a:txBody>
                        <a:bodyPr/>
                        <a:lstStyle/>
                        <a:p>
                          <a:endParaRPr kumimoji="1" lang="ja-JP" altLang="en-US"/>
                        </a:p>
                      </a:txBody>
                      <a:tcP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ja-JP"/>
                        </a:p>
                      </a:txBody>
                      <a:tcPr>
                        <a:lnL w="12700" cmpd="sng">
                          <a:solidFill>
                            <a:srgbClr val="A5A5A5"/>
                          </a:solidFill>
                        </a:lnL>
                        <a:lnR w="12700" cmpd="sng">
                          <a:solidFill>
                            <a:srgbClr val="A5A5A5"/>
                          </a:solidFill>
                        </a:lnR>
                        <a:lnT w="12700" cmpd="sng">
                          <a:solidFill>
                            <a:srgbClr val="A5A5A5"/>
                          </a:solidFill>
                        </a:lnT>
                        <a:lnB w="12700" cmpd="sng">
                          <a:solidFill>
                            <a:srgbClr val="A5A5A5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3"/>
                          <a:stretch>
                            <a:fillRect l="-85000" t="-280000" r="-330357" b="-42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kumimoji="1" lang="ja-JP" altLang="en-US" sz="14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mpd="sng">
                          <a:solidFill>
                            <a:srgbClr val="A5A5A5"/>
                          </a:solidFill>
                        </a:lnL>
                        <a:lnR w="12700" cap="flat" cmpd="sng" algn="ctr">
                          <a:solidFill>
                            <a:srgbClr val="A5A5A5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A5A5A5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A5A5A5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ja-JP"/>
                        </a:p>
                      </a:txBody>
                      <a:tcPr>
                        <a:lnL w="12700" cmpd="sng">
                          <a:solidFill>
                            <a:srgbClr val="A5A5A5"/>
                          </a:solidFill>
                        </a:lnL>
                        <a:lnR w="12700" cmpd="sng">
                          <a:solidFill>
                            <a:srgbClr val="A5A5A5"/>
                          </a:solidFill>
                        </a:lnR>
                        <a:lnT w="12700" cmpd="sng">
                          <a:solidFill>
                            <a:srgbClr val="A5A5A5"/>
                          </a:solidFill>
                        </a:lnT>
                        <a:lnB w="12700" cmpd="sng">
                          <a:solidFill>
                            <a:srgbClr val="A5A5A5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3"/>
                          <a:stretch>
                            <a:fillRect l="-402920" t="-280000" r="-550365" b="-42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ja-JP"/>
                        </a:p>
                      </a:txBody>
                      <a:tcPr>
                        <a:lnL w="12700" cmpd="sng">
                          <a:solidFill>
                            <a:srgbClr val="A5A5A5"/>
                          </a:solidFill>
                        </a:lnL>
                        <a:lnR w="12700" cmpd="sng">
                          <a:solidFill>
                            <a:srgbClr val="A5A5A5"/>
                          </a:solidFill>
                        </a:lnR>
                        <a:lnT w="12700" cmpd="sng">
                          <a:solidFill>
                            <a:srgbClr val="A5A5A5"/>
                          </a:solidFill>
                        </a:lnT>
                        <a:lnB w="12700" cmpd="sng">
                          <a:solidFill>
                            <a:srgbClr val="A5A5A5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3"/>
                          <a:stretch>
                            <a:fillRect l="-478472" t="-280000" r="-423611" b="-42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ja-JP"/>
                        </a:p>
                      </a:txBody>
                      <a:tcPr>
                        <a:lnL w="12700" cmpd="sng">
                          <a:solidFill>
                            <a:srgbClr val="A5A5A5"/>
                          </a:solidFill>
                        </a:lnL>
                        <a:lnR w="12700" cap="flat" cmpd="sng" algn="ctr">
                          <a:solidFill>
                            <a:srgbClr val="A5A5A5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mpd="sng">
                          <a:solidFill>
                            <a:srgbClr val="A5A5A5"/>
                          </a:solidFill>
                        </a:lnT>
                        <a:lnB w="12700" cmpd="sng">
                          <a:solidFill>
                            <a:srgbClr val="A5A5A5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3"/>
                          <a:stretch>
                            <a:fillRect l="-635878" t="-280000" r="-365649" b="-420000"/>
                          </a:stretch>
                        </a:blip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1pPr>
                          <a:lvl2pPr marL="4572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2pPr>
                          <a:lvl3pPr marL="9144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3pPr>
                          <a:lvl4pPr marL="13716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4pPr>
                          <a:lvl5pPr marL="18288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5pPr>
                          <a:lvl6pPr marL="22860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6pPr>
                          <a:lvl7pPr marL="27432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7pPr>
                          <a:lvl8pPr marL="32004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8pPr>
                          <a:lvl9pPr marL="36576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9pPr>
                        </a:lstStyle>
                        <a:p>
                          <a:pPr algn="ctr"/>
                          <a:endParaRPr kumimoji="1" lang="ja-JP" altLang="en-US" sz="14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rgbClr val="A5A5A5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A5A5A5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A5A5A5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A5A5A5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ja-JP"/>
                        </a:p>
                      </a:txBody>
                      <a:tcPr>
                        <a:lnL w="12700" cmpd="sng">
                          <a:solidFill>
                            <a:srgbClr val="A5A5A5"/>
                          </a:solidFill>
                        </a:lnL>
                        <a:lnR w="12700" cap="flat" cmpd="sng" algn="ctr">
                          <a:solidFill>
                            <a:srgbClr val="A5A5A5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A5A5A5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A5A5A5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3"/>
                          <a:stretch>
                            <a:fillRect l="-668667" t="-280000" r="-193333" b="-42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ja-JP"/>
                        </a:p>
                      </a:txBody>
                      <a:tcPr>
                        <a:lnL w="12700" cmpd="sng">
                          <a:solidFill>
                            <a:srgbClr val="A5A5A5"/>
                          </a:solidFill>
                        </a:lnL>
                        <a:lnR w="12700" cap="flat" cmpd="sng" algn="ctr">
                          <a:solidFill>
                            <a:srgbClr val="A5A5A5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A5A5A5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A5A5A5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3"/>
                          <a:stretch>
                            <a:fillRect l="-847794" t="-280000" r="-113235" b="-42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ja-JP"/>
                        </a:p>
                      </a:txBody>
                      <a:tcPr>
                        <a:lnL w="12700" cmpd="sng">
                          <a:solidFill>
                            <a:srgbClr val="A5A5A5"/>
                          </a:solidFill>
                        </a:lnL>
                        <a:lnR w="12700" cmpd="sng">
                          <a:solidFill>
                            <a:srgbClr val="A5A5A5"/>
                          </a:solidFill>
                        </a:lnR>
                        <a:lnT w="12700" cap="flat" cmpd="sng" algn="ctr">
                          <a:solidFill>
                            <a:srgbClr val="A5A5A5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A5A5A5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3"/>
                          <a:stretch>
                            <a:fillRect l="-853642" t="-280000" r="-1987" b="-42000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563339443"/>
                      </a:ext>
                    </a:extLst>
                  </a:tr>
                  <a:tr h="304800">
                    <a:tc vMerge="1">
                      <a:txBody>
                        <a:bodyPr/>
                        <a:lstStyle/>
                        <a:p>
                          <a:endParaRPr kumimoji="1" lang="ja-JP" altLang="en-US" dirty="0"/>
                        </a:p>
                      </a:txBody>
                      <a:tcP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ja-JP"/>
                        </a:p>
                      </a:txBody>
                      <a:tcPr>
                        <a:lnL w="12700" cmpd="sng">
                          <a:solidFill>
                            <a:srgbClr val="A5A5A5"/>
                          </a:solidFill>
                        </a:lnL>
                        <a:lnR w="12700" cmpd="sng">
                          <a:solidFill>
                            <a:srgbClr val="A5A5A5"/>
                          </a:solidFill>
                        </a:lnR>
                        <a:lnT w="12700" cmpd="sng">
                          <a:solidFill>
                            <a:srgbClr val="A5A5A5"/>
                          </a:solidFill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3"/>
                          <a:stretch>
                            <a:fillRect l="-85000" t="-372549" r="-330357" b="-31176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kumimoji="1" lang="ja-JP" altLang="en-US" sz="14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mpd="sng">
                          <a:solidFill>
                            <a:srgbClr val="A5A5A5"/>
                          </a:solidFill>
                        </a:lnL>
                        <a:lnR w="12700" cap="flat" cmpd="sng" algn="ctr">
                          <a:solidFill>
                            <a:srgbClr val="A5A5A5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A5A5A5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1pPr>
                          <a:lvl2pPr marL="4572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2pPr>
                          <a:lvl3pPr marL="9144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3pPr>
                          <a:lvl4pPr marL="13716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4pPr>
                          <a:lvl5pPr marL="18288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5pPr>
                          <a:lvl6pPr marL="22860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6pPr>
                          <a:lvl7pPr marL="27432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7pPr>
                          <a:lvl8pPr marL="32004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8pPr>
                          <a:lvl9pPr marL="36576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9pPr>
                        </a:lstStyle>
                        <a:p>
                          <a:pPr algn="ctr"/>
                          <a:r>
                            <a:rPr kumimoji="1" lang="en-US" altLang="ja-JP" sz="1400" dirty="0">
                              <a:solidFill>
                                <a:schemeClr val="tx1"/>
                              </a:solidFill>
                            </a:rPr>
                            <a:t>-</a:t>
                          </a:r>
                          <a:endParaRPr kumimoji="1" lang="ja-JP" altLang="en-US" sz="14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mpd="sng">
                          <a:solidFill>
                            <a:srgbClr val="A5A5A5"/>
                          </a:solidFill>
                        </a:lnL>
                        <a:lnR w="12700" cmpd="sng">
                          <a:solidFill>
                            <a:srgbClr val="A5A5A5"/>
                          </a:solidFill>
                        </a:lnR>
                        <a:lnT w="12700" cmpd="sng">
                          <a:solidFill>
                            <a:srgbClr val="A5A5A5"/>
                          </a:solidFill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ja-JP"/>
                        </a:p>
                      </a:txBody>
                      <a:tcPr>
                        <a:lnL w="12700" cmpd="sng">
                          <a:solidFill>
                            <a:srgbClr val="A5A5A5"/>
                          </a:solidFill>
                        </a:lnL>
                        <a:lnR w="12700" cmpd="sng">
                          <a:solidFill>
                            <a:srgbClr val="A5A5A5"/>
                          </a:solidFill>
                        </a:lnR>
                        <a:lnT w="12700" cmpd="sng">
                          <a:solidFill>
                            <a:srgbClr val="A5A5A5"/>
                          </a:solidFill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3"/>
                          <a:stretch>
                            <a:fillRect l="-478472" t="-372549" r="-423611" b="-311765"/>
                          </a:stretch>
                        </a:blip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1pPr>
                          <a:lvl2pPr marL="4572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2pPr>
                          <a:lvl3pPr marL="9144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3pPr>
                          <a:lvl4pPr marL="13716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4pPr>
                          <a:lvl5pPr marL="18288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5pPr>
                          <a:lvl6pPr marL="22860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6pPr>
                          <a:lvl7pPr marL="27432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7pPr>
                          <a:lvl8pPr marL="32004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8pPr>
                          <a:lvl9pPr marL="36576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9pPr>
                        </a:lstStyle>
                        <a:p>
                          <a:pPr algn="ctr"/>
                          <a:r>
                            <a:rPr kumimoji="1" lang="en-US" altLang="ja-JP" sz="1400" dirty="0">
                              <a:solidFill>
                                <a:schemeClr val="tx1"/>
                              </a:solidFill>
                            </a:rPr>
                            <a:t>-</a:t>
                          </a:r>
                          <a:endParaRPr kumimoji="1" lang="ja-JP" altLang="en-US" sz="14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mpd="sng">
                          <a:solidFill>
                            <a:srgbClr val="A5A5A5"/>
                          </a:solidFill>
                        </a:lnL>
                        <a:lnR w="12700" cap="flat" cmpd="sng" algn="ctr">
                          <a:solidFill>
                            <a:srgbClr val="A5A5A5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mpd="sng">
                          <a:solidFill>
                            <a:srgbClr val="A5A5A5"/>
                          </a:solidFill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1pPr>
                          <a:lvl2pPr marL="4572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2pPr>
                          <a:lvl3pPr marL="9144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3pPr>
                          <a:lvl4pPr marL="13716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4pPr>
                          <a:lvl5pPr marL="18288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5pPr>
                          <a:lvl6pPr marL="22860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6pPr>
                          <a:lvl7pPr marL="27432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7pPr>
                          <a:lvl8pPr marL="32004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8pPr>
                          <a:lvl9pPr marL="36576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9pPr>
                        </a:lstStyle>
                        <a:p>
                          <a:pPr algn="ctr"/>
                          <a:endParaRPr kumimoji="1" lang="ja-JP" altLang="en-US" sz="14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rgbClr val="A5A5A5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A5A5A5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A5A5A5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1pPr>
                          <a:lvl2pPr marL="4572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2pPr>
                          <a:lvl3pPr marL="9144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3pPr>
                          <a:lvl4pPr marL="13716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4pPr>
                          <a:lvl5pPr marL="18288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5pPr>
                          <a:lvl6pPr marL="22860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6pPr>
                          <a:lvl7pPr marL="27432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7pPr>
                          <a:lvl8pPr marL="32004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8pPr>
                          <a:lvl9pPr marL="36576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9pPr>
                        </a:lstStyle>
                        <a:p>
                          <a:pPr algn="ctr"/>
                          <a:r>
                            <a:rPr kumimoji="1" lang="en-US" altLang="ja-JP" sz="1400" dirty="0">
                              <a:solidFill>
                                <a:schemeClr val="tx1"/>
                              </a:solidFill>
                            </a:rPr>
                            <a:t>-</a:t>
                          </a:r>
                          <a:endParaRPr kumimoji="1" lang="ja-JP" altLang="en-US" sz="14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mpd="sng">
                          <a:solidFill>
                            <a:srgbClr val="A5A5A5"/>
                          </a:solidFill>
                        </a:lnL>
                        <a:lnR w="12700" cap="flat" cmpd="sng" algn="ctr">
                          <a:solidFill>
                            <a:srgbClr val="A5A5A5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A5A5A5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ja-JP"/>
                        </a:p>
                      </a:txBody>
                      <a:tcPr>
                        <a:lnL w="12700" cmpd="sng">
                          <a:solidFill>
                            <a:srgbClr val="A5A5A5"/>
                          </a:solidFill>
                        </a:lnL>
                        <a:lnR w="12700" cap="flat" cmpd="sng" algn="ctr">
                          <a:solidFill>
                            <a:srgbClr val="A5A5A5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A5A5A5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3"/>
                          <a:stretch>
                            <a:fillRect l="-847794" t="-372549" r="-113235" b="-311765"/>
                          </a:stretch>
                        </a:blip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1pPr>
                          <a:lvl2pPr marL="4572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2pPr>
                          <a:lvl3pPr marL="9144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3pPr>
                          <a:lvl4pPr marL="13716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4pPr>
                          <a:lvl5pPr marL="18288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5pPr>
                          <a:lvl6pPr marL="22860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6pPr>
                          <a:lvl7pPr marL="27432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7pPr>
                          <a:lvl8pPr marL="32004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8pPr>
                          <a:lvl9pPr marL="36576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9pPr>
                        </a:lstStyle>
                        <a:p>
                          <a:pPr algn="ctr"/>
                          <a:r>
                            <a:rPr kumimoji="1" lang="en-US" altLang="ja-JP" sz="1400" dirty="0">
                              <a:solidFill>
                                <a:schemeClr val="tx1"/>
                              </a:solidFill>
                            </a:rPr>
                            <a:t>-</a:t>
                          </a:r>
                          <a:endParaRPr kumimoji="1" lang="ja-JP" altLang="en-US" sz="14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mpd="sng">
                          <a:solidFill>
                            <a:srgbClr val="A5A5A5"/>
                          </a:solidFill>
                        </a:lnL>
                        <a:lnR w="12700" cmpd="sng">
                          <a:solidFill>
                            <a:srgbClr val="A5A5A5"/>
                          </a:solidFill>
                        </a:lnR>
                        <a:lnT w="12700" cap="flat" cmpd="sng" algn="ctr">
                          <a:solidFill>
                            <a:srgbClr val="A5A5A5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628593779"/>
                      </a:ext>
                    </a:extLst>
                  </a:tr>
                  <a:tr h="304800">
                    <a:tc rowSpan="3">
                      <a:txBody>
                        <a:bodyPr/>
                        <a:lstStyle/>
                        <a:p>
                          <a:endParaRPr lang="ja-JP"/>
                        </a:p>
                      </a:txBody>
                      <a:tcPr>
                        <a:lnL w="12700" cmpd="sng">
                          <a:solidFill>
                            <a:srgbClr val="A5A5A5"/>
                          </a:solidFill>
                        </a:lnL>
                        <a:lnR w="12700" cmpd="sng">
                          <a:solidFill>
                            <a:srgbClr val="A5A5A5"/>
                          </a:solidFill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mpd="sng">
                          <a:solidFill>
                            <a:srgbClr val="A5A5A5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3"/>
                          <a:stretch>
                            <a:fillRect l="-422" t="-160667" r="-508439" b="-6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ja-JP"/>
                        </a:p>
                      </a:txBody>
                      <a:tcPr>
                        <a:lnL w="12700" cmpd="sng">
                          <a:solidFill>
                            <a:srgbClr val="A5A5A5"/>
                          </a:solidFill>
                        </a:lnL>
                        <a:lnR w="12700" cmpd="sng">
                          <a:solidFill>
                            <a:srgbClr val="A5A5A5"/>
                          </a:solidFill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mpd="sng">
                          <a:solidFill>
                            <a:srgbClr val="A5A5A5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3"/>
                          <a:stretch>
                            <a:fillRect l="-85000" t="-482000" r="-330357" b="-218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kumimoji="1" lang="ja-JP" altLang="en-US" sz="1400" b="1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mpd="sng">
                          <a:solidFill>
                            <a:srgbClr val="A5A5A5"/>
                          </a:solidFill>
                        </a:lnL>
                        <a:lnR w="12700" cap="flat" cmpd="sng" algn="ctr">
                          <a:solidFill>
                            <a:srgbClr val="A5A5A5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A5A5A5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1pPr>
                          <a:lvl2pPr marL="4572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2pPr>
                          <a:lvl3pPr marL="9144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3pPr>
                          <a:lvl4pPr marL="13716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4pPr>
                          <a:lvl5pPr marL="18288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5pPr>
                          <a:lvl6pPr marL="22860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6pPr>
                          <a:lvl7pPr marL="27432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7pPr>
                          <a:lvl8pPr marL="32004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8pPr>
                          <a:lvl9pPr marL="36576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9pPr>
                        </a:lstStyle>
                        <a:p>
                          <a:pPr algn="ctr"/>
                          <a:r>
                            <a:rPr kumimoji="1" lang="en-US" altLang="ja-JP" sz="1400" b="1" dirty="0">
                              <a:solidFill>
                                <a:srgbClr val="3333FF"/>
                              </a:solidFill>
                            </a:rPr>
                            <a:t>178k</a:t>
                          </a:r>
                          <a:endParaRPr kumimoji="1" lang="ja-JP" altLang="en-US" sz="1400" b="1" dirty="0">
                            <a:solidFill>
                              <a:srgbClr val="3333FF"/>
                            </a:solidFill>
                          </a:endParaRPr>
                        </a:p>
                      </a:txBody>
                      <a:tcPr>
                        <a:lnL w="12700" cmpd="sng">
                          <a:solidFill>
                            <a:srgbClr val="A5A5A5"/>
                          </a:solidFill>
                        </a:lnL>
                        <a:lnR w="12700" cmpd="sng">
                          <a:solidFill>
                            <a:srgbClr val="A5A5A5"/>
                          </a:solidFill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mpd="sng">
                          <a:solidFill>
                            <a:srgbClr val="A5A5A5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1pPr>
                          <a:lvl2pPr marL="4572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2pPr>
                          <a:lvl3pPr marL="9144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3pPr>
                          <a:lvl4pPr marL="13716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4pPr>
                          <a:lvl5pPr marL="18288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5pPr>
                          <a:lvl6pPr marL="22860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6pPr>
                          <a:lvl7pPr marL="27432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7pPr>
                          <a:lvl8pPr marL="32004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8pPr>
                          <a:lvl9pPr marL="36576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9pPr>
                        </a:lstStyle>
                        <a:p>
                          <a:pPr algn="ctr"/>
                          <a:r>
                            <a:rPr kumimoji="1" lang="en-US" altLang="ja-JP" sz="1400" b="1" dirty="0">
                              <a:solidFill>
                                <a:srgbClr val="3333FF"/>
                              </a:solidFill>
                            </a:rPr>
                            <a:t>943k</a:t>
                          </a:r>
                          <a:endParaRPr kumimoji="1" lang="ja-JP" altLang="en-US" sz="1400" b="1" dirty="0">
                            <a:solidFill>
                              <a:srgbClr val="3333FF"/>
                            </a:solidFill>
                          </a:endParaRPr>
                        </a:p>
                      </a:txBody>
                      <a:tcPr>
                        <a:lnL w="12700" cmpd="sng">
                          <a:solidFill>
                            <a:srgbClr val="A5A5A5"/>
                          </a:solidFill>
                        </a:lnL>
                        <a:lnR w="12700" cmpd="sng">
                          <a:solidFill>
                            <a:srgbClr val="A5A5A5"/>
                          </a:solidFill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mpd="sng">
                          <a:solidFill>
                            <a:srgbClr val="A5A5A5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1pPr>
                          <a:lvl2pPr marL="4572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2pPr>
                          <a:lvl3pPr marL="9144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3pPr>
                          <a:lvl4pPr marL="13716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4pPr>
                          <a:lvl5pPr marL="18288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5pPr>
                          <a:lvl6pPr marL="22860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6pPr>
                          <a:lvl7pPr marL="27432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7pPr>
                          <a:lvl8pPr marL="32004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8pPr>
                          <a:lvl9pPr marL="36576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9pPr>
                        </a:lstStyle>
                        <a:p>
                          <a:pPr algn="ctr"/>
                          <a:r>
                            <a:rPr kumimoji="1" lang="en-US" altLang="ja-JP" sz="1400" b="1" dirty="0">
                              <a:solidFill>
                                <a:srgbClr val="3333FF"/>
                              </a:solidFill>
                            </a:rPr>
                            <a:t>2.3k</a:t>
                          </a:r>
                          <a:endParaRPr kumimoji="1" lang="ja-JP" altLang="en-US" sz="1400" b="1" dirty="0">
                            <a:solidFill>
                              <a:srgbClr val="3333FF"/>
                            </a:solidFill>
                          </a:endParaRPr>
                        </a:p>
                      </a:txBody>
                      <a:tcPr>
                        <a:lnL w="12700" cmpd="sng">
                          <a:solidFill>
                            <a:srgbClr val="A5A5A5"/>
                          </a:solidFill>
                        </a:lnL>
                        <a:lnR w="12700" cap="flat" cmpd="sng" algn="ctr">
                          <a:solidFill>
                            <a:srgbClr val="A5A5A5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mpd="sng">
                          <a:solidFill>
                            <a:srgbClr val="A5A5A5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1pPr>
                          <a:lvl2pPr marL="4572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2pPr>
                          <a:lvl3pPr marL="9144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3pPr>
                          <a:lvl4pPr marL="13716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4pPr>
                          <a:lvl5pPr marL="18288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5pPr>
                          <a:lvl6pPr marL="22860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6pPr>
                          <a:lvl7pPr marL="27432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7pPr>
                          <a:lvl8pPr marL="32004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8pPr>
                          <a:lvl9pPr marL="36576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9pPr>
                        </a:lstStyle>
                        <a:p>
                          <a:pPr algn="ctr"/>
                          <a:endParaRPr kumimoji="1" lang="ja-JP" altLang="en-US" sz="1400" b="1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rgbClr val="A5A5A5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A5A5A5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A5A5A5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1pPr>
                          <a:lvl2pPr marL="4572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2pPr>
                          <a:lvl3pPr marL="9144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3pPr>
                          <a:lvl4pPr marL="13716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4pPr>
                          <a:lvl5pPr marL="18288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5pPr>
                          <a:lvl6pPr marL="22860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6pPr>
                          <a:lvl7pPr marL="27432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7pPr>
                          <a:lvl8pPr marL="32004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8pPr>
                          <a:lvl9pPr marL="36576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9pPr>
                        </a:lstStyle>
                        <a:p>
                          <a:pPr algn="ctr"/>
                          <a:r>
                            <a:rPr kumimoji="1" lang="en-US" altLang="ja-JP" sz="1400" b="1" dirty="0">
                              <a:solidFill>
                                <a:srgbClr val="3333FF"/>
                              </a:solidFill>
                            </a:rPr>
                            <a:t>668k</a:t>
                          </a:r>
                          <a:endParaRPr kumimoji="1" lang="ja-JP" altLang="en-US" sz="1400" b="1" dirty="0">
                            <a:solidFill>
                              <a:srgbClr val="3333FF"/>
                            </a:solidFill>
                          </a:endParaRPr>
                        </a:p>
                      </a:txBody>
                      <a:tcPr>
                        <a:lnL w="12700" cmpd="sng">
                          <a:solidFill>
                            <a:srgbClr val="A5A5A5"/>
                          </a:solidFill>
                        </a:lnL>
                        <a:lnR w="12700" cap="flat" cmpd="sng" algn="ctr">
                          <a:solidFill>
                            <a:srgbClr val="A5A5A5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A5A5A5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1pPr>
                          <a:lvl2pPr marL="4572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2pPr>
                          <a:lvl3pPr marL="9144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3pPr>
                          <a:lvl4pPr marL="13716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4pPr>
                          <a:lvl5pPr marL="18288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5pPr>
                          <a:lvl6pPr marL="22860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6pPr>
                          <a:lvl7pPr marL="27432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7pPr>
                          <a:lvl8pPr marL="32004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8pPr>
                          <a:lvl9pPr marL="36576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9pPr>
                        </a:lstStyle>
                        <a:p>
                          <a:pPr algn="ctr"/>
                          <a:r>
                            <a:rPr kumimoji="1" lang="en-US" altLang="ja-JP" sz="1400" b="1" dirty="0">
                              <a:solidFill>
                                <a:srgbClr val="3333FF"/>
                              </a:solidFill>
                            </a:rPr>
                            <a:t>1400k</a:t>
                          </a:r>
                          <a:endParaRPr kumimoji="1" lang="ja-JP" altLang="en-US" sz="1400" b="1" dirty="0">
                            <a:solidFill>
                              <a:srgbClr val="3333FF"/>
                            </a:solidFill>
                          </a:endParaRPr>
                        </a:p>
                      </a:txBody>
                      <a:tcPr>
                        <a:lnL w="12700" cmpd="sng">
                          <a:solidFill>
                            <a:srgbClr val="A5A5A5"/>
                          </a:solidFill>
                        </a:lnL>
                        <a:lnR w="12700" cap="flat" cmpd="sng" algn="ctr">
                          <a:solidFill>
                            <a:srgbClr val="A5A5A5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A5A5A5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1pPr>
                          <a:lvl2pPr marL="4572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2pPr>
                          <a:lvl3pPr marL="9144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3pPr>
                          <a:lvl4pPr marL="13716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4pPr>
                          <a:lvl5pPr marL="18288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5pPr>
                          <a:lvl6pPr marL="22860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6pPr>
                          <a:lvl7pPr marL="27432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7pPr>
                          <a:lvl8pPr marL="32004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8pPr>
                          <a:lvl9pPr marL="36576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9pPr>
                        </a:lstStyle>
                        <a:p>
                          <a:pPr algn="ctr"/>
                          <a:r>
                            <a:rPr kumimoji="1" lang="en-US" altLang="ja-JP" sz="1400" b="1" dirty="0">
                              <a:solidFill>
                                <a:srgbClr val="3333FF"/>
                              </a:solidFill>
                            </a:rPr>
                            <a:t>20k</a:t>
                          </a:r>
                          <a:endParaRPr kumimoji="1" lang="ja-JP" altLang="en-US" sz="1400" b="1" dirty="0">
                            <a:solidFill>
                              <a:srgbClr val="3333FF"/>
                            </a:solidFill>
                          </a:endParaRPr>
                        </a:p>
                      </a:txBody>
                      <a:tcPr>
                        <a:lnL w="12700" cmpd="sng">
                          <a:solidFill>
                            <a:srgbClr val="A5A5A5"/>
                          </a:solidFill>
                        </a:lnL>
                        <a:lnR w="12700" cmpd="sng">
                          <a:solidFill>
                            <a:srgbClr val="A5A5A5"/>
                          </a:solidFill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A5A5A5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006715097"/>
                      </a:ext>
                    </a:extLst>
                  </a:tr>
                  <a:tr h="304800">
                    <a:tc vMerge="1">
                      <a:txBody>
                        <a:bodyPr/>
                        <a:lstStyle/>
                        <a:p>
                          <a:endParaRPr kumimoji="1" lang="ja-JP" altLang="en-US" dirty="0"/>
                        </a:p>
                      </a:txBody>
                      <a:tcP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ja-JP"/>
                        </a:p>
                      </a:txBody>
                      <a:tcPr>
                        <a:lnL w="12700" cmpd="sng">
                          <a:solidFill>
                            <a:srgbClr val="A5A5A5"/>
                          </a:solidFill>
                        </a:lnL>
                        <a:lnR w="12700" cmpd="sng">
                          <a:solidFill>
                            <a:srgbClr val="A5A5A5"/>
                          </a:solidFill>
                        </a:lnR>
                        <a:lnT w="12700" cmpd="sng">
                          <a:solidFill>
                            <a:srgbClr val="A5A5A5"/>
                          </a:solidFill>
                        </a:lnT>
                        <a:lnB w="12700" cmpd="sng">
                          <a:solidFill>
                            <a:srgbClr val="A5A5A5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3"/>
                          <a:stretch>
                            <a:fillRect l="-85000" t="-582000" r="-330357" b="-118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kumimoji="1" lang="ja-JP" altLang="en-US" sz="14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mpd="sng">
                          <a:solidFill>
                            <a:srgbClr val="A5A5A5"/>
                          </a:solidFill>
                        </a:lnL>
                        <a:lnR w="12700" cap="flat" cmpd="sng" algn="ctr">
                          <a:solidFill>
                            <a:srgbClr val="A5A5A5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A5A5A5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A5A5A5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ja-JP"/>
                        </a:p>
                      </a:txBody>
                      <a:tcPr>
                        <a:lnL w="12700" cmpd="sng">
                          <a:solidFill>
                            <a:srgbClr val="A5A5A5"/>
                          </a:solidFill>
                        </a:lnL>
                        <a:lnR w="12700" cmpd="sng">
                          <a:solidFill>
                            <a:srgbClr val="A5A5A5"/>
                          </a:solidFill>
                        </a:lnR>
                        <a:lnT w="12700" cmpd="sng">
                          <a:solidFill>
                            <a:srgbClr val="A5A5A5"/>
                          </a:solidFill>
                        </a:lnT>
                        <a:lnB w="12700" cmpd="sng">
                          <a:solidFill>
                            <a:srgbClr val="A5A5A5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3"/>
                          <a:stretch>
                            <a:fillRect l="-402920" t="-582000" r="-550365" b="-118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ja-JP"/>
                        </a:p>
                      </a:txBody>
                      <a:tcPr>
                        <a:lnL w="12700" cmpd="sng">
                          <a:solidFill>
                            <a:srgbClr val="A5A5A5"/>
                          </a:solidFill>
                        </a:lnL>
                        <a:lnR w="12700" cmpd="sng">
                          <a:solidFill>
                            <a:srgbClr val="A5A5A5"/>
                          </a:solidFill>
                        </a:lnR>
                        <a:lnT w="12700" cmpd="sng">
                          <a:solidFill>
                            <a:srgbClr val="A5A5A5"/>
                          </a:solidFill>
                        </a:lnT>
                        <a:lnB w="12700" cmpd="sng">
                          <a:solidFill>
                            <a:srgbClr val="A5A5A5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3"/>
                          <a:stretch>
                            <a:fillRect l="-478472" t="-582000" r="-423611" b="-118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ja-JP"/>
                        </a:p>
                      </a:txBody>
                      <a:tcPr>
                        <a:lnL w="12700" cmpd="sng">
                          <a:solidFill>
                            <a:srgbClr val="A5A5A5"/>
                          </a:solidFill>
                        </a:lnL>
                        <a:lnR w="12700" cap="flat" cmpd="sng" algn="ctr">
                          <a:solidFill>
                            <a:srgbClr val="A5A5A5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mpd="sng">
                          <a:solidFill>
                            <a:srgbClr val="A5A5A5"/>
                          </a:solidFill>
                        </a:lnT>
                        <a:lnB w="12700" cmpd="sng">
                          <a:solidFill>
                            <a:srgbClr val="A5A5A5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3"/>
                          <a:stretch>
                            <a:fillRect l="-635878" t="-582000" r="-365649" b="-118000"/>
                          </a:stretch>
                        </a:blip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1pPr>
                          <a:lvl2pPr marL="4572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2pPr>
                          <a:lvl3pPr marL="9144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3pPr>
                          <a:lvl4pPr marL="13716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4pPr>
                          <a:lvl5pPr marL="18288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5pPr>
                          <a:lvl6pPr marL="22860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6pPr>
                          <a:lvl7pPr marL="27432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7pPr>
                          <a:lvl8pPr marL="32004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8pPr>
                          <a:lvl9pPr marL="36576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9pPr>
                        </a:lstStyle>
                        <a:p>
                          <a:pPr algn="ctr"/>
                          <a:endParaRPr kumimoji="1" lang="ja-JP" altLang="en-US" sz="14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rgbClr val="A5A5A5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A5A5A5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A5A5A5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A5A5A5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ja-JP"/>
                        </a:p>
                      </a:txBody>
                      <a:tcPr>
                        <a:lnL w="12700" cmpd="sng">
                          <a:solidFill>
                            <a:srgbClr val="A5A5A5"/>
                          </a:solidFill>
                        </a:lnL>
                        <a:lnR w="12700" cap="flat" cmpd="sng" algn="ctr">
                          <a:solidFill>
                            <a:srgbClr val="A5A5A5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A5A5A5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A5A5A5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3"/>
                          <a:stretch>
                            <a:fillRect l="-668667" t="-582000" r="-193333" b="-118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ja-JP"/>
                        </a:p>
                      </a:txBody>
                      <a:tcPr>
                        <a:lnL w="12700" cmpd="sng">
                          <a:solidFill>
                            <a:srgbClr val="A5A5A5"/>
                          </a:solidFill>
                        </a:lnL>
                        <a:lnR w="12700" cap="flat" cmpd="sng" algn="ctr">
                          <a:solidFill>
                            <a:srgbClr val="A5A5A5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A5A5A5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A5A5A5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3"/>
                          <a:stretch>
                            <a:fillRect l="-847794" t="-582000" r="-113235" b="-118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ja-JP"/>
                        </a:p>
                      </a:txBody>
                      <a:tcPr>
                        <a:lnL w="12700" cmpd="sng">
                          <a:solidFill>
                            <a:srgbClr val="A5A5A5"/>
                          </a:solidFill>
                        </a:lnL>
                        <a:lnR w="12700" cmpd="sng">
                          <a:solidFill>
                            <a:srgbClr val="A5A5A5"/>
                          </a:solidFill>
                        </a:lnR>
                        <a:lnT w="12700" cap="flat" cmpd="sng" algn="ctr">
                          <a:solidFill>
                            <a:srgbClr val="A5A5A5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A5A5A5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3"/>
                          <a:stretch>
                            <a:fillRect l="-853642" t="-582000" r="-1987" b="-11800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4087234037"/>
                      </a:ext>
                    </a:extLst>
                  </a:tr>
                  <a:tr h="304800">
                    <a:tc vMerge="1">
                      <a:txBody>
                        <a:bodyPr/>
                        <a:lstStyle/>
                        <a:p>
                          <a:endParaRPr kumimoji="1" lang="ja-JP" altLang="en-US" dirty="0"/>
                        </a:p>
                      </a:txBody>
                      <a:tcP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ja-JP"/>
                        </a:p>
                      </a:txBody>
                      <a:tcPr>
                        <a:lnL w="12700" cmpd="sng">
                          <a:solidFill>
                            <a:srgbClr val="A5A5A5"/>
                          </a:solidFill>
                        </a:lnL>
                        <a:lnR w="12700" cmpd="sng">
                          <a:solidFill>
                            <a:srgbClr val="A5A5A5"/>
                          </a:solidFill>
                        </a:lnR>
                        <a:lnT w="12700" cmpd="sng">
                          <a:solidFill>
                            <a:srgbClr val="A5A5A5"/>
                          </a:solidFill>
                        </a:lnT>
                        <a:lnB w="12700" cmpd="sng">
                          <a:solidFill>
                            <a:srgbClr val="A5A5A5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3"/>
                          <a:stretch>
                            <a:fillRect l="-85000" t="-682000" r="-330357" b="-18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kumimoji="1" lang="ja-JP" altLang="en-US" sz="14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mpd="sng">
                          <a:solidFill>
                            <a:srgbClr val="A5A5A5"/>
                          </a:solidFill>
                        </a:lnL>
                        <a:lnR w="12700" cap="flat" cmpd="sng" algn="ctr">
                          <a:solidFill>
                            <a:srgbClr val="A5A5A5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A5A5A5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mpd="sng">
                          <a:solidFill>
                            <a:srgbClr val="A5A5A5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ja-JP"/>
                        </a:p>
                      </a:txBody>
                      <a:tcPr>
                        <a:lnL w="12700" cmpd="sng">
                          <a:solidFill>
                            <a:srgbClr val="A5A5A5"/>
                          </a:solidFill>
                        </a:lnL>
                        <a:lnR w="12700" cmpd="sng">
                          <a:solidFill>
                            <a:srgbClr val="A5A5A5"/>
                          </a:solidFill>
                        </a:lnR>
                        <a:lnT w="12700" cmpd="sng">
                          <a:solidFill>
                            <a:srgbClr val="A5A5A5"/>
                          </a:solidFill>
                        </a:lnT>
                        <a:lnB w="12700" cmpd="sng">
                          <a:solidFill>
                            <a:srgbClr val="A5A5A5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3"/>
                          <a:stretch>
                            <a:fillRect l="-402920" t="-682000" r="-550365" b="-18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ja-JP"/>
                        </a:p>
                      </a:txBody>
                      <a:tcPr>
                        <a:lnL w="12700" cmpd="sng">
                          <a:solidFill>
                            <a:srgbClr val="A5A5A5"/>
                          </a:solidFill>
                        </a:lnL>
                        <a:lnR w="12700" cmpd="sng">
                          <a:solidFill>
                            <a:srgbClr val="A5A5A5"/>
                          </a:solidFill>
                        </a:lnR>
                        <a:lnT w="12700" cmpd="sng">
                          <a:solidFill>
                            <a:srgbClr val="A5A5A5"/>
                          </a:solidFill>
                        </a:lnT>
                        <a:lnB w="12700" cmpd="sng">
                          <a:solidFill>
                            <a:srgbClr val="A5A5A5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3"/>
                          <a:stretch>
                            <a:fillRect l="-478472" t="-682000" r="-423611" b="-18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ja-JP"/>
                        </a:p>
                      </a:txBody>
                      <a:tcPr>
                        <a:lnL w="12700" cmpd="sng">
                          <a:solidFill>
                            <a:srgbClr val="A5A5A5"/>
                          </a:solidFill>
                        </a:lnL>
                        <a:lnR w="12700" cap="flat" cmpd="sng" algn="ctr">
                          <a:solidFill>
                            <a:srgbClr val="A5A5A5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mpd="sng">
                          <a:solidFill>
                            <a:srgbClr val="A5A5A5"/>
                          </a:solidFill>
                        </a:lnT>
                        <a:lnB w="12700" cmpd="sng">
                          <a:solidFill>
                            <a:srgbClr val="A5A5A5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3"/>
                          <a:stretch>
                            <a:fillRect l="-635878" t="-682000" r="-365649" b="-18000"/>
                          </a:stretch>
                        </a:blip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1pPr>
                          <a:lvl2pPr marL="4572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2pPr>
                          <a:lvl3pPr marL="9144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3pPr>
                          <a:lvl4pPr marL="13716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4pPr>
                          <a:lvl5pPr marL="18288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5pPr>
                          <a:lvl6pPr marL="22860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6pPr>
                          <a:lvl7pPr marL="27432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7pPr>
                          <a:lvl8pPr marL="32004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8pPr>
                          <a:lvl9pPr marL="36576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Segoe UI"/>
                              <a:ea typeface="メイリオ"/>
                            </a:defRPr>
                          </a:lvl9pPr>
                        </a:lstStyle>
                        <a:p>
                          <a:pPr algn="ctr"/>
                          <a:endParaRPr kumimoji="1" lang="ja-JP" altLang="en-US" sz="14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rgbClr val="A5A5A5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A5A5A5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A5A5A5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mpd="sng">
                          <a:solidFill>
                            <a:srgbClr val="A5A5A5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ja-JP"/>
                        </a:p>
                      </a:txBody>
                      <a:tcPr>
                        <a:lnL w="12700" cmpd="sng">
                          <a:solidFill>
                            <a:srgbClr val="A5A5A5"/>
                          </a:solidFill>
                        </a:lnL>
                        <a:lnR w="12700" cap="flat" cmpd="sng" algn="ctr">
                          <a:solidFill>
                            <a:srgbClr val="A5A5A5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A5A5A5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mpd="sng">
                          <a:solidFill>
                            <a:srgbClr val="A5A5A5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3"/>
                          <a:stretch>
                            <a:fillRect l="-668667" t="-682000" r="-193333" b="-18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ja-JP"/>
                        </a:p>
                      </a:txBody>
                      <a:tcPr>
                        <a:lnL w="12700" cmpd="sng">
                          <a:solidFill>
                            <a:srgbClr val="A5A5A5"/>
                          </a:solidFill>
                        </a:lnL>
                        <a:lnR w="12700" cap="flat" cmpd="sng" algn="ctr">
                          <a:solidFill>
                            <a:srgbClr val="A5A5A5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A5A5A5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mpd="sng">
                          <a:solidFill>
                            <a:srgbClr val="A5A5A5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3"/>
                          <a:stretch>
                            <a:fillRect l="-847794" t="-682000" r="-113235" b="-18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ja-JP"/>
                        </a:p>
                      </a:txBody>
                      <a:tcPr>
                        <a:lnL w="12700" cmpd="sng">
                          <a:solidFill>
                            <a:srgbClr val="A5A5A5"/>
                          </a:solidFill>
                        </a:lnL>
                        <a:lnR w="12700" cmpd="sng">
                          <a:solidFill>
                            <a:srgbClr val="A5A5A5"/>
                          </a:solidFill>
                        </a:lnR>
                        <a:lnT w="12700" cap="flat" cmpd="sng" algn="ctr">
                          <a:solidFill>
                            <a:srgbClr val="A5A5A5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mpd="sng">
                          <a:solidFill>
                            <a:srgbClr val="A5A5A5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3"/>
                          <a:stretch>
                            <a:fillRect l="-853642" t="-682000" r="-1987" b="-1800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88009737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テキスト ボックス 6">
                <a:extLst>
                  <a:ext uri="{FF2B5EF4-FFF2-40B4-BE49-F238E27FC236}">
                    <a16:creationId xmlns:a16="http://schemas.microsoft.com/office/drawing/2014/main" id="{A5A0F94D-3556-AE92-4726-B7CAA0A793B6}"/>
                  </a:ext>
                </a:extLst>
              </p:cNvPr>
              <p:cNvSpPr txBox="1"/>
              <p:nvPr/>
            </p:nvSpPr>
            <p:spPr>
              <a:xfrm>
                <a:off x="2810068" y="1604939"/>
                <a:ext cx="6571864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 xmlns:m="http://schemas.openxmlformats.org/officeDocument/2006/math">
                    <m:r>
                      <a:rPr kumimoji="1" lang="en-US" altLang="ja-JP" sz="14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𝜈</m:t>
                    </m:r>
                  </m:oMath>
                </a14:m>
                <a:r>
                  <a:rPr kumimoji="1" lang="en-US" altLang="ja-JP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Segoe UI"/>
                    <a:ea typeface="メイリオ"/>
                    <a:cs typeface="+mn-cs"/>
                  </a:rPr>
                  <a:t> int. rate estimated using </a:t>
                </a:r>
                <a:r>
                  <a:rPr kumimoji="1" lang="en-US" altLang="ja-JP" sz="1400" noProof="0" dirty="0">
                    <a:solidFill>
                      <a:prstClr val="black"/>
                    </a:solidFill>
                    <a:latin typeface="Segoe UI"/>
                    <a:ea typeface="メイリオ"/>
                  </a:rPr>
                  <a:t>    </a:t>
                </a:r>
                <a:r>
                  <a:rPr kumimoji="1" lang="en-US" altLang="ja-JP" sz="1400" b="1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accent2"/>
                    </a:solidFill>
                    <a:effectLst/>
                    <a:uLnTx/>
                    <a:uFillTx/>
                    <a:latin typeface="Segoe UI"/>
                    <a:ea typeface="メイリオ"/>
                    <a:cs typeface="+mn-cs"/>
                  </a:rPr>
                  <a:t>Sibyll 2.3d</a:t>
                </a:r>
                <a:r>
                  <a:rPr kumimoji="1" lang="en-US" altLang="ja-JP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accent2"/>
                    </a:solidFill>
                    <a:effectLst/>
                    <a:uLnTx/>
                    <a:uFillTx/>
                    <a:latin typeface="Segoe UI"/>
                    <a:ea typeface="メイリオ"/>
                    <a:cs typeface="+mn-cs"/>
                  </a:rPr>
                  <a:t>                                    </a:t>
                </a:r>
                <a:r>
                  <a:rPr kumimoji="1" lang="en-US" altLang="ja-JP" sz="1400" b="1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accent2"/>
                    </a:solidFill>
                    <a:effectLst/>
                    <a:uLnTx/>
                    <a:uFillTx/>
                    <a:latin typeface="Segoe UI"/>
                    <a:ea typeface="メイリオ"/>
                    <a:cs typeface="+mn-cs"/>
                  </a:rPr>
                  <a:t>DPMJET 3.2017</a:t>
                </a:r>
                <a:endParaRPr kumimoji="1" lang="ja-JP" alt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accent2"/>
                  </a:solidFill>
                  <a:effectLst/>
                  <a:uLnTx/>
                  <a:uFillTx/>
                  <a:latin typeface="Segoe UI"/>
                  <a:ea typeface="メイリオ"/>
                  <a:cs typeface="+mn-cs"/>
                </a:endParaRPr>
              </a:p>
            </p:txBody>
          </p:sp>
        </mc:Choice>
        <mc:Fallback xmlns="">
          <p:sp>
            <p:nvSpPr>
              <p:cNvPr id="7" name="テキスト ボックス 6">
                <a:extLst>
                  <a:ext uri="{FF2B5EF4-FFF2-40B4-BE49-F238E27FC236}">
                    <a16:creationId xmlns:a16="http://schemas.microsoft.com/office/drawing/2014/main" id="{A5A0F94D-3556-AE92-4726-B7CAA0A793B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10068" y="1604939"/>
                <a:ext cx="6571864" cy="307777"/>
              </a:xfrm>
              <a:prstGeom prst="rect">
                <a:avLst/>
              </a:prstGeom>
              <a:blipFill>
                <a:blip r:embed="rId4"/>
                <a:stretch>
                  <a:fillRect t="-3922" b="-17647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0" name="テキスト ボックス 79">
            <a:extLst>
              <a:ext uri="{FF2B5EF4-FFF2-40B4-BE49-F238E27FC236}">
                <a16:creationId xmlns:a16="http://schemas.microsoft.com/office/drawing/2014/main" id="{2F353991-05D4-167A-ECC4-6AFB6DC7A182}"/>
              </a:ext>
            </a:extLst>
          </p:cNvPr>
          <p:cNvSpPr txBox="1"/>
          <p:nvPr/>
        </p:nvSpPr>
        <p:spPr>
          <a:xfrm>
            <a:off x="6447562" y="844353"/>
            <a:ext cx="673197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メイリオ"/>
                <a:cs typeface="+mn-cs"/>
              </a:rPr>
              <a:t>Based on “F. Kling and L.J. Nevay, Forward Neutrino Fluxes at the LHC, </a:t>
            </a:r>
            <a:r>
              <a:rPr kumimoji="1" lang="en-US" altLang="ja-JP" sz="10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Segoe UI"/>
                <a:ea typeface="メイリオ"/>
                <a:cs typeface="+mn-cs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Phys. Rev. D 104, 113008</a:t>
            </a:r>
            <a:r>
              <a:rPr kumimoji="1" lang="en-US" altLang="ja-JP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メイリオ"/>
                <a:cs typeface="+mn-cs"/>
              </a:rPr>
              <a:t>”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メイリオ"/>
                <a:cs typeface="+mn-cs"/>
              </a:rPr>
              <a:t>and “J.L. Feng et al., The Forward Physics Facility at the High-Luminosity LHC, </a:t>
            </a:r>
            <a:r>
              <a:rPr kumimoji="1" lang="en-US" altLang="ja-JP" sz="10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Segoe UI"/>
                <a:ea typeface="メイリオ"/>
                <a:cs typeface="+mn-cs"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arxiv:2203.05090</a:t>
            </a:r>
            <a:r>
              <a:rPr kumimoji="1" lang="en-US" altLang="ja-JP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メイリオ"/>
                <a:cs typeface="+mn-cs"/>
              </a:rPr>
              <a:t>”</a:t>
            </a:r>
          </a:p>
        </p:txBody>
      </p:sp>
      <p:pic>
        <p:nvPicPr>
          <p:cNvPr id="81" name="図 80">
            <a:extLst>
              <a:ext uri="{FF2B5EF4-FFF2-40B4-BE49-F238E27FC236}">
                <a16:creationId xmlns:a16="http://schemas.microsoft.com/office/drawing/2014/main" id="{6CC8B2E8-DD8F-9CF0-86B2-5FDB3A872F3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74317" y="4457059"/>
            <a:ext cx="9969448" cy="2343096"/>
          </a:xfrm>
          <a:prstGeom prst="rect">
            <a:avLst/>
          </a:prstGeom>
        </p:spPr>
      </p:pic>
      <p:pic>
        <p:nvPicPr>
          <p:cNvPr id="4" name="図 3">
            <a:extLst>
              <a:ext uri="{FF2B5EF4-FFF2-40B4-BE49-F238E27FC236}">
                <a16:creationId xmlns:a16="http://schemas.microsoft.com/office/drawing/2014/main" id="{AC201CB2-A886-E1EF-00FF-B063FBB1010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0106210" y="1703285"/>
            <a:ext cx="1694835" cy="263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50430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8E0B5B48-E6CE-7898-66AE-85BD33E2DB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5E30AA0-DDE0-46A4-AD9D-3E4237A5919D}" type="slidenum">
              <a:rPr kumimoji="1" lang="ja-JP" altLang="en-US" sz="1200" b="0" i="0" u="none" strike="noStrike" kern="1200" cap="none" spc="0" normalizeH="0" baseline="0" noProof="0" smtClean="0">
                <a:ln>
                  <a:noFill/>
                </a:ln>
                <a:gradFill flip="none" rotWithShape="1">
                  <a:gsLst>
                    <a:gs pos="28000">
                      <a:prstClr val="white">
                        <a:lumMod val="93000"/>
                      </a:prstClr>
                    </a:gs>
                    <a:gs pos="0">
                      <a:prstClr val="black">
                        <a:lumMod val="38000"/>
                        <a:lumOff val="62000"/>
                      </a:prstClr>
                    </a:gs>
                    <a:gs pos="100000">
                      <a:srgbClr val="94D7E4">
                        <a:lumMod val="0"/>
                        <a:lumOff val="100000"/>
                      </a:srgbClr>
                    </a:gs>
                  </a:gsLst>
                  <a:lin ang="5400000" scaled="1"/>
                  <a:tileRect/>
                </a:gradFill>
                <a:effectLst/>
                <a:uLnTx/>
                <a:uFillTx/>
                <a:latin typeface="Times New Roman" panose="02020603050405020304" pitchFamily="18" charset="0"/>
                <a:ea typeface="游ゴシック Medium" panose="020B0500000000000000" pitchFamily="50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1" lang="ja-JP" altLang="en-US" sz="1200" b="0" i="0" u="none" strike="noStrike" kern="1200" cap="none" spc="0" normalizeH="0" baseline="0" noProof="0">
              <a:ln>
                <a:noFill/>
              </a:ln>
              <a:gradFill flip="none" rotWithShape="1">
                <a:gsLst>
                  <a:gs pos="28000">
                    <a:prstClr val="white">
                      <a:lumMod val="93000"/>
                    </a:prstClr>
                  </a:gs>
                  <a:gs pos="0">
                    <a:prstClr val="black">
                      <a:lumMod val="38000"/>
                      <a:lumOff val="62000"/>
                    </a:prstClr>
                  </a:gs>
                  <a:gs pos="100000">
                    <a:srgbClr val="94D7E4">
                      <a:lumMod val="0"/>
                      <a:lumOff val="100000"/>
                    </a:srgbClr>
                  </a:gs>
                </a:gsLst>
                <a:lin ang="5400000" scaled="1"/>
                <a:tileRect/>
              </a:gradFill>
              <a:effectLst/>
              <a:uLnTx/>
              <a:uFillTx/>
              <a:latin typeface="Times New Roman" panose="02020603050405020304" pitchFamily="18" charset="0"/>
              <a:ea typeface="游ゴシック Medium" panose="020B0500000000000000" pitchFamily="50" charset="-128"/>
              <a:cs typeface="+mn-cs"/>
            </a:endParaRPr>
          </a:p>
        </p:txBody>
      </p:sp>
      <p:pic>
        <p:nvPicPr>
          <p:cNvPr id="31" name="図 30">
            <a:extLst>
              <a:ext uri="{FF2B5EF4-FFF2-40B4-BE49-F238E27FC236}">
                <a16:creationId xmlns:a16="http://schemas.microsoft.com/office/drawing/2014/main" id="{B7086676-1929-818F-8276-C23EB9CD42F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437" y="88102"/>
            <a:ext cx="12071126" cy="66817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528616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10" name="TextBox 29">
                <a:extLst>
                  <a:ext uri="{FF2B5EF4-FFF2-40B4-BE49-F238E27FC236}">
                    <a16:creationId xmlns:a16="http://schemas.microsoft.com/office/drawing/2014/main" id="{FE2219FE-29FE-1D34-16BF-B57BAE6788F6}"/>
                  </a:ext>
                </a:extLst>
              </p:cNvPr>
              <p:cNvSpPr txBox="1"/>
              <p:nvPr/>
            </p:nvSpPr>
            <p:spPr>
              <a:xfrm>
                <a:off x="2549208" y="6023854"/>
                <a:ext cx="1187521" cy="36933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Segoe UI"/>
                    <a:ea typeface="メイリオ"/>
                    <a:cs typeface="+mn-cs"/>
                  </a:rPr>
                  <a:t>200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kumimoji="0" lang="en-US" sz="1800" b="0" i="0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メイリオ"/>
                        <a:cs typeface="+mn-cs"/>
                      </a:rPr>
                      <m:t>μ</m:t>
                    </m:r>
                  </m:oMath>
                </a14:m>
                <a:r>
                  <a: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Segoe UI"/>
                    <a:ea typeface="メイリオ"/>
                    <a:cs typeface="+mn-cs"/>
                  </a:rPr>
                  <a:t>m</a:t>
                </a:r>
              </a:p>
            </p:txBody>
          </p:sp>
        </mc:Choice>
        <mc:Fallback>
          <p:sp>
            <p:nvSpPr>
              <p:cNvPr id="10" name="TextBox 29">
                <a:extLst>
                  <a:ext uri="{FF2B5EF4-FFF2-40B4-BE49-F238E27FC236}">
                    <a16:creationId xmlns:a16="http://schemas.microsoft.com/office/drawing/2014/main" id="{FE2219FE-29FE-1D34-16BF-B57BAE6788F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49208" y="6023854"/>
                <a:ext cx="1187521" cy="369332"/>
              </a:xfrm>
              <a:prstGeom prst="rect">
                <a:avLst/>
              </a:prstGeom>
              <a:blipFill>
                <a:blip r:embed="rId3"/>
                <a:stretch>
                  <a:fillRect l="-4103" t="-6557" b="-26230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図 8" descr="背景パターン&#10;&#10;自動的に生成された説明">
            <a:extLst>
              <a:ext uri="{FF2B5EF4-FFF2-40B4-BE49-F238E27FC236}">
                <a16:creationId xmlns:a16="http://schemas.microsoft.com/office/drawing/2014/main" id="{F15CB30B-7833-F5FF-F97F-05F5AECDB17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165" y="1467863"/>
            <a:ext cx="5258486" cy="419830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1740" y="158969"/>
            <a:ext cx="10992059" cy="1325563"/>
          </a:xfrm>
        </p:spPr>
        <p:txBody>
          <a:bodyPr>
            <a:normAutofit/>
          </a:bodyPr>
          <a:lstStyle/>
          <a:p>
            <a:r>
              <a:rPr lang="en-US" dirty="0"/>
              <a:t>Emulsion raw data: 3D microscope images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739224" y="1169751"/>
            <a:ext cx="322887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メイリオ"/>
                <a:cs typeface="+mn-cs"/>
              </a:rPr>
              <a:t>Antiproton annihilation taken in AEgIS 2012</a:t>
            </a: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/>
              <a:ea typeface="メイリオ"/>
              <a:cs typeface="+mn-cs"/>
            </a:endParaRPr>
          </a:p>
        </p:txBody>
      </p:sp>
      <p:pic>
        <p:nvPicPr>
          <p:cNvPr id="6" name="Picture 2">
            <a:extLst>
              <a:ext uri="{FF2B5EF4-FFF2-40B4-BE49-F238E27FC236}">
                <a16:creationId xmlns:a16="http://schemas.microsoft.com/office/drawing/2014/main" id="{72B1DC94-0B8D-D791-D629-840537BCFD65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8464" y="1467864"/>
            <a:ext cx="5682261" cy="4198311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4">
                <a:extLst>
                  <a:ext uri="{FF2B5EF4-FFF2-40B4-BE49-F238E27FC236}">
                    <a16:creationId xmlns:a16="http://schemas.microsoft.com/office/drawing/2014/main" id="{DBD1F434-986E-1D2A-B2FE-49BD92DD5CB7}"/>
                  </a:ext>
                </a:extLst>
              </p:cNvPr>
              <p:cNvSpPr txBox="1"/>
              <p:nvPr/>
            </p:nvSpPr>
            <p:spPr>
              <a:xfrm>
                <a:off x="7568503" y="5288765"/>
                <a:ext cx="30480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lvl="0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Segoe UI"/>
                    <a:ea typeface="メイリオ"/>
                    <a:cs typeface="+mn-cs"/>
                  </a:rPr>
                  <a:t>150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kumimoji="0" lang="en-US" sz="1800" b="0" i="0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メイリオ"/>
                        <a:cs typeface="+mn-cs"/>
                      </a:rPr>
                      <m:t>μ</m:t>
                    </m:r>
                  </m:oMath>
                </a14:m>
                <a:r>
                  <a: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Segoe UI"/>
                    <a:ea typeface="メイリオ"/>
                    <a:cs typeface="+mn-cs"/>
                  </a:rPr>
                  <a:t>m x 120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ja-JP" sz="1800">
                        <a:solidFill>
                          <a:prstClr val="black"/>
                        </a:solidFill>
                        <a:latin typeface="Cambria Math" panose="02040503050406030204" pitchFamily="18" charset="0"/>
                        <a:ea typeface="メイリオ"/>
                      </a:rPr>
                      <m:t>μ</m:t>
                    </m:r>
                  </m:oMath>
                </a14:m>
                <a:r>
                  <a: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Segoe UI"/>
                    <a:ea typeface="メイリオ"/>
                    <a:cs typeface="+mn-cs"/>
                  </a:rPr>
                  <a:t>m x 50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ja-JP" sz="1800">
                        <a:solidFill>
                          <a:prstClr val="black"/>
                        </a:solidFill>
                        <a:latin typeface="Cambria Math" panose="02040503050406030204" pitchFamily="18" charset="0"/>
                        <a:ea typeface="メイリオ"/>
                      </a:rPr>
                      <m:t>μ</m:t>
                    </m:r>
                  </m:oMath>
                </a14:m>
                <a:r>
                  <a: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Segoe UI"/>
                    <a:ea typeface="メイリオ"/>
                    <a:cs typeface="+mn-cs"/>
                  </a:rPr>
                  <a:t>m</a:t>
                </a:r>
              </a:p>
            </p:txBody>
          </p:sp>
        </mc:Choice>
        <mc:Fallback xmlns="">
          <p:sp>
            <p:nvSpPr>
              <p:cNvPr id="8" name="TextBox 4">
                <a:extLst>
                  <a:ext uri="{FF2B5EF4-FFF2-40B4-BE49-F238E27FC236}">
                    <a16:creationId xmlns:a16="http://schemas.microsoft.com/office/drawing/2014/main" id="{DBD1F434-986E-1D2A-B2FE-49BD92DD5CB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68503" y="5288765"/>
                <a:ext cx="3048000" cy="369332"/>
              </a:xfrm>
              <a:prstGeom prst="rect">
                <a:avLst/>
              </a:prstGeom>
              <a:blipFill>
                <a:blip r:embed="rId6"/>
                <a:stretch>
                  <a:fillRect l="-1800" t="-8333" b="-28333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E598EAC6-A67D-5DAE-4789-710E1E71809C}"/>
              </a:ext>
            </a:extLst>
          </p:cNvPr>
          <p:cNvSpPr txBox="1"/>
          <p:nvPr/>
        </p:nvSpPr>
        <p:spPr>
          <a:xfrm>
            <a:off x="6542455" y="5884276"/>
            <a:ext cx="477750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メイリオ"/>
                <a:cs typeface="+mn-cs"/>
              </a:rPr>
              <a:t>The latest scanning system read-out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メイリオ"/>
                <a:cs typeface="+mn-cs"/>
              </a:rPr>
              <a:t>the data at a throughput of 48 Gbytes/sec</a:t>
            </a:r>
            <a:endParaRPr kumimoji="0" lang="en-CH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/>
              <a:ea typeface="メイリオ"/>
              <a:cs typeface="+mn-cs"/>
            </a:endParaRPr>
          </a:p>
        </p:txBody>
      </p:sp>
      <p:cxnSp>
        <p:nvCxnSpPr>
          <p:cNvPr id="3" name="Straight Arrow Connector 28">
            <a:extLst>
              <a:ext uri="{FF2B5EF4-FFF2-40B4-BE49-F238E27FC236}">
                <a16:creationId xmlns:a16="http://schemas.microsoft.com/office/drawing/2014/main" id="{78FD5956-1D91-095D-C210-2B0968CD27BD}"/>
              </a:ext>
            </a:extLst>
          </p:cNvPr>
          <p:cNvCxnSpPr>
            <a:cxnSpLocks/>
          </p:cNvCxnSpPr>
          <p:nvPr/>
        </p:nvCxnSpPr>
        <p:spPr>
          <a:xfrm>
            <a:off x="578968" y="5999458"/>
            <a:ext cx="5114539" cy="0"/>
          </a:xfrm>
          <a:prstGeom prst="straightConnector1">
            <a:avLst/>
          </a:prstGeom>
          <a:ln>
            <a:solidFill>
              <a:schemeClr val="tx1"/>
            </a:solidFill>
            <a:headEnd type="arrow" w="med" len="med"/>
            <a:tailEnd type="arrow" w="med" len="med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ED8ECD6C-6E30-3C28-A6E5-241BA1B366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E30AA0-DDE0-46A4-AD9D-3E4237A5919D}" type="slidenum">
              <a:rPr kumimoji="1" lang="ja-JP" altLang="en-US" smtClean="0"/>
              <a:t>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9564257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タイトル 1">
                <a:extLst>
                  <a:ext uri="{FF2B5EF4-FFF2-40B4-BE49-F238E27FC236}">
                    <a16:creationId xmlns:a16="http://schemas.microsoft.com/office/drawing/2014/main" id="{8395678E-59E2-00F8-0574-C6A46BCD02B4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kumimoji="1" lang="en-US" altLang="ja-JP" dirty="0"/>
                  <a:t>Status of FASER</a:t>
                </a:r>
                <a14:m>
                  <m:oMath xmlns:m="http://schemas.openxmlformats.org/officeDocument/2006/math">
                    <m:r>
                      <a:rPr kumimoji="1" lang="en-US" altLang="ja-JP" b="0" i="1" smtClean="0">
                        <a:latin typeface="Cambria Math" panose="02040503050406030204" pitchFamily="18" charset="0"/>
                      </a:rPr>
                      <m:t>𝜈</m:t>
                    </m:r>
                  </m:oMath>
                </a14:m>
                <a:r>
                  <a:rPr kumimoji="1" lang="en-US" altLang="ja-JP" dirty="0"/>
                  <a:t>2 tasks</a:t>
                </a:r>
                <a:endParaRPr kumimoji="1" lang="ja-JP" altLang="en-US" dirty="0"/>
              </a:p>
            </p:txBody>
          </p:sp>
        </mc:Choice>
        <mc:Fallback xmlns="">
          <p:sp>
            <p:nvSpPr>
              <p:cNvPr id="2" name="タイトル 1">
                <a:extLst>
                  <a:ext uri="{FF2B5EF4-FFF2-40B4-BE49-F238E27FC236}">
                    <a16:creationId xmlns:a16="http://schemas.microsoft.com/office/drawing/2014/main" id="{8395678E-59E2-00F8-0574-C6A46BCD02B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3"/>
                <a:stretch>
                  <a:fillRect l="-1667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コンテンツ プレースホルダー 2">
                <a:extLst>
                  <a:ext uri="{FF2B5EF4-FFF2-40B4-BE49-F238E27FC236}">
                    <a16:creationId xmlns:a16="http://schemas.microsoft.com/office/drawing/2014/main" id="{AEE0A7E9-3E88-976E-951F-4486A0936672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374467" y="1600201"/>
                <a:ext cx="6048209" cy="5121875"/>
              </a:xfrm>
            </p:spPr>
            <p:txBody>
              <a:bodyPr>
                <a:noAutofit/>
              </a:bodyPr>
              <a:lstStyle/>
              <a:p>
                <a:pPr>
                  <a:spcBef>
                    <a:spcPts val="200"/>
                  </a:spcBef>
                </a:pPr>
                <a:r>
                  <a:rPr lang="en-US" altLang="ja-JP" b="1" dirty="0">
                    <a:solidFill>
                      <a:srgbClr val="0000CC"/>
                    </a:solidFill>
                  </a:rPr>
                  <a:t>Emulsion films</a:t>
                </a:r>
              </a:p>
              <a:p>
                <a:pPr lvl="1">
                  <a:spcBef>
                    <a:spcPts val="200"/>
                  </a:spcBef>
                </a:pPr>
                <a:r>
                  <a:rPr kumimoji="1" lang="en-US" altLang="ja-JP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Segoe UI"/>
                    <a:ea typeface="メイリオ"/>
                  </a:rPr>
                  <a:t>Film production of ~550</a:t>
                </a:r>
                <a:r>
                  <a:rPr kumimoji="1" lang="en-US" altLang="ja-JP" b="0" i="0" u="none" strike="noStrike" kern="1200" cap="none" spc="0" normalizeH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Segoe UI"/>
                    <a:ea typeface="メイリオ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kumimoji="1" lang="en-US" altLang="ja-JP" b="0" i="1" u="none" strike="noStrike" kern="1200" cap="none" spc="0" normalizeH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メイリオ"/>
                          </a:rPr>
                        </m:ctrlPr>
                      </m:sSupPr>
                      <m:e>
                        <m:r>
                          <a:rPr kumimoji="1" lang="en-US" altLang="ja-JP" b="0" i="1" u="none" strike="noStrike" kern="1200" cap="none" spc="0" normalizeH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メイリオ"/>
                          </a:rPr>
                          <m:t>𝑚</m:t>
                        </m:r>
                      </m:e>
                      <m:sup>
                        <m:r>
                          <a:rPr kumimoji="1" lang="en-US" altLang="ja-JP" b="0" i="1" u="none" strike="noStrike" kern="1200" cap="none" spc="0" normalizeH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メイリオ"/>
                          </a:rPr>
                          <m:t>2</m:t>
                        </m:r>
                      </m:sup>
                    </m:sSup>
                  </m:oMath>
                </a14:m>
                <a:r>
                  <a:rPr kumimoji="1" lang="en-US" altLang="ja-JP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Segoe UI"/>
                    <a:ea typeface="メイリオ"/>
                  </a:rPr>
                  <a:t> per year</a:t>
                </a:r>
              </a:p>
              <a:p>
                <a:pPr lvl="1">
                  <a:spcBef>
                    <a:spcPts val="200"/>
                  </a:spcBef>
                </a:pPr>
                <a:r>
                  <a:rPr lang="en-US" altLang="ja-JP" dirty="0">
                    <a:solidFill>
                      <a:prstClr val="black"/>
                    </a:solidFill>
                    <a:latin typeface="Segoe UI"/>
                    <a:ea typeface="メイリオ"/>
                  </a:rPr>
                  <a:t>Film </a:t>
                </a:r>
                <a:r>
                  <a:rPr kumimoji="1" lang="en-US" altLang="ja-JP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Segoe UI"/>
                    <a:ea typeface="メイリオ"/>
                  </a:rPr>
                  <a:t>shape still to be defined </a:t>
                </a:r>
              </a:p>
              <a:p>
                <a:pPr lvl="1">
                  <a:spcBef>
                    <a:spcPts val="200"/>
                  </a:spcBef>
                </a:pPr>
                <a:r>
                  <a:rPr lang="en-US" altLang="ja-JP" dirty="0">
                    <a:solidFill>
                      <a:prstClr val="black"/>
                    </a:solidFill>
                    <a:latin typeface="Segoe UI"/>
                    <a:ea typeface="メイリオ"/>
                  </a:rPr>
                  <a:t>Emulsion production facility in Nagoya University </a:t>
                </a:r>
              </a:p>
              <a:p>
                <a:pPr lvl="1">
                  <a:spcBef>
                    <a:spcPts val="200"/>
                  </a:spcBef>
                </a:pPr>
                <a:r>
                  <a:rPr lang="en-US" altLang="ja-JP" dirty="0"/>
                  <a:t>Performance tests in realistic conditions (long-term performance)</a:t>
                </a:r>
              </a:p>
              <a:p>
                <a:pPr>
                  <a:spcBef>
                    <a:spcPts val="200"/>
                  </a:spcBef>
                </a:pPr>
                <a:r>
                  <a:rPr lang="en-US" altLang="ja-JP" b="1" dirty="0">
                    <a:solidFill>
                      <a:schemeClr val="accent4">
                        <a:lumMod val="75000"/>
                      </a:schemeClr>
                    </a:solidFill>
                  </a:rPr>
                  <a:t>Tungsten target</a:t>
                </a:r>
              </a:p>
              <a:p>
                <a:pPr lvl="1">
                  <a:spcBef>
                    <a:spcPts val="200"/>
                  </a:spcBef>
                </a:pPr>
                <a:r>
                  <a:rPr lang="en-US" altLang="ja-JP" dirty="0"/>
                  <a:t>2-mm-thick tungsten plates, purity&gt;99.95%</a:t>
                </a:r>
              </a:p>
              <a:p>
                <a:pPr lvl="1">
                  <a:spcBef>
                    <a:spcPts val="200"/>
                  </a:spcBef>
                </a:pPr>
                <a:r>
                  <a:rPr lang="en-US" altLang="ja-JP" dirty="0"/>
                  <a:t>Will purchase sample plates and start testing them</a:t>
                </a:r>
              </a:p>
              <a:p>
                <a:pPr>
                  <a:spcBef>
                    <a:spcPts val="200"/>
                  </a:spcBef>
                </a:pPr>
                <a:r>
                  <a:rPr lang="en-US" altLang="ja-JP" b="1" dirty="0">
                    <a:solidFill>
                      <a:srgbClr val="00B0F0"/>
                    </a:solidFill>
                  </a:rPr>
                  <a:t>Mechanical structure, assembly method, cooling system</a:t>
                </a:r>
              </a:p>
              <a:p>
                <a:pPr lvl="1">
                  <a:spcBef>
                    <a:spcPts val="200"/>
                  </a:spcBef>
                </a:pPr>
                <a:r>
                  <a:rPr lang="en-US" altLang="ja-JP" dirty="0"/>
                  <a:t>Mechanical structure to hold 20-ton emulsion-tungsten target</a:t>
                </a:r>
              </a:p>
              <a:p>
                <a:pPr lvl="1">
                  <a:spcBef>
                    <a:spcPts val="200"/>
                  </a:spcBef>
                </a:pPr>
                <a:r>
                  <a:rPr lang="en-US" altLang="ja-JP" dirty="0"/>
                  <a:t>Keep temperature as low as possible to prevent “fading”</a:t>
                </a:r>
              </a:p>
              <a:p>
                <a:pPr lvl="1">
                  <a:spcBef>
                    <a:spcPts val="200"/>
                  </a:spcBef>
                </a:pPr>
                <a:r>
                  <a:rPr lang="en-US" altLang="ja-JP" u="sng" dirty="0">
                    <a:sym typeface="Wingdings" panose="05000000000000000000" pitchFamily="2" charset="2"/>
                  </a:rPr>
                  <a:t>Prototype test in progress</a:t>
                </a:r>
                <a:endParaRPr lang="en-US" altLang="ja-JP" sz="1800" u="sng" dirty="0">
                  <a:solidFill>
                    <a:srgbClr val="0000CC"/>
                  </a:solidFill>
                </a:endParaRPr>
              </a:p>
            </p:txBody>
          </p:sp>
        </mc:Choice>
        <mc:Fallback xmlns="">
          <p:sp>
            <p:nvSpPr>
              <p:cNvPr id="3" name="コンテンツ プレースホルダー 2">
                <a:extLst>
                  <a:ext uri="{FF2B5EF4-FFF2-40B4-BE49-F238E27FC236}">
                    <a16:creationId xmlns:a16="http://schemas.microsoft.com/office/drawing/2014/main" id="{AEE0A7E9-3E88-976E-951F-4486A093667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74467" y="1600201"/>
                <a:ext cx="6048209" cy="5121875"/>
              </a:xfrm>
              <a:blipFill>
                <a:blip r:embed="rId4"/>
                <a:stretch>
                  <a:fillRect l="-604" t="-595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テキスト ボックス 6">
                <a:extLst>
                  <a:ext uri="{FF2B5EF4-FFF2-40B4-BE49-F238E27FC236}">
                    <a16:creationId xmlns:a16="http://schemas.microsoft.com/office/drawing/2014/main" id="{F5EC6C7E-802C-71B8-E250-99C532275063}"/>
                  </a:ext>
                </a:extLst>
              </p:cNvPr>
              <p:cNvSpPr txBox="1"/>
              <p:nvPr/>
            </p:nvSpPr>
            <p:spPr>
              <a:xfrm>
                <a:off x="6776955" y="392271"/>
                <a:ext cx="5250922" cy="5801588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342900" marR="0" lvl="0" indent="-342900" algn="l" defTabSz="914400" rtl="0" eaLnBrk="1" fontAlgn="base" latinLnBrk="0" hangingPunct="1">
                  <a:spcBef>
                    <a:spcPts val="200"/>
                  </a:spcBef>
                  <a:spcAft>
                    <a:spcPct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r>
                  <a:rPr kumimoji="1" lang="en-US" altLang="ja-JP" sz="18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ED7D31">
                        <a:lumMod val="75000"/>
                      </a:srgbClr>
                    </a:solidFill>
                    <a:effectLst/>
                    <a:uLnTx/>
                    <a:uFillTx/>
                    <a:latin typeface="Segoe UI"/>
                    <a:ea typeface="ＭＳ Ｐゴシック"/>
                    <a:cs typeface="+mn-cs"/>
                  </a:rPr>
                  <a:t>Emulsion facility</a:t>
                </a:r>
              </a:p>
              <a:p>
                <a:pPr marL="800100" lvl="1" indent="-342900" eaLnBrk="1" hangingPunct="1">
                  <a:spcBef>
                    <a:spcPts val="200"/>
                  </a:spcBef>
                  <a:buFont typeface="Arial" panose="020B0604020202020204" pitchFamily="34" charset="0"/>
                  <a:buChar char="•"/>
                  <a:defRPr/>
                </a:pPr>
                <a:r>
                  <a:rPr kumimoji="1" lang="en-US" altLang="ja-JP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Segoe UI"/>
                    <a:ea typeface="ＭＳ Ｐゴシック"/>
                    <a:cs typeface="+mn-cs"/>
                  </a:rPr>
                  <a:t>Dark room for assembling and development</a:t>
                </a:r>
              </a:p>
              <a:p>
                <a:pPr marL="800100" lvl="1" indent="-342900" eaLnBrk="1" hangingPunct="1">
                  <a:spcBef>
                    <a:spcPts val="200"/>
                  </a:spcBef>
                  <a:buFont typeface="Arial" panose="020B0604020202020204" pitchFamily="34" charset="0"/>
                  <a:buChar char="•"/>
                  <a:defRPr/>
                </a:pPr>
                <a:r>
                  <a:rPr kumimoji="1" lang="en-US" altLang="ja-JP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Segoe UI"/>
                    <a:ea typeface="ＭＳ Ｐゴシック"/>
                    <a:cs typeface="+mn-cs"/>
                  </a:rPr>
                  <a:t>Further investment may be needed depending on the film shape, etc.</a:t>
                </a:r>
              </a:p>
              <a:p>
                <a:pPr marL="285750" marR="0" lvl="0" indent="-285750" algn="l" defTabSz="914400" rtl="0" eaLnBrk="1" fontAlgn="auto" latinLnBrk="0" hangingPunct="1">
                  <a:spcBef>
                    <a:spcPts val="20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r>
                  <a:rPr kumimoji="1" lang="en-US" altLang="ja-JP" sz="18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CC"/>
                    </a:solidFill>
                    <a:effectLst/>
                    <a:uLnTx/>
                    <a:uFillTx/>
                    <a:latin typeface="Segoe UI"/>
                    <a:ea typeface="游ゴシック Medium"/>
                    <a:cs typeface="+mn-cs"/>
                  </a:rPr>
                  <a:t>Emulsion readout system</a:t>
                </a:r>
              </a:p>
              <a:p>
                <a:pPr marL="742950" lvl="1" indent="-285750" eaLnBrk="1" fontAlgn="auto" hangingPunct="1">
                  <a:spcBef>
                    <a:spcPts val="200"/>
                  </a:spcBef>
                  <a:spcAft>
                    <a:spcPts val="0"/>
                  </a:spcAft>
                  <a:buFont typeface="Arial" panose="020B0604020202020204" pitchFamily="34" charset="0"/>
                  <a:buChar char="•"/>
                  <a:defRPr/>
                </a:pPr>
                <a:r>
                  <a:rPr kumimoji="1" lang="en-US" altLang="ja-JP" sz="1600" i="0" u="sng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Segoe UI"/>
                    <a:ea typeface="游ゴシック Medium"/>
                    <a:cs typeface="+mn-cs"/>
                  </a:rPr>
                  <a:t>Test with HTS-2</a:t>
                </a:r>
              </a:p>
              <a:p>
                <a:pPr marL="742950" marR="0" lvl="1" indent="-285750" algn="l" defTabSz="914400" rtl="0" eaLnBrk="1" fontAlgn="auto" latinLnBrk="0" hangingPunct="1">
                  <a:spcBef>
                    <a:spcPts val="20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r>
                  <a:rPr kumimoji="1" lang="en-US" altLang="ja-JP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Segoe UI"/>
                    <a:ea typeface="游ゴシック Medium"/>
                    <a:cs typeface="+mn-cs"/>
                  </a:rPr>
                  <a:t>Development of HTS-3</a:t>
                </a:r>
              </a:p>
              <a:p>
                <a:pPr marL="742950" marR="0" lvl="1" indent="-285750" algn="l" defTabSz="914400" rtl="0" eaLnBrk="1" fontAlgn="auto" latinLnBrk="0" hangingPunct="1">
                  <a:spcBef>
                    <a:spcPts val="20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r>
                  <a:rPr kumimoji="1" lang="en-US" altLang="ja-JP" sz="1600" dirty="0">
                    <a:solidFill>
                      <a:prstClr val="black"/>
                    </a:solidFill>
                    <a:latin typeface="Segoe UI"/>
                    <a:ea typeface="游ゴシック Medium"/>
                  </a:rPr>
                  <a:t>Construct</a:t>
                </a:r>
                <a:r>
                  <a:rPr kumimoji="1" lang="en-US" altLang="ja-JP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Segoe UI"/>
                    <a:ea typeface="游ゴシック Medium"/>
                    <a:cs typeface="+mn-cs"/>
                  </a:rPr>
                  <a:t> 2</a:t>
                </a:r>
                <a:r>
                  <a:rPr kumimoji="1" lang="en-US" altLang="ja-JP" sz="1600" b="0" i="0" u="none" strike="noStrike" kern="1200" cap="none" spc="0" normalizeH="0" baseline="3000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Segoe UI"/>
                    <a:ea typeface="游ゴシック Medium"/>
                    <a:cs typeface="+mn-cs"/>
                  </a:rPr>
                  <a:t>nd</a:t>
                </a:r>
                <a:r>
                  <a:rPr kumimoji="1" lang="en-US" altLang="ja-JP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Segoe UI"/>
                    <a:ea typeface="游ゴシック Medium"/>
                    <a:cs typeface="+mn-cs"/>
                  </a:rPr>
                  <a:t> facility</a:t>
                </a:r>
              </a:p>
              <a:p>
                <a:pPr marL="285750" marR="0" lvl="0" indent="-285750" algn="l" defTabSz="914400" rtl="0" eaLnBrk="1" fontAlgn="auto" latinLnBrk="0" hangingPunct="1">
                  <a:spcBef>
                    <a:spcPts val="20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r>
                  <a:rPr kumimoji="1" lang="en-US" altLang="ja-JP" sz="18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B050"/>
                    </a:solidFill>
                    <a:effectLst/>
                    <a:uLnTx/>
                    <a:uFillTx/>
                    <a:latin typeface="Segoe UI"/>
                    <a:ea typeface="游ゴシック Medium"/>
                    <a:cs typeface="+mn-cs"/>
                  </a:rPr>
                  <a:t>Veto, interface tracker and charge ID</a:t>
                </a:r>
              </a:p>
              <a:p>
                <a:pPr marL="742950" marR="0" lvl="1" indent="-285750" algn="l" defTabSz="914400" rtl="0" eaLnBrk="1" fontAlgn="auto" latinLnBrk="0" hangingPunct="1">
                  <a:spcBef>
                    <a:spcPts val="20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r>
                  <a:rPr kumimoji="1" lang="en-US" altLang="ja-JP" sz="160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Segoe UI"/>
                    <a:ea typeface="游ゴシック Medium"/>
                    <a:cs typeface="+mn-cs"/>
                  </a:rPr>
                  <a:t>Combined analysis with FASER2</a:t>
                </a:r>
              </a:p>
              <a:p>
                <a:pPr marL="742950" marR="0" lvl="1" indent="-285750" algn="l" defTabSz="914400" rtl="0" eaLnBrk="1" fontAlgn="auto" latinLnBrk="0" hangingPunct="1">
                  <a:spcBef>
                    <a:spcPts val="20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r>
                  <a:rPr kumimoji="1" lang="en-US" altLang="ja-JP" sz="1600" dirty="0">
                    <a:solidFill>
                      <a:prstClr val="black"/>
                    </a:solidFill>
                    <a:latin typeface="Segoe UI"/>
                    <a:ea typeface="游ゴシック Medium"/>
                  </a:rPr>
                  <a:t>Detector technology yet to be defined</a:t>
                </a:r>
                <a:endParaRPr kumimoji="1" lang="en-US" altLang="ja-JP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"/>
                  <a:ea typeface="游ゴシック Medium"/>
                  <a:cs typeface="+mn-cs"/>
                </a:endParaRPr>
              </a:p>
              <a:p>
                <a:pPr marL="285750" marR="0" lvl="0" indent="-285750" algn="l" defTabSz="914400" rtl="0" eaLnBrk="1" fontAlgn="auto" latinLnBrk="0" hangingPunct="1">
                  <a:spcBef>
                    <a:spcPts val="20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r>
                  <a:rPr kumimoji="1" lang="en-US" altLang="ja-JP" sz="18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5B9BD5">
                        <a:lumMod val="75000"/>
                      </a:srgbClr>
                    </a:solidFill>
                    <a:effectLst/>
                    <a:uLnTx/>
                    <a:uFillTx/>
                    <a:latin typeface="Segoe UI"/>
                    <a:ea typeface="游ゴシック Medium"/>
                    <a:cs typeface="+mn-cs"/>
                  </a:rPr>
                  <a:t>Performance, physics sensitivity studies</a:t>
                </a:r>
              </a:p>
              <a:p>
                <a:pPr marL="742950" marR="0" lvl="1" indent="-285750" algn="l" defTabSz="914400" rtl="0" eaLnBrk="1" fontAlgn="auto" latinLnBrk="0" hangingPunct="1">
                  <a:spcBef>
                    <a:spcPts val="20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r>
                  <a:rPr kumimoji="1" lang="en-US" altLang="ja-JP" sz="1600" i="0" u="sng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Segoe UI"/>
                    <a:ea typeface="游ゴシック Medium"/>
                    <a:cs typeface="+mn-cs"/>
                  </a:rPr>
                  <a:t>Simulation studies</a:t>
                </a:r>
              </a:p>
              <a:p>
                <a:pPr marL="742950" marR="0" lvl="1" indent="-285750" algn="l" defTabSz="914400" rtl="0" eaLnBrk="1" fontAlgn="auto" latinLnBrk="0" hangingPunct="1">
                  <a:spcBef>
                    <a:spcPts val="20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r>
                  <a:rPr kumimoji="1" lang="en-US" altLang="ja-JP" sz="160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Segoe UI"/>
                    <a:ea typeface="游ゴシック Medium"/>
                    <a:cs typeface="+mn-cs"/>
                  </a:rPr>
                  <a:t>Test reconstruction with real</a:t>
                </a:r>
                <a:r>
                  <a:rPr kumimoji="1" lang="en-US" altLang="ja-JP" sz="1600" i="0" u="none" strike="noStrike" kern="1200" cap="none" spc="0" normalizeH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Segoe UI"/>
                    <a:ea typeface="游ゴシック Medium"/>
                    <a:cs typeface="+mn-cs"/>
                  </a:rPr>
                  <a:t> data in </a:t>
                </a:r>
                <a:r>
                  <a:rPr kumimoji="1" lang="en-US" altLang="ja-JP" sz="160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Segoe UI"/>
                    <a:ea typeface="游ゴシック Medium"/>
                    <a:cs typeface="+mn-cs"/>
                  </a:rPr>
                  <a:t>FASER</a:t>
                </a:r>
                <a14:m>
                  <m:oMath xmlns:m="http://schemas.openxmlformats.org/officeDocument/2006/math">
                    <m:r>
                      <a:rPr kumimoji="1" lang="en-US" altLang="ja-JP" sz="16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游ゴシック Medium"/>
                        <a:cs typeface="+mn-cs"/>
                      </a:rPr>
                      <m:t>𝜈</m:t>
                    </m:r>
                  </m:oMath>
                </a14:m>
                <a:r>
                  <a:rPr kumimoji="1" lang="en-US" altLang="ja-JP" sz="160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Segoe UI"/>
                    <a:ea typeface="游ゴシック Medium"/>
                    <a:cs typeface="+mn-cs"/>
                  </a:rPr>
                  <a:t> with FASER</a:t>
                </a:r>
                <a14:m>
                  <m:oMath xmlns:m="http://schemas.openxmlformats.org/officeDocument/2006/math">
                    <m:r>
                      <a:rPr kumimoji="1" lang="en-US" altLang="ja-JP" sz="16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游ゴシック Medium"/>
                        <a:cs typeface="+mn-cs"/>
                      </a:rPr>
                      <m:t>𝜈</m:t>
                    </m:r>
                    <m:r>
                      <a:rPr kumimoji="1" lang="en-US" altLang="ja-JP" sz="16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游ゴシック Medium"/>
                        <a:cs typeface="+mn-cs"/>
                      </a:rPr>
                      <m:t>2</m:t>
                    </m:r>
                  </m:oMath>
                </a14:m>
                <a:r>
                  <a:rPr kumimoji="1" lang="en-US" altLang="ja-JP" sz="160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Segoe UI"/>
                    <a:ea typeface="游ゴシック Medium"/>
                    <a:cs typeface="+mn-cs"/>
                  </a:rPr>
                  <a:t> configuration</a:t>
                </a:r>
              </a:p>
              <a:p>
                <a:pPr marL="742950" marR="0" lvl="1" indent="-285750" algn="l" defTabSz="914400" rtl="0" eaLnBrk="1" fontAlgn="auto" latinLnBrk="0" hangingPunct="1">
                  <a:spcBef>
                    <a:spcPts val="20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r>
                  <a:rPr kumimoji="1" lang="en-US" altLang="ja-JP" sz="160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Segoe UI"/>
                    <a:ea typeface="游ゴシック Medium"/>
                    <a:cs typeface="+mn-cs"/>
                  </a:rPr>
                  <a:t>New tracking algorithms to tolerate the high track density, such as with a machine learning method</a:t>
                </a:r>
                <a:endParaRPr kumimoji="1" lang="en-US" altLang="ja-JP" sz="16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"/>
                  <a:ea typeface="游ゴシック Medium"/>
                  <a:cs typeface="+mn-cs"/>
                </a:endParaRPr>
              </a:p>
              <a:p>
                <a:pPr marL="285750" indent="-285750">
                  <a:spcBef>
                    <a:spcPts val="200"/>
                  </a:spcBef>
                  <a:buFont typeface="Arial" panose="020B0604020202020204" pitchFamily="34" charset="0"/>
                  <a:buChar char="•"/>
                  <a:defRPr/>
                </a:pPr>
                <a:r>
                  <a:rPr kumimoji="1" lang="en-US" altLang="ja-JP" sz="1800" b="1" dirty="0">
                    <a:solidFill>
                      <a:schemeClr val="accent1"/>
                    </a:solidFill>
                    <a:latin typeface="Segoe UI"/>
                    <a:ea typeface="游ゴシック Medium"/>
                  </a:rPr>
                  <a:t>Muon background reduction</a:t>
                </a:r>
              </a:p>
              <a:p>
                <a:pPr marL="742950" lvl="1" indent="-285750">
                  <a:spcBef>
                    <a:spcPts val="200"/>
                  </a:spcBef>
                  <a:buFont typeface="Arial" panose="020B0604020202020204" pitchFamily="34" charset="0"/>
                  <a:buChar char="•"/>
                  <a:defRPr/>
                </a:pPr>
                <a:r>
                  <a:rPr kumimoji="1" lang="en-US" altLang="ja-JP" sz="1600" i="0" u="sng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Segoe UI"/>
                    <a:ea typeface="游ゴシック Medium"/>
                    <a:cs typeface="+mn-cs"/>
                  </a:rPr>
                  <a:t>Sweeping magnet (presented in the parallel session)</a:t>
                </a:r>
              </a:p>
            </p:txBody>
          </p:sp>
        </mc:Choice>
        <mc:Fallback xmlns="">
          <p:sp>
            <p:nvSpPr>
              <p:cNvPr id="7" name="テキスト ボックス 6">
                <a:extLst>
                  <a:ext uri="{FF2B5EF4-FFF2-40B4-BE49-F238E27FC236}">
                    <a16:creationId xmlns:a16="http://schemas.microsoft.com/office/drawing/2014/main" id="{F5EC6C7E-802C-71B8-E250-99C53227506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76955" y="392271"/>
                <a:ext cx="5250922" cy="5801588"/>
              </a:xfrm>
              <a:prstGeom prst="rect">
                <a:avLst/>
              </a:prstGeom>
              <a:blipFill>
                <a:blip r:embed="rId5"/>
                <a:stretch>
                  <a:fillRect l="-813" t="-420" b="-315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スライド番号プレースホルダー 7">
            <a:extLst>
              <a:ext uri="{FF2B5EF4-FFF2-40B4-BE49-F238E27FC236}">
                <a16:creationId xmlns:a16="http://schemas.microsoft.com/office/drawing/2014/main" id="{B13666A3-4FD5-D28F-6BDE-6EDDD9BBFA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BCEAC-C30D-4AC3-B017-2D71D63B2094}" type="slidenum">
              <a:rPr kumimoji="1" lang="ja-JP" altLang="en-US" smtClean="0"/>
              <a:t>8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02646505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図 10">
            <a:extLst>
              <a:ext uri="{FF2B5EF4-FFF2-40B4-BE49-F238E27FC236}">
                <a16:creationId xmlns:a16="http://schemas.microsoft.com/office/drawing/2014/main" id="{0154F509-7335-9C7F-0F01-77B31696937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0909" y="1329119"/>
            <a:ext cx="4747817" cy="3361561"/>
          </a:xfrm>
          <a:prstGeom prst="rect">
            <a:avLst/>
          </a:prstGeom>
        </p:spPr>
      </p:pic>
      <p:pic>
        <p:nvPicPr>
          <p:cNvPr id="12" name="図 11">
            <a:extLst>
              <a:ext uri="{FF2B5EF4-FFF2-40B4-BE49-F238E27FC236}">
                <a16:creationId xmlns:a16="http://schemas.microsoft.com/office/drawing/2014/main" id="{17999934-FD5C-F880-B0CD-0CDD8618675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10474" y="446871"/>
            <a:ext cx="5858601" cy="4617220"/>
          </a:xfrm>
          <a:prstGeom prst="rect">
            <a:avLst/>
          </a:prstGeom>
        </p:spPr>
      </p:pic>
      <p:sp>
        <p:nvSpPr>
          <p:cNvPr id="13" name="矢印: 右 12">
            <a:extLst>
              <a:ext uri="{FF2B5EF4-FFF2-40B4-BE49-F238E27FC236}">
                <a16:creationId xmlns:a16="http://schemas.microsoft.com/office/drawing/2014/main" id="{89ED5CE3-AC20-2A9B-9E75-D70D9B3390AA}"/>
              </a:ext>
            </a:extLst>
          </p:cNvPr>
          <p:cNvSpPr/>
          <p:nvPr/>
        </p:nvSpPr>
        <p:spPr>
          <a:xfrm>
            <a:off x="5182980" y="2445176"/>
            <a:ext cx="942975" cy="390525"/>
          </a:xfrm>
          <a:prstGeom prst="rightArrow">
            <a:avLst/>
          </a:prstGeom>
          <a:solidFill>
            <a:srgbClr val="156082"/>
          </a:solidFill>
          <a:ln w="19050" cap="flat" cmpd="sng" algn="ctr">
            <a:solidFill>
              <a:srgbClr val="156082">
                <a:shade val="15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pic>
        <p:nvPicPr>
          <p:cNvPr id="14" name="図 13">
            <a:extLst>
              <a:ext uri="{FF2B5EF4-FFF2-40B4-BE49-F238E27FC236}">
                <a16:creationId xmlns:a16="http://schemas.microsoft.com/office/drawing/2014/main" id="{0E170292-6F37-5D18-CF6C-EEFD5E03CE6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654467" y="5145837"/>
            <a:ext cx="6249272" cy="1590723"/>
          </a:xfrm>
          <a:prstGeom prst="rect">
            <a:avLst/>
          </a:prstGeom>
        </p:spPr>
      </p:pic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5BA117E1-75F6-C081-7C01-FBFDA9153022}"/>
              </a:ext>
            </a:extLst>
          </p:cNvPr>
          <p:cNvSpPr txBox="1"/>
          <p:nvPr/>
        </p:nvSpPr>
        <p:spPr>
          <a:xfrm>
            <a:off x="8329614" y="4926646"/>
            <a:ext cx="15430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solidFill>
                  <a:prstClr val="black"/>
                </a:solidFill>
                <a:latin typeface="Aptos" panose="02110004020202020204"/>
                <a:ea typeface="+mn-ea"/>
              </a:rPr>
              <a:t>9.340 m</a:t>
            </a:r>
            <a:endParaRPr lang="en-CH" sz="1800" dirty="0">
              <a:solidFill>
                <a:prstClr val="black"/>
              </a:solidFill>
              <a:latin typeface="Aptos" panose="02110004020202020204"/>
              <a:ea typeface="+mn-ea"/>
            </a:endParaRPr>
          </a:p>
        </p:txBody>
      </p:sp>
      <p:sp>
        <p:nvSpPr>
          <p:cNvPr id="5" name="タイトル 4">
            <a:extLst>
              <a:ext uri="{FF2B5EF4-FFF2-40B4-BE49-F238E27FC236}">
                <a16:creationId xmlns:a16="http://schemas.microsoft.com/office/drawing/2014/main" id="{52902D58-FC03-4236-0EA8-CFB56831FA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New drawings</a:t>
            </a:r>
            <a:r>
              <a:rPr lang="ja-JP" altLang="en-US" dirty="0"/>
              <a:t> </a:t>
            </a:r>
            <a:r>
              <a:rPr lang="en-US" altLang="ja-JP" dirty="0"/>
              <a:t>with</a:t>
            </a:r>
            <a:r>
              <a:rPr lang="ja-JP" altLang="en-US" dirty="0"/>
              <a:t> </a:t>
            </a:r>
            <a:r>
              <a:rPr lang="en-US" altLang="ja-JP" dirty="0"/>
              <a:t>more</a:t>
            </a:r>
            <a:r>
              <a:rPr lang="ja-JP" altLang="en-US" dirty="0"/>
              <a:t> </a:t>
            </a:r>
            <a:r>
              <a:rPr lang="en-US" altLang="ja-JP" dirty="0"/>
              <a:t>realistic</a:t>
            </a:r>
            <a:r>
              <a:rPr lang="ja-JP" altLang="en-US" dirty="0"/>
              <a:t> </a:t>
            </a:r>
            <a:r>
              <a:rPr lang="en-US" altLang="ja-JP" dirty="0"/>
              <a:t>design</a:t>
            </a:r>
            <a:endParaRPr lang="ja-JP" altLang="en-US" dirty="0"/>
          </a:p>
        </p:txBody>
      </p:sp>
      <p:sp>
        <p:nvSpPr>
          <p:cNvPr id="16" name="スライド番号プレースホルダー 15">
            <a:extLst>
              <a:ext uri="{FF2B5EF4-FFF2-40B4-BE49-F238E27FC236}">
                <a16:creationId xmlns:a16="http://schemas.microsoft.com/office/drawing/2014/main" id="{3A772844-011A-BC57-6311-FB3E84A08C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BCEAC-C30D-4AC3-B017-2D71D63B2094}" type="slidenum">
              <a:rPr kumimoji="1" lang="ja-JP" altLang="en-US" smtClean="0"/>
              <a:t>9</a:t>
            </a:fld>
            <a:endParaRPr kumimoji="1" lang="ja-JP" altLang="en-US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B7509EA9-1690-83BC-4119-959AB87D479E}"/>
              </a:ext>
            </a:extLst>
          </p:cNvPr>
          <p:cNvSpPr txBox="1"/>
          <p:nvPr/>
        </p:nvSpPr>
        <p:spPr>
          <a:xfrm>
            <a:off x="10873950" y="131722"/>
            <a:ext cx="1178528" cy="338554"/>
          </a:xfrm>
          <a:prstGeom prst="rect">
            <a:avLst/>
          </a:prstGeom>
          <a:noFill/>
          <a:ln w="9525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6"/>
          </a:fontRef>
        </p:style>
        <p:txBody>
          <a:bodyPr wrap="none" rtlCol="0">
            <a:spAutoFit/>
          </a:bodyPr>
          <a:lstStyle/>
          <a:p>
            <a:pPr algn="l"/>
            <a:r>
              <a:rPr kumimoji="1" lang="en-US" altLang="ja-JP" sz="1600" dirty="0">
                <a:latin typeface="+mn-lt"/>
                <a:ea typeface="+mn-ea"/>
              </a:rPr>
              <a:t>Silas Bosco</a:t>
            </a:r>
            <a:endParaRPr kumimoji="1" lang="ja-JP" altLang="en-US" sz="1600" dirty="0" err="1">
              <a:latin typeface="+mn-lt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968072718"/>
      </p:ext>
    </p:extLst>
  </p:cSld>
  <p:clrMapOvr>
    <a:masterClrMapping/>
  </p:clrMapOvr>
</p:sld>
</file>

<file path=ppt/theme/theme1.xml><?xml version="1.0" encoding="utf-8"?>
<a:theme xmlns:a="http://schemas.openxmlformats.org/drawingml/2006/main" name="テーマ1_薄い青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ユーザー定義 3">
      <a:majorFont>
        <a:latin typeface="Segoe UI"/>
        <a:ea typeface="ＭＳ Ｐゴシック"/>
        <a:cs typeface=""/>
      </a:majorFont>
      <a:minorFont>
        <a:latin typeface="Segoe UI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none" rtlCol="0">
        <a:spAutoFit/>
      </a:bodyPr>
      <a:lstStyle>
        <a:defPPr algn="l">
          <a:defRPr kumimoji="1" sz="1800" dirty="0" err="1" smtClean="0">
            <a:latin typeface="+mn-lt"/>
            <a:ea typeface="+mn-ea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テーマ1_薄い青" id="{FA3A8CDE-7109-4FEA-8CB3-0326D03E31B1}" vid="{2DA40910-EC42-4B1A-806A-65402280FD9E}"/>
    </a:ext>
  </a:extLst>
</a:theme>
</file>

<file path=ppt/theme/theme2.xml><?xml version="1.0" encoding="utf-8"?>
<a:theme xmlns:a="http://schemas.openxmlformats.org/drawingml/2006/main" name="Theme2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heme2" id="{E7CA2EF0-8F75-4175-B4FA-ED8E95D56438}" vid="{64F2D3FF-0368-430F-BA1D-8B95899FCBDC}"/>
    </a:ext>
  </a:extLst>
</a:theme>
</file>

<file path=ppt/theme/theme3.xml><?xml version="1.0" encoding="utf-8"?>
<a:theme xmlns:a="http://schemas.openxmlformats.org/drawingml/2006/main" name="テーマ3">
  <a:themeElements>
    <a:clrScheme name="奥行">
      <a:dk1>
        <a:sysClr val="windowText" lastClr="000000"/>
      </a:dk1>
      <a:lt1>
        <a:sysClr val="window" lastClr="FFFFFF"/>
      </a:lt1>
      <a:dk2>
        <a:srgbClr val="455F51"/>
      </a:dk2>
      <a:lt2>
        <a:srgbClr val="94D7E4"/>
      </a:lt2>
      <a:accent1>
        <a:srgbClr val="41AEBD"/>
      </a:accent1>
      <a:accent2>
        <a:srgbClr val="97E9D5"/>
      </a:accent2>
      <a:accent3>
        <a:srgbClr val="A2CF49"/>
      </a:accent3>
      <a:accent4>
        <a:srgbClr val="608F3D"/>
      </a:accent4>
      <a:accent5>
        <a:srgbClr val="F4DE3A"/>
      </a:accent5>
      <a:accent6>
        <a:srgbClr val="FCB11C"/>
      </a:accent6>
      <a:hlink>
        <a:srgbClr val="FBCA98"/>
      </a:hlink>
      <a:folHlink>
        <a:srgbClr val="D3B86D"/>
      </a:folHlink>
    </a:clrScheme>
    <a:fontScheme name="ユーザー定義 1">
      <a:majorFont>
        <a:latin typeface="Segoe UI"/>
        <a:ea typeface="メイリオ"/>
        <a:cs typeface=""/>
      </a:majorFont>
      <a:minorFont>
        <a:latin typeface="Segoe UI"/>
        <a:ea typeface="メイリオ"/>
        <a:cs typeface=""/>
      </a:minorFont>
    </a:fontScheme>
    <a:fmtScheme name="奥行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テーマ3" id="{BEA172F4-F4C1-46D5-A069-C6624FDDF429}" vid="{2B566777-475D-4B85-9790-1CC756AE0E51}"/>
    </a:ext>
  </a:extLst>
</a:theme>
</file>

<file path=ppt/theme/theme4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テーマ1_薄い青</Template>
  <TotalTime>2390</TotalTime>
  <Words>1902</Words>
  <Application>Microsoft Office PowerPoint</Application>
  <PresentationFormat>ワイド画面</PresentationFormat>
  <Paragraphs>306</Paragraphs>
  <Slides>30</Slides>
  <Notes>20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9</vt:i4>
      </vt:variant>
      <vt:variant>
        <vt:lpstr>テーマ</vt:lpstr>
      </vt:variant>
      <vt:variant>
        <vt:i4>3</vt:i4>
      </vt:variant>
      <vt:variant>
        <vt:lpstr>スライド タイトル</vt:lpstr>
      </vt:variant>
      <vt:variant>
        <vt:i4>30</vt:i4>
      </vt:variant>
    </vt:vector>
  </HeadingPairs>
  <TitlesOfParts>
    <vt:vector size="42" baseType="lpstr">
      <vt:lpstr>游ゴシック</vt:lpstr>
      <vt:lpstr>Aptos</vt:lpstr>
      <vt:lpstr>Arial</vt:lpstr>
      <vt:lpstr>Calibri</vt:lpstr>
      <vt:lpstr>Calibri Light</vt:lpstr>
      <vt:lpstr>Cambria Math</vt:lpstr>
      <vt:lpstr>Segoe UI</vt:lpstr>
      <vt:lpstr>Times New Roman</vt:lpstr>
      <vt:lpstr>Wingdings</vt:lpstr>
      <vt:lpstr>テーマ1_薄い青</vt:lpstr>
      <vt:lpstr>Theme2</vt:lpstr>
      <vt:lpstr>テーマ3</vt:lpstr>
      <vt:lpstr>FASERν2</vt:lpstr>
      <vt:lpstr>Physics motivations</vt:lpstr>
      <vt:lpstr>Progress in FASERν</vt:lpstr>
      <vt:lpstr>FASERν2 detector</vt:lpstr>
      <vt:lpstr>Expected number of events</vt:lpstr>
      <vt:lpstr>PowerPoint プレゼンテーション</vt:lpstr>
      <vt:lpstr>Emulsion raw data: 3D microscope images</vt:lpstr>
      <vt:lpstr>Status of FASERν2 tasks</vt:lpstr>
      <vt:lpstr>New drawings with more realistic design</vt:lpstr>
      <vt:lpstr>PowerPoint プレゼンテーション</vt:lpstr>
      <vt:lpstr>FASERν2 prototype test</vt:lpstr>
      <vt:lpstr>FASERν2 prototype test:  irradiation to the beam</vt:lpstr>
      <vt:lpstr>FASERν2 prototype test:  scanned data</vt:lpstr>
      <vt:lpstr>Update on the scanning systems</vt:lpstr>
      <vt:lpstr>Test beam sample and scanning with HTS-2</vt:lpstr>
      <vt:lpstr>Track hit efficiency with HTS-2</vt:lpstr>
      <vt:lpstr>ν_e prospects:  investigating the separation of ν_e and ν ̅_e CC interactions</vt:lpstr>
      <vt:lpstr>Separation of ν_e and ν ̅_e interactions  using the kinematics</vt:lpstr>
      <vt:lpstr>ν_τ prospects</vt:lpstr>
      <vt:lpstr>ν_τ CC vertex reconstruction</vt:lpstr>
      <vt:lpstr>τ decays and secondary hadron interactions (1-prong channel)</vt:lpstr>
      <vt:lpstr>Muon background reduction</vt:lpstr>
      <vt:lpstr>Timeline (ideal case)</vt:lpstr>
      <vt:lpstr>Summary</vt:lpstr>
      <vt:lpstr>Backup</vt:lpstr>
      <vt:lpstr>Film shape</vt:lpstr>
      <vt:lpstr>Vertices not detected by the cut, N tracks&gt;=3  (showing all tracks reconstructed from the events, not requiring vertex selection)</vt:lpstr>
      <vt:lpstr>ν detection and acceptance</vt:lpstr>
      <vt:lpstr>Detection of tau decays</vt:lpstr>
      <vt:lpstr>Neutrino energy reconstruction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ARIGA TOMOKO</dc:creator>
  <cp:lastModifiedBy>智子 有賀</cp:lastModifiedBy>
  <cp:revision>2</cp:revision>
  <dcterms:created xsi:type="dcterms:W3CDTF">2024-12-31T00:55:36Z</dcterms:created>
  <dcterms:modified xsi:type="dcterms:W3CDTF">2025-01-22T07:47:14Z</dcterms:modified>
</cp:coreProperties>
</file>