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6"/>
  </p:normalViewPr>
  <p:slideViewPr>
    <p:cSldViewPr snapToGrid="0">
      <p:cViewPr varScale="1">
        <p:scale>
          <a:sx n="107" d="100"/>
          <a:sy n="107" d="100"/>
        </p:scale>
        <p:origin x="7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D2A88-2B71-350C-F3D4-0EF19F1CDC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8C50F5-F5E3-AB3C-C44A-F0C73F806D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B0353-A3CD-1717-4E68-5036839DB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1AAC-06F3-ED48-BC81-09F6FDC97C51}" type="datetimeFigureOut">
              <a:rPr lang="en-US" smtClean="0"/>
              <a:t>1/21/25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D261D5-03E1-97B4-F6BD-026770AD1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CD19A2-047E-8553-0675-DC6BD58FD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EEE7-BC43-1842-A0E2-99437EA5A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805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B0AEE-4D97-470B-629A-919B778F1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D468AA-C2C5-737E-19CF-5C50526B41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213B9D-DBB3-FC78-EC14-A57DF7829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1AAC-06F3-ED48-BC81-09F6FDC97C51}" type="datetimeFigureOut">
              <a:rPr lang="en-US" smtClean="0"/>
              <a:t>1/21/25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E06D8-76D4-41F3-277E-5543EC680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140164-D130-41E8-6DCD-19DE49619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EEE7-BC43-1842-A0E2-99437EA5A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CE82B1-5140-7C05-0CF1-8A31B87441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30B010-C31A-2B3E-682A-CE633AE24B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B3D715-7831-046A-8D3B-D5CAB9A25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1AAC-06F3-ED48-BC81-09F6FDC97C51}" type="datetimeFigureOut">
              <a:rPr lang="en-US" smtClean="0"/>
              <a:t>1/21/25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FB447A-9BFC-CAE9-B6F8-59B6A1BA0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027DB6-4555-A8DA-E9C4-506BDFA34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EEE7-BC43-1842-A0E2-99437EA5A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764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4D735-0F77-7687-4D1C-AB147A22A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A69AA9-4C86-D8AB-1D1B-25B7B6D3A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EC3734-B5F9-A4CB-08DA-90A84F2BE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1AAC-06F3-ED48-BC81-09F6FDC97C51}" type="datetimeFigureOut">
              <a:rPr lang="en-US" smtClean="0"/>
              <a:t>1/21/25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AC3789-4642-053F-0668-82E2AAC4B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A495F-0980-8DBC-3A14-97FD7B16D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EEE7-BC43-1842-A0E2-99437EA5A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618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901F2-27F2-0B26-9C90-A4005049C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00AD99-87BD-A8DA-4E03-11D6FE5216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A3F39D-FF19-79D7-FD09-8520CC86D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1AAC-06F3-ED48-BC81-09F6FDC97C51}" type="datetimeFigureOut">
              <a:rPr lang="en-US" smtClean="0"/>
              <a:t>1/21/25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7000A6-6D88-D2EE-9FD1-C7F6F4307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2010E3-A2FF-6121-4E63-4EE82F890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EEE7-BC43-1842-A0E2-99437EA5A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750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BA146-76EA-FA2F-0707-079189587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1521A-ACBB-DB03-2DEA-E391ABF21D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F0D194-7125-FCCA-EE8F-D5E8F989E9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9F0253-385B-8AA6-0F31-9EDFF6276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1AAC-06F3-ED48-BC81-09F6FDC97C51}" type="datetimeFigureOut">
              <a:rPr lang="en-US" smtClean="0"/>
              <a:t>1/21/25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E97DD5-9343-6D46-0873-53025E974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265053-BFD2-FBA2-6976-F59121594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EEE7-BC43-1842-A0E2-99437EA5A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811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02195-6A70-F4CB-3055-B21D524EE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C5A25-F738-DE95-E3A9-7A1394C9A8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3945A-ED06-BF69-CDBC-ABFF049168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CE4410-4DA6-68F4-F43A-D4CA6A47D0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4366F8-9F60-0ACF-9601-6E8C3A0F1B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C98C38-AA50-A8AA-E816-A4C708A48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1AAC-06F3-ED48-BC81-09F6FDC97C51}" type="datetimeFigureOut">
              <a:rPr lang="en-US" smtClean="0"/>
              <a:t>1/21/25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9567C3-FB9A-3B36-D117-AF764145F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D16031-9E04-C290-414E-9396CEB5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EEE7-BC43-1842-A0E2-99437EA5A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318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D7F42-658B-F4CA-9C17-6DA0593BA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9D9D32-E519-631A-73C3-EE48C9D36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1AAC-06F3-ED48-BC81-09F6FDC97C51}" type="datetimeFigureOut">
              <a:rPr lang="en-US" smtClean="0"/>
              <a:t>1/21/25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9BF625-B611-C408-27CD-C0C9DA8D0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1C3493-062F-8156-517C-9BF87FADA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EEE7-BC43-1842-A0E2-99437EA5A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285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D88F80-6DCF-8043-CB8F-A7992578F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1AAC-06F3-ED48-BC81-09F6FDC97C51}" type="datetimeFigureOut">
              <a:rPr lang="en-US" smtClean="0"/>
              <a:t>1/21/25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FF50A8-F7E7-FA6E-0770-9E0B6147C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B796A4-5AFF-B06C-52EF-F4F6D96BF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EEE7-BC43-1842-A0E2-99437EA5A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202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BFCE9-2EAB-B68B-75E4-E9115075D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FDBD2-E112-769D-0CFB-6125CE174A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6CB11F-E923-CC86-0FF6-F1A32BC798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B75E5D-F195-8039-0C36-21D6B82AE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1AAC-06F3-ED48-BC81-09F6FDC97C51}" type="datetimeFigureOut">
              <a:rPr lang="en-US" smtClean="0"/>
              <a:t>1/21/25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1FADF1-B4F8-49AE-4DD6-E3B5FE174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845566-5919-D24D-20EA-9A30DF1F0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EEE7-BC43-1842-A0E2-99437EA5A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14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7BF32-88AF-C23C-FE73-041B5C6C0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82DA04-FF5F-6719-3C2B-80985BDE8A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CFB798-B949-FAD0-3DEC-4BA8C21521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5C0218-660B-D9CA-3282-92FAB6373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1AAC-06F3-ED48-BC81-09F6FDC97C51}" type="datetimeFigureOut">
              <a:rPr lang="en-US" smtClean="0"/>
              <a:t>1/21/25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DEE9DB-5D41-28A9-9863-F54463A29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6F55B1-4FAB-A0BA-23DA-3FD8E65D4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EEE7-BC43-1842-A0E2-99437EA5A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806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779659-6392-27CC-82B0-DDDD43581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17C2D-1A1F-C291-4C2C-10BB3ED668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160BA8-9AA8-99C2-7A70-DC891F9AA2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F041AAC-06F3-ED48-BC81-09F6FDC97C51}" type="datetimeFigureOut">
              <a:rPr lang="en-US" smtClean="0"/>
              <a:t>1/21/25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3F64DB-EA02-D674-C9BE-92587E2B94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B94205-7540-4889-B8BD-6F82D0C55D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18EEE7-BC43-1842-A0E2-99437EA5A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71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33B2C-8F2C-4C33-B957-D95F02302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BE034-E3F0-476B-9A53-F4FE4FCF9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061" y="1614791"/>
            <a:ext cx="4263189" cy="4562172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Science</a:t>
            </a:r>
          </a:p>
          <a:p>
            <a:pPr lvl="1"/>
            <a:r>
              <a:rPr lang="en-GB" dirty="0"/>
              <a:t>BSM</a:t>
            </a:r>
          </a:p>
          <a:p>
            <a:pPr lvl="1"/>
            <a:r>
              <a:rPr lang="en-GB" dirty="0"/>
              <a:t>Neutrinos</a:t>
            </a:r>
          </a:p>
          <a:p>
            <a:pPr lvl="1"/>
            <a:r>
              <a:rPr lang="en-GB" dirty="0"/>
              <a:t>QCD</a:t>
            </a:r>
          </a:p>
          <a:p>
            <a:pPr lvl="1"/>
            <a:r>
              <a:rPr lang="en-GB" dirty="0"/>
              <a:t>DIS</a:t>
            </a:r>
          </a:p>
          <a:p>
            <a:pPr lvl="1"/>
            <a:r>
              <a:rPr lang="en-GB" dirty="0"/>
              <a:t>Cosmic rays</a:t>
            </a:r>
          </a:p>
          <a:p>
            <a:r>
              <a:rPr lang="en-GB" dirty="0">
                <a:solidFill>
                  <a:srgbClr val="FF0000"/>
                </a:solidFill>
              </a:rPr>
              <a:t>Technology</a:t>
            </a:r>
          </a:p>
          <a:p>
            <a:pPr lvl="1"/>
            <a:r>
              <a:rPr lang="en-GB" dirty="0"/>
              <a:t>Demonstrators for </a:t>
            </a:r>
            <a:br>
              <a:rPr lang="en-GB" dirty="0"/>
            </a:br>
            <a:r>
              <a:rPr lang="en-GB" dirty="0"/>
              <a:t>collider detectors</a:t>
            </a:r>
          </a:p>
          <a:p>
            <a:pPr marL="457200" lvl="1" indent="0">
              <a:buNone/>
            </a:pPr>
            <a:endParaRPr lang="en-GB" dirty="0"/>
          </a:p>
          <a:p>
            <a:pPr lvl="2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E4B5B1-D587-4826-B9AF-403D6F829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A768C-C6A2-4F8A-94B7-8D975E2FF5DE}" type="slidenum">
              <a:rPr lang="en-GB" smtClean="0"/>
              <a:t>1</a:t>
            </a:fld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A850CC7-2083-414F-B06B-39C87568ED6B}"/>
              </a:ext>
            </a:extLst>
          </p:cNvPr>
          <p:cNvSpPr txBox="1">
            <a:spLocks/>
          </p:cNvSpPr>
          <p:nvPr/>
        </p:nvSpPr>
        <p:spPr>
          <a:xfrm>
            <a:off x="3837674" y="1614791"/>
            <a:ext cx="4263189" cy="447942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FF0000"/>
                </a:solidFill>
              </a:rPr>
              <a:t>Sustainability</a:t>
            </a:r>
          </a:p>
          <a:p>
            <a:pPr lvl="1"/>
            <a:r>
              <a:rPr lang="en-GB" dirty="0"/>
              <a:t>Maximise use of existing facilities (LHC)</a:t>
            </a:r>
          </a:p>
          <a:p>
            <a:pPr lvl="1"/>
            <a:r>
              <a:rPr lang="en-GB" dirty="0"/>
              <a:t>Fully exploit LHC science</a:t>
            </a:r>
          </a:p>
          <a:p>
            <a:pPr lvl="1"/>
            <a:r>
              <a:rPr lang="en-GB" dirty="0"/>
              <a:t>Building on 70 years of accelerators at CERN</a:t>
            </a:r>
          </a:p>
          <a:p>
            <a:pPr lvl="1"/>
            <a:r>
              <a:rPr lang="en-GB" dirty="0"/>
              <a:t>Very small emissions (C02)</a:t>
            </a:r>
          </a:p>
          <a:p>
            <a:r>
              <a:rPr lang="en-GB" dirty="0">
                <a:solidFill>
                  <a:srgbClr val="FF0000"/>
                </a:solidFill>
              </a:rPr>
              <a:t>People &amp; skills</a:t>
            </a:r>
          </a:p>
          <a:p>
            <a:pPr lvl="1"/>
            <a:r>
              <a:rPr lang="en-GB" dirty="0"/>
              <a:t>Training ground for larger experiments</a:t>
            </a:r>
          </a:p>
          <a:p>
            <a:pPr lvl="1"/>
            <a:r>
              <a:rPr lang="en-GB" dirty="0"/>
              <a:t>Skills pipeline in experiment design, commissioning, operation</a:t>
            </a:r>
          </a:p>
          <a:p>
            <a:pPr lvl="2"/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80BD0CB-C692-437A-B2B1-F78CA1EE75D5}"/>
              </a:ext>
            </a:extLst>
          </p:cNvPr>
          <p:cNvSpPr txBox="1">
            <a:spLocks/>
          </p:cNvSpPr>
          <p:nvPr/>
        </p:nvSpPr>
        <p:spPr>
          <a:xfrm>
            <a:off x="8402453" y="1614791"/>
            <a:ext cx="3461486" cy="4479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FF0000"/>
                </a:solidFill>
              </a:rPr>
              <a:t>Timeliness</a:t>
            </a:r>
          </a:p>
          <a:p>
            <a:pPr lvl="1"/>
            <a:r>
              <a:rPr lang="en-GB" dirty="0"/>
              <a:t>Unique opportunity during operation of HL-LHC</a:t>
            </a:r>
          </a:p>
          <a:p>
            <a:pPr lvl="1"/>
            <a:r>
              <a:rPr lang="en-GB" dirty="0"/>
              <a:t>Continuity between large projects</a:t>
            </a:r>
          </a:p>
          <a:p>
            <a:r>
              <a:rPr lang="en-GB" dirty="0">
                <a:solidFill>
                  <a:srgbClr val="FF0000"/>
                </a:solidFill>
              </a:rPr>
              <a:t>Cost</a:t>
            </a:r>
          </a:p>
          <a:p>
            <a:pPr lvl="1"/>
            <a:r>
              <a:rPr lang="en-GB" dirty="0"/>
              <a:t>Modest cost</a:t>
            </a:r>
          </a:p>
          <a:p>
            <a:pPr lvl="1"/>
            <a:r>
              <a:rPr lang="en-GB" dirty="0"/>
              <a:t>About the same as a building</a:t>
            </a:r>
          </a:p>
        </p:txBody>
      </p:sp>
    </p:spTree>
    <p:extLst>
      <p:ext uri="{BB962C8B-B14F-4D97-AF65-F5344CB8AC3E}">
        <p14:creationId xmlns:p14="http://schemas.microsoft.com/office/powerpoint/2010/main" val="961209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</Words>
  <Application>Microsoft Macintosh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The case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Alan Barr</dc:creator>
  <cp:lastModifiedBy>Alan Barr</cp:lastModifiedBy>
  <cp:revision>1</cp:revision>
  <dcterms:created xsi:type="dcterms:W3CDTF">2025-01-21T10:11:41Z</dcterms:created>
  <dcterms:modified xsi:type="dcterms:W3CDTF">2025-01-21T10:12:16Z</dcterms:modified>
</cp:coreProperties>
</file>