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309" r:id="rId3"/>
    <p:sldId id="304" r:id="rId4"/>
    <p:sldId id="439" r:id="rId5"/>
    <p:sldId id="310" r:id="rId6"/>
    <p:sldId id="308" r:id="rId7"/>
    <p:sldId id="288" r:id="rId8"/>
    <p:sldId id="43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86"/>
  </p:normalViewPr>
  <p:slideViewPr>
    <p:cSldViewPr snapToObjects="1">
      <p:cViewPr varScale="1">
        <p:scale>
          <a:sx n="83" d="100"/>
          <a:sy n="83" d="100"/>
        </p:scale>
        <p:origin x="547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EEF69E-78AD-47EF-BEA0-ED5E657774B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H"/>
        </a:p>
      </dgm:t>
    </dgm:pt>
    <dgm:pt modelId="{57F59906-3864-4915-A2A0-2935DFC81A26}">
      <dgm:prSet phldrT="[Text]"/>
      <dgm:spPr/>
      <dgm:t>
        <a:bodyPr/>
        <a:lstStyle/>
        <a:p>
          <a:r>
            <a:rPr lang="fr-CH" dirty="0"/>
            <a:t>AFT </a:t>
          </a:r>
          <a:r>
            <a:rPr lang="fr-CH" dirty="0" err="1"/>
            <a:t>fault</a:t>
          </a:r>
          <a:endParaRPr lang="fr-CH" dirty="0"/>
        </a:p>
      </dgm:t>
    </dgm:pt>
    <dgm:pt modelId="{E463F92D-9CC3-46E8-A7E2-C92E803287FE}" type="parTrans" cxnId="{A6A885E0-A71A-40F7-ADF7-0C1E1B646B54}">
      <dgm:prSet/>
      <dgm:spPr/>
      <dgm:t>
        <a:bodyPr/>
        <a:lstStyle/>
        <a:p>
          <a:endParaRPr lang="fr-CH"/>
        </a:p>
      </dgm:t>
    </dgm:pt>
    <dgm:pt modelId="{09DCB321-A8BD-4508-B5A3-08794BC95F85}" type="sibTrans" cxnId="{A6A885E0-A71A-40F7-ADF7-0C1E1B646B54}">
      <dgm:prSet/>
      <dgm:spPr/>
      <dgm:t>
        <a:bodyPr/>
        <a:lstStyle/>
        <a:p>
          <a:endParaRPr lang="fr-CH"/>
        </a:p>
      </dgm:t>
    </dgm:pt>
    <dgm:pt modelId="{FC888787-7BBB-46D8-B4F1-5D09B86A3096}">
      <dgm:prSet phldrT="[Text]"/>
      <dgm:spPr/>
      <dgm:t>
        <a:bodyPr/>
        <a:lstStyle/>
        <a:p>
          <a:r>
            <a:rPr lang="en-GB" noProof="0" dirty="0"/>
            <a:t>Collect fault affecting Machines and Experiments</a:t>
          </a:r>
        </a:p>
      </dgm:t>
    </dgm:pt>
    <dgm:pt modelId="{FBEC9C1B-8463-4CC0-9817-06FC3EDAAFC7}" type="parTrans" cxnId="{58AE656F-002B-454A-B40C-442009E4F443}">
      <dgm:prSet/>
      <dgm:spPr/>
      <dgm:t>
        <a:bodyPr/>
        <a:lstStyle/>
        <a:p>
          <a:endParaRPr lang="fr-CH"/>
        </a:p>
      </dgm:t>
    </dgm:pt>
    <dgm:pt modelId="{3353E427-73A0-42FD-B567-F0B81D8B3E69}" type="sibTrans" cxnId="{58AE656F-002B-454A-B40C-442009E4F443}">
      <dgm:prSet/>
      <dgm:spPr/>
      <dgm:t>
        <a:bodyPr/>
        <a:lstStyle/>
        <a:p>
          <a:endParaRPr lang="fr-CH"/>
        </a:p>
      </dgm:t>
    </dgm:pt>
    <dgm:pt modelId="{B8FEA2F7-FF05-4D2D-8F30-0B68F4F53D80}">
      <dgm:prSet phldrT="[Text]"/>
      <dgm:spPr/>
      <dgm:t>
        <a:bodyPr/>
        <a:lstStyle/>
        <a:p>
          <a:r>
            <a:rPr lang="en-GB" noProof="0" dirty="0"/>
            <a:t>Measure downtime</a:t>
          </a:r>
        </a:p>
      </dgm:t>
    </dgm:pt>
    <dgm:pt modelId="{B056EA4D-A6B6-4E86-ADD7-6F986A520D82}" type="parTrans" cxnId="{42C8239B-60C6-41E0-B289-2B396A12BA07}">
      <dgm:prSet/>
      <dgm:spPr/>
      <dgm:t>
        <a:bodyPr/>
        <a:lstStyle/>
        <a:p>
          <a:endParaRPr lang="fr-CH"/>
        </a:p>
      </dgm:t>
    </dgm:pt>
    <dgm:pt modelId="{6307EA7F-46F3-479B-A1A2-72FBA172BF73}" type="sibTrans" cxnId="{42C8239B-60C6-41E0-B289-2B396A12BA07}">
      <dgm:prSet/>
      <dgm:spPr/>
      <dgm:t>
        <a:bodyPr/>
        <a:lstStyle/>
        <a:p>
          <a:endParaRPr lang="fr-CH"/>
        </a:p>
      </dgm:t>
    </dgm:pt>
    <dgm:pt modelId="{728ECB6B-46BB-49CE-B888-4BB5EF3E500E}">
      <dgm:prSet phldrT="[Text]"/>
      <dgm:spPr/>
      <dgm:t>
        <a:bodyPr/>
        <a:lstStyle/>
        <a:p>
          <a:r>
            <a:rPr lang="fr-CH" dirty="0"/>
            <a:t>EAM </a:t>
          </a:r>
          <a:r>
            <a:rPr lang="fr-CH" dirty="0" err="1"/>
            <a:t>Logbook</a:t>
          </a:r>
          <a:r>
            <a:rPr lang="fr-CH" dirty="0"/>
            <a:t> </a:t>
          </a:r>
          <a:r>
            <a:rPr lang="fr-CH" dirty="0" err="1"/>
            <a:t>event</a:t>
          </a:r>
          <a:r>
            <a:rPr lang="fr-CH" dirty="0"/>
            <a:t> </a:t>
          </a:r>
        </a:p>
      </dgm:t>
    </dgm:pt>
    <dgm:pt modelId="{E338224B-5449-412B-8B53-89CE636DC4F0}" type="parTrans" cxnId="{01808F74-BA38-4B2A-BE95-D13271B4F016}">
      <dgm:prSet/>
      <dgm:spPr/>
      <dgm:t>
        <a:bodyPr/>
        <a:lstStyle/>
        <a:p>
          <a:endParaRPr lang="fr-CH"/>
        </a:p>
      </dgm:t>
    </dgm:pt>
    <dgm:pt modelId="{2C2B3A99-12EA-40FD-B647-B84195BBE92E}" type="sibTrans" cxnId="{01808F74-BA38-4B2A-BE95-D13271B4F016}">
      <dgm:prSet/>
      <dgm:spPr/>
      <dgm:t>
        <a:bodyPr/>
        <a:lstStyle/>
        <a:p>
          <a:endParaRPr lang="fr-CH"/>
        </a:p>
      </dgm:t>
    </dgm:pt>
    <dgm:pt modelId="{371D8F30-AE9F-480E-A4EF-CD40762DE286}">
      <dgm:prSet phldrT="[Text]"/>
      <dgm:spPr/>
      <dgm:t>
        <a:bodyPr/>
        <a:lstStyle/>
        <a:p>
          <a:r>
            <a:rPr lang="en-GB" noProof="0" dirty="0"/>
            <a:t>Keep track of investigations</a:t>
          </a:r>
        </a:p>
      </dgm:t>
    </dgm:pt>
    <dgm:pt modelId="{C84D86DF-AE5E-4A9E-A945-09C8C26F3454}" type="parTrans" cxnId="{8F582161-90EB-4C1C-B70C-0D7FC8B45AB6}">
      <dgm:prSet/>
      <dgm:spPr/>
      <dgm:t>
        <a:bodyPr/>
        <a:lstStyle/>
        <a:p>
          <a:endParaRPr lang="fr-CH"/>
        </a:p>
      </dgm:t>
    </dgm:pt>
    <dgm:pt modelId="{13C4DD7D-929B-4812-AD31-A4B8B9B576C6}" type="sibTrans" cxnId="{8F582161-90EB-4C1C-B70C-0D7FC8B45AB6}">
      <dgm:prSet/>
      <dgm:spPr/>
      <dgm:t>
        <a:bodyPr/>
        <a:lstStyle/>
        <a:p>
          <a:endParaRPr lang="fr-CH"/>
        </a:p>
      </dgm:t>
    </dgm:pt>
    <dgm:pt modelId="{31EBBBCC-0A24-476C-8AB4-CFB68AD4DCFF}">
      <dgm:prSet phldrT="[Text]"/>
      <dgm:spPr/>
      <dgm:t>
        <a:bodyPr/>
        <a:lstStyle/>
        <a:p>
          <a:r>
            <a:rPr lang="en-GB" noProof="0" dirty="0"/>
            <a:t>Degraded mode</a:t>
          </a:r>
        </a:p>
      </dgm:t>
    </dgm:pt>
    <dgm:pt modelId="{54509A03-B3FD-4BDE-B0E8-A42126E8CA62}" type="parTrans" cxnId="{E5D6DE72-D4EB-486D-90F2-4799DDDCEE86}">
      <dgm:prSet/>
      <dgm:spPr/>
      <dgm:t>
        <a:bodyPr/>
        <a:lstStyle/>
        <a:p>
          <a:endParaRPr lang="fr-CH"/>
        </a:p>
      </dgm:t>
    </dgm:pt>
    <dgm:pt modelId="{FD68E336-CD6E-4439-88B1-6EAC8AB271E8}" type="sibTrans" cxnId="{E5D6DE72-D4EB-486D-90F2-4799DDDCEE86}">
      <dgm:prSet/>
      <dgm:spPr/>
      <dgm:t>
        <a:bodyPr/>
        <a:lstStyle/>
        <a:p>
          <a:endParaRPr lang="fr-CH"/>
        </a:p>
      </dgm:t>
    </dgm:pt>
    <dgm:pt modelId="{117711A7-3F80-4952-A4C5-FD319C21AAF8}">
      <dgm:prSet phldrT="[Text]"/>
      <dgm:spPr/>
      <dgm:t>
        <a:bodyPr/>
        <a:lstStyle/>
        <a:p>
          <a:r>
            <a:rPr lang="fr-CH" dirty="0"/>
            <a:t>EAM </a:t>
          </a:r>
          <a:r>
            <a:rPr lang="fr-CH" dirty="0" err="1"/>
            <a:t>Hxgn</a:t>
          </a:r>
          <a:r>
            <a:rPr lang="fr-CH" dirty="0"/>
            <a:t> </a:t>
          </a:r>
          <a:r>
            <a:rPr lang="fr-CH" dirty="0" err="1"/>
            <a:t>work</a:t>
          </a:r>
          <a:r>
            <a:rPr lang="fr-CH" dirty="0"/>
            <a:t> </a:t>
          </a:r>
          <a:r>
            <a:rPr lang="fr-CH" dirty="0" err="1"/>
            <a:t>order</a:t>
          </a:r>
          <a:r>
            <a:rPr lang="fr-CH" dirty="0"/>
            <a:t>(s)</a:t>
          </a:r>
        </a:p>
      </dgm:t>
    </dgm:pt>
    <dgm:pt modelId="{CD93C8DB-D3CA-47D8-A281-E15C5F229827}" type="parTrans" cxnId="{E34205EF-9C5A-4E8C-87F1-C165731C90FE}">
      <dgm:prSet/>
      <dgm:spPr/>
      <dgm:t>
        <a:bodyPr/>
        <a:lstStyle/>
        <a:p>
          <a:endParaRPr lang="fr-CH"/>
        </a:p>
      </dgm:t>
    </dgm:pt>
    <dgm:pt modelId="{40B238DC-71AC-46D4-8F33-1F8CD2EDC4BE}" type="sibTrans" cxnId="{E34205EF-9C5A-4E8C-87F1-C165731C90FE}">
      <dgm:prSet/>
      <dgm:spPr/>
      <dgm:t>
        <a:bodyPr/>
        <a:lstStyle/>
        <a:p>
          <a:endParaRPr lang="fr-CH"/>
        </a:p>
      </dgm:t>
    </dgm:pt>
    <dgm:pt modelId="{BBBA8D5E-0AEA-4958-A9BC-35A477783D55}">
      <dgm:prSet phldrT="[Text]"/>
      <dgm:spPr/>
      <dgm:t>
        <a:bodyPr/>
        <a:lstStyle/>
        <a:p>
          <a:r>
            <a:rPr lang="en-GB" noProof="0" dirty="0"/>
            <a:t>Detail about a specific intervention</a:t>
          </a:r>
        </a:p>
      </dgm:t>
    </dgm:pt>
    <dgm:pt modelId="{D883CF5E-0AEF-418E-A3C0-535DEF610B84}" type="parTrans" cxnId="{642C2CA2-0A29-4058-9A59-70350C6073FE}">
      <dgm:prSet/>
      <dgm:spPr/>
      <dgm:t>
        <a:bodyPr/>
        <a:lstStyle/>
        <a:p>
          <a:endParaRPr lang="fr-CH"/>
        </a:p>
      </dgm:t>
    </dgm:pt>
    <dgm:pt modelId="{C611F397-C4F9-4AB0-97F3-DD336BC82DB7}" type="sibTrans" cxnId="{642C2CA2-0A29-4058-9A59-70350C6073FE}">
      <dgm:prSet/>
      <dgm:spPr/>
      <dgm:t>
        <a:bodyPr/>
        <a:lstStyle/>
        <a:p>
          <a:endParaRPr lang="fr-CH"/>
        </a:p>
      </dgm:t>
    </dgm:pt>
    <dgm:pt modelId="{BD99D3EA-B5CD-45D3-8396-A07EC1B16A3D}">
      <dgm:prSet phldrT="[Text]"/>
      <dgm:spPr/>
      <dgm:t>
        <a:bodyPr/>
        <a:lstStyle/>
        <a:p>
          <a:r>
            <a:rPr lang="en-GB" noProof="0" dirty="0"/>
            <a:t>Number of hours spent</a:t>
          </a:r>
        </a:p>
      </dgm:t>
    </dgm:pt>
    <dgm:pt modelId="{C3480847-5E30-4C9B-B2FF-842754B20FC2}" type="parTrans" cxnId="{8940D335-6BC9-44C2-BCC9-C9EF2C775942}">
      <dgm:prSet/>
      <dgm:spPr/>
      <dgm:t>
        <a:bodyPr/>
        <a:lstStyle/>
        <a:p>
          <a:endParaRPr lang="fr-CH"/>
        </a:p>
      </dgm:t>
    </dgm:pt>
    <dgm:pt modelId="{4F82AD62-EE3C-4E68-B9A8-FC9A4AED7CBA}" type="sibTrans" cxnId="{8940D335-6BC9-44C2-BCC9-C9EF2C775942}">
      <dgm:prSet/>
      <dgm:spPr/>
      <dgm:t>
        <a:bodyPr/>
        <a:lstStyle/>
        <a:p>
          <a:endParaRPr lang="fr-CH"/>
        </a:p>
      </dgm:t>
    </dgm:pt>
    <dgm:pt modelId="{F5156387-3EBC-4DA8-A384-CE158460C260}">
      <dgm:prSet phldrT="[Text]"/>
      <dgm:spPr/>
      <dgm:t>
        <a:bodyPr/>
        <a:lstStyle/>
        <a:p>
          <a:r>
            <a:rPr lang="en-GB" noProof="0" dirty="0"/>
            <a:t>Associated document, pictures,..</a:t>
          </a:r>
        </a:p>
      </dgm:t>
    </dgm:pt>
    <dgm:pt modelId="{1DB64BD6-935A-458D-89EF-4885EDA6A3A4}" type="parTrans" cxnId="{46E700DD-F054-4A32-A5A6-E6009878BF02}">
      <dgm:prSet/>
      <dgm:spPr/>
      <dgm:t>
        <a:bodyPr/>
        <a:lstStyle/>
        <a:p>
          <a:endParaRPr lang="fr-CH"/>
        </a:p>
      </dgm:t>
    </dgm:pt>
    <dgm:pt modelId="{DF1F6C5F-257C-4AD0-9032-2F49F0BFA65A}" type="sibTrans" cxnId="{46E700DD-F054-4A32-A5A6-E6009878BF02}">
      <dgm:prSet/>
      <dgm:spPr/>
      <dgm:t>
        <a:bodyPr/>
        <a:lstStyle/>
        <a:p>
          <a:endParaRPr lang="fr-CH"/>
        </a:p>
      </dgm:t>
    </dgm:pt>
    <dgm:pt modelId="{EFED9E30-E4A1-4818-AE4A-32692E724A6F}">
      <dgm:prSet phldrT="[Text]"/>
      <dgm:spPr/>
      <dgm:t>
        <a:bodyPr/>
        <a:lstStyle/>
        <a:p>
          <a:r>
            <a:rPr lang="en-GB" noProof="0" dirty="0"/>
            <a:t>Action plan definition</a:t>
          </a:r>
        </a:p>
      </dgm:t>
    </dgm:pt>
    <dgm:pt modelId="{9B09F477-D1FA-42E6-BEF4-CAC37CD45B6D}" type="parTrans" cxnId="{CEF43D2A-01EF-4866-8921-C26656754DAB}">
      <dgm:prSet/>
      <dgm:spPr/>
      <dgm:t>
        <a:bodyPr/>
        <a:lstStyle/>
        <a:p>
          <a:endParaRPr lang="fr-CH"/>
        </a:p>
      </dgm:t>
    </dgm:pt>
    <dgm:pt modelId="{28822354-D0CC-499D-8FAB-6BC0F8EDCB1F}" type="sibTrans" cxnId="{CEF43D2A-01EF-4866-8921-C26656754DAB}">
      <dgm:prSet/>
      <dgm:spPr/>
      <dgm:t>
        <a:bodyPr/>
        <a:lstStyle/>
        <a:p>
          <a:endParaRPr lang="fr-CH"/>
        </a:p>
      </dgm:t>
    </dgm:pt>
    <dgm:pt modelId="{4779000A-6722-4A42-9685-E9988C048563}">
      <dgm:prSet phldrT="[Text]"/>
      <dgm:spPr/>
      <dgm:t>
        <a:bodyPr/>
        <a:lstStyle/>
        <a:p>
          <a:r>
            <a:rPr lang="en-GB" noProof="0" dirty="0"/>
            <a:t>Actions follow-up</a:t>
          </a:r>
        </a:p>
      </dgm:t>
    </dgm:pt>
    <dgm:pt modelId="{A353AB76-306D-4820-A333-BEDB0B68AC9A}" type="parTrans" cxnId="{66CD06C6-1E17-45BD-81BB-749B7CB07A21}">
      <dgm:prSet/>
      <dgm:spPr/>
      <dgm:t>
        <a:bodyPr/>
        <a:lstStyle/>
        <a:p>
          <a:endParaRPr lang="fr-CH"/>
        </a:p>
      </dgm:t>
    </dgm:pt>
    <dgm:pt modelId="{1EA1B734-B686-4B7C-A273-E7F002BD4388}" type="sibTrans" cxnId="{66CD06C6-1E17-45BD-81BB-749B7CB07A21}">
      <dgm:prSet/>
      <dgm:spPr/>
      <dgm:t>
        <a:bodyPr/>
        <a:lstStyle/>
        <a:p>
          <a:endParaRPr lang="fr-CH"/>
        </a:p>
      </dgm:t>
    </dgm:pt>
    <dgm:pt modelId="{7269AA20-847B-4672-B7B7-475CF31F0D89}">
      <dgm:prSet phldrT="[Text]"/>
      <dgm:spPr/>
      <dgm:t>
        <a:bodyPr/>
        <a:lstStyle/>
        <a:p>
          <a:r>
            <a:rPr lang="en-GB" noProof="0" dirty="0"/>
            <a:t>Invoicing</a:t>
          </a:r>
        </a:p>
      </dgm:t>
    </dgm:pt>
    <dgm:pt modelId="{92D2979A-60A7-4721-8639-4593480FC3C2}" type="parTrans" cxnId="{A393D01B-B5B8-4B72-89E6-CCE55F327FD7}">
      <dgm:prSet/>
      <dgm:spPr/>
      <dgm:t>
        <a:bodyPr/>
        <a:lstStyle/>
        <a:p>
          <a:endParaRPr lang="fr-CH"/>
        </a:p>
      </dgm:t>
    </dgm:pt>
    <dgm:pt modelId="{8CE6E40D-8166-4CA4-823C-8CE5AF0E6629}" type="sibTrans" cxnId="{A393D01B-B5B8-4B72-89E6-CCE55F327FD7}">
      <dgm:prSet/>
      <dgm:spPr/>
      <dgm:t>
        <a:bodyPr/>
        <a:lstStyle/>
        <a:p>
          <a:endParaRPr lang="fr-CH"/>
        </a:p>
      </dgm:t>
    </dgm:pt>
    <dgm:pt modelId="{CCEBDE75-F9B6-4FF7-BE1C-7063AF90AE04}">
      <dgm:prSet phldrT="[Text]"/>
      <dgm:spPr/>
      <dgm:t>
        <a:bodyPr/>
        <a:lstStyle/>
        <a:p>
          <a:r>
            <a:rPr lang="en-GB" noProof="0" dirty="0"/>
            <a:t>Spare parts</a:t>
          </a:r>
        </a:p>
      </dgm:t>
    </dgm:pt>
    <dgm:pt modelId="{83865F39-F08D-48E5-84E3-9D7B940C472B}" type="parTrans" cxnId="{E63023F7-575F-4F18-B66D-EC3F4839FFFB}">
      <dgm:prSet/>
      <dgm:spPr/>
      <dgm:t>
        <a:bodyPr/>
        <a:lstStyle/>
        <a:p>
          <a:endParaRPr lang="fr-CH"/>
        </a:p>
      </dgm:t>
    </dgm:pt>
    <dgm:pt modelId="{E33B47D7-83D5-4DA0-99C7-30BCB7E7A867}" type="sibTrans" cxnId="{E63023F7-575F-4F18-B66D-EC3F4839FFFB}">
      <dgm:prSet/>
      <dgm:spPr/>
      <dgm:t>
        <a:bodyPr/>
        <a:lstStyle/>
        <a:p>
          <a:endParaRPr lang="fr-CH"/>
        </a:p>
      </dgm:t>
    </dgm:pt>
    <dgm:pt modelId="{1905F57B-805A-4EFC-B3C8-49FC64D1F17F}">
      <dgm:prSet phldrT="[Text]"/>
      <dgm:spPr/>
      <dgm:t>
        <a:bodyPr/>
        <a:lstStyle/>
        <a:p>
          <a:r>
            <a:rPr lang="en-GB" noProof="0" dirty="0"/>
            <a:t>..</a:t>
          </a:r>
        </a:p>
      </dgm:t>
    </dgm:pt>
    <dgm:pt modelId="{D1A7523E-B98A-460D-8288-658857F522CE}" type="parTrans" cxnId="{C0973FCE-61CA-4652-B8C5-59431A428638}">
      <dgm:prSet/>
      <dgm:spPr/>
      <dgm:t>
        <a:bodyPr/>
        <a:lstStyle/>
        <a:p>
          <a:endParaRPr lang="fr-CH"/>
        </a:p>
      </dgm:t>
    </dgm:pt>
    <dgm:pt modelId="{9CA702BD-1D1E-4016-8211-1D9B57A47A59}" type="sibTrans" cxnId="{C0973FCE-61CA-4652-B8C5-59431A428638}">
      <dgm:prSet/>
      <dgm:spPr/>
      <dgm:t>
        <a:bodyPr/>
        <a:lstStyle/>
        <a:p>
          <a:endParaRPr lang="fr-CH"/>
        </a:p>
      </dgm:t>
    </dgm:pt>
    <dgm:pt modelId="{B061F3DB-ADB3-4585-881C-6F7F9C1F0DE3}">
      <dgm:prSet phldrT="[Text]"/>
      <dgm:spPr/>
      <dgm:t>
        <a:bodyPr/>
        <a:lstStyle/>
        <a:p>
          <a:r>
            <a:rPr lang="en-GB" noProof="0" dirty="0"/>
            <a:t>Equipment</a:t>
          </a:r>
        </a:p>
      </dgm:t>
    </dgm:pt>
    <dgm:pt modelId="{92D1D5EA-84DA-406C-BDD6-CB1062961DAB}" type="parTrans" cxnId="{874A197B-CBFC-4107-8FDB-76C078F74247}">
      <dgm:prSet/>
      <dgm:spPr/>
      <dgm:t>
        <a:bodyPr/>
        <a:lstStyle/>
        <a:p>
          <a:endParaRPr lang="fr-CH"/>
        </a:p>
      </dgm:t>
    </dgm:pt>
    <dgm:pt modelId="{A828E659-7E09-48E1-BDCE-7F88DAC7E1C6}" type="sibTrans" cxnId="{874A197B-CBFC-4107-8FDB-76C078F74247}">
      <dgm:prSet/>
      <dgm:spPr/>
      <dgm:t>
        <a:bodyPr/>
        <a:lstStyle/>
        <a:p>
          <a:endParaRPr lang="fr-CH"/>
        </a:p>
      </dgm:t>
    </dgm:pt>
    <dgm:pt modelId="{BA63135A-3898-43CB-8E0B-439FF1AF6D10}">
      <dgm:prSet phldrT="[Text]"/>
      <dgm:spPr/>
      <dgm:t>
        <a:bodyPr/>
        <a:lstStyle/>
        <a:p>
          <a:r>
            <a:rPr lang="en-GB" noProof="0" dirty="0"/>
            <a:t>Assess the group  responsible for the fault</a:t>
          </a:r>
        </a:p>
      </dgm:t>
    </dgm:pt>
    <dgm:pt modelId="{75B2C406-6FCA-4480-A574-B4C4270CD931}" type="parTrans" cxnId="{FAC08D78-9A87-44CE-86C0-E7A888139FF8}">
      <dgm:prSet/>
      <dgm:spPr/>
      <dgm:t>
        <a:bodyPr/>
        <a:lstStyle/>
        <a:p>
          <a:endParaRPr lang="fr-CH"/>
        </a:p>
      </dgm:t>
    </dgm:pt>
    <dgm:pt modelId="{1542FE16-8AA0-49D5-BF1A-3CDBFF6CCC9E}" type="sibTrans" cxnId="{FAC08D78-9A87-44CE-86C0-E7A888139FF8}">
      <dgm:prSet/>
      <dgm:spPr/>
      <dgm:t>
        <a:bodyPr/>
        <a:lstStyle/>
        <a:p>
          <a:endParaRPr lang="fr-CH"/>
        </a:p>
      </dgm:t>
    </dgm:pt>
    <dgm:pt modelId="{61C6468D-3623-4741-95C6-04C1484AF7B1}">
      <dgm:prSet phldrT="[Text]"/>
      <dgm:spPr/>
      <dgm:t>
        <a:bodyPr/>
        <a:lstStyle/>
        <a:p>
          <a:r>
            <a:rPr lang="en-GB" noProof="0" dirty="0"/>
            <a:t>Cause </a:t>
          </a:r>
        </a:p>
      </dgm:t>
    </dgm:pt>
    <dgm:pt modelId="{AAF435CC-86B2-49A1-BB24-087402E9003E}" type="parTrans" cxnId="{59863895-C313-40DE-9660-F3313B52525B}">
      <dgm:prSet/>
      <dgm:spPr/>
    </dgm:pt>
    <dgm:pt modelId="{D6DF7384-090A-4288-948D-2A6F4202B710}" type="sibTrans" cxnId="{59863895-C313-40DE-9660-F3313B52525B}">
      <dgm:prSet/>
      <dgm:spPr/>
    </dgm:pt>
    <dgm:pt modelId="{05D6C86E-D3F7-47B2-B23F-4962A7250199}" type="pres">
      <dgm:prSet presAssocID="{DBEEF69E-78AD-47EF-BEA0-ED5E657774BA}" presName="Name0" presStyleCnt="0">
        <dgm:presLayoutVars>
          <dgm:dir/>
          <dgm:animLvl val="lvl"/>
          <dgm:resizeHandles val="exact"/>
        </dgm:presLayoutVars>
      </dgm:prSet>
      <dgm:spPr/>
    </dgm:pt>
    <dgm:pt modelId="{4EB5D82D-AC8C-4253-AD6C-D6F4513EA78F}" type="pres">
      <dgm:prSet presAssocID="{57F59906-3864-4915-A2A0-2935DFC81A26}" presName="composite" presStyleCnt="0"/>
      <dgm:spPr/>
    </dgm:pt>
    <dgm:pt modelId="{CC342944-2F31-4039-9A3F-908F5101AF5C}" type="pres">
      <dgm:prSet presAssocID="{57F59906-3864-4915-A2A0-2935DFC81A2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D12B383D-8075-4BE6-9847-594893F5A3BC}" type="pres">
      <dgm:prSet presAssocID="{57F59906-3864-4915-A2A0-2935DFC81A26}" presName="desTx" presStyleLbl="alignAccFollowNode1" presStyleIdx="0" presStyleCnt="3">
        <dgm:presLayoutVars>
          <dgm:bulletEnabled val="1"/>
        </dgm:presLayoutVars>
      </dgm:prSet>
      <dgm:spPr/>
    </dgm:pt>
    <dgm:pt modelId="{F38A5495-B9D6-41F5-A635-8AA31CFED176}" type="pres">
      <dgm:prSet presAssocID="{09DCB321-A8BD-4508-B5A3-08794BC95F85}" presName="space" presStyleCnt="0"/>
      <dgm:spPr/>
    </dgm:pt>
    <dgm:pt modelId="{9152E7DB-7D64-49F7-86A1-AFA6835A6CD4}" type="pres">
      <dgm:prSet presAssocID="{728ECB6B-46BB-49CE-B888-4BB5EF3E500E}" presName="composite" presStyleCnt="0"/>
      <dgm:spPr/>
    </dgm:pt>
    <dgm:pt modelId="{2EDD8393-146A-4920-AE36-0F0F3A86A507}" type="pres">
      <dgm:prSet presAssocID="{728ECB6B-46BB-49CE-B888-4BB5EF3E500E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B15238F6-7F9D-4D3B-8F73-49EA268B4C65}" type="pres">
      <dgm:prSet presAssocID="{728ECB6B-46BB-49CE-B888-4BB5EF3E500E}" presName="desTx" presStyleLbl="alignAccFollowNode1" presStyleIdx="1" presStyleCnt="3">
        <dgm:presLayoutVars>
          <dgm:bulletEnabled val="1"/>
        </dgm:presLayoutVars>
      </dgm:prSet>
      <dgm:spPr/>
    </dgm:pt>
    <dgm:pt modelId="{432D0F7C-709B-4249-B16B-242FD89D76F6}" type="pres">
      <dgm:prSet presAssocID="{2C2B3A99-12EA-40FD-B647-B84195BBE92E}" presName="space" presStyleCnt="0"/>
      <dgm:spPr/>
    </dgm:pt>
    <dgm:pt modelId="{BC5E3027-D77E-48A3-ABBB-DE2B4D832261}" type="pres">
      <dgm:prSet presAssocID="{117711A7-3F80-4952-A4C5-FD319C21AAF8}" presName="composite" presStyleCnt="0"/>
      <dgm:spPr/>
    </dgm:pt>
    <dgm:pt modelId="{3842AE50-751E-4CD3-B64D-4376CBB7A362}" type="pres">
      <dgm:prSet presAssocID="{117711A7-3F80-4952-A4C5-FD319C21AAF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FBAA0541-6E42-4A44-B854-43138CC8AF93}" type="pres">
      <dgm:prSet presAssocID="{117711A7-3F80-4952-A4C5-FD319C21AAF8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E691610D-CFD8-4995-9C0D-3045C8633EB3}" type="presOf" srcId="{7269AA20-847B-4672-B7B7-475CF31F0D89}" destId="{FBAA0541-6E42-4A44-B854-43138CC8AF93}" srcOrd="0" destOrd="2" presId="urn:microsoft.com/office/officeart/2005/8/layout/hList1"/>
    <dgm:cxn modelId="{9775200F-342C-4C18-84CC-BB6EAEB507F3}" type="presOf" srcId="{61C6468D-3623-4741-95C6-04C1484AF7B1}" destId="{B15238F6-7F9D-4D3B-8F73-49EA268B4C65}" srcOrd="0" destOrd="4" presId="urn:microsoft.com/office/officeart/2005/8/layout/hList1"/>
    <dgm:cxn modelId="{A393D01B-B5B8-4B72-89E6-CCE55F327FD7}" srcId="{117711A7-3F80-4952-A4C5-FD319C21AAF8}" destId="{7269AA20-847B-4672-B7B7-475CF31F0D89}" srcOrd="2" destOrd="0" parTransId="{92D2979A-60A7-4721-8639-4593480FC3C2}" sibTransId="{8CE6E40D-8166-4CA4-823C-8CE5AF0E6629}"/>
    <dgm:cxn modelId="{58D7DC21-93FA-49A1-9D6D-89278813C39C}" type="presOf" srcId="{4779000A-6722-4A42-9685-E9988C048563}" destId="{B15238F6-7F9D-4D3B-8F73-49EA268B4C65}" srcOrd="0" destOrd="6" presId="urn:microsoft.com/office/officeart/2005/8/layout/hList1"/>
    <dgm:cxn modelId="{7FFC1024-C081-4C09-B1A4-88FF8FD70AAE}" type="presOf" srcId="{EFED9E30-E4A1-4818-AE4A-32692E724A6F}" destId="{B15238F6-7F9D-4D3B-8F73-49EA268B4C65}" srcOrd="0" destOrd="5" presId="urn:microsoft.com/office/officeart/2005/8/layout/hList1"/>
    <dgm:cxn modelId="{CEF43D2A-01EF-4866-8921-C26656754DAB}" srcId="{728ECB6B-46BB-49CE-B888-4BB5EF3E500E}" destId="{EFED9E30-E4A1-4818-AE4A-32692E724A6F}" srcOrd="5" destOrd="0" parTransId="{9B09F477-D1FA-42E6-BEF4-CAC37CD45B6D}" sibTransId="{28822354-D0CC-499D-8FAB-6BC0F8EDCB1F}"/>
    <dgm:cxn modelId="{8940D335-6BC9-44C2-BCC9-C9EF2C775942}" srcId="{117711A7-3F80-4952-A4C5-FD319C21AAF8}" destId="{BD99D3EA-B5CD-45D3-8396-A07EC1B16A3D}" srcOrd="1" destOrd="0" parTransId="{C3480847-5E30-4C9B-B2FF-842754B20FC2}" sibTransId="{4F82AD62-EE3C-4E68-B9A8-FC9A4AED7CBA}"/>
    <dgm:cxn modelId="{8F582161-90EB-4C1C-B70C-0D7FC8B45AB6}" srcId="{728ECB6B-46BB-49CE-B888-4BB5EF3E500E}" destId="{371D8F30-AE9F-480E-A4EF-CD40762DE286}" srcOrd="0" destOrd="0" parTransId="{C84D86DF-AE5E-4A9E-A945-09C8C26F3454}" sibTransId="{13C4DD7D-929B-4812-AD31-A4B8B9B576C6}"/>
    <dgm:cxn modelId="{D7899242-A627-4B12-8F23-F87C62484C6F}" type="presOf" srcId="{BA63135A-3898-43CB-8E0B-439FF1AF6D10}" destId="{D12B383D-8075-4BE6-9847-594893F5A3BC}" srcOrd="0" destOrd="2" presId="urn:microsoft.com/office/officeart/2005/8/layout/hList1"/>
    <dgm:cxn modelId="{3439FA42-B2B4-4562-A389-9C4B8AD65097}" type="presOf" srcId="{BD99D3EA-B5CD-45D3-8396-A07EC1B16A3D}" destId="{FBAA0541-6E42-4A44-B854-43138CC8AF93}" srcOrd="0" destOrd="1" presId="urn:microsoft.com/office/officeart/2005/8/layout/hList1"/>
    <dgm:cxn modelId="{12873D63-AD4D-42B3-9245-BA53C2721976}" type="presOf" srcId="{BBBA8D5E-0AEA-4958-A9BC-35A477783D55}" destId="{FBAA0541-6E42-4A44-B854-43138CC8AF93}" srcOrd="0" destOrd="0" presId="urn:microsoft.com/office/officeart/2005/8/layout/hList1"/>
    <dgm:cxn modelId="{457D266E-A3D4-4FC3-B2EF-AA4CEF4CC76A}" type="presOf" srcId="{CCEBDE75-F9B6-4FF7-BE1C-7063AF90AE04}" destId="{FBAA0541-6E42-4A44-B854-43138CC8AF93}" srcOrd="0" destOrd="3" presId="urn:microsoft.com/office/officeart/2005/8/layout/hList1"/>
    <dgm:cxn modelId="{E551616F-51B0-43DA-99E0-2C990620CF77}" type="presOf" srcId="{F5156387-3EBC-4DA8-A384-CE158460C260}" destId="{B15238F6-7F9D-4D3B-8F73-49EA268B4C65}" srcOrd="0" destOrd="1" presId="urn:microsoft.com/office/officeart/2005/8/layout/hList1"/>
    <dgm:cxn modelId="{58AE656F-002B-454A-B40C-442009E4F443}" srcId="{57F59906-3864-4915-A2A0-2935DFC81A26}" destId="{FC888787-7BBB-46D8-B4F1-5D09B86A3096}" srcOrd="0" destOrd="0" parTransId="{FBEC9C1B-8463-4CC0-9817-06FC3EDAAFC7}" sibTransId="{3353E427-73A0-42FD-B567-F0B81D8B3E69}"/>
    <dgm:cxn modelId="{538A8550-9BC3-4B78-A9D5-48992ABB1A9C}" type="presOf" srcId="{DBEEF69E-78AD-47EF-BEA0-ED5E657774BA}" destId="{05D6C86E-D3F7-47B2-B23F-4962A7250199}" srcOrd="0" destOrd="0" presId="urn:microsoft.com/office/officeart/2005/8/layout/hList1"/>
    <dgm:cxn modelId="{E5D6DE72-D4EB-486D-90F2-4799DDDCEE86}" srcId="{728ECB6B-46BB-49CE-B888-4BB5EF3E500E}" destId="{31EBBBCC-0A24-476C-8AB4-CFB68AD4DCFF}" srcOrd="2" destOrd="0" parTransId="{54509A03-B3FD-4BDE-B0E8-A42126E8CA62}" sibTransId="{FD68E336-CD6E-4439-88B1-6EAC8AB271E8}"/>
    <dgm:cxn modelId="{01808F74-BA38-4B2A-BE95-D13271B4F016}" srcId="{DBEEF69E-78AD-47EF-BEA0-ED5E657774BA}" destId="{728ECB6B-46BB-49CE-B888-4BB5EF3E500E}" srcOrd="1" destOrd="0" parTransId="{E338224B-5449-412B-8B53-89CE636DC4F0}" sibTransId="{2C2B3A99-12EA-40FD-B647-B84195BBE92E}"/>
    <dgm:cxn modelId="{FAC08D78-9A87-44CE-86C0-E7A888139FF8}" srcId="{57F59906-3864-4915-A2A0-2935DFC81A26}" destId="{BA63135A-3898-43CB-8E0B-439FF1AF6D10}" srcOrd="2" destOrd="0" parTransId="{75B2C406-6FCA-4480-A574-B4C4270CD931}" sibTransId="{1542FE16-8AA0-49D5-BF1A-3CDBFF6CCC9E}"/>
    <dgm:cxn modelId="{874A197B-CBFC-4107-8FDB-76C078F74247}" srcId="{728ECB6B-46BB-49CE-B888-4BB5EF3E500E}" destId="{B061F3DB-ADB3-4585-881C-6F7F9C1F0DE3}" srcOrd="3" destOrd="0" parTransId="{92D1D5EA-84DA-406C-BDD6-CB1062961DAB}" sibTransId="{A828E659-7E09-48E1-BDCE-7F88DAC7E1C6}"/>
    <dgm:cxn modelId="{59863895-C313-40DE-9660-F3313B52525B}" srcId="{728ECB6B-46BB-49CE-B888-4BB5EF3E500E}" destId="{61C6468D-3623-4741-95C6-04C1484AF7B1}" srcOrd="4" destOrd="0" parTransId="{AAF435CC-86B2-49A1-BB24-087402E9003E}" sibTransId="{D6DF7384-090A-4288-948D-2A6F4202B710}"/>
    <dgm:cxn modelId="{42C8239B-60C6-41E0-B289-2B396A12BA07}" srcId="{57F59906-3864-4915-A2A0-2935DFC81A26}" destId="{B8FEA2F7-FF05-4D2D-8F30-0B68F4F53D80}" srcOrd="1" destOrd="0" parTransId="{B056EA4D-A6B6-4E86-ADD7-6F986A520D82}" sibTransId="{6307EA7F-46F3-479B-A1A2-72FBA172BF73}"/>
    <dgm:cxn modelId="{642C2CA2-0A29-4058-9A59-70350C6073FE}" srcId="{117711A7-3F80-4952-A4C5-FD319C21AAF8}" destId="{BBBA8D5E-0AEA-4958-A9BC-35A477783D55}" srcOrd="0" destOrd="0" parTransId="{D883CF5E-0AEF-418E-A3C0-535DEF610B84}" sibTransId="{C611F397-C4F9-4AB0-97F3-DD336BC82DB7}"/>
    <dgm:cxn modelId="{60ED6AB0-FEBA-459F-B54A-14A7AA0860A5}" type="presOf" srcId="{371D8F30-AE9F-480E-A4EF-CD40762DE286}" destId="{B15238F6-7F9D-4D3B-8F73-49EA268B4C65}" srcOrd="0" destOrd="0" presId="urn:microsoft.com/office/officeart/2005/8/layout/hList1"/>
    <dgm:cxn modelId="{9BA0CEBC-C071-4D46-9244-141A85E0ED50}" type="presOf" srcId="{FC888787-7BBB-46D8-B4F1-5D09B86A3096}" destId="{D12B383D-8075-4BE6-9847-594893F5A3BC}" srcOrd="0" destOrd="0" presId="urn:microsoft.com/office/officeart/2005/8/layout/hList1"/>
    <dgm:cxn modelId="{A89502C6-C8C6-4F34-B8D1-4681D61B0D8E}" type="presOf" srcId="{57F59906-3864-4915-A2A0-2935DFC81A26}" destId="{CC342944-2F31-4039-9A3F-908F5101AF5C}" srcOrd="0" destOrd="0" presId="urn:microsoft.com/office/officeart/2005/8/layout/hList1"/>
    <dgm:cxn modelId="{66CD06C6-1E17-45BD-81BB-749B7CB07A21}" srcId="{728ECB6B-46BB-49CE-B888-4BB5EF3E500E}" destId="{4779000A-6722-4A42-9685-E9988C048563}" srcOrd="6" destOrd="0" parTransId="{A353AB76-306D-4820-A333-BEDB0B68AC9A}" sibTransId="{1EA1B734-B686-4B7C-A273-E7F002BD4388}"/>
    <dgm:cxn modelId="{3D4174C6-D9A5-4EF8-97EC-9552EACCF2E4}" type="presOf" srcId="{B061F3DB-ADB3-4585-881C-6F7F9C1F0DE3}" destId="{B15238F6-7F9D-4D3B-8F73-49EA268B4C65}" srcOrd="0" destOrd="3" presId="urn:microsoft.com/office/officeart/2005/8/layout/hList1"/>
    <dgm:cxn modelId="{C0973FCE-61CA-4652-B8C5-59431A428638}" srcId="{117711A7-3F80-4952-A4C5-FD319C21AAF8}" destId="{1905F57B-805A-4EFC-B3C8-49FC64D1F17F}" srcOrd="4" destOrd="0" parTransId="{D1A7523E-B98A-460D-8288-658857F522CE}" sibTransId="{9CA702BD-1D1E-4016-8211-1D9B57A47A59}"/>
    <dgm:cxn modelId="{A0D943D7-1055-4C31-B40E-254D040743B5}" type="presOf" srcId="{728ECB6B-46BB-49CE-B888-4BB5EF3E500E}" destId="{2EDD8393-146A-4920-AE36-0F0F3A86A507}" srcOrd="0" destOrd="0" presId="urn:microsoft.com/office/officeart/2005/8/layout/hList1"/>
    <dgm:cxn modelId="{46E700DD-F054-4A32-A5A6-E6009878BF02}" srcId="{728ECB6B-46BB-49CE-B888-4BB5EF3E500E}" destId="{F5156387-3EBC-4DA8-A384-CE158460C260}" srcOrd="1" destOrd="0" parTransId="{1DB64BD6-935A-458D-89EF-4885EDA6A3A4}" sibTransId="{DF1F6C5F-257C-4AD0-9032-2F49F0BFA65A}"/>
    <dgm:cxn modelId="{A6A885E0-A71A-40F7-ADF7-0C1E1B646B54}" srcId="{DBEEF69E-78AD-47EF-BEA0-ED5E657774BA}" destId="{57F59906-3864-4915-A2A0-2935DFC81A26}" srcOrd="0" destOrd="0" parTransId="{E463F92D-9CC3-46E8-A7E2-C92E803287FE}" sibTransId="{09DCB321-A8BD-4508-B5A3-08794BC95F85}"/>
    <dgm:cxn modelId="{C3200BE5-53C7-45C4-9958-3B610FD73E75}" type="presOf" srcId="{117711A7-3F80-4952-A4C5-FD319C21AAF8}" destId="{3842AE50-751E-4CD3-B64D-4376CBB7A362}" srcOrd="0" destOrd="0" presId="urn:microsoft.com/office/officeart/2005/8/layout/hList1"/>
    <dgm:cxn modelId="{1C5C4DEE-5D5D-4DA2-9CA0-FF3AEF17C3DB}" type="presOf" srcId="{1905F57B-805A-4EFC-B3C8-49FC64D1F17F}" destId="{FBAA0541-6E42-4A44-B854-43138CC8AF93}" srcOrd="0" destOrd="4" presId="urn:microsoft.com/office/officeart/2005/8/layout/hList1"/>
    <dgm:cxn modelId="{E34205EF-9C5A-4E8C-87F1-C165731C90FE}" srcId="{DBEEF69E-78AD-47EF-BEA0-ED5E657774BA}" destId="{117711A7-3F80-4952-A4C5-FD319C21AAF8}" srcOrd="2" destOrd="0" parTransId="{CD93C8DB-D3CA-47D8-A281-E15C5F229827}" sibTransId="{40B238DC-71AC-46D4-8F33-1F8CD2EDC4BE}"/>
    <dgm:cxn modelId="{E603E5F1-3BED-4C5B-87CD-81357C7D67A0}" type="presOf" srcId="{31EBBBCC-0A24-476C-8AB4-CFB68AD4DCFF}" destId="{B15238F6-7F9D-4D3B-8F73-49EA268B4C65}" srcOrd="0" destOrd="2" presId="urn:microsoft.com/office/officeart/2005/8/layout/hList1"/>
    <dgm:cxn modelId="{E63023F7-575F-4F18-B66D-EC3F4839FFFB}" srcId="{117711A7-3F80-4952-A4C5-FD319C21AAF8}" destId="{CCEBDE75-F9B6-4FF7-BE1C-7063AF90AE04}" srcOrd="3" destOrd="0" parTransId="{83865F39-F08D-48E5-84E3-9D7B940C472B}" sibTransId="{E33B47D7-83D5-4DA0-99C7-30BCB7E7A867}"/>
    <dgm:cxn modelId="{A34ACBF9-E087-4DA4-BEC6-FBFC9F8E63F6}" type="presOf" srcId="{B8FEA2F7-FF05-4D2D-8F30-0B68F4F53D80}" destId="{D12B383D-8075-4BE6-9847-594893F5A3BC}" srcOrd="0" destOrd="1" presId="urn:microsoft.com/office/officeart/2005/8/layout/hList1"/>
    <dgm:cxn modelId="{DF9A7AC5-CCF1-41E3-AB64-E03CC0399E65}" type="presParOf" srcId="{05D6C86E-D3F7-47B2-B23F-4962A7250199}" destId="{4EB5D82D-AC8C-4253-AD6C-D6F4513EA78F}" srcOrd="0" destOrd="0" presId="urn:microsoft.com/office/officeart/2005/8/layout/hList1"/>
    <dgm:cxn modelId="{A11FDDF7-7DFA-4DB7-B161-F20A30E80435}" type="presParOf" srcId="{4EB5D82D-AC8C-4253-AD6C-D6F4513EA78F}" destId="{CC342944-2F31-4039-9A3F-908F5101AF5C}" srcOrd="0" destOrd="0" presId="urn:microsoft.com/office/officeart/2005/8/layout/hList1"/>
    <dgm:cxn modelId="{4139098F-72F4-49D4-B7D2-CF9DAFEF13A8}" type="presParOf" srcId="{4EB5D82D-AC8C-4253-AD6C-D6F4513EA78F}" destId="{D12B383D-8075-4BE6-9847-594893F5A3BC}" srcOrd="1" destOrd="0" presId="urn:microsoft.com/office/officeart/2005/8/layout/hList1"/>
    <dgm:cxn modelId="{F9833334-4F34-47E5-AB53-27E8A67C682B}" type="presParOf" srcId="{05D6C86E-D3F7-47B2-B23F-4962A7250199}" destId="{F38A5495-B9D6-41F5-A635-8AA31CFED176}" srcOrd="1" destOrd="0" presId="urn:microsoft.com/office/officeart/2005/8/layout/hList1"/>
    <dgm:cxn modelId="{EBA3505E-4AD3-4BDA-85C3-DC462C12DDF7}" type="presParOf" srcId="{05D6C86E-D3F7-47B2-B23F-4962A7250199}" destId="{9152E7DB-7D64-49F7-86A1-AFA6835A6CD4}" srcOrd="2" destOrd="0" presId="urn:microsoft.com/office/officeart/2005/8/layout/hList1"/>
    <dgm:cxn modelId="{7F7DF3F6-B956-44A8-B5C5-87E484F0E318}" type="presParOf" srcId="{9152E7DB-7D64-49F7-86A1-AFA6835A6CD4}" destId="{2EDD8393-146A-4920-AE36-0F0F3A86A507}" srcOrd="0" destOrd="0" presId="urn:microsoft.com/office/officeart/2005/8/layout/hList1"/>
    <dgm:cxn modelId="{D504B87F-9A38-470D-8398-17D08751195E}" type="presParOf" srcId="{9152E7DB-7D64-49F7-86A1-AFA6835A6CD4}" destId="{B15238F6-7F9D-4D3B-8F73-49EA268B4C65}" srcOrd="1" destOrd="0" presId="urn:microsoft.com/office/officeart/2005/8/layout/hList1"/>
    <dgm:cxn modelId="{872B7826-5E8B-4CD8-AA24-610BB1532F9A}" type="presParOf" srcId="{05D6C86E-D3F7-47B2-B23F-4962A7250199}" destId="{432D0F7C-709B-4249-B16B-242FD89D76F6}" srcOrd="3" destOrd="0" presId="urn:microsoft.com/office/officeart/2005/8/layout/hList1"/>
    <dgm:cxn modelId="{C63A431E-4038-41D4-9E8F-1C10409773BA}" type="presParOf" srcId="{05D6C86E-D3F7-47B2-B23F-4962A7250199}" destId="{BC5E3027-D77E-48A3-ABBB-DE2B4D832261}" srcOrd="4" destOrd="0" presId="urn:microsoft.com/office/officeart/2005/8/layout/hList1"/>
    <dgm:cxn modelId="{CE4A9BC3-B0A9-4B2B-A04D-567534B257D2}" type="presParOf" srcId="{BC5E3027-D77E-48A3-ABBB-DE2B4D832261}" destId="{3842AE50-751E-4CD3-B64D-4376CBB7A362}" srcOrd="0" destOrd="0" presId="urn:microsoft.com/office/officeart/2005/8/layout/hList1"/>
    <dgm:cxn modelId="{B22F7309-D25B-452E-BDD5-3359DDF279F5}" type="presParOf" srcId="{BC5E3027-D77E-48A3-ABBB-DE2B4D832261}" destId="{FBAA0541-6E42-4A44-B854-43138CC8AF9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EEF69E-78AD-47EF-BEA0-ED5E657774B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H"/>
        </a:p>
      </dgm:t>
    </dgm:pt>
    <dgm:pt modelId="{57F59906-3864-4915-A2A0-2935DFC81A26}">
      <dgm:prSet phldrT="[Text]"/>
      <dgm:spPr/>
      <dgm:t>
        <a:bodyPr/>
        <a:lstStyle/>
        <a:p>
          <a:r>
            <a:rPr lang="fr-CH" dirty="0"/>
            <a:t>AFT </a:t>
          </a:r>
          <a:r>
            <a:rPr lang="fr-CH" dirty="0" err="1"/>
            <a:t>fault</a:t>
          </a:r>
          <a:endParaRPr lang="fr-CH" dirty="0"/>
        </a:p>
      </dgm:t>
    </dgm:pt>
    <dgm:pt modelId="{E463F92D-9CC3-46E8-A7E2-C92E803287FE}" type="parTrans" cxnId="{A6A885E0-A71A-40F7-ADF7-0C1E1B646B54}">
      <dgm:prSet/>
      <dgm:spPr/>
      <dgm:t>
        <a:bodyPr/>
        <a:lstStyle/>
        <a:p>
          <a:endParaRPr lang="fr-CH"/>
        </a:p>
      </dgm:t>
    </dgm:pt>
    <dgm:pt modelId="{09DCB321-A8BD-4508-B5A3-08794BC95F85}" type="sibTrans" cxnId="{A6A885E0-A71A-40F7-ADF7-0C1E1B646B54}">
      <dgm:prSet/>
      <dgm:spPr/>
      <dgm:t>
        <a:bodyPr/>
        <a:lstStyle/>
        <a:p>
          <a:endParaRPr lang="fr-CH"/>
        </a:p>
      </dgm:t>
    </dgm:pt>
    <dgm:pt modelId="{FC888787-7BBB-46D8-B4F1-5D09B86A3096}">
      <dgm:prSet phldrT="[Text]" custT="1"/>
      <dgm:spPr/>
      <dgm:t>
        <a:bodyPr/>
        <a:lstStyle/>
        <a:p>
          <a:r>
            <a:rPr lang="en-GB" sz="2000" noProof="0" dirty="0"/>
            <a:t>Duration</a:t>
          </a:r>
        </a:p>
      </dgm:t>
    </dgm:pt>
    <dgm:pt modelId="{FBEC9C1B-8463-4CC0-9817-06FC3EDAAFC7}" type="parTrans" cxnId="{58AE656F-002B-454A-B40C-442009E4F443}">
      <dgm:prSet/>
      <dgm:spPr/>
      <dgm:t>
        <a:bodyPr/>
        <a:lstStyle/>
        <a:p>
          <a:endParaRPr lang="fr-CH"/>
        </a:p>
      </dgm:t>
    </dgm:pt>
    <dgm:pt modelId="{3353E427-73A0-42FD-B567-F0B81D8B3E69}" type="sibTrans" cxnId="{58AE656F-002B-454A-B40C-442009E4F443}">
      <dgm:prSet/>
      <dgm:spPr/>
      <dgm:t>
        <a:bodyPr/>
        <a:lstStyle/>
        <a:p>
          <a:endParaRPr lang="fr-CH"/>
        </a:p>
      </dgm:t>
    </dgm:pt>
    <dgm:pt modelId="{728ECB6B-46BB-49CE-B888-4BB5EF3E500E}">
      <dgm:prSet phldrT="[Text]"/>
      <dgm:spPr/>
      <dgm:t>
        <a:bodyPr/>
        <a:lstStyle/>
        <a:p>
          <a:r>
            <a:rPr lang="fr-CH" dirty="0"/>
            <a:t>EAM </a:t>
          </a:r>
          <a:r>
            <a:rPr lang="fr-CH" dirty="0" err="1"/>
            <a:t>Logbook</a:t>
          </a:r>
          <a:r>
            <a:rPr lang="fr-CH" dirty="0"/>
            <a:t> </a:t>
          </a:r>
          <a:r>
            <a:rPr lang="fr-CH" dirty="0" err="1"/>
            <a:t>event</a:t>
          </a:r>
          <a:r>
            <a:rPr lang="fr-CH" dirty="0"/>
            <a:t> </a:t>
          </a:r>
        </a:p>
      </dgm:t>
    </dgm:pt>
    <dgm:pt modelId="{E338224B-5449-412B-8B53-89CE636DC4F0}" type="parTrans" cxnId="{01808F74-BA38-4B2A-BE95-D13271B4F016}">
      <dgm:prSet/>
      <dgm:spPr/>
      <dgm:t>
        <a:bodyPr/>
        <a:lstStyle/>
        <a:p>
          <a:endParaRPr lang="fr-CH"/>
        </a:p>
      </dgm:t>
    </dgm:pt>
    <dgm:pt modelId="{2C2B3A99-12EA-40FD-B647-B84195BBE92E}" type="sibTrans" cxnId="{01808F74-BA38-4B2A-BE95-D13271B4F016}">
      <dgm:prSet/>
      <dgm:spPr/>
      <dgm:t>
        <a:bodyPr/>
        <a:lstStyle/>
        <a:p>
          <a:endParaRPr lang="fr-CH"/>
        </a:p>
      </dgm:t>
    </dgm:pt>
    <dgm:pt modelId="{C0A87047-B698-4DE2-ACC2-642B58AE71D5}">
      <dgm:prSet phldrT="[Text]" custT="1"/>
      <dgm:spPr/>
      <dgm:t>
        <a:bodyPr/>
        <a:lstStyle/>
        <a:p>
          <a:pPr marL="228600" marR="0" lvl="1" indent="0" algn="l" defTabSz="9779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"/>
            <a:tabLst/>
            <a:defRPr/>
          </a:pPr>
          <a:r>
            <a:rPr lang="en-GB" sz="20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TI major event ID (obsolete)</a:t>
          </a:r>
        </a:p>
      </dgm:t>
    </dgm:pt>
    <dgm:pt modelId="{00EDE50F-489F-4CCE-AABB-EB9B9E585423}" type="parTrans" cxnId="{E5E7A1B3-8D11-44AD-9DC3-67BDAF5BF51F}">
      <dgm:prSet/>
      <dgm:spPr/>
      <dgm:t>
        <a:bodyPr/>
        <a:lstStyle/>
        <a:p>
          <a:endParaRPr lang="fr-CH"/>
        </a:p>
      </dgm:t>
    </dgm:pt>
    <dgm:pt modelId="{9BA978FB-0E6E-4492-B990-FBCD3C762EFF}" type="sibTrans" cxnId="{E5E7A1B3-8D11-44AD-9DC3-67BDAF5BF51F}">
      <dgm:prSet/>
      <dgm:spPr/>
      <dgm:t>
        <a:bodyPr/>
        <a:lstStyle/>
        <a:p>
          <a:endParaRPr lang="fr-CH"/>
        </a:p>
      </dgm:t>
    </dgm:pt>
    <dgm:pt modelId="{4EC894CE-5194-4C1D-A983-408A950A6A19}">
      <dgm:prSet phldrT="[Text]"/>
      <dgm:spPr/>
      <dgm:t>
        <a:bodyPr/>
        <a:lstStyle/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kern="1200" noProof="0" dirty="0"/>
            <a:t>Event detail</a:t>
          </a:r>
        </a:p>
      </dgm:t>
    </dgm:pt>
    <dgm:pt modelId="{44233C5D-DA3D-4C54-A203-459ACFEF6891}" type="parTrans" cxnId="{C4D775D8-43D5-4505-9851-2F68837C58D5}">
      <dgm:prSet/>
      <dgm:spPr/>
      <dgm:t>
        <a:bodyPr/>
        <a:lstStyle/>
        <a:p>
          <a:endParaRPr lang="fr-CH"/>
        </a:p>
      </dgm:t>
    </dgm:pt>
    <dgm:pt modelId="{9B9E005E-1112-41F7-90E5-5E39FF5EC92E}" type="sibTrans" cxnId="{C4D775D8-43D5-4505-9851-2F68837C58D5}">
      <dgm:prSet/>
      <dgm:spPr/>
      <dgm:t>
        <a:bodyPr/>
        <a:lstStyle/>
        <a:p>
          <a:endParaRPr lang="fr-CH"/>
        </a:p>
      </dgm:t>
    </dgm:pt>
    <dgm:pt modelId="{620664A4-A99B-4577-B0ED-421369A5CFA3}">
      <dgm:prSet phldrT="[Text]"/>
      <dgm:spPr/>
      <dgm:t>
        <a:bodyPr/>
        <a:lstStyle/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kern="1200" noProof="0" dirty="0"/>
            <a:t>Fault type</a:t>
          </a:r>
        </a:p>
      </dgm:t>
    </dgm:pt>
    <dgm:pt modelId="{03B71000-6F6D-4CC3-B04D-3D9EC91CE1E3}" type="parTrans" cxnId="{783A30F9-E955-4C12-AB01-52DB5DCC2F3E}">
      <dgm:prSet/>
      <dgm:spPr/>
      <dgm:t>
        <a:bodyPr/>
        <a:lstStyle/>
        <a:p>
          <a:endParaRPr lang="fr-CH"/>
        </a:p>
      </dgm:t>
    </dgm:pt>
    <dgm:pt modelId="{C03580DB-DCE7-4F3A-BF57-6C466531AF5C}" type="sibTrans" cxnId="{783A30F9-E955-4C12-AB01-52DB5DCC2F3E}">
      <dgm:prSet/>
      <dgm:spPr/>
      <dgm:t>
        <a:bodyPr/>
        <a:lstStyle/>
        <a:p>
          <a:endParaRPr lang="fr-CH"/>
        </a:p>
      </dgm:t>
    </dgm:pt>
    <dgm:pt modelId="{0D8FCF3D-22AD-41A4-B9A8-C2A54834807B}">
      <dgm:prSet phldrT="[Text]"/>
      <dgm:spPr/>
      <dgm:t>
        <a:bodyPr/>
        <a:lstStyle/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kern="1200" noProof="0" dirty="0"/>
            <a:t>System (defined by class and categories)</a:t>
          </a:r>
        </a:p>
      </dgm:t>
    </dgm:pt>
    <dgm:pt modelId="{DE29EAE2-A8D6-4B6E-B0B6-F078FEE9B700}" type="parTrans" cxnId="{0E34F28F-3582-4A84-A68E-C0EB8C77A4B3}">
      <dgm:prSet/>
      <dgm:spPr/>
      <dgm:t>
        <a:bodyPr/>
        <a:lstStyle/>
        <a:p>
          <a:endParaRPr lang="fr-CH"/>
        </a:p>
      </dgm:t>
    </dgm:pt>
    <dgm:pt modelId="{34C73283-98F2-4DD2-B73B-71BAAA4595AA}" type="sibTrans" cxnId="{0E34F28F-3582-4A84-A68E-C0EB8C77A4B3}">
      <dgm:prSet/>
      <dgm:spPr/>
      <dgm:t>
        <a:bodyPr/>
        <a:lstStyle/>
        <a:p>
          <a:endParaRPr lang="fr-CH"/>
        </a:p>
      </dgm:t>
    </dgm:pt>
    <dgm:pt modelId="{1398F202-F7F4-4F0E-9BC0-1B0A1A7268B9}">
      <dgm:prSet phldrT="[Text]"/>
      <dgm:spPr/>
      <dgm:t>
        <a:bodyPr/>
        <a:lstStyle/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kern="1200" noProof="0" dirty="0"/>
            <a:t>Equipment code</a:t>
          </a:r>
        </a:p>
      </dgm:t>
    </dgm:pt>
    <dgm:pt modelId="{08D8CCD9-B41B-4100-B419-BFEE9EA9B095}" type="parTrans" cxnId="{BDC1DA60-7636-49DF-ADA7-E320757E2BDB}">
      <dgm:prSet/>
      <dgm:spPr/>
      <dgm:t>
        <a:bodyPr/>
        <a:lstStyle/>
        <a:p>
          <a:endParaRPr lang="fr-CH"/>
        </a:p>
      </dgm:t>
    </dgm:pt>
    <dgm:pt modelId="{6E740590-E48B-4652-BC89-8B4EC04FC3CD}" type="sibTrans" cxnId="{BDC1DA60-7636-49DF-ADA7-E320757E2BDB}">
      <dgm:prSet/>
      <dgm:spPr/>
      <dgm:t>
        <a:bodyPr/>
        <a:lstStyle/>
        <a:p>
          <a:endParaRPr lang="fr-CH"/>
        </a:p>
      </dgm:t>
    </dgm:pt>
    <dgm:pt modelId="{F7EA36EC-A025-42A8-809A-2B8154DF9F71}">
      <dgm:prSet phldrT="[Text]"/>
      <dgm:spPr/>
      <dgm:t>
        <a:bodyPr/>
        <a:lstStyle/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r>
            <a:rPr lang="en-GB" sz="2000" kern="1200" noProof="0" dirty="0"/>
            <a:t>Cause</a:t>
          </a:r>
        </a:p>
      </dgm:t>
    </dgm:pt>
    <dgm:pt modelId="{9D148FA1-4235-44FF-9148-6C168CB2DA35}" type="parTrans" cxnId="{61F4FE4B-2E79-405F-999C-9D71CFA997C1}">
      <dgm:prSet/>
      <dgm:spPr/>
      <dgm:t>
        <a:bodyPr/>
        <a:lstStyle/>
        <a:p>
          <a:endParaRPr lang="fr-CH"/>
        </a:p>
      </dgm:t>
    </dgm:pt>
    <dgm:pt modelId="{D04DABC2-77AC-4F95-A260-D44C5E498D9D}" type="sibTrans" cxnId="{61F4FE4B-2E79-405F-999C-9D71CFA997C1}">
      <dgm:prSet/>
      <dgm:spPr/>
      <dgm:t>
        <a:bodyPr/>
        <a:lstStyle/>
        <a:p>
          <a:endParaRPr lang="fr-CH"/>
        </a:p>
      </dgm:t>
    </dgm:pt>
    <dgm:pt modelId="{8C0C4297-5D3E-4ED6-AA58-371776CEA5E5}">
      <dgm:prSet phldrT="[Text]" custT="1"/>
      <dgm:spPr/>
      <dgm:t>
        <a:bodyPr/>
        <a:lstStyle/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0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B7718A03-DCC2-404B-94F7-9C35A7F5FF1F}" type="parTrans" cxnId="{24FBF4D0-5D22-4090-8741-2786D70F2D7F}">
      <dgm:prSet/>
      <dgm:spPr/>
      <dgm:t>
        <a:bodyPr/>
        <a:lstStyle/>
        <a:p>
          <a:endParaRPr lang="fr-CH"/>
        </a:p>
      </dgm:t>
    </dgm:pt>
    <dgm:pt modelId="{EF4B3BA8-B2DB-4F8D-A43F-E5833701CEEB}" type="sibTrans" cxnId="{24FBF4D0-5D22-4090-8741-2786D70F2D7F}">
      <dgm:prSet/>
      <dgm:spPr/>
      <dgm:t>
        <a:bodyPr/>
        <a:lstStyle/>
        <a:p>
          <a:endParaRPr lang="fr-CH"/>
        </a:p>
      </dgm:t>
    </dgm:pt>
    <dgm:pt modelId="{04201F6D-16DA-41D8-ACE1-9F2156A732CE}">
      <dgm:prSet phldrT="[Text]" custT="1"/>
      <dgm:spPr/>
      <dgm:t>
        <a:bodyPr/>
        <a:lstStyle/>
        <a:p>
          <a:pPr marL="228600" marR="0" lvl="1" indent="0" algn="l" defTabSz="9779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"/>
            <a:tabLst/>
            <a:defRPr/>
          </a:pPr>
          <a:r>
            <a:rPr lang="en-GB" sz="20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Description</a:t>
          </a:r>
        </a:p>
      </dgm:t>
    </dgm:pt>
    <dgm:pt modelId="{B98EB66E-AA9F-43F5-9F2F-597F6EA4DF18}" type="parTrans" cxnId="{D99BABAB-4BF5-4888-8555-5C0D9F6AA15E}">
      <dgm:prSet/>
      <dgm:spPr/>
      <dgm:t>
        <a:bodyPr/>
        <a:lstStyle/>
        <a:p>
          <a:endParaRPr lang="fr-CH"/>
        </a:p>
      </dgm:t>
    </dgm:pt>
    <dgm:pt modelId="{55CC1C88-BABB-4E09-B521-EED12C1C2A3E}" type="sibTrans" cxnId="{D99BABAB-4BF5-4888-8555-5C0D9F6AA15E}">
      <dgm:prSet/>
      <dgm:spPr/>
      <dgm:t>
        <a:bodyPr/>
        <a:lstStyle/>
        <a:p>
          <a:endParaRPr lang="fr-CH"/>
        </a:p>
      </dgm:t>
    </dgm:pt>
    <dgm:pt modelId="{DE46E5B7-576F-4FE5-B480-8DCD2E895F4D}">
      <dgm:prSet phldrT="[Text]" custT="1"/>
      <dgm:spPr/>
      <dgm:t>
        <a:bodyPr/>
        <a:lstStyle/>
        <a:p>
          <a:r>
            <a:rPr lang="en-GB" sz="2000" noProof="0" dirty="0"/>
            <a:t>TI major event ID</a:t>
          </a:r>
        </a:p>
      </dgm:t>
    </dgm:pt>
    <dgm:pt modelId="{45BCB3C9-A869-41A1-8F2B-ACE1623F1CCD}" type="parTrans" cxnId="{6F836617-69FB-46DF-90FD-6248C3025784}">
      <dgm:prSet/>
      <dgm:spPr/>
      <dgm:t>
        <a:bodyPr/>
        <a:lstStyle/>
        <a:p>
          <a:endParaRPr lang="fr-CH"/>
        </a:p>
      </dgm:t>
    </dgm:pt>
    <dgm:pt modelId="{D2C8EC33-5E61-4CED-9B9B-78329F3E014C}" type="sibTrans" cxnId="{6F836617-69FB-46DF-90FD-6248C3025784}">
      <dgm:prSet/>
      <dgm:spPr/>
      <dgm:t>
        <a:bodyPr/>
        <a:lstStyle/>
        <a:p>
          <a:endParaRPr lang="fr-CH"/>
        </a:p>
      </dgm:t>
    </dgm:pt>
    <dgm:pt modelId="{D828466F-6BC4-4D65-9A35-693750737EB1}">
      <dgm:prSet phldrT="[Text]" custT="1"/>
      <dgm:spPr/>
      <dgm:t>
        <a:bodyPr/>
        <a:lstStyle/>
        <a:p>
          <a:endParaRPr lang="en-GB" sz="2000" noProof="0" dirty="0"/>
        </a:p>
      </dgm:t>
    </dgm:pt>
    <dgm:pt modelId="{8E1E96EE-6AF6-4E72-B67C-B4EE703550A0}" type="parTrans" cxnId="{AC2279CF-1BE1-4BD0-A7D2-5538F347CCFC}">
      <dgm:prSet/>
      <dgm:spPr/>
      <dgm:t>
        <a:bodyPr/>
        <a:lstStyle/>
        <a:p>
          <a:endParaRPr lang="fr-CH"/>
        </a:p>
      </dgm:t>
    </dgm:pt>
    <dgm:pt modelId="{89C0F907-AED1-479A-833C-1430FA5E6132}" type="sibTrans" cxnId="{AC2279CF-1BE1-4BD0-A7D2-5538F347CCFC}">
      <dgm:prSet/>
      <dgm:spPr/>
      <dgm:t>
        <a:bodyPr/>
        <a:lstStyle/>
        <a:p>
          <a:endParaRPr lang="fr-CH"/>
        </a:p>
      </dgm:t>
    </dgm:pt>
    <dgm:pt modelId="{A29DFEDC-B26E-45BE-8EC8-C2B0DE896C05}">
      <dgm:prSet phldrT="[Text]" custT="1"/>
      <dgm:spPr/>
      <dgm:t>
        <a:bodyPr/>
        <a:lstStyle/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0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CB6E0B25-AB9D-4B52-8335-CEF6E51AC23C}" type="parTrans" cxnId="{38DD32FF-B380-44FE-B986-C62AE214B686}">
      <dgm:prSet/>
      <dgm:spPr/>
      <dgm:t>
        <a:bodyPr/>
        <a:lstStyle/>
        <a:p>
          <a:endParaRPr lang="fr-CH"/>
        </a:p>
      </dgm:t>
    </dgm:pt>
    <dgm:pt modelId="{7180E9A5-CCB9-43A2-B69A-A11A9AAC2378}" type="sibTrans" cxnId="{38DD32FF-B380-44FE-B986-C62AE214B686}">
      <dgm:prSet/>
      <dgm:spPr/>
      <dgm:t>
        <a:bodyPr/>
        <a:lstStyle/>
        <a:p>
          <a:endParaRPr lang="fr-CH"/>
        </a:p>
      </dgm:t>
    </dgm:pt>
    <dgm:pt modelId="{11CE0BCF-E15C-414B-85FA-5ED57AE11E43}">
      <dgm:prSet phldrT="[Text]" custT="1"/>
      <dgm:spPr/>
      <dgm:t>
        <a:bodyPr/>
        <a:lstStyle/>
        <a:p>
          <a:pPr marL="228600" marR="0" lvl="1" indent="0" algn="l" defTabSz="9779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"/>
            <a:tabLst/>
            <a:defRPr/>
          </a:pPr>
          <a:endParaRPr lang="en-GB" sz="20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F5B868DA-7040-44EC-905F-37C5CDAA55A5}" type="parTrans" cxnId="{21402603-8C09-47E9-8550-11080D461E75}">
      <dgm:prSet/>
      <dgm:spPr/>
      <dgm:t>
        <a:bodyPr/>
        <a:lstStyle/>
        <a:p>
          <a:endParaRPr lang="fr-CH"/>
        </a:p>
      </dgm:t>
    </dgm:pt>
    <dgm:pt modelId="{F6937351-434D-4E55-B66F-690F5B894586}" type="sibTrans" cxnId="{21402603-8C09-47E9-8550-11080D461E75}">
      <dgm:prSet/>
      <dgm:spPr/>
      <dgm:t>
        <a:bodyPr/>
        <a:lstStyle/>
        <a:p>
          <a:endParaRPr lang="fr-CH"/>
        </a:p>
      </dgm:t>
    </dgm:pt>
    <dgm:pt modelId="{95D6F885-C1C5-40E7-9B99-C9FCF6FB0D2C}">
      <dgm:prSet phldrT="[Text]" custT="1"/>
      <dgm:spPr/>
      <dgm:t>
        <a:bodyPr/>
        <a:lstStyle/>
        <a:p>
          <a:pPr marL="228600" marR="0" lvl="1" indent="0" algn="l" defTabSz="9779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"/>
            <a:tabLst/>
            <a:defRPr/>
          </a:pPr>
          <a:endParaRPr lang="en-GB" sz="20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62AC5770-D113-4B41-B853-C2D1EF928B6F}" type="parTrans" cxnId="{A944F4B5-0A29-4B80-AD8E-DB3DA5E5CD4D}">
      <dgm:prSet/>
      <dgm:spPr/>
      <dgm:t>
        <a:bodyPr/>
        <a:lstStyle/>
        <a:p>
          <a:endParaRPr lang="fr-CH"/>
        </a:p>
      </dgm:t>
    </dgm:pt>
    <dgm:pt modelId="{2AF367CE-1227-4435-B78D-F7569BE3A1EA}" type="sibTrans" cxnId="{A944F4B5-0A29-4B80-AD8E-DB3DA5E5CD4D}">
      <dgm:prSet/>
      <dgm:spPr/>
      <dgm:t>
        <a:bodyPr/>
        <a:lstStyle/>
        <a:p>
          <a:endParaRPr lang="fr-CH"/>
        </a:p>
      </dgm:t>
    </dgm:pt>
    <dgm:pt modelId="{05D6C86E-D3F7-47B2-B23F-4962A7250199}" type="pres">
      <dgm:prSet presAssocID="{DBEEF69E-78AD-47EF-BEA0-ED5E657774BA}" presName="Name0" presStyleCnt="0">
        <dgm:presLayoutVars>
          <dgm:dir/>
          <dgm:animLvl val="lvl"/>
          <dgm:resizeHandles val="exact"/>
        </dgm:presLayoutVars>
      </dgm:prSet>
      <dgm:spPr/>
    </dgm:pt>
    <dgm:pt modelId="{4EB5D82D-AC8C-4253-AD6C-D6F4513EA78F}" type="pres">
      <dgm:prSet presAssocID="{57F59906-3864-4915-A2A0-2935DFC81A26}" presName="composite" presStyleCnt="0"/>
      <dgm:spPr/>
    </dgm:pt>
    <dgm:pt modelId="{CC342944-2F31-4039-9A3F-908F5101AF5C}" type="pres">
      <dgm:prSet presAssocID="{57F59906-3864-4915-A2A0-2935DFC81A26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D12B383D-8075-4BE6-9847-594893F5A3BC}" type="pres">
      <dgm:prSet presAssocID="{57F59906-3864-4915-A2A0-2935DFC81A26}" presName="desTx" presStyleLbl="alignAccFollowNode1" presStyleIdx="0" presStyleCnt="2" custLinFactNeighborX="-43491" custLinFactNeighborY="-605">
        <dgm:presLayoutVars>
          <dgm:bulletEnabled val="1"/>
        </dgm:presLayoutVars>
      </dgm:prSet>
      <dgm:spPr/>
    </dgm:pt>
    <dgm:pt modelId="{F38A5495-B9D6-41F5-A635-8AA31CFED176}" type="pres">
      <dgm:prSet presAssocID="{09DCB321-A8BD-4508-B5A3-08794BC95F85}" presName="space" presStyleCnt="0"/>
      <dgm:spPr/>
    </dgm:pt>
    <dgm:pt modelId="{9152E7DB-7D64-49F7-86A1-AFA6835A6CD4}" type="pres">
      <dgm:prSet presAssocID="{728ECB6B-46BB-49CE-B888-4BB5EF3E500E}" presName="composite" presStyleCnt="0"/>
      <dgm:spPr/>
    </dgm:pt>
    <dgm:pt modelId="{2EDD8393-146A-4920-AE36-0F0F3A86A507}" type="pres">
      <dgm:prSet presAssocID="{728ECB6B-46BB-49CE-B888-4BB5EF3E500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B15238F6-7F9D-4D3B-8F73-49EA268B4C65}" type="pres">
      <dgm:prSet presAssocID="{728ECB6B-46BB-49CE-B888-4BB5EF3E500E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9C704402-778E-42F7-9709-8E000007DCB5}" type="presOf" srcId="{A29DFEDC-B26E-45BE-8EC8-C2B0DE896C05}" destId="{B15238F6-7F9D-4D3B-8F73-49EA268B4C65}" srcOrd="0" destOrd="0" presId="urn:microsoft.com/office/officeart/2005/8/layout/hList1"/>
    <dgm:cxn modelId="{21402603-8C09-47E9-8550-11080D461E75}" srcId="{728ECB6B-46BB-49CE-B888-4BB5EF3E500E}" destId="{11CE0BCF-E15C-414B-85FA-5ED57AE11E43}" srcOrd="3" destOrd="0" parTransId="{F5B868DA-7040-44EC-905F-37C5CDAA55A5}" sibTransId="{F6937351-434D-4E55-B66F-690F5B894586}"/>
    <dgm:cxn modelId="{7344BA16-D095-4381-8891-7EB30C242C05}" type="presOf" srcId="{F7EA36EC-A025-42A8-809A-2B8154DF9F71}" destId="{B15238F6-7F9D-4D3B-8F73-49EA268B4C65}" srcOrd="0" destOrd="8" presId="urn:microsoft.com/office/officeart/2005/8/layout/hList1"/>
    <dgm:cxn modelId="{6F836617-69FB-46DF-90FD-6248C3025784}" srcId="{57F59906-3864-4915-A2A0-2935DFC81A26}" destId="{DE46E5B7-576F-4FE5-B480-8DCD2E895F4D}" srcOrd="2" destOrd="0" parTransId="{45BCB3C9-A869-41A1-8F2B-ACE1623F1CCD}" sibTransId="{D2C8EC33-5E61-4CED-9B9B-78329F3E014C}"/>
    <dgm:cxn modelId="{45FC6520-7CEF-476F-80D7-B4A26FDDDF39}" type="presOf" srcId="{DE46E5B7-576F-4FE5-B480-8DCD2E895F4D}" destId="{D12B383D-8075-4BE6-9847-594893F5A3BC}" srcOrd="0" destOrd="2" presId="urn:microsoft.com/office/officeart/2005/8/layout/hList1"/>
    <dgm:cxn modelId="{82A4FE22-3570-411C-8223-406C951E0071}" type="presOf" srcId="{C0A87047-B698-4DE2-ACC2-642B58AE71D5}" destId="{B15238F6-7F9D-4D3B-8F73-49EA268B4C65}" srcOrd="0" destOrd="2" presId="urn:microsoft.com/office/officeart/2005/8/layout/hList1"/>
    <dgm:cxn modelId="{BDC1DA60-7636-49DF-ADA7-E320757E2BDB}" srcId="{728ECB6B-46BB-49CE-B888-4BB5EF3E500E}" destId="{1398F202-F7F4-4F0E-9BC0-1B0A1A7268B9}" srcOrd="9" destOrd="0" parTransId="{08D8CCD9-B41B-4100-B419-BFEE9EA9B095}" sibTransId="{6E740590-E48B-4652-BC89-8B4EC04FC3CD}"/>
    <dgm:cxn modelId="{72AED262-3BF8-4F93-8F82-BE4587FF4CFE}" type="presOf" srcId="{620664A4-A99B-4577-B0ED-421369A5CFA3}" destId="{B15238F6-7F9D-4D3B-8F73-49EA268B4C65}" srcOrd="0" destOrd="6" presId="urn:microsoft.com/office/officeart/2005/8/layout/hList1"/>
    <dgm:cxn modelId="{61F4FE4B-2E79-405F-999C-9D71CFA997C1}" srcId="{728ECB6B-46BB-49CE-B888-4BB5EF3E500E}" destId="{F7EA36EC-A025-42A8-809A-2B8154DF9F71}" srcOrd="8" destOrd="0" parTransId="{9D148FA1-4235-44FF-9148-6C168CB2DA35}" sibTransId="{D04DABC2-77AC-4F95-A260-D44C5E498D9D}"/>
    <dgm:cxn modelId="{58AE656F-002B-454A-B40C-442009E4F443}" srcId="{57F59906-3864-4915-A2A0-2935DFC81A26}" destId="{FC888787-7BBB-46D8-B4F1-5D09B86A3096}" srcOrd="0" destOrd="0" parTransId="{FBEC9C1B-8463-4CC0-9817-06FC3EDAAFC7}" sibTransId="{3353E427-73A0-42FD-B567-F0B81D8B3E69}"/>
    <dgm:cxn modelId="{538A8550-9BC3-4B78-A9D5-48992ABB1A9C}" type="presOf" srcId="{DBEEF69E-78AD-47EF-BEA0-ED5E657774BA}" destId="{05D6C86E-D3F7-47B2-B23F-4962A7250199}" srcOrd="0" destOrd="0" presId="urn:microsoft.com/office/officeart/2005/8/layout/hList1"/>
    <dgm:cxn modelId="{BBA4B651-CCCE-41B5-8D13-AAB4D4C29ACC}" type="presOf" srcId="{11CE0BCF-E15C-414B-85FA-5ED57AE11E43}" destId="{B15238F6-7F9D-4D3B-8F73-49EA268B4C65}" srcOrd="0" destOrd="3" presId="urn:microsoft.com/office/officeart/2005/8/layout/hList1"/>
    <dgm:cxn modelId="{01808F74-BA38-4B2A-BE95-D13271B4F016}" srcId="{DBEEF69E-78AD-47EF-BEA0-ED5E657774BA}" destId="{728ECB6B-46BB-49CE-B888-4BB5EF3E500E}" srcOrd="1" destOrd="0" parTransId="{E338224B-5449-412B-8B53-89CE636DC4F0}" sibTransId="{2C2B3A99-12EA-40FD-B647-B84195BBE92E}"/>
    <dgm:cxn modelId="{B621FE7B-D050-480D-9A06-0B37E95EC366}" type="presOf" srcId="{4EC894CE-5194-4C1D-A983-408A950A6A19}" destId="{B15238F6-7F9D-4D3B-8F73-49EA268B4C65}" srcOrd="0" destOrd="10" presId="urn:microsoft.com/office/officeart/2005/8/layout/hList1"/>
    <dgm:cxn modelId="{0E34F28F-3582-4A84-A68E-C0EB8C77A4B3}" srcId="{728ECB6B-46BB-49CE-B888-4BB5EF3E500E}" destId="{0D8FCF3D-22AD-41A4-B9A8-C2A54834807B}" srcOrd="7" destOrd="0" parTransId="{DE29EAE2-A8D6-4B6E-B0B6-F078FEE9B700}" sibTransId="{34C73283-98F2-4DD2-B73B-71BAAA4595AA}"/>
    <dgm:cxn modelId="{ABF5A7A1-7C34-45B1-973D-70FD694586DC}" type="presOf" srcId="{04201F6D-16DA-41D8-ACE1-9F2156A732CE}" destId="{B15238F6-7F9D-4D3B-8F73-49EA268B4C65}" srcOrd="0" destOrd="5" presId="urn:microsoft.com/office/officeart/2005/8/layout/hList1"/>
    <dgm:cxn modelId="{C5AFECA9-969E-4C4B-85E7-672514F9F475}" type="presOf" srcId="{1398F202-F7F4-4F0E-9BC0-1B0A1A7268B9}" destId="{B15238F6-7F9D-4D3B-8F73-49EA268B4C65}" srcOrd="0" destOrd="9" presId="urn:microsoft.com/office/officeart/2005/8/layout/hList1"/>
    <dgm:cxn modelId="{D99BABAB-4BF5-4888-8555-5C0D9F6AA15E}" srcId="{728ECB6B-46BB-49CE-B888-4BB5EF3E500E}" destId="{04201F6D-16DA-41D8-ACE1-9F2156A732CE}" srcOrd="5" destOrd="0" parTransId="{B98EB66E-AA9F-43F5-9F2F-597F6EA4DF18}" sibTransId="{55CC1C88-BABB-4E09-B521-EED12C1C2A3E}"/>
    <dgm:cxn modelId="{18EBA4AF-826C-400D-96CA-87F05C46BCCD}" type="presOf" srcId="{95D6F885-C1C5-40E7-9B99-C9FCF6FB0D2C}" destId="{B15238F6-7F9D-4D3B-8F73-49EA268B4C65}" srcOrd="0" destOrd="4" presId="urn:microsoft.com/office/officeart/2005/8/layout/hList1"/>
    <dgm:cxn modelId="{E5E7A1B3-8D11-44AD-9DC3-67BDAF5BF51F}" srcId="{728ECB6B-46BB-49CE-B888-4BB5EF3E500E}" destId="{C0A87047-B698-4DE2-ACC2-642B58AE71D5}" srcOrd="2" destOrd="0" parTransId="{00EDE50F-489F-4CCE-AABB-EB9B9E585423}" sibTransId="{9BA978FB-0E6E-4492-B990-FBCD3C762EFF}"/>
    <dgm:cxn modelId="{4E0D4FB4-13CE-47BB-82D0-EF66E0B5E240}" type="presOf" srcId="{8C0C4297-5D3E-4ED6-AA58-371776CEA5E5}" destId="{B15238F6-7F9D-4D3B-8F73-49EA268B4C65}" srcOrd="0" destOrd="1" presId="urn:microsoft.com/office/officeart/2005/8/layout/hList1"/>
    <dgm:cxn modelId="{A944F4B5-0A29-4B80-AD8E-DB3DA5E5CD4D}" srcId="{728ECB6B-46BB-49CE-B888-4BB5EF3E500E}" destId="{95D6F885-C1C5-40E7-9B99-C9FCF6FB0D2C}" srcOrd="4" destOrd="0" parTransId="{62AC5770-D113-4B41-B853-C2D1EF928B6F}" sibTransId="{2AF367CE-1227-4435-B78D-F7569BE3A1EA}"/>
    <dgm:cxn modelId="{93D8A3B6-003E-4F2F-BD9F-0F4CCCF71EF6}" type="presOf" srcId="{0D8FCF3D-22AD-41A4-B9A8-C2A54834807B}" destId="{B15238F6-7F9D-4D3B-8F73-49EA268B4C65}" srcOrd="0" destOrd="7" presId="urn:microsoft.com/office/officeart/2005/8/layout/hList1"/>
    <dgm:cxn modelId="{C8434EB8-A9A8-416B-AE8B-95A1B12D0DF0}" type="presOf" srcId="{D828466F-6BC4-4D65-9A35-693750737EB1}" destId="{D12B383D-8075-4BE6-9847-594893F5A3BC}" srcOrd="0" destOrd="1" presId="urn:microsoft.com/office/officeart/2005/8/layout/hList1"/>
    <dgm:cxn modelId="{9BA0CEBC-C071-4D46-9244-141A85E0ED50}" type="presOf" srcId="{FC888787-7BBB-46D8-B4F1-5D09B86A3096}" destId="{D12B383D-8075-4BE6-9847-594893F5A3BC}" srcOrd="0" destOrd="0" presId="urn:microsoft.com/office/officeart/2005/8/layout/hList1"/>
    <dgm:cxn modelId="{A89502C6-C8C6-4F34-B8D1-4681D61B0D8E}" type="presOf" srcId="{57F59906-3864-4915-A2A0-2935DFC81A26}" destId="{CC342944-2F31-4039-9A3F-908F5101AF5C}" srcOrd="0" destOrd="0" presId="urn:microsoft.com/office/officeart/2005/8/layout/hList1"/>
    <dgm:cxn modelId="{AC2279CF-1BE1-4BD0-A7D2-5538F347CCFC}" srcId="{57F59906-3864-4915-A2A0-2935DFC81A26}" destId="{D828466F-6BC4-4D65-9A35-693750737EB1}" srcOrd="1" destOrd="0" parTransId="{8E1E96EE-6AF6-4E72-B67C-B4EE703550A0}" sibTransId="{89C0F907-AED1-479A-833C-1430FA5E6132}"/>
    <dgm:cxn modelId="{24FBF4D0-5D22-4090-8741-2786D70F2D7F}" srcId="{728ECB6B-46BB-49CE-B888-4BB5EF3E500E}" destId="{8C0C4297-5D3E-4ED6-AA58-371776CEA5E5}" srcOrd="1" destOrd="0" parTransId="{B7718A03-DCC2-404B-94F7-9C35A7F5FF1F}" sibTransId="{EF4B3BA8-B2DB-4F8D-A43F-E5833701CEEB}"/>
    <dgm:cxn modelId="{A0D943D7-1055-4C31-B40E-254D040743B5}" type="presOf" srcId="{728ECB6B-46BB-49CE-B888-4BB5EF3E500E}" destId="{2EDD8393-146A-4920-AE36-0F0F3A86A507}" srcOrd="0" destOrd="0" presId="urn:microsoft.com/office/officeart/2005/8/layout/hList1"/>
    <dgm:cxn modelId="{C4D775D8-43D5-4505-9851-2F68837C58D5}" srcId="{728ECB6B-46BB-49CE-B888-4BB5EF3E500E}" destId="{4EC894CE-5194-4C1D-A983-408A950A6A19}" srcOrd="10" destOrd="0" parTransId="{44233C5D-DA3D-4C54-A203-459ACFEF6891}" sibTransId="{9B9E005E-1112-41F7-90E5-5E39FF5EC92E}"/>
    <dgm:cxn modelId="{A6A885E0-A71A-40F7-ADF7-0C1E1B646B54}" srcId="{DBEEF69E-78AD-47EF-BEA0-ED5E657774BA}" destId="{57F59906-3864-4915-A2A0-2935DFC81A26}" srcOrd="0" destOrd="0" parTransId="{E463F92D-9CC3-46E8-A7E2-C92E803287FE}" sibTransId="{09DCB321-A8BD-4508-B5A3-08794BC95F85}"/>
    <dgm:cxn modelId="{783A30F9-E955-4C12-AB01-52DB5DCC2F3E}" srcId="{728ECB6B-46BB-49CE-B888-4BB5EF3E500E}" destId="{620664A4-A99B-4577-B0ED-421369A5CFA3}" srcOrd="6" destOrd="0" parTransId="{03B71000-6F6D-4CC3-B04D-3D9EC91CE1E3}" sibTransId="{C03580DB-DCE7-4F3A-BF57-6C466531AF5C}"/>
    <dgm:cxn modelId="{38DD32FF-B380-44FE-B986-C62AE214B686}" srcId="{728ECB6B-46BB-49CE-B888-4BB5EF3E500E}" destId="{A29DFEDC-B26E-45BE-8EC8-C2B0DE896C05}" srcOrd="0" destOrd="0" parTransId="{CB6E0B25-AB9D-4B52-8335-CEF6E51AC23C}" sibTransId="{7180E9A5-CCB9-43A2-B69A-A11A9AAC2378}"/>
    <dgm:cxn modelId="{DF9A7AC5-CCF1-41E3-AB64-E03CC0399E65}" type="presParOf" srcId="{05D6C86E-D3F7-47B2-B23F-4962A7250199}" destId="{4EB5D82D-AC8C-4253-AD6C-D6F4513EA78F}" srcOrd="0" destOrd="0" presId="urn:microsoft.com/office/officeart/2005/8/layout/hList1"/>
    <dgm:cxn modelId="{A11FDDF7-7DFA-4DB7-B161-F20A30E80435}" type="presParOf" srcId="{4EB5D82D-AC8C-4253-AD6C-D6F4513EA78F}" destId="{CC342944-2F31-4039-9A3F-908F5101AF5C}" srcOrd="0" destOrd="0" presId="urn:microsoft.com/office/officeart/2005/8/layout/hList1"/>
    <dgm:cxn modelId="{4139098F-72F4-49D4-B7D2-CF9DAFEF13A8}" type="presParOf" srcId="{4EB5D82D-AC8C-4253-AD6C-D6F4513EA78F}" destId="{D12B383D-8075-4BE6-9847-594893F5A3BC}" srcOrd="1" destOrd="0" presId="urn:microsoft.com/office/officeart/2005/8/layout/hList1"/>
    <dgm:cxn modelId="{F9833334-4F34-47E5-AB53-27E8A67C682B}" type="presParOf" srcId="{05D6C86E-D3F7-47B2-B23F-4962A7250199}" destId="{F38A5495-B9D6-41F5-A635-8AA31CFED176}" srcOrd="1" destOrd="0" presId="urn:microsoft.com/office/officeart/2005/8/layout/hList1"/>
    <dgm:cxn modelId="{EBA3505E-4AD3-4BDA-85C3-DC462C12DDF7}" type="presParOf" srcId="{05D6C86E-D3F7-47B2-B23F-4962A7250199}" destId="{9152E7DB-7D64-49F7-86A1-AFA6835A6CD4}" srcOrd="2" destOrd="0" presId="urn:microsoft.com/office/officeart/2005/8/layout/hList1"/>
    <dgm:cxn modelId="{7F7DF3F6-B956-44A8-B5C5-87E484F0E318}" type="presParOf" srcId="{9152E7DB-7D64-49F7-86A1-AFA6835A6CD4}" destId="{2EDD8393-146A-4920-AE36-0F0F3A86A507}" srcOrd="0" destOrd="0" presId="urn:microsoft.com/office/officeart/2005/8/layout/hList1"/>
    <dgm:cxn modelId="{D504B87F-9A38-470D-8398-17D08751195E}" type="presParOf" srcId="{9152E7DB-7D64-49F7-86A1-AFA6835A6CD4}" destId="{B15238F6-7F9D-4D3B-8F73-49EA268B4C6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342944-2F31-4039-9A3F-908F5101AF5C}">
      <dsp:nvSpPr>
        <dsp:cNvPr id="0" name=""/>
        <dsp:cNvSpPr/>
      </dsp:nvSpPr>
      <dsp:spPr>
        <a:xfrm>
          <a:off x="2990" y="174752"/>
          <a:ext cx="2915404" cy="705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000" kern="1200" dirty="0"/>
            <a:t>AFT </a:t>
          </a:r>
          <a:r>
            <a:rPr lang="fr-CH" sz="2000" kern="1200" dirty="0" err="1"/>
            <a:t>fault</a:t>
          </a:r>
          <a:endParaRPr lang="fr-CH" sz="2000" kern="1200" dirty="0"/>
        </a:p>
      </dsp:txBody>
      <dsp:txXfrm>
        <a:off x="2990" y="174752"/>
        <a:ext cx="2915404" cy="705097"/>
      </dsp:txXfrm>
    </dsp:sp>
    <dsp:sp modelId="{D12B383D-8075-4BE6-9847-594893F5A3BC}">
      <dsp:nvSpPr>
        <dsp:cNvPr id="0" name=""/>
        <dsp:cNvSpPr/>
      </dsp:nvSpPr>
      <dsp:spPr>
        <a:xfrm>
          <a:off x="2990" y="879849"/>
          <a:ext cx="2915404" cy="295087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Collect fault affecting Machines and Experiments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Measure downtime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Assess the group  responsible for the fault</a:t>
          </a:r>
        </a:p>
      </dsp:txBody>
      <dsp:txXfrm>
        <a:off x="2990" y="879849"/>
        <a:ext cx="2915404" cy="2950874"/>
      </dsp:txXfrm>
    </dsp:sp>
    <dsp:sp modelId="{2EDD8393-146A-4920-AE36-0F0F3A86A507}">
      <dsp:nvSpPr>
        <dsp:cNvPr id="0" name=""/>
        <dsp:cNvSpPr/>
      </dsp:nvSpPr>
      <dsp:spPr>
        <a:xfrm>
          <a:off x="3326551" y="174752"/>
          <a:ext cx="2915404" cy="705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000" kern="1200" dirty="0"/>
            <a:t>EAM </a:t>
          </a:r>
          <a:r>
            <a:rPr lang="fr-CH" sz="2000" kern="1200" dirty="0" err="1"/>
            <a:t>Logbook</a:t>
          </a:r>
          <a:r>
            <a:rPr lang="fr-CH" sz="2000" kern="1200" dirty="0"/>
            <a:t> </a:t>
          </a:r>
          <a:r>
            <a:rPr lang="fr-CH" sz="2000" kern="1200" dirty="0" err="1"/>
            <a:t>event</a:t>
          </a:r>
          <a:r>
            <a:rPr lang="fr-CH" sz="2000" kern="1200" dirty="0"/>
            <a:t> </a:t>
          </a:r>
        </a:p>
      </dsp:txBody>
      <dsp:txXfrm>
        <a:off x="3326551" y="174752"/>
        <a:ext cx="2915404" cy="705097"/>
      </dsp:txXfrm>
    </dsp:sp>
    <dsp:sp modelId="{B15238F6-7F9D-4D3B-8F73-49EA268B4C65}">
      <dsp:nvSpPr>
        <dsp:cNvPr id="0" name=""/>
        <dsp:cNvSpPr/>
      </dsp:nvSpPr>
      <dsp:spPr>
        <a:xfrm>
          <a:off x="3326551" y="879849"/>
          <a:ext cx="2915404" cy="295087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Keep track of investigations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Associated document, pictures,..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Degraded mode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Equipment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Cause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Action plan definition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Actions follow-up</a:t>
          </a:r>
        </a:p>
      </dsp:txBody>
      <dsp:txXfrm>
        <a:off x="3326551" y="879849"/>
        <a:ext cx="2915404" cy="2950874"/>
      </dsp:txXfrm>
    </dsp:sp>
    <dsp:sp modelId="{3842AE50-751E-4CD3-B64D-4376CBB7A362}">
      <dsp:nvSpPr>
        <dsp:cNvPr id="0" name=""/>
        <dsp:cNvSpPr/>
      </dsp:nvSpPr>
      <dsp:spPr>
        <a:xfrm>
          <a:off x="6650112" y="174752"/>
          <a:ext cx="2915404" cy="705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000" kern="1200" dirty="0"/>
            <a:t>EAM </a:t>
          </a:r>
          <a:r>
            <a:rPr lang="fr-CH" sz="2000" kern="1200" dirty="0" err="1"/>
            <a:t>Hxgn</a:t>
          </a:r>
          <a:r>
            <a:rPr lang="fr-CH" sz="2000" kern="1200" dirty="0"/>
            <a:t> </a:t>
          </a:r>
          <a:r>
            <a:rPr lang="fr-CH" sz="2000" kern="1200" dirty="0" err="1"/>
            <a:t>work</a:t>
          </a:r>
          <a:r>
            <a:rPr lang="fr-CH" sz="2000" kern="1200" dirty="0"/>
            <a:t> </a:t>
          </a:r>
          <a:r>
            <a:rPr lang="fr-CH" sz="2000" kern="1200" dirty="0" err="1"/>
            <a:t>order</a:t>
          </a:r>
          <a:r>
            <a:rPr lang="fr-CH" sz="2000" kern="1200" dirty="0"/>
            <a:t>(s)</a:t>
          </a:r>
        </a:p>
      </dsp:txBody>
      <dsp:txXfrm>
        <a:off x="6650112" y="174752"/>
        <a:ext cx="2915404" cy="705097"/>
      </dsp:txXfrm>
    </dsp:sp>
    <dsp:sp modelId="{FBAA0541-6E42-4A44-B854-43138CC8AF93}">
      <dsp:nvSpPr>
        <dsp:cNvPr id="0" name=""/>
        <dsp:cNvSpPr/>
      </dsp:nvSpPr>
      <dsp:spPr>
        <a:xfrm>
          <a:off x="6650112" y="879849"/>
          <a:ext cx="2915404" cy="295087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Detail about a specific intervention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Number of hours spent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Invoicing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Spare parts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..</a:t>
          </a:r>
        </a:p>
      </dsp:txBody>
      <dsp:txXfrm>
        <a:off x="6650112" y="879849"/>
        <a:ext cx="2915404" cy="29508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342944-2F31-4039-9A3F-908F5101AF5C}">
      <dsp:nvSpPr>
        <dsp:cNvPr id="0" name=""/>
        <dsp:cNvSpPr/>
      </dsp:nvSpPr>
      <dsp:spPr>
        <a:xfrm>
          <a:off x="55" y="12330"/>
          <a:ext cx="5318084" cy="374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300" kern="1200" dirty="0"/>
            <a:t>AFT </a:t>
          </a:r>
          <a:r>
            <a:rPr lang="fr-CH" sz="1300" kern="1200" dirty="0" err="1"/>
            <a:t>fault</a:t>
          </a:r>
          <a:endParaRPr lang="fr-CH" sz="1300" kern="1200" dirty="0"/>
        </a:p>
      </dsp:txBody>
      <dsp:txXfrm>
        <a:off x="55" y="12330"/>
        <a:ext cx="5318084" cy="374400"/>
      </dsp:txXfrm>
    </dsp:sp>
    <dsp:sp modelId="{D12B383D-8075-4BE6-9847-594893F5A3BC}">
      <dsp:nvSpPr>
        <dsp:cNvPr id="0" name=""/>
        <dsp:cNvSpPr/>
      </dsp:nvSpPr>
      <dsp:spPr>
        <a:xfrm>
          <a:off x="0" y="364912"/>
          <a:ext cx="5318084" cy="360641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Duration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000" kern="1200" noProof="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TI major event ID</a:t>
          </a:r>
        </a:p>
      </dsp:txBody>
      <dsp:txXfrm>
        <a:off x="0" y="364912"/>
        <a:ext cx="5318084" cy="3606415"/>
      </dsp:txXfrm>
    </dsp:sp>
    <dsp:sp modelId="{2EDD8393-146A-4920-AE36-0F0F3A86A507}">
      <dsp:nvSpPr>
        <dsp:cNvPr id="0" name=""/>
        <dsp:cNvSpPr/>
      </dsp:nvSpPr>
      <dsp:spPr>
        <a:xfrm>
          <a:off x="6062671" y="12330"/>
          <a:ext cx="5318084" cy="374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300" kern="1200" dirty="0"/>
            <a:t>EAM </a:t>
          </a:r>
          <a:r>
            <a:rPr lang="fr-CH" sz="1300" kern="1200" dirty="0" err="1"/>
            <a:t>Logbook</a:t>
          </a:r>
          <a:r>
            <a:rPr lang="fr-CH" sz="1300" kern="1200" dirty="0"/>
            <a:t> </a:t>
          </a:r>
          <a:r>
            <a:rPr lang="fr-CH" sz="1300" kern="1200" dirty="0" err="1"/>
            <a:t>event</a:t>
          </a:r>
          <a:r>
            <a:rPr lang="fr-CH" sz="1300" kern="1200" dirty="0"/>
            <a:t> </a:t>
          </a:r>
        </a:p>
      </dsp:txBody>
      <dsp:txXfrm>
        <a:off x="6062671" y="12330"/>
        <a:ext cx="5318084" cy="374400"/>
      </dsp:txXfrm>
    </dsp:sp>
    <dsp:sp modelId="{B15238F6-7F9D-4D3B-8F73-49EA268B4C65}">
      <dsp:nvSpPr>
        <dsp:cNvPr id="0" name=""/>
        <dsp:cNvSpPr/>
      </dsp:nvSpPr>
      <dsp:spPr>
        <a:xfrm>
          <a:off x="6062671" y="386730"/>
          <a:ext cx="5318084" cy="360641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0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0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228600" marR="0" lvl="1" indent="0" algn="l" defTabSz="9779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"/>
            <a:tabLst/>
            <a:defRPr/>
          </a:pPr>
          <a:r>
            <a:rPr lang="en-GB" sz="20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TI major event ID (obsolete)</a:t>
          </a:r>
        </a:p>
        <a:p>
          <a:pPr marL="228600" marR="0" lvl="1" indent="0" algn="l" defTabSz="9779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"/>
            <a:tabLst/>
            <a:defRPr/>
          </a:pPr>
          <a:endParaRPr lang="en-GB" sz="20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228600" marR="0" lvl="1" indent="0" algn="l" defTabSz="9779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"/>
            <a:tabLst/>
            <a:defRPr/>
          </a:pPr>
          <a:endParaRPr lang="en-GB" sz="2000" kern="1200" noProof="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228600" marR="0" lvl="1" indent="0" algn="l" defTabSz="9779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"/>
            <a:tabLst/>
            <a:defRPr/>
          </a:pPr>
          <a:r>
            <a:rPr lang="en-GB" sz="20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Description</a:t>
          </a:r>
        </a:p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Fault type</a:t>
          </a:r>
        </a:p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System (defined by class and categories)</a:t>
          </a:r>
        </a:p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Cause</a:t>
          </a:r>
        </a:p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Equipment code</a:t>
          </a:r>
        </a:p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000" kern="1200" noProof="0" dirty="0"/>
            <a:t>Event detail</a:t>
          </a:r>
        </a:p>
      </dsp:txBody>
      <dsp:txXfrm>
        <a:off x="6062671" y="386730"/>
        <a:ext cx="5318084" cy="36064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025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06.11.2024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A. Andersen | EN-CV-CES | Maintenance Contract - EAM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277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 | Reference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Link AFT – EAM </a:t>
            </a:r>
            <a:br>
              <a:rPr lang="en-US" dirty="0"/>
            </a:br>
            <a:r>
              <a:rPr lang="en-US" dirty="0"/>
              <a:t>EN-CV proposal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S. Deleval – EN/CV</a:t>
            </a:r>
          </a:p>
          <a:p>
            <a:pPr algn="l"/>
            <a:r>
              <a:rPr lang="en-US" sz="1800" dirty="0"/>
              <a:t>2024-11-08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/>
              <a:t>2024-11-08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Link AFT – EAM CV proposal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43F25B81-AD40-4847-1C10-AD475E33FB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6325461"/>
              </p:ext>
            </p:extLst>
          </p:nvPr>
        </p:nvGraphicFramePr>
        <p:xfrm>
          <a:off x="2220293" y="0"/>
          <a:ext cx="9568507" cy="4005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C278756B-F817-0C24-0675-D64C66B8B88A}"/>
              </a:ext>
            </a:extLst>
          </p:cNvPr>
          <p:cNvSpPr txBox="1"/>
          <p:nvPr/>
        </p:nvSpPr>
        <p:spPr>
          <a:xfrm>
            <a:off x="2220293" y="4159645"/>
            <a:ext cx="2871764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>
                <a:solidFill>
                  <a:schemeClr val="bg1"/>
                </a:solidFill>
              </a:rPr>
              <a:t>CCC-PS, SPS, LHC, </a:t>
            </a:r>
            <a:r>
              <a:rPr lang="fr-CH" b="1" dirty="0" err="1">
                <a:solidFill>
                  <a:schemeClr val="bg1"/>
                </a:solidFill>
              </a:rPr>
              <a:t>Experimental</a:t>
            </a:r>
            <a:r>
              <a:rPr lang="fr-CH" b="1" dirty="0">
                <a:solidFill>
                  <a:schemeClr val="bg1"/>
                </a:solidFill>
              </a:rPr>
              <a:t> areas control </a:t>
            </a:r>
            <a:r>
              <a:rPr lang="fr-CH" b="1" dirty="0" err="1">
                <a:solidFill>
                  <a:schemeClr val="bg1"/>
                </a:solidFill>
              </a:rPr>
              <a:t>rooms</a:t>
            </a:r>
            <a:endParaRPr lang="fr-CH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F7A3AD-F1A8-A7AD-3981-3FB000B29582}"/>
              </a:ext>
            </a:extLst>
          </p:cNvPr>
          <p:cNvSpPr txBox="1"/>
          <p:nvPr/>
        </p:nvSpPr>
        <p:spPr>
          <a:xfrm>
            <a:off x="5506407" y="4156896"/>
            <a:ext cx="2970026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fr-CH" b="1" dirty="0">
              <a:solidFill>
                <a:schemeClr val="bg1"/>
              </a:solidFill>
            </a:endParaRPr>
          </a:p>
          <a:p>
            <a:pPr algn="l"/>
            <a:r>
              <a:rPr lang="fr-CH" b="1" dirty="0">
                <a:solidFill>
                  <a:schemeClr val="bg1"/>
                </a:solidFill>
              </a:rPr>
              <a:t>CCC-TI and EN-CV staffs</a:t>
            </a:r>
          </a:p>
          <a:p>
            <a:pPr algn="l"/>
            <a:endParaRPr lang="fr-CH" b="1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207DC7-8226-29CC-1F56-980BC28F6719}"/>
              </a:ext>
            </a:extLst>
          </p:cNvPr>
          <p:cNvSpPr txBox="1"/>
          <p:nvPr/>
        </p:nvSpPr>
        <p:spPr>
          <a:xfrm>
            <a:off x="8836473" y="4147081"/>
            <a:ext cx="2952328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fr-CH" b="1" dirty="0">
              <a:solidFill>
                <a:schemeClr val="bg1"/>
              </a:solidFill>
            </a:endParaRPr>
          </a:p>
          <a:p>
            <a:pPr algn="l"/>
            <a:r>
              <a:rPr lang="fr-CH" b="1" dirty="0">
                <a:solidFill>
                  <a:schemeClr val="bg1"/>
                </a:solidFill>
              </a:rPr>
              <a:t>CCC-TI and EN-CV staffs</a:t>
            </a:r>
          </a:p>
          <a:p>
            <a:pPr algn="l"/>
            <a:endParaRPr lang="fr-CH" b="1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FCB9BA-CD97-827B-F4F4-CAF430C85AD8}"/>
              </a:ext>
            </a:extLst>
          </p:cNvPr>
          <p:cNvSpPr txBox="1"/>
          <p:nvPr/>
        </p:nvSpPr>
        <p:spPr>
          <a:xfrm>
            <a:off x="945613" y="4147080"/>
            <a:ext cx="872034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 dirty="0"/>
          </a:p>
          <a:p>
            <a:pPr algn="l"/>
            <a:r>
              <a:rPr lang="en-GB" dirty="0"/>
              <a:t>Creation</a:t>
            </a:r>
          </a:p>
          <a:p>
            <a:pPr algn="l"/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C45C41-67D3-DA1F-F7B3-023E782520A5}"/>
              </a:ext>
            </a:extLst>
          </p:cNvPr>
          <p:cNvCxnSpPr>
            <a:cxnSpLocks/>
          </p:cNvCxnSpPr>
          <p:nvPr/>
        </p:nvCxnSpPr>
        <p:spPr>
          <a:xfrm flipH="1" flipV="1">
            <a:off x="221882" y="4978077"/>
            <a:ext cx="181839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92465A-1D82-6447-532E-9E6030AD08B4}"/>
              </a:ext>
            </a:extLst>
          </p:cNvPr>
          <p:cNvCxnSpPr>
            <a:cxnSpLocks/>
          </p:cNvCxnSpPr>
          <p:nvPr/>
        </p:nvCxnSpPr>
        <p:spPr>
          <a:xfrm flipH="1" flipV="1">
            <a:off x="221882" y="4159645"/>
            <a:ext cx="181839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62F1640-6926-DEA7-9BB9-7166A6CB564D}"/>
              </a:ext>
            </a:extLst>
          </p:cNvPr>
          <p:cNvSpPr txBox="1"/>
          <p:nvPr/>
        </p:nvSpPr>
        <p:spPr>
          <a:xfrm>
            <a:off x="945613" y="5190291"/>
            <a:ext cx="602729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GB" dirty="0"/>
          </a:p>
          <a:p>
            <a:pPr algn="l"/>
            <a:r>
              <a:rPr lang="en-GB" dirty="0"/>
              <a:t>Filling</a:t>
            </a:r>
          </a:p>
          <a:p>
            <a:pPr algn="l"/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29D82D-DA3A-5A0F-7055-EC15F3055B6E}"/>
              </a:ext>
            </a:extLst>
          </p:cNvPr>
          <p:cNvCxnSpPr>
            <a:cxnSpLocks/>
          </p:cNvCxnSpPr>
          <p:nvPr/>
        </p:nvCxnSpPr>
        <p:spPr>
          <a:xfrm flipH="1" flipV="1">
            <a:off x="221882" y="6021288"/>
            <a:ext cx="181839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1344D98-6EFC-D4B8-A6CD-30B4710B6E08}"/>
              </a:ext>
            </a:extLst>
          </p:cNvPr>
          <p:cNvCxnSpPr>
            <a:cxnSpLocks/>
          </p:cNvCxnSpPr>
          <p:nvPr/>
        </p:nvCxnSpPr>
        <p:spPr>
          <a:xfrm flipH="1" flipV="1">
            <a:off x="221882" y="5202856"/>
            <a:ext cx="181839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A9EEE4F-B544-E558-6CD4-A7B7197C5600}"/>
              </a:ext>
            </a:extLst>
          </p:cNvPr>
          <p:cNvSpPr txBox="1"/>
          <p:nvPr/>
        </p:nvSpPr>
        <p:spPr>
          <a:xfrm>
            <a:off x="2220293" y="5202857"/>
            <a:ext cx="2871764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 err="1">
                <a:solidFill>
                  <a:schemeClr val="bg1"/>
                </a:solidFill>
              </a:rPr>
              <a:t>Automatic</a:t>
            </a:r>
            <a:r>
              <a:rPr lang="fr-CH" b="1" dirty="0">
                <a:solidFill>
                  <a:schemeClr val="bg1"/>
                </a:solidFill>
              </a:rPr>
              <a:t> </a:t>
            </a:r>
            <a:r>
              <a:rPr lang="fr-CH" b="1" dirty="0" err="1">
                <a:solidFill>
                  <a:schemeClr val="bg1"/>
                </a:solidFill>
              </a:rPr>
              <a:t>filling</a:t>
            </a:r>
            <a:r>
              <a:rPr lang="fr-CH" b="1" dirty="0">
                <a:solidFill>
                  <a:schemeClr val="bg1"/>
                </a:solidFill>
              </a:rPr>
              <a:t> </a:t>
            </a:r>
            <a:r>
              <a:rPr lang="fr-CH" b="1" dirty="0" err="1">
                <a:solidFill>
                  <a:schemeClr val="bg1"/>
                </a:solidFill>
              </a:rPr>
              <a:t>from</a:t>
            </a:r>
            <a:r>
              <a:rPr lang="fr-CH" b="1" dirty="0">
                <a:solidFill>
                  <a:schemeClr val="bg1"/>
                </a:solidFill>
              </a:rPr>
              <a:t> EAM </a:t>
            </a:r>
            <a:r>
              <a:rPr lang="fr-CH" b="1" dirty="0" err="1">
                <a:solidFill>
                  <a:schemeClr val="bg1"/>
                </a:solidFill>
              </a:rPr>
              <a:t>Logbook</a:t>
            </a:r>
            <a:endParaRPr lang="fr-CH" b="1" dirty="0">
              <a:solidFill>
                <a:schemeClr val="bg1"/>
              </a:solidFill>
            </a:endParaRPr>
          </a:p>
          <a:p>
            <a:pPr algn="l"/>
            <a:endParaRPr lang="fr-CH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88B20D-6EAC-4CDF-D334-B7C73304E176}"/>
              </a:ext>
            </a:extLst>
          </p:cNvPr>
          <p:cNvSpPr txBox="1"/>
          <p:nvPr/>
        </p:nvSpPr>
        <p:spPr>
          <a:xfrm>
            <a:off x="5506407" y="5200108"/>
            <a:ext cx="2970026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fr-CH" b="1" dirty="0">
              <a:solidFill>
                <a:schemeClr val="bg1"/>
              </a:solidFill>
            </a:endParaRPr>
          </a:p>
          <a:p>
            <a:pPr algn="l"/>
            <a:r>
              <a:rPr lang="fr-CH" b="1" dirty="0">
                <a:solidFill>
                  <a:schemeClr val="bg1"/>
                </a:solidFill>
              </a:rPr>
              <a:t>EN-CV staffs</a:t>
            </a:r>
          </a:p>
          <a:p>
            <a:pPr algn="l"/>
            <a:endParaRPr lang="fr-CH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93DE2E-AEF0-BB61-B414-7A406370F57D}"/>
              </a:ext>
            </a:extLst>
          </p:cNvPr>
          <p:cNvSpPr txBox="1"/>
          <p:nvPr/>
        </p:nvSpPr>
        <p:spPr>
          <a:xfrm>
            <a:off x="8836473" y="5190293"/>
            <a:ext cx="2952328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endParaRPr lang="fr-CH" b="1" dirty="0">
              <a:solidFill>
                <a:schemeClr val="bg1"/>
              </a:solidFill>
            </a:endParaRPr>
          </a:p>
          <a:p>
            <a:pPr algn="l"/>
            <a:r>
              <a:rPr lang="fr-CH" b="1" dirty="0">
                <a:solidFill>
                  <a:schemeClr val="bg1"/>
                </a:solidFill>
              </a:rPr>
              <a:t>EN-CV staffs and CV </a:t>
            </a:r>
            <a:r>
              <a:rPr lang="fr-CH" b="1" dirty="0" err="1">
                <a:solidFill>
                  <a:schemeClr val="bg1"/>
                </a:solidFill>
              </a:rPr>
              <a:t>contractors</a:t>
            </a:r>
            <a:endParaRPr lang="fr-CH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642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ounded Rectangle 60"/>
          <p:cNvSpPr/>
          <p:nvPr/>
        </p:nvSpPr>
        <p:spPr>
          <a:xfrm>
            <a:off x="8699211" y="44625"/>
            <a:ext cx="2794350" cy="619268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303030"/>
                </a:solidFill>
              </a:rPr>
              <a:t>AFT Working Group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4" name="Rounded Rectangle 63"/>
          <p:cNvSpPr/>
          <p:nvPr/>
        </p:nvSpPr>
        <p:spPr>
          <a:xfrm>
            <a:off x="9192344" y="2119571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Assess equipment responsible in collaboration with groups concerned, and TIOC 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5770600" y="44625"/>
            <a:ext cx="2845680" cy="619268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303030"/>
                </a:solidFill>
              </a:rPr>
              <a:t>Equipment expert (AA, ACE, CV, EL, HE)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52" name="Rounded Rectangle 51"/>
          <p:cNvSpPr/>
          <p:nvPr/>
        </p:nvSpPr>
        <p:spPr>
          <a:xfrm>
            <a:off x="61290" y="44625"/>
            <a:ext cx="2794350" cy="6192688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303030"/>
                </a:solidFill>
              </a:rPr>
              <a:t>Machines control rooms or Experiment control rooms (CCC-PS, CCC-SPS, CCC-LHC, Isolde control room,..)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53" name="Rounded Rectangle 52"/>
          <p:cNvSpPr/>
          <p:nvPr/>
        </p:nvSpPr>
        <p:spPr>
          <a:xfrm>
            <a:off x="2902587" y="44625"/>
            <a:ext cx="2794350" cy="6192688"/>
          </a:xfrm>
          <a:prstGeom prst="round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303030"/>
                </a:solidFill>
              </a:rPr>
              <a:t>Infrastructure control room (CCC-TI)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Lightning Bolt 1"/>
          <p:cNvSpPr/>
          <p:nvPr/>
        </p:nvSpPr>
        <p:spPr>
          <a:xfrm>
            <a:off x="263352" y="1624330"/>
            <a:ext cx="720080" cy="43204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263352" y="2132856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Fault potentially linked to infrastructure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299123" y="2453334"/>
            <a:ext cx="1076584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402992" y="2241374"/>
            <a:ext cx="111559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2F2F2F"/>
                </a:solidFill>
              </a:rPr>
              <a:t>Contact TI</a:t>
            </a:r>
          </a:p>
        </p:txBody>
      </p:sp>
      <p:sp>
        <p:nvSpPr>
          <p:cNvPr id="13" name="Diamond 12"/>
          <p:cNvSpPr/>
          <p:nvPr/>
        </p:nvSpPr>
        <p:spPr>
          <a:xfrm>
            <a:off x="3378021" y="1848144"/>
            <a:ext cx="1548706" cy="12535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Check  problem  alarms </a:t>
            </a:r>
          </a:p>
        </p:txBody>
      </p:sp>
      <p:cxnSp>
        <p:nvCxnSpPr>
          <p:cNvPr id="22" name="Straight Connector 21"/>
          <p:cNvCxnSpPr>
            <a:stCxn id="13" idx="2"/>
          </p:cNvCxnSpPr>
          <p:nvPr/>
        </p:nvCxnSpPr>
        <p:spPr>
          <a:xfrm>
            <a:off x="4152374" y="3101644"/>
            <a:ext cx="0" cy="184666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226038" y="3095221"/>
            <a:ext cx="31351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2F2F2F"/>
                </a:solidFill>
              </a:rPr>
              <a:t>Yes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279576" y="3286310"/>
            <a:ext cx="1872798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263352" y="2969332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Create AFT faults with the suspected equipment in agreement with TI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387223" y="3074349"/>
            <a:ext cx="17034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2F2F2F"/>
                </a:solidFill>
              </a:rPr>
              <a:t>Contact Machines / </a:t>
            </a:r>
            <a:r>
              <a:rPr lang="en-GB" sz="1200" dirty="0" err="1">
                <a:solidFill>
                  <a:srgbClr val="2F2F2F"/>
                </a:solidFill>
              </a:rPr>
              <a:t>Exp</a:t>
            </a:r>
            <a:endParaRPr lang="en-GB" sz="1200" dirty="0">
              <a:solidFill>
                <a:srgbClr val="2F2F2F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1271464" y="3653408"/>
            <a:ext cx="0" cy="184666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271464" y="3838074"/>
            <a:ext cx="4824536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iamond 33"/>
          <p:cNvSpPr/>
          <p:nvPr/>
        </p:nvSpPr>
        <p:spPr>
          <a:xfrm>
            <a:off x="6148598" y="3151605"/>
            <a:ext cx="1800200" cy="137293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Fault confirmed for the equipment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01297" y="4517371"/>
            <a:ext cx="31351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2F2F2F"/>
                </a:solidFill>
              </a:rPr>
              <a:t>Yes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6040586" y="4853405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Pass to status Fault reviewed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164560" y="2908354"/>
            <a:ext cx="31351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2F2F2F"/>
                </a:solidFill>
              </a:rPr>
              <a:t>No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6040586" y="2119571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Request modification of attribute </a:t>
            </a:r>
          </a:p>
        </p:txBody>
      </p:sp>
      <p:cxnSp>
        <p:nvCxnSpPr>
          <p:cNvPr id="41" name="Straight Arrow Connector 40"/>
          <p:cNvCxnSpPr>
            <a:stCxn id="34" idx="2"/>
            <a:endCxn id="37" idx="0"/>
          </p:cNvCxnSpPr>
          <p:nvPr/>
        </p:nvCxnSpPr>
        <p:spPr>
          <a:xfrm>
            <a:off x="7048698" y="4524542"/>
            <a:ext cx="0" cy="328863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endCxn id="40" idx="2"/>
          </p:cNvCxnSpPr>
          <p:nvPr/>
        </p:nvCxnSpPr>
        <p:spPr>
          <a:xfrm flipV="1">
            <a:off x="7039976" y="2803647"/>
            <a:ext cx="8722" cy="35447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8056810" y="2446492"/>
            <a:ext cx="1135534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3144262" y="4873788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Create an Event for TIOC analysis linked to the AFT fault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4152374" y="3933056"/>
            <a:ext cx="0" cy="933412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4152374" y="3286310"/>
            <a:ext cx="0" cy="459431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2362371" y="3626112"/>
            <a:ext cx="17034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2F2F2F"/>
                </a:solidFill>
              </a:rPr>
              <a:t>Automatic notification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1F32B63-8273-97B0-4A4A-3EAF1C16B7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fr-FR" dirty="0"/>
              <a:t>2024-11-08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D974ACE-9D66-1B67-55FA-9C20AB72B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dirty="0"/>
              <a:t>Link AFT – EAM CV proposal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7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ounded Rectangle 60"/>
          <p:cNvSpPr/>
          <p:nvPr/>
        </p:nvSpPr>
        <p:spPr>
          <a:xfrm>
            <a:off x="8699211" y="44625"/>
            <a:ext cx="2794350" cy="619268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303030"/>
                </a:solidFill>
              </a:rPr>
              <a:t>AFT Working Group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4" name="Rounded Rectangle 63"/>
          <p:cNvSpPr/>
          <p:nvPr/>
        </p:nvSpPr>
        <p:spPr>
          <a:xfrm>
            <a:off x="9101144" y="1777533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Assess equipment responsible in collaboration with groups concerned, and TIOC 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5770600" y="44625"/>
            <a:ext cx="2845680" cy="619268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303030"/>
                </a:solidFill>
              </a:rPr>
              <a:t>Equipment expert (CV, EL, HE)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52" name="Rounded Rectangle 51"/>
          <p:cNvSpPr/>
          <p:nvPr/>
        </p:nvSpPr>
        <p:spPr>
          <a:xfrm>
            <a:off x="61290" y="44625"/>
            <a:ext cx="2794350" cy="6192688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303030"/>
                </a:solidFill>
              </a:rPr>
              <a:t>Machines control rooms or Experiment control rooms (CCC-PS, CCC-SPS, CCC-LHC, Isolde control room,..)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53" name="Rounded Rectangle 52"/>
          <p:cNvSpPr/>
          <p:nvPr/>
        </p:nvSpPr>
        <p:spPr>
          <a:xfrm>
            <a:off x="2902587" y="44625"/>
            <a:ext cx="2794350" cy="6192688"/>
          </a:xfrm>
          <a:prstGeom prst="round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303030"/>
                </a:solidFill>
              </a:rPr>
              <a:t>Infrastructure control room (CCC-TI)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72152" y="1790818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Fault potentially linked to infrastructure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207923" y="2111296"/>
            <a:ext cx="1076584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311792" y="1899336"/>
            <a:ext cx="111559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2F2F2F"/>
                </a:solidFill>
              </a:rPr>
              <a:t>Contact TI</a:t>
            </a:r>
          </a:p>
        </p:txBody>
      </p:sp>
      <p:sp>
        <p:nvSpPr>
          <p:cNvPr id="13" name="Diamond 12"/>
          <p:cNvSpPr/>
          <p:nvPr/>
        </p:nvSpPr>
        <p:spPr>
          <a:xfrm>
            <a:off x="3286821" y="1506106"/>
            <a:ext cx="1548706" cy="12535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Check  problem  alarms </a:t>
            </a:r>
          </a:p>
        </p:txBody>
      </p:sp>
      <p:cxnSp>
        <p:nvCxnSpPr>
          <p:cNvPr id="22" name="Straight Connector 21"/>
          <p:cNvCxnSpPr>
            <a:stCxn id="13" idx="2"/>
          </p:cNvCxnSpPr>
          <p:nvPr/>
        </p:nvCxnSpPr>
        <p:spPr>
          <a:xfrm>
            <a:off x="4061174" y="2759606"/>
            <a:ext cx="0" cy="184666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34838" y="2753183"/>
            <a:ext cx="31351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2F2F2F"/>
                </a:solidFill>
              </a:rPr>
              <a:t>Yes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188376" y="2944272"/>
            <a:ext cx="1872798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/>
          <p:cNvSpPr/>
          <p:nvPr/>
        </p:nvSpPr>
        <p:spPr>
          <a:xfrm>
            <a:off x="172152" y="2627294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Create AFT faults with the suspected equipment in agreement with TI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296023" y="2732311"/>
            <a:ext cx="17034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2F2F2F"/>
                </a:solidFill>
              </a:rPr>
              <a:t>Contact Machines / </a:t>
            </a:r>
            <a:r>
              <a:rPr lang="en-GB" sz="1200" dirty="0" err="1">
                <a:solidFill>
                  <a:srgbClr val="2F2F2F"/>
                </a:solidFill>
              </a:rPr>
              <a:t>Exp</a:t>
            </a:r>
            <a:endParaRPr lang="en-GB" sz="1200" dirty="0">
              <a:solidFill>
                <a:srgbClr val="2F2F2F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1180264" y="3311370"/>
            <a:ext cx="0" cy="184666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180264" y="3496036"/>
            <a:ext cx="4824536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iamond 33"/>
          <p:cNvSpPr/>
          <p:nvPr/>
        </p:nvSpPr>
        <p:spPr>
          <a:xfrm>
            <a:off x="6057398" y="2809567"/>
            <a:ext cx="1800200" cy="1372937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Fault confirmed for the equipment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010097" y="4175333"/>
            <a:ext cx="31351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2F2F2F"/>
                </a:solidFill>
              </a:rPr>
              <a:t>Yes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6004800" y="4310941"/>
            <a:ext cx="2016224" cy="18914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200" dirty="0"/>
              <a:t>Change the status of AFT Fault (reviewed)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200" dirty="0"/>
              <a:t>Fill the logbook event (filling automatically the AFT)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200" dirty="0"/>
              <a:t>Create additional work orders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200" dirty="0"/>
              <a:t>Define action plan (followed at the TIOC)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073360" y="2566316"/>
            <a:ext cx="31351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2F2F2F"/>
                </a:solidFill>
              </a:rPr>
              <a:t>No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5949386" y="1777533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Request modification of attribute </a:t>
            </a:r>
          </a:p>
        </p:txBody>
      </p:sp>
      <p:cxnSp>
        <p:nvCxnSpPr>
          <p:cNvPr id="41" name="Straight Arrow Connector 40"/>
          <p:cNvCxnSpPr>
            <a:cxnSpLocks/>
            <a:stCxn id="34" idx="2"/>
          </p:cNvCxnSpPr>
          <p:nvPr/>
        </p:nvCxnSpPr>
        <p:spPr>
          <a:xfrm>
            <a:off x="6957498" y="4182504"/>
            <a:ext cx="0" cy="92333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endCxn id="40" idx="2"/>
          </p:cNvCxnSpPr>
          <p:nvPr/>
        </p:nvCxnSpPr>
        <p:spPr>
          <a:xfrm flipV="1">
            <a:off x="6948776" y="2461609"/>
            <a:ext cx="8722" cy="35447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7965610" y="2104454"/>
            <a:ext cx="1135534" cy="0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3053062" y="4531750"/>
            <a:ext cx="2016224" cy="6840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Create:  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en-GB" sz="1200" dirty="0"/>
              <a:t>a logbook event for CV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A work order for the intervention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4061174" y="3591018"/>
            <a:ext cx="0" cy="933412"/>
          </a:xfrm>
          <a:prstGeom prst="straightConnector1">
            <a:avLst/>
          </a:prstGeom>
          <a:ln>
            <a:solidFill>
              <a:srgbClr val="3030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4061174" y="2944272"/>
            <a:ext cx="0" cy="459431"/>
          </a:xfrm>
          <a:prstGeom prst="line">
            <a:avLst/>
          </a:prstGeom>
          <a:ln>
            <a:solidFill>
              <a:srgbClr val="30303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2271171" y="3284074"/>
            <a:ext cx="17034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2F2F2F"/>
                </a:solidFill>
              </a:rPr>
              <a:t>Automatic notification</a:t>
            </a:r>
          </a:p>
        </p:txBody>
      </p:sp>
      <p:sp>
        <p:nvSpPr>
          <p:cNvPr id="2" name="Lightning Bolt 1"/>
          <p:cNvSpPr/>
          <p:nvPr/>
        </p:nvSpPr>
        <p:spPr>
          <a:xfrm>
            <a:off x="98489" y="1467288"/>
            <a:ext cx="720080" cy="432048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239BF63-D185-8DF4-979E-A1217559CC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fr-FR" dirty="0"/>
              <a:t>2024-11-08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61930E2-7415-572D-4413-7147377DD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dirty="0"/>
              <a:t>Link AFT – EAM CV proposal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82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43F25B81-AD40-4847-1C10-AD475E33FB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4999165"/>
              </p:ext>
            </p:extLst>
          </p:nvPr>
        </p:nvGraphicFramePr>
        <p:xfrm>
          <a:off x="415925" y="402540"/>
          <a:ext cx="11380812" cy="40054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Arrow: Right 2">
            <a:extLst>
              <a:ext uri="{FF2B5EF4-FFF2-40B4-BE49-F238E27FC236}">
                <a16:creationId xmlns:a16="http://schemas.microsoft.com/office/drawing/2014/main" id="{7A144DD7-C2CD-6E54-6E69-17D80E8CA169}"/>
              </a:ext>
            </a:extLst>
          </p:cNvPr>
          <p:cNvSpPr/>
          <p:nvPr/>
        </p:nvSpPr>
        <p:spPr>
          <a:xfrm>
            <a:off x="5585956" y="863270"/>
            <a:ext cx="1040749" cy="2880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78CB7087-0B01-1CF2-4EFD-EF02239A4956}"/>
              </a:ext>
            </a:extLst>
          </p:cNvPr>
          <p:cNvSpPr/>
          <p:nvPr/>
        </p:nvSpPr>
        <p:spPr>
          <a:xfrm rot="10800000">
            <a:off x="5585955" y="3025655"/>
            <a:ext cx="1040749" cy="2880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9B65B627-C79D-0443-D256-0042E92311F4}"/>
              </a:ext>
            </a:extLst>
          </p:cNvPr>
          <p:cNvSpPr/>
          <p:nvPr/>
        </p:nvSpPr>
        <p:spPr>
          <a:xfrm>
            <a:off x="6531204" y="2089550"/>
            <a:ext cx="477949" cy="213153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C8135C3B-0AD5-12DA-B6A4-C71DB317D0F3}"/>
              </a:ext>
            </a:extLst>
          </p:cNvPr>
          <p:cNvSpPr/>
          <p:nvPr/>
        </p:nvSpPr>
        <p:spPr>
          <a:xfrm>
            <a:off x="5585955" y="1439335"/>
            <a:ext cx="1040749" cy="288032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EF360B-294A-79C9-3D50-591D874B224D}"/>
              </a:ext>
            </a:extLst>
          </p:cNvPr>
          <p:cNvSpPr txBox="1"/>
          <p:nvPr/>
        </p:nvSpPr>
        <p:spPr>
          <a:xfrm>
            <a:off x="767408" y="4797152"/>
            <a:ext cx="769454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/>
              <a:t>Same request as EL : Possibility to link EAM logbook to several AFT faults  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182671AC-C804-CA3F-2FC6-8F2F28021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fr-FR" dirty="0"/>
              <a:t>2024-11-08</a:t>
            </a:r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68052396-96CE-94B9-B17E-1ACE942C4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dirty="0"/>
              <a:t>Link AFT – EAM CV proposal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083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77412" y="6372326"/>
            <a:ext cx="899274" cy="376647"/>
          </a:xfrm>
        </p:spPr>
        <p:txBody>
          <a:bodyPr/>
          <a:lstStyle/>
          <a:p>
            <a:fld id="{36B5EA5A-BC32-A742-B11B-8E7414D5B535}" type="slidenum">
              <a:rPr lang="en-GB" smtClean="0"/>
              <a:pPr/>
              <a:t>6</a:t>
            </a:fld>
            <a:endParaRPr lang="en-GB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8103673F-11FC-558C-2F6E-7C8018B931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211508"/>
              </p:ext>
            </p:extLst>
          </p:nvPr>
        </p:nvGraphicFramePr>
        <p:xfrm>
          <a:off x="7104112" y="639884"/>
          <a:ext cx="4968552" cy="37795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14226">
                  <a:extLst>
                    <a:ext uri="{9D8B030D-6E8A-4147-A177-3AD203B41FA5}">
                      <a16:colId xmlns:a16="http://schemas.microsoft.com/office/drawing/2014/main" val="3793773469"/>
                    </a:ext>
                  </a:extLst>
                </a:gridCol>
                <a:gridCol w="1362304">
                  <a:extLst>
                    <a:ext uri="{9D8B030D-6E8A-4147-A177-3AD203B41FA5}">
                      <a16:colId xmlns:a16="http://schemas.microsoft.com/office/drawing/2014/main" val="1755384225"/>
                    </a:ext>
                  </a:extLst>
                </a:gridCol>
                <a:gridCol w="2092022">
                  <a:extLst>
                    <a:ext uri="{9D8B030D-6E8A-4147-A177-3AD203B41FA5}">
                      <a16:colId xmlns:a16="http://schemas.microsoft.com/office/drawing/2014/main" val="107858759"/>
                    </a:ext>
                  </a:extLst>
                </a:gridCol>
              </a:tblGrid>
              <a:tr h="270333">
                <a:tc>
                  <a:txBody>
                    <a:bodyPr/>
                    <a:lstStyle/>
                    <a:p>
                      <a:r>
                        <a:rPr lang="fr-CH" sz="1400" dirty="0"/>
                        <a:t>System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H" sz="1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1861011"/>
                  </a:ext>
                </a:extLst>
              </a:tr>
              <a:tr h="473082">
                <a:tc rowSpan="10">
                  <a:txBody>
                    <a:bodyPr/>
                    <a:lstStyle/>
                    <a:p>
                      <a:endParaRPr lang="fr-CH" sz="1400" dirty="0"/>
                    </a:p>
                    <a:p>
                      <a:endParaRPr lang="fr-CH" sz="1400" dirty="0"/>
                    </a:p>
                    <a:p>
                      <a:endParaRPr lang="fr-CH" sz="1400" dirty="0"/>
                    </a:p>
                    <a:p>
                      <a:endParaRPr lang="fr-CH" sz="1400" dirty="0"/>
                    </a:p>
                    <a:p>
                      <a:endParaRPr lang="fr-CH" sz="1400" dirty="0"/>
                    </a:p>
                    <a:p>
                      <a:endParaRPr lang="fr-CH" sz="1400" dirty="0"/>
                    </a:p>
                    <a:p>
                      <a:r>
                        <a:rPr lang="fr-CH" sz="1400" dirty="0" err="1"/>
                        <a:t>Cooling</a:t>
                      </a:r>
                      <a:r>
                        <a:rPr lang="fr-CH" sz="1400" dirty="0"/>
                        <a:t> and Ventilation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Compressed air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Compressed air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298314"/>
                  </a:ext>
                </a:extLst>
              </a:tr>
              <a:tr h="270333">
                <a:tc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r>
                        <a:rPr lang="fr-CH" sz="1400" dirty="0" err="1"/>
                        <a:t>Cooling</a:t>
                      </a:r>
                      <a:endParaRPr lang="fr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Chilled</a:t>
                      </a:r>
                      <a:r>
                        <a:rPr lang="fr-CH" sz="1400" dirty="0"/>
                        <a:t> water system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4893037"/>
                  </a:ext>
                </a:extLst>
              </a:tr>
              <a:tr h="473082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Demineralised</a:t>
                      </a:r>
                      <a:r>
                        <a:rPr lang="fr-CH" sz="1400" dirty="0"/>
                        <a:t> water system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0167546"/>
                  </a:ext>
                </a:extLst>
              </a:tr>
              <a:tr h="27033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Detector system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4691726"/>
                  </a:ext>
                </a:extLst>
              </a:tr>
              <a:tr h="27033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err="1"/>
                        <a:t>Primary</a:t>
                      </a:r>
                      <a:r>
                        <a:rPr lang="fr-CH" sz="1400" dirty="0"/>
                        <a:t> water system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5537555"/>
                  </a:ext>
                </a:extLst>
              </a:tr>
              <a:tr h="27033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Raw water system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1135322"/>
                  </a:ext>
                </a:extLst>
              </a:tr>
              <a:tr h="270333">
                <a:tc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err="1"/>
                        <a:t>Rejected</a:t>
                      </a:r>
                      <a:r>
                        <a:rPr lang="fr-CH" sz="1400" dirty="0"/>
                        <a:t> water system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5623542"/>
                  </a:ext>
                </a:extLst>
              </a:tr>
              <a:tr h="270333">
                <a:tc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/>
                        <a:t>Ventilation</a:t>
                      </a:r>
                    </a:p>
                    <a:p>
                      <a:endParaRPr lang="fr-CH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Air pressurisation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1672896"/>
                  </a:ext>
                </a:extLst>
              </a:tr>
              <a:tr h="270333">
                <a:tc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HVAC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1497973"/>
                  </a:ext>
                </a:extLst>
              </a:tr>
              <a:tr h="270333">
                <a:tc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Smoke extraction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859301"/>
                  </a:ext>
                </a:extLst>
              </a:tr>
            </a:tbl>
          </a:graphicData>
        </a:graphic>
      </p:graphicFrame>
      <p:sp>
        <p:nvSpPr>
          <p:cNvPr id="2" name="Title 6">
            <a:extLst>
              <a:ext uri="{FF2B5EF4-FFF2-40B4-BE49-F238E27FC236}">
                <a16:creationId xmlns:a16="http://schemas.microsoft.com/office/drawing/2014/main" id="{1F963129-AD0A-F46F-148F-BC3259957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07013"/>
            <a:ext cx="11376025" cy="1065742"/>
          </a:xfrm>
        </p:spPr>
        <p:txBody>
          <a:bodyPr/>
          <a:lstStyle/>
          <a:p>
            <a:r>
              <a:rPr lang="fr-FR" dirty="0"/>
              <a:t>System </a:t>
            </a:r>
            <a:r>
              <a:rPr lang="fr-FR" dirty="0" err="1"/>
              <a:t>definition</a:t>
            </a:r>
            <a:endParaRPr lang="fr-FR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124C824-FF3F-8976-BDCD-A51D352C46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819470"/>
              </p:ext>
            </p:extLst>
          </p:nvPr>
        </p:nvGraphicFramePr>
        <p:xfrm>
          <a:off x="119336" y="639884"/>
          <a:ext cx="6783730" cy="4768657"/>
        </p:xfrm>
        <a:graphic>
          <a:graphicData uri="http://schemas.openxmlformats.org/drawingml/2006/table">
            <a:tbl>
              <a:tblPr/>
              <a:tblGrid>
                <a:gridCol w="663626">
                  <a:extLst>
                    <a:ext uri="{9D8B030D-6E8A-4147-A177-3AD203B41FA5}">
                      <a16:colId xmlns:a16="http://schemas.microsoft.com/office/drawing/2014/main" val="206963394"/>
                    </a:ext>
                  </a:extLst>
                </a:gridCol>
                <a:gridCol w="4030912">
                  <a:extLst>
                    <a:ext uri="{9D8B030D-6E8A-4147-A177-3AD203B41FA5}">
                      <a16:colId xmlns:a16="http://schemas.microsoft.com/office/drawing/2014/main" val="1038970208"/>
                    </a:ext>
                  </a:extLst>
                </a:gridCol>
                <a:gridCol w="798809">
                  <a:extLst>
                    <a:ext uri="{9D8B030D-6E8A-4147-A177-3AD203B41FA5}">
                      <a16:colId xmlns:a16="http://schemas.microsoft.com/office/drawing/2014/main" val="1393034211"/>
                    </a:ext>
                  </a:extLst>
                </a:gridCol>
                <a:gridCol w="811098">
                  <a:extLst>
                    <a:ext uri="{9D8B030D-6E8A-4147-A177-3AD203B41FA5}">
                      <a16:colId xmlns:a16="http://schemas.microsoft.com/office/drawing/2014/main" val="2481498911"/>
                    </a:ext>
                  </a:extLst>
                </a:gridCol>
                <a:gridCol w="479285">
                  <a:extLst>
                    <a:ext uri="{9D8B030D-6E8A-4147-A177-3AD203B41FA5}">
                      <a16:colId xmlns:a16="http://schemas.microsoft.com/office/drawing/2014/main" val="3001688669"/>
                    </a:ext>
                  </a:extLst>
                </a:gridCol>
              </a:tblGrid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Category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Description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Code Systeme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Code Fonction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Class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6506902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FSGACP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Systeme General Production Air Comprime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AC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7054437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FSGACD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Systeme General Distribution Air Comprime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AC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3539070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FSGACPD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Systeme General Production et Distribution Air Comprime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AC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1696623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FSACP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Station Production Air Comprime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AC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5830564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FSACD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Station Distribution Air Comprime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AC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82808521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FSACPD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Station Production et Distribution Air Comprime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AC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9875608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FSGBRP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Systeme General Production Temper - Brine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BR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FSYSRG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5481573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FSGBRD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Systeme General Distribution Temper - Brine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BR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FSYSRG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5816182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FSGBRPD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Systeme General Production et Distribution Temper - Brine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BR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FSYSRG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7980826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FSBRP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Station Production Temper - Brine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BR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FSYSR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5970207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FSBRD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Station Distribution Temper - Brine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BR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FSYSR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61664643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FSBRPD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Station Production et Distribution Temper - Brine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BR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FSYSR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7828478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FSGEBP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Systeme General Production Eau Brute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0710260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FSGEBD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Systeme General Distribution Eau Brute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289267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FSGEBPD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Systeme General Production et Distribution Eau Brute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6414195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FSEBP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Station Production Eau Brute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2053983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FSEBD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Station Distribution Eau Brute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21215992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FSEBPD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Station Production et Distribution Eau Brute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9767581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FSGEBOD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Systeme General Distribution Eau Boree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EBO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FSYSRG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4726464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FSGN2PD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Systeme General Production et Distribution Azote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N2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FSYSRG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1191462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FSEBOD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Station Distribution Eau Borée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EBO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FSYSR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0427981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FSN2PD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Station Production et Distribution Azote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F$S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N2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FSYSR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9701442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FSGECRL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Systeme General Relevage Eau Claire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EC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5538810"/>
                  </a:ext>
                </a:extLst>
              </a:tr>
              <a:tr h="184340"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FSGECRJ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Systeme General Rejet Eau Claire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F$G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EC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FSYSG</a:t>
                      </a:r>
                    </a:p>
                  </a:txBody>
                  <a:tcPr marL="9217" marR="9217" marT="92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724077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097FB59C-CB44-27E0-1FB9-842844544E91}"/>
              </a:ext>
            </a:extLst>
          </p:cNvPr>
          <p:cNvSpPr txBox="1"/>
          <p:nvPr/>
        </p:nvSpPr>
        <p:spPr>
          <a:xfrm>
            <a:off x="407988" y="5469436"/>
            <a:ext cx="1029714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dirty="0"/>
              <a:t>164 </a:t>
            </a:r>
            <a:r>
              <a:rPr lang="fr-CH" dirty="0" err="1"/>
              <a:t>Categories</a:t>
            </a:r>
            <a:r>
              <a:rPr lang="fr-CH" dirty="0"/>
              <a:t>  in EAM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dirty="0"/>
              <a:t>Not all </a:t>
            </a:r>
            <a:r>
              <a:rPr lang="fr-CH" dirty="0" err="1"/>
              <a:t>categories</a:t>
            </a:r>
            <a:r>
              <a:rPr lang="fr-CH" dirty="0"/>
              <a:t> </a:t>
            </a:r>
            <a:r>
              <a:rPr lang="fr-CH" dirty="0" err="1"/>
              <a:t>concerning</a:t>
            </a:r>
            <a:r>
              <a:rPr lang="fr-CH" dirty="0"/>
              <a:t> the Machines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r-CH" dirty="0"/>
              <a:t>Need a </a:t>
            </a:r>
            <a:r>
              <a:rPr lang="fr-CH" dirty="0" err="1"/>
              <a:t>review</a:t>
            </a:r>
            <a:r>
              <a:rPr lang="fr-CH" dirty="0"/>
              <a:t> of the AFT system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887BE3-B0BD-B44A-B3C3-81DD72852A92}"/>
              </a:ext>
            </a:extLst>
          </p:cNvPr>
          <p:cNvSpPr/>
          <p:nvPr/>
        </p:nvSpPr>
        <p:spPr>
          <a:xfrm>
            <a:off x="47328" y="980728"/>
            <a:ext cx="6855738" cy="108012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360ECB-C418-7CF6-773C-9FC01AE6C984}"/>
              </a:ext>
            </a:extLst>
          </p:cNvPr>
          <p:cNvSpPr/>
          <p:nvPr/>
        </p:nvSpPr>
        <p:spPr>
          <a:xfrm>
            <a:off x="8544272" y="919833"/>
            <a:ext cx="3600400" cy="593766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AC37E1C7-9A33-D9A7-B1ED-DB1C53AFDF26}"/>
              </a:ext>
            </a:extLst>
          </p:cNvPr>
          <p:cNvSpPr/>
          <p:nvPr/>
        </p:nvSpPr>
        <p:spPr>
          <a:xfrm>
            <a:off x="6975074" y="1124744"/>
            <a:ext cx="1281166" cy="2880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8F636C1-333D-EDE0-1627-C4ABB78A37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fr-FR" dirty="0"/>
              <a:t>2024-11-08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6512312F-A5F8-69A0-7B90-D39D23C6A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dirty="0"/>
              <a:t>Link AFT – EAM CV proposal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747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A90308-7A4C-4C92-B13F-58D5F52FE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C9852F02-501A-A82F-5BC5-A5DF5C0F3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Work </a:t>
            </a:r>
            <a:r>
              <a:rPr lang="fr-CH" dirty="0" err="1"/>
              <a:t>Order</a:t>
            </a:r>
            <a:r>
              <a:rPr lang="fr-CH" dirty="0"/>
              <a:t> Workflows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0FBADE7-5C3D-4FEE-1E93-9167B6E125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8782" y="854183"/>
            <a:ext cx="3754398" cy="5377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11D3A0B-D89A-5B78-7D32-8680BBDCDB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/>
          <a:p>
            <a:r>
              <a:rPr lang="fr-FR" dirty="0"/>
              <a:t>2024-11-08</a:t>
            </a:r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E2B742A-4892-9E9B-4ABC-9EE9AA77D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dirty="0"/>
              <a:t>Link AFT – EAM CV proposal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877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1554</TotalTime>
  <Words>772</Words>
  <Application>Microsoft Office PowerPoint</Application>
  <PresentationFormat>Widescreen</PresentationFormat>
  <Paragraphs>394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 Narrow</vt:lpstr>
      <vt:lpstr>Arial</vt:lpstr>
      <vt:lpstr>Calibri</vt:lpstr>
      <vt:lpstr>Office Theme</vt:lpstr>
      <vt:lpstr>Link AFT – EAM  EN-CV proposal </vt:lpstr>
      <vt:lpstr>PowerPoint Presentation</vt:lpstr>
      <vt:lpstr>PowerPoint Presentation</vt:lpstr>
      <vt:lpstr>PowerPoint Presentation</vt:lpstr>
      <vt:lpstr>PowerPoint Presentation</vt:lpstr>
      <vt:lpstr>System definition</vt:lpstr>
      <vt:lpstr>PowerPoint Presentation</vt:lpstr>
      <vt:lpstr>Work Order Workflows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Serge Deleval</dc:creator>
  <cp:lastModifiedBy>Serge Deleval</cp:lastModifiedBy>
  <cp:revision>19</cp:revision>
  <cp:lastPrinted>2020-01-30T13:49:18Z</cp:lastPrinted>
  <dcterms:created xsi:type="dcterms:W3CDTF">2024-11-05T10:10:23Z</dcterms:created>
  <dcterms:modified xsi:type="dcterms:W3CDTF">2024-11-08T09:35:59Z</dcterms:modified>
</cp:coreProperties>
</file>