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2" r:id="rId2"/>
    <p:sldId id="278" r:id="rId3"/>
    <p:sldId id="282" r:id="rId4"/>
    <p:sldId id="276" r:id="rId5"/>
    <p:sldId id="277" r:id="rId6"/>
    <p:sldId id="280" r:id="rId7"/>
    <p:sldId id="275" r:id="rId8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185" d="100"/>
          <a:sy n="185" d="100"/>
        </p:scale>
        <p:origin x="120" y="8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D0B0235-AD17-48A9-94F5-2F31305B65F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F6B296A-5058-433B-8538-4CA00A6BE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1967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9D66A84-19CE-4177-9C08-7B924372F3A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D72C604-D0ED-4C12-AF32-DF8F40890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242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55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262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1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96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55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8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564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468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30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EC7AE-122F-4280-A8D4-7D8EDF8A9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4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>
                <a:latin typeface="+mn-lt"/>
              </a:rPr>
              <a:t>MAPP Electronics Status November 2024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Paul Davis</a:t>
            </a:r>
          </a:p>
          <a:p>
            <a:r>
              <a:rPr lang="en-CA" dirty="0" smtClean="0"/>
              <a:t>University of Alberta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68" y="4831421"/>
            <a:ext cx="992863" cy="132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6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129" y="1241799"/>
            <a:ext cx="7026249" cy="52049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System Overview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November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MAPP Electronics Status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8EC7AE-122F-4280-A8D4-7D8EDF8A9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017" y="1394093"/>
            <a:ext cx="1466591" cy="12878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961" y="5179696"/>
            <a:ext cx="1529239" cy="9656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17" y="4960970"/>
            <a:ext cx="1970862" cy="11843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937" y="434339"/>
            <a:ext cx="992863" cy="132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08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Hardware Requirements 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731521" y="1690685"/>
          <a:ext cx="10739119" cy="381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53204">
                  <a:extLst>
                    <a:ext uri="{9D8B030D-6E8A-4147-A177-3AD203B41FA5}">
                      <a16:colId xmlns:a16="http://schemas.microsoft.com/office/drawing/2014/main" val="1519017061"/>
                    </a:ext>
                  </a:extLst>
                </a:gridCol>
                <a:gridCol w="1848859">
                  <a:extLst>
                    <a:ext uri="{9D8B030D-6E8A-4147-A177-3AD203B41FA5}">
                      <a16:colId xmlns:a16="http://schemas.microsoft.com/office/drawing/2014/main" val="1156299969"/>
                    </a:ext>
                  </a:extLst>
                </a:gridCol>
                <a:gridCol w="1848859">
                  <a:extLst>
                    <a:ext uri="{9D8B030D-6E8A-4147-A177-3AD203B41FA5}">
                      <a16:colId xmlns:a16="http://schemas.microsoft.com/office/drawing/2014/main" val="3614416703"/>
                    </a:ext>
                  </a:extLst>
                </a:gridCol>
                <a:gridCol w="1888197">
                  <a:extLst>
                    <a:ext uri="{9D8B030D-6E8A-4147-A177-3AD203B41FA5}">
                      <a16:colId xmlns:a16="http://schemas.microsoft.com/office/drawing/2014/main" val="1946726253"/>
                    </a:ext>
                  </a:extLst>
                </a:gridCol>
              </a:tblGrid>
              <a:tr h="47660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MAPP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Outrigger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955854"/>
                  </a:ext>
                </a:extLst>
              </a:tr>
              <a:tr h="47660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Ready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Required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Required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3231301"/>
                  </a:ext>
                </a:extLst>
              </a:tr>
              <a:tr h="476600"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PMT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763734"/>
                  </a:ext>
                </a:extLst>
              </a:tr>
              <a:tr h="476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Power </a:t>
                      </a:r>
                      <a:r>
                        <a:rPr lang="en-US" sz="2000" u="none" strike="noStrike" dirty="0">
                          <a:effectLst/>
                        </a:rPr>
                        <a:t>supply and base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256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400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80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632197"/>
                  </a:ext>
                </a:extLst>
              </a:tr>
              <a:tr h="476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Amplifier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51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50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9647372"/>
                  </a:ext>
                </a:extLst>
              </a:tr>
              <a:tr h="476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ADC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1133849"/>
                  </a:ext>
                </a:extLst>
              </a:tr>
              <a:tr h="476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Motherboard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647278"/>
                  </a:ext>
                </a:extLst>
              </a:tr>
              <a:tr h="476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Card cage and backplane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0*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8265121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2024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672320" y="5503485"/>
            <a:ext cx="1798320" cy="759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* Increase by 1 if not shared with MAPP</a:t>
            </a:r>
            <a:endParaRPr 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737" y="361220"/>
            <a:ext cx="992863" cy="132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722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TS2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Only 2 days to get all work done</a:t>
            </a:r>
          </a:p>
          <a:p>
            <a:r>
              <a:rPr lang="en-CA" dirty="0" smtClean="0"/>
              <a:t>Card Cage Installed</a:t>
            </a:r>
          </a:p>
          <a:p>
            <a:r>
              <a:rPr lang="en-CA" dirty="0" smtClean="0"/>
              <a:t>Power supplies wired and tested</a:t>
            </a:r>
          </a:p>
          <a:p>
            <a:r>
              <a:rPr lang="en-CA" dirty="0" smtClean="0"/>
              <a:t>Ground bonding added</a:t>
            </a:r>
          </a:p>
          <a:p>
            <a:r>
              <a:rPr lang="en-CA" dirty="0" smtClean="0"/>
              <a:t>2 DAQ Modules Installed &amp; wired</a:t>
            </a:r>
          </a:p>
          <a:p>
            <a:endParaRPr lang="en-CA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November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937" y="357346"/>
            <a:ext cx="992863" cy="13238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42893" y="2220909"/>
            <a:ext cx="4747693" cy="35607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095" y="4328355"/>
            <a:ext cx="1964057" cy="20279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173" y="4655473"/>
            <a:ext cx="4271781" cy="1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89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DAQ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DAQ Computer accessible</a:t>
            </a:r>
          </a:p>
          <a:p>
            <a:r>
              <a:rPr lang="en-CA" dirty="0" smtClean="0"/>
              <a:t>DAQ boards accessible</a:t>
            </a:r>
          </a:p>
          <a:p>
            <a:r>
              <a:rPr lang="en-CA" dirty="0" smtClean="0"/>
              <a:t>State of health readout functioning </a:t>
            </a:r>
          </a:p>
          <a:p>
            <a:r>
              <a:rPr lang="en-CA" dirty="0" smtClean="0"/>
              <a:t>Working on commissioning with channel </a:t>
            </a:r>
            <a:r>
              <a:rPr lang="en-CA" dirty="0" smtClean="0"/>
              <a:t>readout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November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937" y="357346"/>
            <a:ext cx="992863" cy="13238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5902" y="4275548"/>
            <a:ext cx="3637720" cy="190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09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Software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November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6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47565"/>
            <a:ext cx="6086541" cy="48190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937" y="357346"/>
            <a:ext cx="992863" cy="132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91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839788" y="2101981"/>
            <a:ext cx="5157787" cy="403093"/>
          </a:xfrm>
        </p:spPr>
        <p:txBody>
          <a:bodyPr>
            <a:normAutofit lnSpcReduction="10000"/>
          </a:bodyPr>
          <a:lstStyle/>
          <a:p>
            <a:r>
              <a:rPr lang="en-CA" dirty="0"/>
              <a:t>Tasks to complete before </a:t>
            </a:r>
            <a:r>
              <a:rPr lang="en-CA" dirty="0" smtClean="0"/>
              <a:t>end of run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839788" y="2784935"/>
            <a:ext cx="5157787" cy="3404727"/>
          </a:xfrm>
        </p:spPr>
        <p:txBody>
          <a:bodyPr/>
          <a:lstStyle/>
          <a:p>
            <a:r>
              <a:rPr lang="en-CA" dirty="0" smtClean="0"/>
              <a:t>Finish readout software</a:t>
            </a:r>
          </a:p>
          <a:p>
            <a:r>
              <a:rPr lang="en-CA" dirty="0" smtClean="0"/>
              <a:t>Analyze muons from beam and </a:t>
            </a:r>
            <a:r>
              <a:rPr lang="en-CA" dirty="0" err="1" smtClean="0"/>
              <a:t>cosmics</a:t>
            </a:r>
            <a:endParaRPr lang="en-CA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/>
              <a:t>Tasks to complete at </a:t>
            </a:r>
            <a:r>
              <a:rPr lang="en-CA" dirty="0" smtClean="0"/>
              <a:t>YETS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Prep 3 more DAQ modules for installation</a:t>
            </a:r>
          </a:p>
          <a:p>
            <a:r>
              <a:rPr lang="en-CA" dirty="0" smtClean="0"/>
              <a:t>Finish installation of the remainder of bases &amp; PMTs</a:t>
            </a:r>
            <a:endParaRPr lang="en-CA" dirty="0"/>
          </a:p>
          <a:p>
            <a:r>
              <a:rPr lang="en-CA" dirty="0" smtClean="0"/>
              <a:t>Install 6 DAQ modules &amp; cable</a:t>
            </a:r>
            <a:endParaRPr lang="en-CA" dirty="0"/>
          </a:p>
          <a:p>
            <a:r>
              <a:rPr lang="en-CA" dirty="0" smtClean="0"/>
              <a:t>Install temperature sensors</a:t>
            </a:r>
          </a:p>
          <a:p>
            <a:r>
              <a:rPr lang="en-CA" dirty="0" smtClean="0"/>
              <a:t>Install LED </a:t>
            </a:r>
            <a:r>
              <a:rPr lang="en-CA" dirty="0" err="1" smtClean="0"/>
              <a:t>pulser</a:t>
            </a:r>
            <a:r>
              <a:rPr lang="en-CA" dirty="0" smtClean="0"/>
              <a:t> cables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November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MAPP Electronics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C7AE-122F-4280-A8D4-7D8EDF8A974C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937" y="357346"/>
            <a:ext cx="992863" cy="132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7584</TotalTime>
  <Words>195</Words>
  <Application>Microsoft Office PowerPoint</Application>
  <PresentationFormat>Widescreen</PresentationFormat>
  <Paragraphs>75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MAPP Electronics Status November 2024</vt:lpstr>
      <vt:lpstr>System Overview</vt:lpstr>
      <vt:lpstr>Hardware Requirements </vt:lpstr>
      <vt:lpstr>TS2 Activities</vt:lpstr>
      <vt:lpstr>DAQ Status</vt:lpstr>
      <vt:lpstr>Software Status</vt:lpstr>
      <vt:lpstr>Schedule</vt:lpstr>
    </vt:vector>
  </TitlesOfParts>
  <Company>Information Services and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Davis</dc:creator>
  <cp:lastModifiedBy>Paul Davis</cp:lastModifiedBy>
  <cp:revision>38</cp:revision>
  <cp:lastPrinted>2024-09-09T23:00:48Z</cp:lastPrinted>
  <dcterms:created xsi:type="dcterms:W3CDTF">2024-08-02T17:18:20Z</dcterms:created>
  <dcterms:modified xsi:type="dcterms:W3CDTF">2024-11-19T14:26:27Z</dcterms:modified>
</cp:coreProperties>
</file>