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307" r:id="rId3"/>
    <p:sldId id="312" r:id="rId4"/>
    <p:sldId id="308" r:id="rId5"/>
    <p:sldId id="309" r:id="rId6"/>
    <p:sldId id="310" r:id="rId7"/>
    <p:sldId id="313" r:id="rId8"/>
    <p:sldId id="31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611E5-4629-3943-BF90-BF09604CCDA0}" v="22" dt="2024-11-04T17:00:34.6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/>
    <p:restoredTop sz="94762"/>
  </p:normalViewPr>
  <p:slideViewPr>
    <p:cSldViewPr snapToGrid="0">
      <p:cViewPr varScale="1">
        <p:scale>
          <a:sx n="121" d="100"/>
          <a:sy n="121" d="100"/>
        </p:scale>
        <p:origin x="1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Soluk" userId="cdc218893f06ea06" providerId="LiveId" clId="{3B3611E5-4629-3943-BF90-BF09604CCDA0}"/>
    <pc:docChg chg="undo custSel addSld delSld modSld sldOrd">
      <pc:chgData name="Richard Soluk" userId="cdc218893f06ea06" providerId="LiveId" clId="{3B3611E5-4629-3943-BF90-BF09604CCDA0}" dt="2024-11-04T22:31:26.066" v="4843" actId="20577"/>
      <pc:docMkLst>
        <pc:docMk/>
      </pc:docMkLst>
      <pc:sldChg chg="modSp mod">
        <pc:chgData name="Richard Soluk" userId="cdc218893f06ea06" providerId="LiveId" clId="{3B3611E5-4629-3943-BF90-BF09604CCDA0}" dt="2024-11-01T15:16:26.977" v="37" actId="122"/>
        <pc:sldMkLst>
          <pc:docMk/>
          <pc:sldMk cId="639069220" sldId="256"/>
        </pc:sldMkLst>
        <pc:spChg chg="mod">
          <ac:chgData name="Richard Soluk" userId="cdc218893f06ea06" providerId="LiveId" clId="{3B3611E5-4629-3943-BF90-BF09604CCDA0}" dt="2024-11-01T15:16:26.977" v="37" actId="122"/>
          <ac:spMkLst>
            <pc:docMk/>
            <pc:sldMk cId="639069220" sldId="256"/>
            <ac:spMk id="2" creationId="{00000000-0000-0000-0000-000000000000}"/>
          </ac:spMkLst>
        </pc:spChg>
      </pc:sldChg>
      <pc:sldChg chg="del">
        <pc:chgData name="Richard Soluk" userId="cdc218893f06ea06" providerId="LiveId" clId="{3B3611E5-4629-3943-BF90-BF09604CCDA0}" dt="2024-11-01T15:29:01.786" v="661" actId="2696"/>
        <pc:sldMkLst>
          <pc:docMk/>
          <pc:sldMk cId="1513906515" sldId="300"/>
        </pc:sldMkLst>
      </pc:sldChg>
      <pc:sldChg chg="addSp delSp del mod">
        <pc:chgData name="Richard Soluk" userId="cdc218893f06ea06" providerId="LiveId" clId="{3B3611E5-4629-3943-BF90-BF09604CCDA0}" dt="2024-11-01T15:17:14.582" v="40" actId="2696"/>
        <pc:sldMkLst>
          <pc:docMk/>
          <pc:sldMk cId="2146184988" sldId="304"/>
        </pc:sldMkLst>
        <pc:picChg chg="add del">
          <ac:chgData name="Richard Soluk" userId="cdc218893f06ea06" providerId="LiveId" clId="{3B3611E5-4629-3943-BF90-BF09604CCDA0}" dt="2024-11-01T15:16:57.049" v="39" actId="478"/>
          <ac:picMkLst>
            <pc:docMk/>
            <pc:sldMk cId="2146184988" sldId="304"/>
            <ac:picMk id="13" creationId="{A39E5945-DBA1-2949-926B-1ED579BE8D21}"/>
          </ac:picMkLst>
        </pc:picChg>
      </pc:sldChg>
      <pc:sldChg chg="addSp delSp modSp mod">
        <pc:chgData name="Richard Soluk" userId="cdc218893f06ea06" providerId="LiveId" clId="{3B3611E5-4629-3943-BF90-BF09604CCDA0}" dt="2024-11-01T15:40:30.235" v="1125" actId="20577"/>
        <pc:sldMkLst>
          <pc:docMk/>
          <pc:sldMk cId="2009236099" sldId="307"/>
        </pc:sldMkLst>
        <pc:spChg chg="mod">
          <ac:chgData name="Richard Soluk" userId="cdc218893f06ea06" providerId="LiveId" clId="{3B3611E5-4629-3943-BF90-BF09604CCDA0}" dt="2024-11-01T15:35:23.135" v="664" actId="122"/>
          <ac:spMkLst>
            <pc:docMk/>
            <pc:sldMk cId="2009236099" sldId="307"/>
            <ac:spMk id="2" creationId="{00000000-0000-0000-0000-000000000000}"/>
          </ac:spMkLst>
        </pc:spChg>
        <pc:spChg chg="add del mod">
          <ac:chgData name="Richard Soluk" userId="cdc218893f06ea06" providerId="LiveId" clId="{3B3611E5-4629-3943-BF90-BF09604CCDA0}" dt="2024-11-01T15:40:30.235" v="1125" actId="20577"/>
          <ac:spMkLst>
            <pc:docMk/>
            <pc:sldMk cId="2009236099" sldId="307"/>
            <ac:spMk id="9" creationId="{FB67EF55-D350-DA4C-9118-C4350DC2392B}"/>
          </ac:spMkLst>
        </pc:spChg>
        <pc:picChg chg="mod">
          <ac:chgData name="Richard Soluk" userId="cdc218893f06ea06" providerId="LiveId" clId="{3B3611E5-4629-3943-BF90-BF09604CCDA0}" dt="2024-11-01T15:19:14.716" v="43" actId="167"/>
          <ac:picMkLst>
            <pc:docMk/>
            <pc:sldMk cId="2009236099" sldId="307"/>
            <ac:picMk id="3" creationId="{3566D419-8B8B-2C4E-B60D-689A8E740118}"/>
          </ac:picMkLst>
        </pc:picChg>
      </pc:sldChg>
      <pc:sldChg chg="addSp modSp add mod">
        <pc:chgData name="Richard Soluk" userId="cdc218893f06ea06" providerId="LiveId" clId="{3B3611E5-4629-3943-BF90-BF09604CCDA0}" dt="2024-11-04T16:26:50.487" v="3299" actId="20577"/>
        <pc:sldMkLst>
          <pc:docMk/>
          <pc:sldMk cId="1346110491" sldId="308"/>
        </pc:sldMkLst>
        <pc:spChg chg="mod">
          <ac:chgData name="Richard Soluk" userId="cdc218893f06ea06" providerId="LiveId" clId="{3B3611E5-4629-3943-BF90-BF09604CCDA0}" dt="2024-11-04T16:17:56.730" v="3002" actId="20577"/>
          <ac:spMkLst>
            <pc:docMk/>
            <pc:sldMk cId="1346110491" sldId="308"/>
            <ac:spMk id="2" creationId="{817AF764-D871-3389-E5FF-8E5B9C358AC5}"/>
          </ac:spMkLst>
        </pc:spChg>
        <pc:spChg chg="mod">
          <ac:chgData name="Richard Soluk" userId="cdc218893f06ea06" providerId="LiveId" clId="{3B3611E5-4629-3943-BF90-BF09604CCDA0}" dt="2024-11-04T16:26:50.487" v="3299" actId="20577"/>
          <ac:spMkLst>
            <pc:docMk/>
            <pc:sldMk cId="1346110491" sldId="308"/>
            <ac:spMk id="9" creationId="{FE733D32-41DD-AF1F-6D3C-0F960DCD2655}"/>
          </ac:spMkLst>
        </pc:spChg>
        <pc:picChg chg="add mod">
          <ac:chgData name="Richard Soluk" userId="cdc218893f06ea06" providerId="LiveId" clId="{3B3611E5-4629-3943-BF90-BF09604CCDA0}" dt="2024-11-01T15:49:51.958" v="1342" actId="1076"/>
          <ac:picMkLst>
            <pc:docMk/>
            <pc:sldMk cId="1346110491" sldId="308"/>
            <ac:picMk id="7" creationId="{6C86DE81-AE3A-4BB7-2D65-FC702C43EB60}"/>
          </ac:picMkLst>
        </pc:picChg>
        <pc:picChg chg="add mod">
          <ac:chgData name="Richard Soluk" userId="cdc218893f06ea06" providerId="LiveId" clId="{3B3611E5-4629-3943-BF90-BF09604CCDA0}" dt="2024-11-01T15:49:44.755" v="1341" actId="1076"/>
          <ac:picMkLst>
            <pc:docMk/>
            <pc:sldMk cId="1346110491" sldId="308"/>
            <ac:picMk id="11" creationId="{9F5AC1CA-7B3A-DB36-83DC-B4ADF7DDA1A2}"/>
          </ac:picMkLst>
        </pc:picChg>
      </pc:sldChg>
      <pc:sldChg chg="addSp delSp modSp add mod">
        <pc:chgData name="Richard Soluk" userId="cdc218893f06ea06" providerId="LiveId" clId="{3B3611E5-4629-3943-BF90-BF09604CCDA0}" dt="2024-11-04T22:00:12.587" v="4825" actId="1076"/>
        <pc:sldMkLst>
          <pc:docMk/>
          <pc:sldMk cId="810255771" sldId="309"/>
        </pc:sldMkLst>
        <pc:spChg chg="mod">
          <ac:chgData name="Richard Soluk" userId="cdc218893f06ea06" providerId="LiveId" clId="{3B3611E5-4629-3943-BF90-BF09604CCDA0}" dt="2024-11-01T16:02:24.296" v="1698" actId="20577"/>
          <ac:spMkLst>
            <pc:docMk/>
            <pc:sldMk cId="810255771" sldId="309"/>
            <ac:spMk id="2" creationId="{0F41C426-3FC2-D52E-D6EB-B8A79CDE7096}"/>
          </ac:spMkLst>
        </pc:spChg>
        <pc:spChg chg="mod">
          <ac:chgData name="Richard Soluk" userId="cdc218893f06ea06" providerId="LiveId" clId="{3B3611E5-4629-3943-BF90-BF09604CCDA0}" dt="2024-11-04T22:00:12.587" v="4825" actId="1076"/>
          <ac:spMkLst>
            <pc:docMk/>
            <pc:sldMk cId="810255771" sldId="309"/>
            <ac:spMk id="9" creationId="{539052FC-5572-CB6F-4C8C-A7A6B1A34782}"/>
          </ac:spMkLst>
        </pc:spChg>
        <pc:picChg chg="del">
          <ac:chgData name="Richard Soluk" userId="cdc218893f06ea06" providerId="LiveId" clId="{3B3611E5-4629-3943-BF90-BF09604CCDA0}" dt="2024-11-01T15:53:39.441" v="1510" actId="478"/>
          <ac:picMkLst>
            <pc:docMk/>
            <pc:sldMk cId="810255771" sldId="309"/>
            <ac:picMk id="7" creationId="{82CA23A9-19E0-041A-A59A-D3491E191E24}"/>
          </ac:picMkLst>
        </pc:picChg>
        <pc:picChg chg="add mod">
          <ac:chgData name="Richard Soluk" userId="cdc218893f06ea06" providerId="LiveId" clId="{3B3611E5-4629-3943-BF90-BF09604CCDA0}" dt="2024-11-01T16:08:25.013" v="1888" actId="1076"/>
          <ac:picMkLst>
            <pc:docMk/>
            <pc:sldMk cId="810255771" sldId="309"/>
            <ac:picMk id="8" creationId="{74D9E6FA-72EA-0B62-1EB0-814AF789A9AD}"/>
          </ac:picMkLst>
        </pc:picChg>
        <pc:picChg chg="del">
          <ac:chgData name="Richard Soluk" userId="cdc218893f06ea06" providerId="LiveId" clId="{3B3611E5-4629-3943-BF90-BF09604CCDA0}" dt="2024-11-01T15:53:40.542" v="1511" actId="478"/>
          <ac:picMkLst>
            <pc:docMk/>
            <pc:sldMk cId="810255771" sldId="309"/>
            <ac:picMk id="11" creationId="{5F445052-231A-2A3B-B8FF-C718EA450B32}"/>
          </ac:picMkLst>
        </pc:picChg>
        <pc:picChg chg="add mod">
          <ac:chgData name="Richard Soluk" userId="cdc218893f06ea06" providerId="LiveId" clId="{3B3611E5-4629-3943-BF90-BF09604CCDA0}" dt="2024-11-01T16:08:21.346" v="1887" actId="14100"/>
          <ac:picMkLst>
            <pc:docMk/>
            <pc:sldMk cId="810255771" sldId="309"/>
            <ac:picMk id="13" creationId="{3702956C-FE59-4B39-9D54-662D238637BE}"/>
          </ac:picMkLst>
        </pc:picChg>
      </pc:sldChg>
      <pc:sldChg chg="addSp delSp modSp add mod">
        <pc:chgData name="Richard Soluk" userId="cdc218893f06ea06" providerId="LiveId" clId="{3B3611E5-4629-3943-BF90-BF09604CCDA0}" dt="2024-11-04T19:35:31.934" v="4670" actId="20577"/>
        <pc:sldMkLst>
          <pc:docMk/>
          <pc:sldMk cId="2508091466" sldId="310"/>
        </pc:sldMkLst>
        <pc:spChg chg="mod">
          <ac:chgData name="Richard Soluk" userId="cdc218893f06ea06" providerId="LiveId" clId="{3B3611E5-4629-3943-BF90-BF09604CCDA0}" dt="2024-11-04T16:38:28.686" v="3835" actId="20577"/>
          <ac:spMkLst>
            <pc:docMk/>
            <pc:sldMk cId="2508091466" sldId="310"/>
            <ac:spMk id="2" creationId="{6F00F714-9444-BD45-536B-46C9EA48F756}"/>
          </ac:spMkLst>
        </pc:spChg>
        <pc:spChg chg="add del">
          <ac:chgData name="Richard Soluk" userId="cdc218893f06ea06" providerId="LiveId" clId="{3B3611E5-4629-3943-BF90-BF09604CCDA0}" dt="2024-11-04T16:42:23.637" v="4164" actId="22"/>
          <ac:spMkLst>
            <pc:docMk/>
            <pc:sldMk cId="2508091466" sldId="310"/>
            <ac:spMk id="8" creationId="{EDDBCE19-4D9A-2763-081C-A0C56976B768}"/>
          </ac:spMkLst>
        </pc:spChg>
        <pc:spChg chg="mod">
          <ac:chgData name="Richard Soluk" userId="cdc218893f06ea06" providerId="LiveId" clId="{3B3611E5-4629-3943-BF90-BF09604CCDA0}" dt="2024-11-04T19:35:31.934" v="4670" actId="20577"/>
          <ac:spMkLst>
            <pc:docMk/>
            <pc:sldMk cId="2508091466" sldId="310"/>
            <ac:spMk id="9" creationId="{8DD6E3E7-59BE-3147-3303-3676EAFF45A2}"/>
          </ac:spMkLst>
        </pc:spChg>
        <pc:picChg chg="add mod">
          <ac:chgData name="Richard Soluk" userId="cdc218893f06ea06" providerId="LiveId" clId="{3B3611E5-4629-3943-BF90-BF09604CCDA0}" dt="2024-11-01T16:16:05.836" v="2165" actId="1076"/>
          <ac:picMkLst>
            <pc:docMk/>
            <pc:sldMk cId="2508091466" sldId="310"/>
            <ac:picMk id="7" creationId="{7EA6DF55-0E2C-9C96-5D3A-2DC0DA7E81D1}"/>
          </ac:picMkLst>
        </pc:picChg>
        <pc:picChg chg="del">
          <ac:chgData name="Richard Soluk" userId="cdc218893f06ea06" providerId="LiveId" clId="{3B3611E5-4629-3943-BF90-BF09604CCDA0}" dt="2024-11-01T16:14:20.639" v="2158" actId="478"/>
          <ac:picMkLst>
            <pc:docMk/>
            <pc:sldMk cId="2508091466" sldId="310"/>
            <ac:picMk id="8" creationId="{BBB7AAE2-8FF0-364C-5EFD-885FFDA85FDA}"/>
          </ac:picMkLst>
        </pc:picChg>
        <pc:picChg chg="add mod">
          <ac:chgData name="Richard Soluk" userId="cdc218893f06ea06" providerId="LiveId" clId="{3B3611E5-4629-3943-BF90-BF09604CCDA0}" dt="2024-11-01T16:16:10.520" v="2166" actId="1076"/>
          <ac:picMkLst>
            <pc:docMk/>
            <pc:sldMk cId="2508091466" sldId="310"/>
            <ac:picMk id="12" creationId="{F56B285F-EFC3-3F81-CAAA-F6529656C264}"/>
          </ac:picMkLst>
        </pc:picChg>
        <pc:picChg chg="del">
          <ac:chgData name="Richard Soluk" userId="cdc218893f06ea06" providerId="LiveId" clId="{3B3611E5-4629-3943-BF90-BF09604CCDA0}" dt="2024-11-01T16:14:19.640" v="2157" actId="478"/>
          <ac:picMkLst>
            <pc:docMk/>
            <pc:sldMk cId="2508091466" sldId="310"/>
            <ac:picMk id="13" creationId="{7F46627F-79C3-A7FA-0284-E8D3F660BD4E}"/>
          </ac:picMkLst>
        </pc:picChg>
        <pc:picChg chg="add mod">
          <ac:chgData name="Richard Soluk" userId="cdc218893f06ea06" providerId="LiveId" clId="{3B3611E5-4629-3943-BF90-BF09604CCDA0}" dt="2024-11-01T16:17:58.885" v="2170" actId="14100"/>
          <ac:picMkLst>
            <pc:docMk/>
            <pc:sldMk cId="2508091466" sldId="310"/>
            <ac:picMk id="16" creationId="{6CD403C8-A74A-F22D-277C-D848580F706E}"/>
          </ac:picMkLst>
        </pc:picChg>
      </pc:sldChg>
      <pc:sldChg chg="addSp delSp modSp add mod">
        <pc:chgData name="Richard Soluk" userId="cdc218893f06ea06" providerId="LiveId" clId="{3B3611E5-4629-3943-BF90-BF09604CCDA0}" dt="2024-11-04T22:31:26.066" v="4843" actId="20577"/>
        <pc:sldMkLst>
          <pc:docMk/>
          <pc:sldMk cId="2521741333" sldId="311"/>
        </pc:sldMkLst>
        <pc:spChg chg="mod">
          <ac:chgData name="Richard Soluk" userId="cdc218893f06ea06" providerId="LiveId" clId="{3B3611E5-4629-3943-BF90-BF09604CCDA0}" dt="2024-11-01T16:20:30.196" v="2314" actId="20577"/>
          <ac:spMkLst>
            <pc:docMk/>
            <pc:sldMk cId="2521741333" sldId="311"/>
            <ac:spMk id="2" creationId="{ABC4170A-2D2A-08C5-8601-592CC797CD77}"/>
          </ac:spMkLst>
        </pc:spChg>
        <pc:spChg chg="mod">
          <ac:chgData name="Richard Soluk" userId="cdc218893f06ea06" providerId="LiveId" clId="{3B3611E5-4629-3943-BF90-BF09604CCDA0}" dt="2024-11-04T22:31:26.066" v="4843" actId="20577"/>
          <ac:spMkLst>
            <pc:docMk/>
            <pc:sldMk cId="2521741333" sldId="311"/>
            <ac:spMk id="9" creationId="{ED99C31C-88C8-CABD-4D54-D71E39C88547}"/>
          </ac:spMkLst>
        </pc:spChg>
        <pc:picChg chg="del">
          <ac:chgData name="Richard Soluk" userId="cdc218893f06ea06" providerId="LiveId" clId="{3B3611E5-4629-3943-BF90-BF09604CCDA0}" dt="2024-11-01T16:27:32.800" v="2539" actId="478"/>
          <ac:picMkLst>
            <pc:docMk/>
            <pc:sldMk cId="2521741333" sldId="311"/>
            <ac:picMk id="7" creationId="{E4669F0F-D4EF-DFD0-5FAE-477A8D89E1CD}"/>
          </ac:picMkLst>
        </pc:picChg>
        <pc:picChg chg="add mod">
          <ac:chgData name="Richard Soluk" userId="cdc218893f06ea06" providerId="LiveId" clId="{3B3611E5-4629-3943-BF90-BF09604CCDA0}" dt="2024-11-01T16:28:35.134" v="2545" actId="1076"/>
          <ac:picMkLst>
            <pc:docMk/>
            <pc:sldMk cId="2521741333" sldId="311"/>
            <ac:picMk id="8" creationId="{76B53F86-E8BE-0BC2-A98B-CA7A9C9838EA}"/>
          </ac:picMkLst>
        </pc:picChg>
        <pc:picChg chg="del">
          <ac:chgData name="Richard Soluk" userId="cdc218893f06ea06" providerId="LiveId" clId="{3B3611E5-4629-3943-BF90-BF09604CCDA0}" dt="2024-11-01T16:27:34.128" v="2540" actId="478"/>
          <ac:picMkLst>
            <pc:docMk/>
            <pc:sldMk cId="2521741333" sldId="311"/>
            <ac:picMk id="12" creationId="{464FECF3-159B-8073-D4AB-9DC1B1179F93}"/>
          </ac:picMkLst>
        </pc:picChg>
        <pc:picChg chg="add mod">
          <ac:chgData name="Richard Soluk" userId="cdc218893f06ea06" providerId="LiveId" clId="{3B3611E5-4629-3943-BF90-BF09604CCDA0}" dt="2024-11-01T16:29:07.182" v="2549" actId="14100"/>
          <ac:picMkLst>
            <pc:docMk/>
            <pc:sldMk cId="2521741333" sldId="311"/>
            <ac:picMk id="13" creationId="{8FACF76A-3150-558D-46BF-C0E3F53BD1F5}"/>
          </ac:picMkLst>
        </pc:picChg>
        <pc:picChg chg="del">
          <ac:chgData name="Richard Soluk" userId="cdc218893f06ea06" providerId="LiveId" clId="{3B3611E5-4629-3943-BF90-BF09604CCDA0}" dt="2024-11-01T16:27:36.586" v="2541" actId="478"/>
          <ac:picMkLst>
            <pc:docMk/>
            <pc:sldMk cId="2521741333" sldId="311"/>
            <ac:picMk id="16" creationId="{53DF7498-2576-2228-9682-0E8208DED4FD}"/>
          </ac:picMkLst>
        </pc:picChg>
        <pc:picChg chg="add del mod">
          <ac:chgData name="Richard Soluk" userId="cdc218893f06ea06" providerId="LiveId" clId="{3B3611E5-4629-3943-BF90-BF09604CCDA0}" dt="2024-11-01T16:30:54.027" v="2551" actId="478"/>
          <ac:picMkLst>
            <pc:docMk/>
            <pc:sldMk cId="2521741333" sldId="311"/>
            <ac:picMk id="17" creationId="{39113167-3838-7B3C-BA1B-66A6DDD8E13D}"/>
          </ac:picMkLst>
        </pc:picChg>
        <pc:picChg chg="add mod">
          <ac:chgData name="Richard Soluk" userId="cdc218893f06ea06" providerId="LiveId" clId="{3B3611E5-4629-3943-BF90-BF09604CCDA0}" dt="2024-11-01T16:31:47.533" v="2555" actId="14100"/>
          <ac:picMkLst>
            <pc:docMk/>
            <pc:sldMk cId="2521741333" sldId="311"/>
            <ac:picMk id="19" creationId="{770DC005-AD38-5CA8-151F-7C1938CBB147}"/>
          </ac:picMkLst>
        </pc:picChg>
      </pc:sldChg>
      <pc:sldChg chg="delSp modSp add mod ord">
        <pc:chgData name="Richard Soluk" userId="cdc218893f06ea06" providerId="LiveId" clId="{3B3611E5-4629-3943-BF90-BF09604CCDA0}" dt="2024-11-04T16:17:37.849" v="2980" actId="20577"/>
        <pc:sldMkLst>
          <pc:docMk/>
          <pc:sldMk cId="1838046853" sldId="312"/>
        </pc:sldMkLst>
        <pc:spChg chg="mod">
          <ac:chgData name="Richard Soluk" userId="cdc218893f06ea06" providerId="LiveId" clId="{3B3611E5-4629-3943-BF90-BF09604CCDA0}" dt="2024-11-04T16:17:37.849" v="2980" actId="20577"/>
          <ac:spMkLst>
            <pc:docMk/>
            <pc:sldMk cId="1838046853" sldId="312"/>
            <ac:spMk id="9" creationId="{593C4A6C-44BD-BB25-28EB-74487E086FB2}"/>
          </ac:spMkLst>
        </pc:spChg>
        <pc:picChg chg="del">
          <ac:chgData name="Richard Soluk" userId="cdc218893f06ea06" providerId="LiveId" clId="{3B3611E5-4629-3943-BF90-BF09604CCDA0}" dt="2024-11-04T16:14:02.838" v="2802" actId="478"/>
          <ac:picMkLst>
            <pc:docMk/>
            <pc:sldMk cId="1838046853" sldId="312"/>
            <ac:picMk id="7" creationId="{C1EDEBBB-B297-B421-165E-30B2E1445E6E}"/>
          </ac:picMkLst>
        </pc:picChg>
        <pc:picChg chg="del">
          <ac:chgData name="Richard Soluk" userId="cdc218893f06ea06" providerId="LiveId" clId="{3B3611E5-4629-3943-BF90-BF09604CCDA0}" dt="2024-11-04T16:14:03.986" v="2803" actId="478"/>
          <ac:picMkLst>
            <pc:docMk/>
            <pc:sldMk cId="1838046853" sldId="312"/>
            <ac:picMk id="11" creationId="{1B8574E6-8AFC-4CEA-C1E5-9E2AF8D15E7C}"/>
          </ac:picMkLst>
        </pc:picChg>
      </pc:sldChg>
      <pc:sldChg chg="addSp delSp modSp add mod">
        <pc:chgData name="Richard Soluk" userId="cdc218893f06ea06" providerId="LiveId" clId="{3B3611E5-4629-3943-BF90-BF09604CCDA0}" dt="2024-11-04T19:37:38.299" v="4821" actId="20577"/>
        <pc:sldMkLst>
          <pc:docMk/>
          <pc:sldMk cId="1856369968" sldId="313"/>
        </pc:sldMkLst>
        <pc:spChg chg="mod">
          <ac:chgData name="Richard Soluk" userId="cdc218893f06ea06" providerId="LiveId" clId="{3B3611E5-4629-3943-BF90-BF09604CCDA0}" dt="2024-11-04T19:37:38.299" v="4821" actId="20577"/>
          <ac:spMkLst>
            <pc:docMk/>
            <pc:sldMk cId="1856369968" sldId="313"/>
            <ac:spMk id="9" creationId="{475DFB82-298C-690D-6E35-DD6D9FEDA12B}"/>
          </ac:spMkLst>
        </pc:spChg>
        <pc:spChg chg="add del">
          <ac:chgData name="Richard Soluk" userId="cdc218893f06ea06" providerId="LiveId" clId="{3B3611E5-4629-3943-BF90-BF09604CCDA0}" dt="2024-11-04T16:50:48.306" v="4173" actId="22"/>
          <ac:spMkLst>
            <pc:docMk/>
            <pc:sldMk cId="1856369968" sldId="313"/>
            <ac:spMk id="15" creationId="{7155FC2D-C128-703F-E214-346C3BD94DBE}"/>
          </ac:spMkLst>
        </pc:spChg>
        <pc:spChg chg="add del">
          <ac:chgData name="Richard Soluk" userId="cdc218893f06ea06" providerId="LiveId" clId="{3B3611E5-4629-3943-BF90-BF09604CCDA0}" dt="2024-11-04T16:51:03.222" v="4175" actId="22"/>
          <ac:spMkLst>
            <pc:docMk/>
            <pc:sldMk cId="1856369968" sldId="313"/>
            <ac:spMk id="18" creationId="{C339C227-78EB-1D23-A1A5-EBD40C1E0A72}"/>
          </ac:spMkLst>
        </pc:spChg>
        <pc:graphicFrameChg chg="add mod">
          <ac:chgData name="Richard Soluk" userId="cdc218893f06ea06" providerId="LiveId" clId="{3B3611E5-4629-3943-BF90-BF09604CCDA0}" dt="2024-11-04T16:45:44.363" v="4170"/>
          <ac:graphicFrameMkLst>
            <pc:docMk/>
            <pc:sldMk cId="1856369968" sldId="313"/>
            <ac:graphicFrameMk id="6" creationId="{1315A108-CFD8-B296-8D59-434C4AFC1991}"/>
          </ac:graphicFrameMkLst>
        </pc:graphicFrameChg>
        <pc:picChg chg="del">
          <ac:chgData name="Richard Soluk" userId="cdc218893f06ea06" providerId="LiveId" clId="{3B3611E5-4629-3943-BF90-BF09604CCDA0}" dt="2024-11-04T16:42:51.451" v="4166" actId="478"/>
          <ac:picMkLst>
            <pc:docMk/>
            <pc:sldMk cId="1856369968" sldId="313"/>
            <ac:picMk id="7" creationId="{92E63D98-0B41-E272-4ABF-C5E5AEFF826E}"/>
          </ac:picMkLst>
        </pc:picChg>
        <pc:picChg chg="add mod">
          <ac:chgData name="Richard Soluk" userId="cdc218893f06ea06" providerId="LiveId" clId="{3B3611E5-4629-3943-BF90-BF09604CCDA0}" dt="2024-11-04T16:48:14.029" v="4171" actId="931"/>
          <ac:picMkLst>
            <pc:docMk/>
            <pc:sldMk cId="1856369968" sldId="313"/>
            <ac:picMk id="11" creationId="{49BE989A-2440-42C0-BD0E-E510CED34741}"/>
          </ac:picMkLst>
        </pc:picChg>
        <pc:picChg chg="del">
          <ac:chgData name="Richard Soluk" userId="cdc218893f06ea06" providerId="LiveId" clId="{3B3611E5-4629-3943-BF90-BF09604CCDA0}" dt="2024-11-04T16:42:52.426" v="4167" actId="478"/>
          <ac:picMkLst>
            <pc:docMk/>
            <pc:sldMk cId="1856369968" sldId="313"/>
            <ac:picMk id="12" creationId="{54C9C2B0-1CAF-8345-F62E-F3313A45EA0F}"/>
          </ac:picMkLst>
        </pc:picChg>
        <pc:picChg chg="del">
          <ac:chgData name="Richard Soluk" userId="cdc218893f06ea06" providerId="LiveId" clId="{3B3611E5-4629-3943-BF90-BF09604CCDA0}" dt="2024-11-04T16:42:54.186" v="4168" actId="478"/>
          <ac:picMkLst>
            <pc:docMk/>
            <pc:sldMk cId="1856369968" sldId="313"/>
            <ac:picMk id="16" creationId="{54E43CD3-B85B-B91F-C6C2-16BAF054247D}"/>
          </ac:picMkLst>
        </pc:picChg>
        <pc:picChg chg="add mod">
          <ac:chgData name="Richard Soluk" userId="cdc218893f06ea06" providerId="LiveId" clId="{3B3611E5-4629-3943-BF90-BF09604CCDA0}" dt="2024-11-04T16:52:57.734" v="4178" actId="1076"/>
          <ac:picMkLst>
            <pc:docMk/>
            <pc:sldMk cId="1856369968" sldId="313"/>
            <ac:picMk id="20" creationId="{1FD0C5A1-8D0E-196C-5DAE-E5654F638899}"/>
          </ac:picMkLst>
        </pc:picChg>
        <pc:picChg chg="add mod">
          <ac:chgData name="Richard Soluk" userId="cdc218893f06ea06" providerId="LiveId" clId="{3B3611E5-4629-3943-BF90-BF09604CCDA0}" dt="2024-11-04T16:55:03.633" v="4242" actId="14100"/>
          <ac:picMkLst>
            <pc:docMk/>
            <pc:sldMk cId="1856369968" sldId="313"/>
            <ac:picMk id="22" creationId="{2D332350-ADE2-91B5-3780-068CFF75E70E}"/>
          </ac:picMkLst>
        </pc:picChg>
        <pc:picChg chg="add mod">
          <ac:chgData name="Richard Soluk" userId="cdc218893f06ea06" providerId="LiveId" clId="{3B3611E5-4629-3943-BF90-BF09604CCDA0}" dt="2024-11-04T16:55:21.616" v="4244" actId="14100"/>
          <ac:picMkLst>
            <pc:docMk/>
            <pc:sldMk cId="1856369968" sldId="313"/>
            <ac:picMk id="24" creationId="{E0BE0E21-000E-083B-9D32-0374FE7011FD}"/>
          </ac:picMkLst>
        </pc:picChg>
        <pc:picChg chg="add mod">
          <ac:chgData name="Richard Soluk" userId="cdc218893f06ea06" providerId="LiveId" clId="{3B3611E5-4629-3943-BF90-BF09604CCDA0}" dt="2024-11-04T17:00:59.011" v="4248" actId="14100"/>
          <ac:picMkLst>
            <pc:docMk/>
            <pc:sldMk cId="1856369968" sldId="313"/>
            <ac:picMk id="26" creationId="{08129E9E-8162-6BBA-A988-FBBD05CB24EE}"/>
          </ac:picMkLst>
        </pc:picChg>
      </pc:sldChg>
      <pc:sldChg chg="del">
        <pc:chgData name="Richard Soluk" userId="cdc218893f06ea06" providerId="LiveId" clId="{3B3611E5-4629-3943-BF90-BF09604CCDA0}" dt="2024-11-01T15:29:05.562" v="662" actId="2696"/>
        <pc:sldMkLst>
          <pc:docMk/>
          <pc:sldMk cId="663643560" sldId="326"/>
        </pc:sldMkLst>
      </pc:sldChg>
      <pc:sldChg chg="del">
        <pc:chgData name="Richard Soluk" userId="cdc218893f06ea06" providerId="LiveId" clId="{3B3611E5-4629-3943-BF90-BF09604CCDA0}" dt="2024-11-01T15:28:58.700" v="660" actId="2696"/>
        <pc:sldMkLst>
          <pc:docMk/>
          <pc:sldMk cId="1465116094" sldId="327"/>
        </pc:sldMkLst>
      </pc:sldChg>
      <pc:sldChg chg="del">
        <pc:chgData name="Richard Soluk" userId="cdc218893f06ea06" providerId="LiveId" clId="{3B3611E5-4629-3943-BF90-BF09604CCDA0}" dt="2024-11-01T15:17:21.377" v="41" actId="2696"/>
        <pc:sldMkLst>
          <pc:docMk/>
          <pc:sldMk cId="3572187451" sldId="333"/>
        </pc:sldMkLst>
      </pc:sldChg>
    </pc:docChg>
  </pc:docChgLst>
  <pc:docChgLst>
    <pc:chgData name="Richard Soluk" userId="cdc218893f06ea06" providerId="LiveId" clId="{1B6E7156-867F-8D42-80DF-C2BE94CE189C}"/>
    <pc:docChg chg="undo custSel addSld delSld modSld">
      <pc:chgData name="Richard Soluk" userId="cdc218893f06ea06" providerId="LiveId" clId="{1B6E7156-867F-8D42-80DF-C2BE94CE189C}" dt="2021-11-16T04:10:32.958" v="4457" actId="20577"/>
      <pc:docMkLst>
        <pc:docMk/>
      </pc:docMkLst>
      <pc:sldChg chg="addSp modSp mod">
        <pc:chgData name="Richard Soluk" userId="cdc218893f06ea06" providerId="LiveId" clId="{1B6E7156-867F-8D42-80DF-C2BE94CE189C}" dt="2021-11-15T18:47:05.991" v="3775" actId="1076"/>
        <pc:sldMkLst>
          <pc:docMk/>
          <pc:sldMk cId="639069220" sldId="256"/>
        </pc:sldMkLst>
        <pc:spChg chg="mod">
          <ac:chgData name="Richard Soluk" userId="cdc218893f06ea06" providerId="LiveId" clId="{1B6E7156-867F-8D42-80DF-C2BE94CE189C}" dt="2021-11-15T02:04:30.837" v="48" actId="20577"/>
          <ac:spMkLst>
            <pc:docMk/>
            <pc:sldMk cId="639069220" sldId="256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4:44:35.637" v="2931" actId="20577"/>
          <ac:spMkLst>
            <pc:docMk/>
            <pc:sldMk cId="639069220" sldId="256"/>
            <ac:spMk id="3" creationId="{00000000-0000-0000-0000-000000000000}"/>
          </ac:spMkLst>
        </pc:spChg>
        <pc:picChg chg="add mod">
          <ac:chgData name="Richard Soluk" userId="cdc218893f06ea06" providerId="LiveId" clId="{1B6E7156-867F-8D42-80DF-C2BE94CE189C}" dt="2021-11-15T18:47:05.991" v="3775" actId="1076"/>
          <ac:picMkLst>
            <pc:docMk/>
            <pc:sldMk cId="639069220" sldId="256"/>
            <ac:picMk id="4" creationId="{E4BAED1C-8965-1446-A6C6-6C60EA268AC2}"/>
          </ac:picMkLst>
        </pc:picChg>
      </pc:sldChg>
      <pc:sldChg chg="del">
        <pc:chgData name="Richard Soluk" userId="cdc218893f06ea06" providerId="LiveId" clId="{1B6E7156-867F-8D42-80DF-C2BE94CE189C}" dt="2021-11-15T03:53:46.249" v="2289" actId="2696"/>
        <pc:sldMkLst>
          <pc:docMk/>
          <pc:sldMk cId="1153306254" sldId="257"/>
        </pc:sldMkLst>
      </pc:sldChg>
      <pc:sldChg chg="del">
        <pc:chgData name="Richard Soluk" userId="cdc218893f06ea06" providerId="LiveId" clId="{1B6E7156-867F-8D42-80DF-C2BE94CE189C}" dt="2021-11-15T03:53:58.331" v="2298" actId="2696"/>
        <pc:sldMkLst>
          <pc:docMk/>
          <pc:sldMk cId="2552664632" sldId="258"/>
        </pc:sldMkLst>
      </pc:sldChg>
      <pc:sldChg chg="del">
        <pc:chgData name="Richard Soluk" userId="cdc218893f06ea06" providerId="LiveId" clId="{1B6E7156-867F-8D42-80DF-C2BE94CE189C}" dt="2021-11-15T03:54:00.336" v="2301" actId="2696"/>
        <pc:sldMkLst>
          <pc:docMk/>
          <pc:sldMk cId="1155959780" sldId="259"/>
        </pc:sldMkLst>
      </pc:sldChg>
      <pc:sldChg chg="del">
        <pc:chgData name="Richard Soluk" userId="cdc218893f06ea06" providerId="LiveId" clId="{1B6E7156-867F-8D42-80DF-C2BE94CE189C}" dt="2021-11-15T03:53:59.711" v="2300" actId="2696"/>
        <pc:sldMkLst>
          <pc:docMk/>
          <pc:sldMk cId="4100060850" sldId="260"/>
        </pc:sldMkLst>
      </pc:sldChg>
      <pc:sldChg chg="del">
        <pc:chgData name="Richard Soluk" userId="cdc218893f06ea06" providerId="LiveId" clId="{1B6E7156-867F-8D42-80DF-C2BE94CE189C}" dt="2021-11-15T03:54:01.545" v="2302" actId="2696"/>
        <pc:sldMkLst>
          <pc:docMk/>
          <pc:sldMk cId="1342701246" sldId="295"/>
        </pc:sldMkLst>
      </pc:sldChg>
      <pc:sldChg chg="addSp delSp modSp mod">
        <pc:chgData name="Richard Soluk" userId="cdc218893f06ea06" providerId="LiveId" clId="{1B6E7156-867F-8D42-80DF-C2BE94CE189C}" dt="2021-11-15T21:10:43.311" v="4453" actId="29295"/>
        <pc:sldMkLst>
          <pc:docMk/>
          <pc:sldMk cId="1513906515" sldId="300"/>
        </pc:sldMkLst>
        <pc:spChg chg="mod">
          <ac:chgData name="Richard Soluk" userId="cdc218893f06ea06" providerId="LiveId" clId="{1B6E7156-867F-8D42-80DF-C2BE94CE189C}" dt="2021-11-15T03:38:52.024" v="1982" actId="20577"/>
          <ac:spMkLst>
            <pc:docMk/>
            <pc:sldMk cId="1513906515" sldId="300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9:41:32.806" v="4449" actId="20577"/>
          <ac:spMkLst>
            <pc:docMk/>
            <pc:sldMk cId="1513906515" sldId="300"/>
            <ac:spMk id="12" creationId="{A6347EC7-2DC8-1148-8B5B-37E7CDFE8E8C}"/>
          </ac:spMkLst>
        </pc:spChg>
        <pc:picChg chg="add del">
          <ac:chgData name="Richard Soluk" userId="cdc218893f06ea06" providerId="LiveId" clId="{1B6E7156-867F-8D42-80DF-C2BE94CE189C}" dt="2021-11-15T19:23:36.945" v="4110" actId="478"/>
          <ac:picMkLst>
            <pc:docMk/>
            <pc:sldMk cId="1513906515" sldId="300"/>
            <ac:picMk id="3" creationId="{4F437372-21DA-CC41-AE09-A1659B3BAAF5}"/>
          </ac:picMkLst>
        </pc:picChg>
        <pc:picChg chg="add mod">
          <ac:chgData name="Richard Soluk" userId="cdc218893f06ea06" providerId="LiveId" clId="{1B6E7156-867F-8D42-80DF-C2BE94CE189C}" dt="2021-11-15T21:10:43.311" v="4453" actId="29295"/>
          <ac:picMkLst>
            <pc:docMk/>
            <pc:sldMk cId="1513906515" sldId="300"/>
            <ac:picMk id="7" creationId="{95EE0A88-7361-3A48-B0BA-EF502586B24B}"/>
          </ac:picMkLst>
        </pc:picChg>
        <pc:picChg chg="del">
          <ac:chgData name="Richard Soluk" userId="cdc218893f06ea06" providerId="LiveId" clId="{1B6E7156-867F-8D42-80DF-C2BE94CE189C}" dt="2021-11-15T03:36:49.557" v="1942" actId="478"/>
          <ac:picMkLst>
            <pc:docMk/>
            <pc:sldMk cId="1513906515" sldId="300"/>
            <ac:picMk id="8" creationId="{4AACD93D-68AE-F841-9FED-F73B630C05D5}"/>
          </ac:picMkLst>
        </pc:picChg>
        <pc:picChg chg="del">
          <ac:chgData name="Richard Soluk" userId="cdc218893f06ea06" providerId="LiveId" clId="{1B6E7156-867F-8D42-80DF-C2BE94CE189C}" dt="2021-11-15T03:36:44.164" v="1937" actId="478"/>
          <ac:picMkLst>
            <pc:docMk/>
            <pc:sldMk cId="1513906515" sldId="300"/>
            <ac:picMk id="9" creationId="{B34CB7AF-C305-C544-A0DD-E005E967A179}"/>
          </ac:picMkLst>
        </pc:picChg>
        <pc:picChg chg="del">
          <ac:chgData name="Richard Soluk" userId="cdc218893f06ea06" providerId="LiveId" clId="{1B6E7156-867F-8D42-80DF-C2BE94CE189C}" dt="2021-11-15T03:36:46.214" v="1939" actId="478"/>
          <ac:picMkLst>
            <pc:docMk/>
            <pc:sldMk cId="1513906515" sldId="300"/>
            <ac:picMk id="10" creationId="{3522E767-3001-F34F-989D-A94A58F4A382}"/>
          </ac:picMkLst>
        </pc:picChg>
        <pc:picChg chg="del">
          <ac:chgData name="Richard Soluk" userId="cdc218893f06ea06" providerId="LiveId" clId="{1B6E7156-867F-8D42-80DF-C2BE94CE189C}" dt="2021-11-15T03:36:48.643" v="1941" actId="478"/>
          <ac:picMkLst>
            <pc:docMk/>
            <pc:sldMk cId="1513906515" sldId="300"/>
            <ac:picMk id="15" creationId="{AD90FDDB-637A-BB40-8C06-4F36D1020420}"/>
          </ac:picMkLst>
        </pc:picChg>
        <pc:picChg chg="del">
          <ac:chgData name="Richard Soluk" userId="cdc218893f06ea06" providerId="LiveId" clId="{1B6E7156-867F-8D42-80DF-C2BE94CE189C}" dt="2021-11-15T03:36:47.101" v="1940" actId="478"/>
          <ac:picMkLst>
            <pc:docMk/>
            <pc:sldMk cId="1513906515" sldId="300"/>
            <ac:picMk id="16" creationId="{83E95208-B485-DF4D-85D2-5CB31C209AA1}"/>
          </ac:picMkLst>
        </pc:picChg>
        <pc:picChg chg="del">
          <ac:chgData name="Richard Soluk" userId="cdc218893f06ea06" providerId="LiveId" clId="{1B6E7156-867F-8D42-80DF-C2BE94CE189C}" dt="2021-11-15T03:36:45.239" v="1938" actId="478"/>
          <ac:picMkLst>
            <pc:docMk/>
            <pc:sldMk cId="1513906515" sldId="300"/>
            <ac:picMk id="18" creationId="{BE09D887-B8A0-4F4B-8AB6-22435D1BAE71}"/>
          </ac:picMkLst>
        </pc:picChg>
      </pc:sldChg>
      <pc:sldChg chg="addSp delSp modSp mod">
        <pc:chgData name="Richard Soluk" userId="cdc218893f06ea06" providerId="LiveId" clId="{1B6E7156-867F-8D42-80DF-C2BE94CE189C}" dt="2021-11-15T19:18:37.012" v="4043" actId="29295"/>
        <pc:sldMkLst>
          <pc:docMk/>
          <pc:sldMk cId="2146184988" sldId="304"/>
        </pc:sldMkLst>
        <pc:spChg chg="mod">
          <ac:chgData name="Richard Soluk" userId="cdc218893f06ea06" providerId="LiveId" clId="{1B6E7156-867F-8D42-80DF-C2BE94CE189C}" dt="2021-11-15T02:07:07.743" v="141" actId="20577"/>
          <ac:spMkLst>
            <pc:docMk/>
            <pc:sldMk cId="2146184988" sldId="304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4:42:25.830" v="2815" actId="20577"/>
          <ac:spMkLst>
            <pc:docMk/>
            <pc:sldMk cId="2146184988" sldId="304"/>
            <ac:spMk id="4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8:03:30.820" v="2938" actId="20577"/>
          <ac:spMkLst>
            <pc:docMk/>
            <pc:sldMk cId="2146184988" sldId="304"/>
            <ac:spMk id="8" creationId="{00000000-0000-0000-0000-000000000000}"/>
          </ac:spMkLst>
        </pc:spChg>
        <pc:spChg chg="add del mod">
          <ac:chgData name="Richard Soluk" userId="cdc218893f06ea06" providerId="LiveId" clId="{1B6E7156-867F-8D42-80DF-C2BE94CE189C}" dt="2021-11-15T02:06:46.584" v="125" actId="478"/>
          <ac:spMkLst>
            <pc:docMk/>
            <pc:sldMk cId="2146184988" sldId="304"/>
            <ac:spMk id="11" creationId="{6DB076D8-B236-5D47-AA6C-DF6E0279E39B}"/>
          </ac:spMkLst>
        </pc:spChg>
        <pc:spChg chg="del">
          <ac:chgData name="Richard Soluk" userId="cdc218893f06ea06" providerId="LiveId" clId="{1B6E7156-867F-8D42-80DF-C2BE94CE189C}" dt="2021-11-15T02:06:43.397" v="124" actId="478"/>
          <ac:spMkLst>
            <pc:docMk/>
            <pc:sldMk cId="2146184988" sldId="304"/>
            <ac:spMk id="12" creationId="{6D99A1E9-3521-473D-81E7-0CA16FB7BC6D}"/>
          </ac:spMkLst>
        </pc:spChg>
        <pc:picChg chg="del">
          <ac:chgData name="Richard Soluk" userId="cdc218893f06ea06" providerId="LiveId" clId="{1B6E7156-867F-8D42-80DF-C2BE94CE189C}" dt="2021-11-15T02:06:37.568" v="122" actId="478"/>
          <ac:picMkLst>
            <pc:docMk/>
            <pc:sldMk cId="2146184988" sldId="304"/>
            <ac:picMk id="3" creationId="{7BC459D5-32C5-F24F-BCF3-F90F26A91C4C}"/>
          </ac:picMkLst>
        </pc:picChg>
        <pc:picChg chg="add del">
          <ac:chgData name="Richard Soluk" userId="cdc218893f06ea06" providerId="LiveId" clId="{1B6E7156-867F-8D42-80DF-C2BE94CE189C}" dt="2021-11-15T19:06:52.800" v="3958"/>
          <ac:picMkLst>
            <pc:docMk/>
            <pc:sldMk cId="2146184988" sldId="304"/>
            <ac:picMk id="6" creationId="{E9AB1B8F-A21E-1C48-A86E-D81E5CDA6958}"/>
          </ac:picMkLst>
        </pc:picChg>
        <pc:picChg chg="del">
          <ac:chgData name="Richard Soluk" userId="cdc218893f06ea06" providerId="LiveId" clId="{1B6E7156-867F-8D42-80DF-C2BE94CE189C}" dt="2021-11-15T02:06:29.627" v="121" actId="478"/>
          <ac:picMkLst>
            <pc:docMk/>
            <pc:sldMk cId="2146184988" sldId="304"/>
            <ac:picMk id="7" creationId="{CEFF24A8-EB39-E945-978C-93121032C6A8}"/>
          </ac:picMkLst>
        </pc:picChg>
        <pc:picChg chg="add mod">
          <ac:chgData name="Richard Soluk" userId="cdc218893f06ea06" providerId="LiveId" clId="{1B6E7156-867F-8D42-80DF-C2BE94CE189C}" dt="2021-11-15T19:13:59.749" v="4037" actId="14100"/>
          <ac:picMkLst>
            <pc:docMk/>
            <pc:sldMk cId="2146184988" sldId="304"/>
            <ac:picMk id="13" creationId="{A39E5945-DBA1-2949-926B-1ED579BE8D21}"/>
          </ac:picMkLst>
        </pc:picChg>
        <pc:picChg chg="add mod">
          <ac:chgData name="Richard Soluk" userId="cdc218893f06ea06" providerId="LiveId" clId="{1B6E7156-867F-8D42-80DF-C2BE94CE189C}" dt="2021-11-15T19:18:37.012" v="4043" actId="29295"/>
          <ac:picMkLst>
            <pc:docMk/>
            <pc:sldMk cId="2146184988" sldId="304"/>
            <ac:picMk id="14" creationId="{06BEBEBE-574A-3944-9372-6797B5BBBEE8}"/>
          </ac:picMkLst>
        </pc:picChg>
      </pc:sldChg>
      <pc:sldChg chg="addSp modSp mod">
        <pc:chgData name="Richard Soluk" userId="cdc218893f06ea06" providerId="LiveId" clId="{1B6E7156-867F-8D42-80DF-C2BE94CE189C}" dt="2021-11-16T04:10:32.958" v="4457" actId="20577"/>
        <pc:sldMkLst>
          <pc:docMk/>
          <pc:sldMk cId="2009236099" sldId="307"/>
        </pc:sldMkLst>
        <pc:spChg chg="mod">
          <ac:chgData name="Richard Soluk" userId="cdc218893f06ea06" providerId="LiveId" clId="{1B6E7156-867F-8D42-80DF-C2BE94CE189C}" dt="2021-11-15T02:51:45.752" v="1156" actId="20577"/>
          <ac:spMkLst>
            <pc:docMk/>
            <pc:sldMk cId="2009236099" sldId="307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6T04:10:32.958" v="4457" actId="20577"/>
          <ac:spMkLst>
            <pc:docMk/>
            <pc:sldMk cId="2009236099" sldId="307"/>
            <ac:spMk id="9" creationId="{FB67EF55-D350-DA4C-9118-C4350DC2392B}"/>
          </ac:spMkLst>
        </pc:spChg>
        <pc:picChg chg="add mod">
          <ac:chgData name="Richard Soluk" userId="cdc218893f06ea06" providerId="LiveId" clId="{1B6E7156-867F-8D42-80DF-C2BE94CE189C}" dt="2021-11-16T04:10:24.847" v="4456"/>
          <ac:picMkLst>
            <pc:docMk/>
            <pc:sldMk cId="2009236099" sldId="307"/>
            <ac:picMk id="3" creationId="{3566D419-8B8B-2C4E-B60D-689A8E740118}"/>
          </ac:picMkLst>
        </pc:picChg>
      </pc:sldChg>
      <pc:sldChg chg="del">
        <pc:chgData name="Richard Soluk" userId="cdc218893f06ea06" providerId="LiveId" clId="{1B6E7156-867F-8D42-80DF-C2BE94CE189C}" dt="2021-11-15T03:53:50.410" v="2295" actId="2696"/>
        <pc:sldMkLst>
          <pc:docMk/>
          <pc:sldMk cId="333037399" sldId="309"/>
        </pc:sldMkLst>
      </pc:sldChg>
      <pc:sldChg chg="del">
        <pc:chgData name="Richard Soluk" userId="cdc218893f06ea06" providerId="LiveId" clId="{1B6E7156-867F-8D42-80DF-C2BE94CE189C}" dt="2021-11-15T03:53:42.529" v="2285" actId="2696"/>
        <pc:sldMkLst>
          <pc:docMk/>
          <pc:sldMk cId="627339871" sldId="315"/>
        </pc:sldMkLst>
      </pc:sldChg>
      <pc:sldChg chg="del">
        <pc:chgData name="Richard Soluk" userId="cdc218893f06ea06" providerId="LiveId" clId="{1B6E7156-867F-8D42-80DF-C2BE94CE189C}" dt="2021-11-15T03:53:45.228" v="2287" actId="2696"/>
        <pc:sldMkLst>
          <pc:docMk/>
          <pc:sldMk cId="4173057412" sldId="316"/>
        </pc:sldMkLst>
      </pc:sldChg>
      <pc:sldChg chg="del">
        <pc:chgData name="Richard Soluk" userId="cdc218893f06ea06" providerId="LiveId" clId="{1B6E7156-867F-8D42-80DF-C2BE94CE189C}" dt="2021-11-15T03:53:47.302" v="2290" actId="2696"/>
        <pc:sldMkLst>
          <pc:docMk/>
          <pc:sldMk cId="2529208348" sldId="318"/>
        </pc:sldMkLst>
      </pc:sldChg>
      <pc:sldChg chg="del">
        <pc:chgData name="Richard Soluk" userId="cdc218893f06ea06" providerId="LiveId" clId="{1B6E7156-867F-8D42-80DF-C2BE94CE189C}" dt="2021-11-15T03:53:49.285" v="2293" actId="2696"/>
        <pc:sldMkLst>
          <pc:docMk/>
          <pc:sldMk cId="3380516371" sldId="319"/>
        </pc:sldMkLst>
      </pc:sldChg>
      <pc:sldChg chg="del">
        <pc:chgData name="Richard Soluk" userId="cdc218893f06ea06" providerId="LiveId" clId="{1B6E7156-867F-8D42-80DF-C2BE94CE189C}" dt="2021-11-15T03:53:49.824" v="2294" actId="2696"/>
        <pc:sldMkLst>
          <pc:docMk/>
          <pc:sldMk cId="872290250" sldId="321"/>
        </pc:sldMkLst>
      </pc:sldChg>
      <pc:sldChg chg="del">
        <pc:chgData name="Richard Soluk" userId="cdc218893f06ea06" providerId="LiveId" clId="{1B6E7156-867F-8D42-80DF-C2BE94CE189C}" dt="2021-11-15T03:53:48.832" v="2292" actId="2696"/>
        <pc:sldMkLst>
          <pc:docMk/>
          <pc:sldMk cId="393334901" sldId="322"/>
        </pc:sldMkLst>
      </pc:sldChg>
      <pc:sldChg chg="del">
        <pc:chgData name="Richard Soluk" userId="cdc218893f06ea06" providerId="LiveId" clId="{1B6E7156-867F-8D42-80DF-C2BE94CE189C}" dt="2021-11-15T03:53:56.825" v="2297" actId="2696"/>
        <pc:sldMkLst>
          <pc:docMk/>
          <pc:sldMk cId="632334089" sldId="323"/>
        </pc:sldMkLst>
      </pc:sldChg>
      <pc:sldChg chg="del">
        <pc:chgData name="Richard Soluk" userId="cdc218893f06ea06" providerId="LiveId" clId="{1B6E7156-867F-8D42-80DF-C2BE94CE189C}" dt="2021-11-15T03:53:47.840" v="2291" actId="2696"/>
        <pc:sldMkLst>
          <pc:docMk/>
          <pc:sldMk cId="808443967" sldId="324"/>
        </pc:sldMkLst>
      </pc:sldChg>
      <pc:sldChg chg="addSp modSp add del mod">
        <pc:chgData name="Richard Soluk" userId="cdc218893f06ea06" providerId="LiveId" clId="{1B6E7156-867F-8D42-80DF-C2BE94CE189C}" dt="2021-11-15T19:35:01.039" v="4116" actId="29295"/>
        <pc:sldMkLst>
          <pc:docMk/>
          <pc:sldMk cId="663643560" sldId="326"/>
        </pc:sldMkLst>
        <pc:spChg chg="mod">
          <ac:chgData name="Richard Soluk" userId="cdc218893f06ea06" providerId="LiveId" clId="{1B6E7156-867F-8D42-80DF-C2BE94CE189C}" dt="2021-11-15T03:55:12.069" v="2327" actId="20577"/>
          <ac:spMkLst>
            <pc:docMk/>
            <pc:sldMk cId="663643560" sldId="326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8:15:31.907" v="3771" actId="20577"/>
          <ac:spMkLst>
            <pc:docMk/>
            <pc:sldMk cId="663643560" sldId="326"/>
            <ac:spMk id="9" creationId="{00000000-0000-0000-0000-000000000000}"/>
          </ac:spMkLst>
        </pc:spChg>
        <pc:picChg chg="add mod">
          <ac:chgData name="Richard Soluk" userId="cdc218893f06ea06" providerId="LiveId" clId="{1B6E7156-867F-8D42-80DF-C2BE94CE189C}" dt="2021-11-15T19:35:01.039" v="4116" actId="29295"/>
          <ac:picMkLst>
            <pc:docMk/>
            <pc:sldMk cId="663643560" sldId="326"/>
            <ac:picMk id="3" creationId="{DE18295A-0EF5-D94C-873F-EA94E1F7F183}"/>
          </ac:picMkLst>
        </pc:picChg>
      </pc:sldChg>
      <pc:sldChg chg="addSp delSp modSp mod">
        <pc:chgData name="Richard Soluk" userId="cdc218893f06ea06" providerId="LiveId" clId="{1B6E7156-867F-8D42-80DF-C2BE94CE189C}" dt="2021-11-15T19:21:08.556" v="4108" actId="29295"/>
        <pc:sldMkLst>
          <pc:docMk/>
          <pc:sldMk cId="1465116094" sldId="327"/>
        </pc:sldMkLst>
        <pc:spChg chg="mod">
          <ac:chgData name="Richard Soluk" userId="cdc218893f06ea06" providerId="LiveId" clId="{1B6E7156-867F-8D42-80DF-C2BE94CE189C}" dt="2021-11-15T03:24:49.873" v="1676" actId="20577"/>
          <ac:spMkLst>
            <pc:docMk/>
            <pc:sldMk cId="1465116094" sldId="327"/>
            <ac:spMk id="2" creationId="{00000000-0000-0000-0000-000000000000}"/>
          </ac:spMkLst>
        </pc:spChg>
        <pc:spChg chg="mod">
          <ac:chgData name="Richard Soluk" userId="cdc218893f06ea06" providerId="LiveId" clId="{1B6E7156-867F-8D42-80DF-C2BE94CE189C}" dt="2021-11-15T18:13:32.472" v="3767" actId="20577"/>
          <ac:spMkLst>
            <pc:docMk/>
            <pc:sldMk cId="1465116094" sldId="327"/>
            <ac:spMk id="12" creationId="{A6347EC7-2DC8-1148-8B5B-37E7CDFE8E8C}"/>
          </ac:spMkLst>
        </pc:spChg>
        <pc:picChg chg="add mod">
          <ac:chgData name="Richard Soluk" userId="cdc218893f06ea06" providerId="LiveId" clId="{1B6E7156-867F-8D42-80DF-C2BE94CE189C}" dt="2021-11-15T19:21:08.556" v="4108" actId="29295"/>
          <ac:picMkLst>
            <pc:docMk/>
            <pc:sldMk cId="1465116094" sldId="327"/>
            <ac:picMk id="3" creationId="{A462E91B-59C0-AC47-A639-2FE0F5FADFA9}"/>
          </ac:picMkLst>
        </pc:picChg>
        <pc:picChg chg="del">
          <ac:chgData name="Richard Soluk" userId="cdc218893f06ea06" providerId="LiveId" clId="{1B6E7156-867F-8D42-80DF-C2BE94CE189C}" dt="2021-11-15T03:23:46.080" v="1637" actId="478"/>
          <ac:picMkLst>
            <pc:docMk/>
            <pc:sldMk cId="1465116094" sldId="327"/>
            <ac:picMk id="8" creationId="{33149ED1-74F2-C74C-9CB5-D34A66303C4E}"/>
          </ac:picMkLst>
        </pc:picChg>
        <pc:picChg chg="del">
          <ac:chgData name="Richard Soluk" userId="cdc218893f06ea06" providerId="LiveId" clId="{1B6E7156-867F-8D42-80DF-C2BE94CE189C}" dt="2021-11-15T03:23:44.402" v="1636" actId="478"/>
          <ac:picMkLst>
            <pc:docMk/>
            <pc:sldMk cId="1465116094" sldId="327"/>
            <ac:picMk id="11" creationId="{00000000-0000-0000-0000-000000000000}"/>
          </ac:picMkLst>
        </pc:picChg>
      </pc:sldChg>
      <pc:sldChg chg="del">
        <pc:chgData name="Richard Soluk" userId="cdc218893f06ea06" providerId="LiveId" clId="{1B6E7156-867F-8D42-80DF-C2BE94CE189C}" dt="2021-11-15T03:53:44.713" v="2286" actId="2696"/>
        <pc:sldMkLst>
          <pc:docMk/>
          <pc:sldMk cId="2485409139" sldId="328"/>
        </pc:sldMkLst>
      </pc:sldChg>
      <pc:sldChg chg="del">
        <pc:chgData name="Richard Soluk" userId="cdc218893f06ea06" providerId="LiveId" clId="{1B6E7156-867F-8D42-80DF-C2BE94CE189C}" dt="2021-11-15T03:53:45.718" v="2288" actId="2696"/>
        <pc:sldMkLst>
          <pc:docMk/>
          <pc:sldMk cId="2759926051" sldId="329"/>
        </pc:sldMkLst>
      </pc:sldChg>
      <pc:sldChg chg="del">
        <pc:chgData name="Richard Soluk" userId="cdc218893f06ea06" providerId="LiveId" clId="{1B6E7156-867F-8D42-80DF-C2BE94CE189C}" dt="2021-11-15T03:53:54.727" v="2296" actId="2696"/>
        <pc:sldMkLst>
          <pc:docMk/>
          <pc:sldMk cId="3353520715" sldId="330"/>
        </pc:sldMkLst>
      </pc:sldChg>
      <pc:sldChg chg="del">
        <pc:chgData name="Richard Soluk" userId="cdc218893f06ea06" providerId="LiveId" clId="{1B6E7156-867F-8D42-80DF-C2BE94CE189C}" dt="2021-11-15T03:53:58.768" v="2299" actId="2696"/>
        <pc:sldMkLst>
          <pc:docMk/>
          <pc:sldMk cId="406919590" sldId="331"/>
        </pc:sldMkLst>
      </pc:sldChg>
      <pc:sldChg chg="del">
        <pc:chgData name="Richard Soluk" userId="cdc218893f06ea06" providerId="LiveId" clId="{1B6E7156-867F-8D42-80DF-C2BE94CE189C}" dt="2021-11-15T03:54:01.792" v="2303" actId="2696"/>
        <pc:sldMkLst>
          <pc:docMk/>
          <pc:sldMk cId="1899797918" sldId="332"/>
        </pc:sldMkLst>
      </pc:sldChg>
      <pc:sldChg chg="addSp delSp modSp add mod">
        <pc:chgData name="Richard Soluk" userId="cdc218893f06ea06" providerId="LiveId" clId="{1B6E7156-867F-8D42-80DF-C2BE94CE189C}" dt="2021-11-15T18:04:29.224" v="3046" actId="20577"/>
        <pc:sldMkLst>
          <pc:docMk/>
          <pc:sldMk cId="3572187451" sldId="333"/>
        </pc:sldMkLst>
        <pc:spChg chg="mod">
          <ac:chgData name="Richard Soluk" userId="cdc218893f06ea06" providerId="LiveId" clId="{1B6E7156-867F-8D42-80DF-C2BE94CE189C}" dt="2021-11-15T02:22:56.490" v="572" actId="313"/>
          <ac:spMkLst>
            <pc:docMk/>
            <pc:sldMk cId="3572187451" sldId="333"/>
            <ac:spMk id="2" creationId="{00000000-0000-0000-0000-000000000000}"/>
          </ac:spMkLst>
        </pc:spChg>
        <pc:spChg chg="add del mod">
          <ac:chgData name="Richard Soluk" userId="cdc218893f06ea06" providerId="LiveId" clId="{1B6E7156-867F-8D42-80DF-C2BE94CE189C}" dt="2021-11-15T18:04:29.224" v="3046" actId="20577"/>
          <ac:spMkLst>
            <pc:docMk/>
            <pc:sldMk cId="3572187451" sldId="333"/>
            <ac:spMk id="8" creationId="{00000000-0000-0000-0000-000000000000}"/>
          </ac:spMkLst>
        </pc:spChg>
        <pc:graphicFrameChg chg="add mod modGraphic">
          <ac:chgData name="Richard Soluk" userId="cdc218893f06ea06" providerId="LiveId" clId="{1B6E7156-867F-8D42-80DF-C2BE94CE189C}" dt="2021-11-15T14:47:46.706" v="2934" actId="14100"/>
          <ac:graphicFrameMkLst>
            <pc:docMk/>
            <pc:sldMk cId="3572187451" sldId="333"/>
            <ac:graphicFrameMk id="3" creationId="{F5F14899-17A7-9B44-A8C1-08206EBE4DF6}"/>
          </ac:graphicFrameMkLst>
        </pc:graphicFrameChg>
      </pc:sldChg>
    </pc:docChg>
  </pc:docChgLst>
  <pc:docChgLst>
    <pc:chgData name="Richard Soluk" userId="cdc218893f06ea06" providerId="LiveId" clId="{87D4BF8B-27B5-EC41-B45B-AB5BB39ADED4}"/>
    <pc:docChg chg="undo custSel modSld">
      <pc:chgData name="Richard Soluk" userId="cdc218893f06ea06" providerId="LiveId" clId="{87D4BF8B-27B5-EC41-B45B-AB5BB39ADED4}" dt="2021-06-04T15:46:20.465" v="135" actId="9405"/>
      <pc:docMkLst>
        <pc:docMk/>
      </pc:docMkLst>
      <pc:sldChg chg="modSp mod">
        <pc:chgData name="Richard Soluk" userId="cdc218893f06ea06" providerId="LiveId" clId="{87D4BF8B-27B5-EC41-B45B-AB5BB39ADED4}" dt="2021-06-03T04:03:54.546" v="65" actId="1076"/>
        <pc:sldMkLst>
          <pc:docMk/>
          <pc:sldMk cId="2552664632" sldId="258"/>
        </pc:sldMkLst>
        <pc:spChg chg="mod">
          <ac:chgData name="Richard Soluk" userId="cdc218893f06ea06" providerId="LiveId" clId="{87D4BF8B-27B5-EC41-B45B-AB5BB39ADED4}" dt="2021-06-03T04:03:54.546" v="65" actId="1076"/>
          <ac:spMkLst>
            <pc:docMk/>
            <pc:sldMk cId="2552664632" sldId="258"/>
            <ac:spMk id="4" creationId="{F43446CA-8AE8-1D49-8643-9682951C1A21}"/>
          </ac:spMkLst>
        </pc:spChg>
      </pc:sldChg>
      <pc:sldChg chg="modSp mod">
        <pc:chgData name="Richard Soluk" userId="cdc218893f06ea06" providerId="LiveId" clId="{87D4BF8B-27B5-EC41-B45B-AB5BB39ADED4}" dt="2021-06-03T04:02:58.014" v="62" actId="1076"/>
        <pc:sldMkLst>
          <pc:docMk/>
          <pc:sldMk cId="1155959780" sldId="259"/>
        </pc:sldMkLst>
        <pc:spChg chg="mod">
          <ac:chgData name="Richard Soluk" userId="cdc218893f06ea06" providerId="LiveId" clId="{87D4BF8B-27B5-EC41-B45B-AB5BB39ADED4}" dt="2021-06-03T04:02:58.014" v="62" actId="1076"/>
          <ac:spMkLst>
            <pc:docMk/>
            <pc:sldMk cId="1155959780" sldId="259"/>
            <ac:spMk id="4" creationId="{C45E26ED-A3B0-724A-B056-16D75D79A1F6}"/>
          </ac:spMkLst>
        </pc:spChg>
      </pc:sldChg>
      <pc:sldChg chg="modSp mod">
        <pc:chgData name="Richard Soluk" userId="cdc218893f06ea06" providerId="LiveId" clId="{87D4BF8B-27B5-EC41-B45B-AB5BB39ADED4}" dt="2021-06-03T04:03:09.006" v="63" actId="1076"/>
        <pc:sldMkLst>
          <pc:docMk/>
          <pc:sldMk cId="4100060850" sldId="260"/>
        </pc:sldMkLst>
        <pc:spChg chg="mod">
          <ac:chgData name="Richard Soluk" userId="cdc218893f06ea06" providerId="LiveId" clId="{87D4BF8B-27B5-EC41-B45B-AB5BB39ADED4}" dt="2021-06-03T04:03:09.006" v="63" actId="1076"/>
          <ac:spMkLst>
            <pc:docMk/>
            <pc:sldMk cId="4100060850" sldId="260"/>
            <ac:spMk id="5" creationId="{3E893A9F-C9F1-0A4C-AD1C-BF17D66E5C94}"/>
          </ac:spMkLst>
        </pc:spChg>
      </pc:sldChg>
      <pc:sldChg chg="modSp mod">
        <pc:chgData name="Richard Soluk" userId="cdc218893f06ea06" providerId="LiveId" clId="{87D4BF8B-27B5-EC41-B45B-AB5BB39ADED4}" dt="2021-06-03T04:05:45.964" v="77" actId="1076"/>
        <pc:sldMkLst>
          <pc:docMk/>
          <pc:sldMk cId="1513906515" sldId="300"/>
        </pc:sldMkLst>
        <pc:spChg chg="mod">
          <ac:chgData name="Richard Soluk" userId="cdc218893f06ea06" providerId="LiveId" clId="{87D4BF8B-27B5-EC41-B45B-AB5BB39ADED4}" dt="2021-06-03T04:05:45.964" v="77" actId="1076"/>
          <ac:spMkLst>
            <pc:docMk/>
            <pc:sldMk cId="1513906515" sldId="300"/>
            <ac:spMk id="4" creationId="{00000000-0000-0000-0000-000000000000}"/>
          </ac:spMkLst>
        </pc:spChg>
      </pc:sldChg>
      <pc:sldChg chg="modSp mod">
        <pc:chgData name="Richard Soluk" userId="cdc218893f06ea06" providerId="LiveId" clId="{87D4BF8B-27B5-EC41-B45B-AB5BB39ADED4}" dt="2021-06-03T04:05:59.193" v="78" actId="1076"/>
        <pc:sldMkLst>
          <pc:docMk/>
          <pc:sldMk cId="2146184988" sldId="304"/>
        </pc:sldMkLst>
        <pc:spChg chg="mod">
          <ac:chgData name="Richard Soluk" userId="cdc218893f06ea06" providerId="LiveId" clId="{87D4BF8B-27B5-EC41-B45B-AB5BB39ADED4}" dt="2021-06-03T04:05:59.193" v="78" actId="1076"/>
          <ac:spMkLst>
            <pc:docMk/>
            <pc:sldMk cId="2146184988" sldId="304"/>
            <ac:spMk id="4" creationId="{00000000-0000-0000-0000-000000000000}"/>
          </ac:spMkLst>
        </pc:spChg>
        <pc:spChg chg="mod">
          <ac:chgData name="Richard Soluk" userId="cdc218893f06ea06" providerId="LiveId" clId="{87D4BF8B-27B5-EC41-B45B-AB5BB39ADED4}" dt="2021-06-03T03:59:37.949" v="0" actId="255"/>
          <ac:spMkLst>
            <pc:docMk/>
            <pc:sldMk cId="2146184988" sldId="304"/>
            <ac:spMk id="12" creationId="{6D99A1E9-3521-473D-81E7-0CA16FB7BC6D}"/>
          </ac:spMkLst>
        </pc:spChg>
      </pc:sldChg>
      <pc:sldChg chg="modSp mod">
        <pc:chgData name="Richard Soluk" userId="cdc218893f06ea06" providerId="LiveId" clId="{87D4BF8B-27B5-EC41-B45B-AB5BB39ADED4}" dt="2021-06-03T04:04:19.631" v="68" actId="1076"/>
        <pc:sldMkLst>
          <pc:docMk/>
          <pc:sldMk cId="333037399" sldId="309"/>
        </pc:sldMkLst>
        <pc:spChg chg="mod">
          <ac:chgData name="Richard Soluk" userId="cdc218893f06ea06" providerId="LiveId" clId="{87D4BF8B-27B5-EC41-B45B-AB5BB39ADED4}" dt="2021-06-03T04:04:19.631" v="68" actId="1076"/>
          <ac:spMkLst>
            <pc:docMk/>
            <pc:sldMk cId="333037399" sldId="309"/>
            <ac:spMk id="4" creationId="{00000000-0000-0000-0000-000000000000}"/>
          </ac:spMkLst>
        </pc:spChg>
        <pc:spChg chg="mod">
          <ac:chgData name="Richard Soluk" userId="cdc218893f06ea06" providerId="LiveId" clId="{87D4BF8B-27B5-EC41-B45B-AB5BB39ADED4}" dt="2021-06-03T04:01:21.120" v="60" actId="20577"/>
          <ac:spMkLst>
            <pc:docMk/>
            <pc:sldMk cId="333037399" sldId="309"/>
            <ac:spMk id="22" creationId="{00000000-0000-0000-0000-000000000000}"/>
          </ac:spMkLst>
        </pc:spChg>
      </pc:sldChg>
      <pc:sldChg chg="modSp mod">
        <pc:chgData name="Richard Soluk" userId="cdc218893f06ea06" providerId="LiveId" clId="{87D4BF8B-27B5-EC41-B45B-AB5BB39ADED4}" dt="2021-06-03T04:05:21.645" v="75" actId="1076"/>
        <pc:sldMkLst>
          <pc:docMk/>
          <pc:sldMk cId="4173057412" sldId="316"/>
        </pc:sldMkLst>
        <pc:spChg chg="mod">
          <ac:chgData name="Richard Soluk" userId="cdc218893f06ea06" providerId="LiveId" clId="{87D4BF8B-27B5-EC41-B45B-AB5BB39ADED4}" dt="2021-06-03T04:05:21.645" v="75" actId="1076"/>
          <ac:spMkLst>
            <pc:docMk/>
            <pc:sldMk cId="4173057412" sldId="316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5:02.125" v="73" actId="1076"/>
        <pc:sldMkLst>
          <pc:docMk/>
          <pc:sldMk cId="2529208348" sldId="318"/>
        </pc:sldMkLst>
        <pc:spChg chg="mod">
          <ac:chgData name="Richard Soluk" userId="cdc218893f06ea06" providerId="LiveId" clId="{87D4BF8B-27B5-EC41-B45B-AB5BB39ADED4}" dt="2021-06-03T04:05:02.125" v="73" actId="1076"/>
          <ac:spMkLst>
            <pc:docMk/>
            <pc:sldMk cId="2529208348" sldId="318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4:37.656" v="70" actId="1076"/>
        <pc:sldMkLst>
          <pc:docMk/>
          <pc:sldMk cId="3380516371" sldId="319"/>
        </pc:sldMkLst>
        <pc:spChg chg="mod">
          <ac:chgData name="Richard Soluk" userId="cdc218893f06ea06" providerId="LiveId" clId="{87D4BF8B-27B5-EC41-B45B-AB5BB39ADED4}" dt="2021-06-03T04:04:37.656" v="70" actId="1076"/>
          <ac:spMkLst>
            <pc:docMk/>
            <pc:sldMk cId="3380516371" sldId="319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4:26.864" v="69" actId="1076"/>
        <pc:sldMkLst>
          <pc:docMk/>
          <pc:sldMk cId="872290250" sldId="321"/>
        </pc:sldMkLst>
        <pc:spChg chg="mod">
          <ac:chgData name="Richard Soluk" userId="cdc218893f06ea06" providerId="LiveId" clId="{87D4BF8B-27B5-EC41-B45B-AB5BB39ADED4}" dt="2021-06-03T04:04:26.864" v="69" actId="1076"/>
          <ac:spMkLst>
            <pc:docMk/>
            <pc:sldMk cId="872290250" sldId="321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4:46.454" v="71" actId="1076"/>
        <pc:sldMkLst>
          <pc:docMk/>
          <pc:sldMk cId="393334901" sldId="322"/>
        </pc:sldMkLst>
        <pc:spChg chg="mod">
          <ac:chgData name="Richard Soluk" userId="cdc218893f06ea06" providerId="LiveId" clId="{87D4BF8B-27B5-EC41-B45B-AB5BB39ADED4}" dt="2021-06-03T04:04:46.454" v="71" actId="1076"/>
          <ac:spMkLst>
            <pc:docMk/>
            <pc:sldMk cId="393334901" sldId="322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4:03.568" v="66" actId="1076"/>
        <pc:sldMkLst>
          <pc:docMk/>
          <pc:sldMk cId="632334089" sldId="323"/>
        </pc:sldMkLst>
        <pc:spChg chg="mod">
          <ac:chgData name="Richard Soluk" userId="cdc218893f06ea06" providerId="LiveId" clId="{87D4BF8B-27B5-EC41-B45B-AB5BB39ADED4}" dt="2021-06-03T04:04:03.568" v="66" actId="1076"/>
          <ac:spMkLst>
            <pc:docMk/>
            <pc:sldMk cId="632334089" sldId="323"/>
            <ac:spMk id="4" creationId="{00000000-0000-0000-0000-000000000000}"/>
          </ac:spMkLst>
        </pc:spChg>
      </pc:sldChg>
      <pc:sldChg chg="modSp mod">
        <pc:chgData name="Richard Soluk" userId="cdc218893f06ea06" providerId="LiveId" clId="{87D4BF8B-27B5-EC41-B45B-AB5BB39ADED4}" dt="2021-06-03T04:04:54.868" v="72" actId="1076"/>
        <pc:sldMkLst>
          <pc:docMk/>
          <pc:sldMk cId="808443967" sldId="324"/>
        </pc:sldMkLst>
        <pc:spChg chg="mod">
          <ac:chgData name="Richard Soluk" userId="cdc218893f06ea06" providerId="LiveId" clId="{87D4BF8B-27B5-EC41-B45B-AB5BB39ADED4}" dt="2021-06-03T04:04:54.868" v="72" actId="1076"/>
          <ac:spMkLst>
            <pc:docMk/>
            <pc:sldMk cId="808443967" sldId="324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5:29.461" v="76" actId="1076"/>
        <pc:sldMkLst>
          <pc:docMk/>
          <pc:sldMk cId="2485409139" sldId="328"/>
        </pc:sldMkLst>
        <pc:spChg chg="mod">
          <ac:chgData name="Richard Soluk" userId="cdc218893f06ea06" providerId="LiveId" clId="{87D4BF8B-27B5-EC41-B45B-AB5BB39ADED4}" dt="2021-06-03T04:05:29.461" v="76" actId="1076"/>
          <ac:spMkLst>
            <pc:docMk/>
            <pc:sldMk cId="2485409139" sldId="328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5:13.678" v="74" actId="1076"/>
        <pc:sldMkLst>
          <pc:docMk/>
          <pc:sldMk cId="2759926051" sldId="329"/>
        </pc:sldMkLst>
        <pc:spChg chg="mod">
          <ac:chgData name="Richard Soluk" userId="cdc218893f06ea06" providerId="LiveId" clId="{87D4BF8B-27B5-EC41-B45B-AB5BB39ADED4}" dt="2021-06-03T04:05:13.678" v="74" actId="1076"/>
          <ac:spMkLst>
            <pc:docMk/>
            <pc:sldMk cId="2759926051" sldId="329"/>
            <ac:spMk id="4" creationId="{E20D72B5-1FC4-854F-AB24-874F854F33FE}"/>
          </ac:spMkLst>
        </pc:spChg>
      </pc:sldChg>
      <pc:sldChg chg="modSp mod">
        <pc:chgData name="Richard Soluk" userId="cdc218893f06ea06" providerId="LiveId" clId="{87D4BF8B-27B5-EC41-B45B-AB5BB39ADED4}" dt="2021-06-03T04:04:11.353" v="67" actId="1076"/>
        <pc:sldMkLst>
          <pc:docMk/>
          <pc:sldMk cId="3353520715" sldId="330"/>
        </pc:sldMkLst>
        <pc:spChg chg="mod">
          <ac:chgData name="Richard Soluk" userId="cdc218893f06ea06" providerId="LiveId" clId="{87D4BF8B-27B5-EC41-B45B-AB5BB39ADED4}" dt="2021-06-03T04:04:11.353" v="67" actId="1076"/>
          <ac:spMkLst>
            <pc:docMk/>
            <pc:sldMk cId="3353520715" sldId="330"/>
            <ac:spMk id="4" creationId="{00000000-0000-0000-0000-000000000000}"/>
          </ac:spMkLst>
        </pc:spChg>
      </pc:sldChg>
      <pc:sldChg chg="modSp mod">
        <pc:chgData name="Richard Soluk" userId="cdc218893f06ea06" providerId="LiveId" clId="{87D4BF8B-27B5-EC41-B45B-AB5BB39ADED4}" dt="2021-06-03T04:03:16.207" v="64" actId="1076"/>
        <pc:sldMkLst>
          <pc:docMk/>
          <pc:sldMk cId="406919590" sldId="331"/>
        </pc:sldMkLst>
        <pc:spChg chg="mod">
          <ac:chgData name="Richard Soluk" userId="cdc218893f06ea06" providerId="LiveId" clId="{87D4BF8B-27B5-EC41-B45B-AB5BB39ADED4}" dt="2021-06-03T04:03:16.207" v="64" actId="1076"/>
          <ac:spMkLst>
            <pc:docMk/>
            <pc:sldMk cId="406919590" sldId="331"/>
            <ac:spMk id="4" creationId="{678F5531-2ED9-FB4C-AA86-582434CC626E}"/>
          </ac:spMkLst>
        </pc:spChg>
      </pc:sldChg>
      <pc:sldChg chg="addSp delSp modSp mod">
        <pc:chgData name="Richard Soluk" userId="cdc218893f06ea06" providerId="LiveId" clId="{87D4BF8B-27B5-EC41-B45B-AB5BB39ADED4}" dt="2021-06-04T15:46:20.465" v="135" actId="9405"/>
        <pc:sldMkLst>
          <pc:docMk/>
          <pc:sldMk cId="1899797918" sldId="332"/>
        </pc:sldMkLst>
        <pc:spChg chg="add del mod">
          <ac:chgData name="Richard Soluk" userId="cdc218893f06ea06" providerId="LiveId" clId="{87D4BF8B-27B5-EC41-B45B-AB5BB39ADED4}" dt="2021-06-04T13:31:26.684" v="115" actId="767"/>
          <ac:spMkLst>
            <pc:docMk/>
            <pc:sldMk cId="1899797918" sldId="332"/>
            <ac:spMk id="34" creationId="{BBF82BEB-4203-6E43-B9BF-910623113AE6}"/>
          </ac:spMkLst>
        </pc:spChg>
        <pc:spChg chg="add del mod">
          <ac:chgData name="Richard Soluk" userId="cdc218893f06ea06" providerId="LiveId" clId="{87D4BF8B-27B5-EC41-B45B-AB5BB39ADED4}" dt="2021-06-04T14:05:31.274" v="120" actId="767"/>
          <ac:spMkLst>
            <pc:docMk/>
            <pc:sldMk cId="1899797918" sldId="332"/>
            <ac:spMk id="35" creationId="{39686F3F-F751-1946-A702-F889F46C063D}"/>
          </ac:spMkLst>
        </pc:spChg>
        <pc:spChg chg="add del mod">
          <ac:chgData name="Richard Soluk" userId="cdc218893f06ea06" providerId="LiveId" clId="{87D4BF8B-27B5-EC41-B45B-AB5BB39ADED4}" dt="2021-06-04T14:12:59.598" v="124" actId="33987"/>
          <ac:spMkLst>
            <pc:docMk/>
            <pc:sldMk cId="1899797918" sldId="332"/>
            <ac:spMk id="36" creationId="{E6D405A9-75B5-6F40-BB32-66DEA4056509}"/>
          </ac:spMkLst>
        </pc:spChg>
        <pc:graphicFrameChg chg="add del">
          <ac:chgData name="Richard Soluk" userId="cdc218893f06ea06" providerId="LiveId" clId="{87D4BF8B-27B5-EC41-B45B-AB5BB39ADED4}" dt="2021-06-04T14:13:49.210" v="127" actId="3680"/>
          <ac:graphicFrameMkLst>
            <pc:docMk/>
            <pc:sldMk cId="1899797918" sldId="332"/>
            <ac:graphicFrameMk id="38" creationId="{E157AC11-58DA-0D42-88EF-168EE38AB0E1}"/>
          </ac:graphicFrameMkLst>
        </pc:graphicFrameChg>
        <pc:inkChg chg="add del">
          <ac:chgData name="Richard Soluk" userId="cdc218893f06ea06" providerId="LiveId" clId="{87D4BF8B-27B5-EC41-B45B-AB5BB39ADED4}" dt="2021-06-04T13:25:22.846" v="80" actId="9405"/>
          <ac:inkMkLst>
            <pc:docMk/>
            <pc:sldMk cId="1899797918" sldId="332"/>
            <ac:inkMk id="6" creationId="{E6BA3E30-F7D1-7C4E-BE8A-124C4FEE99F9}"/>
          </ac:inkMkLst>
        </pc:inkChg>
        <pc:inkChg chg="add del">
          <ac:chgData name="Richard Soluk" userId="cdc218893f06ea06" providerId="LiveId" clId="{87D4BF8B-27B5-EC41-B45B-AB5BB39ADED4}" dt="2021-06-04T13:25:47.703" v="82" actId="9405"/>
          <ac:inkMkLst>
            <pc:docMk/>
            <pc:sldMk cId="1899797918" sldId="332"/>
            <ac:inkMk id="13" creationId="{E222417C-3280-B342-A3A6-673FB3E9BE4F}"/>
          </ac:inkMkLst>
        </pc:inkChg>
        <pc:inkChg chg="add del">
          <ac:chgData name="Richard Soluk" userId="cdc218893f06ea06" providerId="LiveId" clId="{87D4BF8B-27B5-EC41-B45B-AB5BB39ADED4}" dt="2021-06-04T13:28:02.766" v="100" actId="9405"/>
          <ac:inkMkLst>
            <pc:docMk/>
            <pc:sldMk cId="1899797918" sldId="332"/>
            <ac:inkMk id="14" creationId="{D47BBB41-915C-034A-840D-3A5B3E81F681}"/>
          </ac:inkMkLst>
        </pc:inkChg>
        <pc:inkChg chg="add del">
          <ac:chgData name="Richard Soluk" userId="cdc218893f06ea06" providerId="LiveId" clId="{87D4BF8B-27B5-EC41-B45B-AB5BB39ADED4}" dt="2021-06-04T13:27:59.211" v="99" actId="9405"/>
          <ac:inkMkLst>
            <pc:docMk/>
            <pc:sldMk cId="1899797918" sldId="332"/>
            <ac:inkMk id="15" creationId="{612E67B4-8B34-6B4A-AEAF-80DEB3D378FF}"/>
          </ac:inkMkLst>
        </pc:inkChg>
        <pc:inkChg chg="add del">
          <ac:chgData name="Richard Soluk" userId="cdc218893f06ea06" providerId="LiveId" clId="{87D4BF8B-27B5-EC41-B45B-AB5BB39ADED4}" dt="2021-06-04T13:27:59.032" v="98" actId="9405"/>
          <ac:inkMkLst>
            <pc:docMk/>
            <pc:sldMk cId="1899797918" sldId="332"/>
            <ac:inkMk id="16" creationId="{32865E68-00A4-0E41-8D3D-04C996E085B6}"/>
          </ac:inkMkLst>
        </pc:inkChg>
        <pc:inkChg chg="add del">
          <ac:chgData name="Richard Soluk" userId="cdc218893f06ea06" providerId="LiveId" clId="{87D4BF8B-27B5-EC41-B45B-AB5BB39ADED4}" dt="2021-06-04T13:27:58.864" v="97" actId="9405"/>
          <ac:inkMkLst>
            <pc:docMk/>
            <pc:sldMk cId="1899797918" sldId="332"/>
            <ac:inkMk id="17" creationId="{40E6CF51-F7C1-F044-8A25-E086F43FFB85}"/>
          </ac:inkMkLst>
        </pc:inkChg>
        <pc:inkChg chg="add del">
          <ac:chgData name="Richard Soluk" userId="cdc218893f06ea06" providerId="LiveId" clId="{87D4BF8B-27B5-EC41-B45B-AB5BB39ADED4}" dt="2021-06-04T13:27:58.684" v="96" actId="9405"/>
          <ac:inkMkLst>
            <pc:docMk/>
            <pc:sldMk cId="1899797918" sldId="332"/>
            <ac:inkMk id="18" creationId="{ADE0ACCE-409D-634E-B2DC-CB6C461B28AE}"/>
          </ac:inkMkLst>
        </pc:inkChg>
        <pc:inkChg chg="add del">
          <ac:chgData name="Richard Soluk" userId="cdc218893f06ea06" providerId="LiveId" clId="{87D4BF8B-27B5-EC41-B45B-AB5BB39ADED4}" dt="2021-06-04T13:27:26.148" v="89" actId="9405"/>
          <ac:inkMkLst>
            <pc:docMk/>
            <pc:sldMk cId="1899797918" sldId="332"/>
            <ac:inkMk id="19" creationId="{6EFEBD42-C576-DA44-8A83-1A81099C35E6}"/>
          </ac:inkMkLst>
        </pc:inkChg>
        <pc:inkChg chg="add del">
          <ac:chgData name="Richard Soluk" userId="cdc218893f06ea06" providerId="LiveId" clId="{87D4BF8B-27B5-EC41-B45B-AB5BB39ADED4}" dt="2021-06-04T13:27:58.492" v="95" actId="9405"/>
          <ac:inkMkLst>
            <pc:docMk/>
            <pc:sldMk cId="1899797918" sldId="332"/>
            <ac:inkMk id="20" creationId="{401656C2-EFAB-DD47-A7EB-8A0A23C680B0}"/>
          </ac:inkMkLst>
        </pc:inkChg>
        <pc:inkChg chg="add del">
          <ac:chgData name="Richard Soluk" userId="cdc218893f06ea06" providerId="LiveId" clId="{87D4BF8B-27B5-EC41-B45B-AB5BB39ADED4}" dt="2021-06-04T13:27:58.309" v="94" actId="9405"/>
          <ac:inkMkLst>
            <pc:docMk/>
            <pc:sldMk cId="1899797918" sldId="332"/>
            <ac:inkMk id="21" creationId="{347DA40D-CFF9-2C45-BA17-2FD797C023CD}"/>
          </ac:inkMkLst>
        </pc:inkChg>
        <pc:inkChg chg="add del">
          <ac:chgData name="Richard Soluk" userId="cdc218893f06ea06" providerId="LiveId" clId="{87D4BF8B-27B5-EC41-B45B-AB5BB39ADED4}" dt="2021-06-04T13:27:58.131" v="93" actId="9405"/>
          <ac:inkMkLst>
            <pc:docMk/>
            <pc:sldMk cId="1899797918" sldId="332"/>
            <ac:inkMk id="22" creationId="{53B99F16-0249-D14D-B919-1BA32AB174F5}"/>
          </ac:inkMkLst>
        </pc:inkChg>
        <pc:inkChg chg="add">
          <ac:chgData name="Richard Soluk" userId="cdc218893f06ea06" providerId="LiveId" clId="{87D4BF8B-27B5-EC41-B45B-AB5BB39ADED4}" dt="2021-06-04T13:28:13.555" v="101" actId="9405"/>
          <ac:inkMkLst>
            <pc:docMk/>
            <pc:sldMk cId="1899797918" sldId="332"/>
            <ac:inkMk id="23" creationId="{18D69E7E-17AC-AF41-877C-958890CE3435}"/>
          </ac:inkMkLst>
        </pc:inkChg>
        <pc:inkChg chg="add">
          <ac:chgData name="Richard Soluk" userId="cdc218893f06ea06" providerId="LiveId" clId="{87D4BF8B-27B5-EC41-B45B-AB5BB39ADED4}" dt="2021-06-04T13:28:18.382" v="102" actId="9405"/>
          <ac:inkMkLst>
            <pc:docMk/>
            <pc:sldMk cId="1899797918" sldId="332"/>
            <ac:inkMk id="24" creationId="{228B4B13-A99B-0F49-8A4A-78D01CF151ED}"/>
          </ac:inkMkLst>
        </pc:inkChg>
        <pc:inkChg chg="add">
          <ac:chgData name="Richard Soluk" userId="cdc218893f06ea06" providerId="LiveId" clId="{87D4BF8B-27B5-EC41-B45B-AB5BB39ADED4}" dt="2021-06-04T13:28:30.588" v="103" actId="9405"/>
          <ac:inkMkLst>
            <pc:docMk/>
            <pc:sldMk cId="1899797918" sldId="332"/>
            <ac:inkMk id="25" creationId="{690BA80E-5C5C-984F-ACC3-0AC0C393DB79}"/>
          </ac:inkMkLst>
        </pc:inkChg>
        <pc:inkChg chg="add del">
          <ac:chgData name="Richard Soluk" userId="cdc218893f06ea06" providerId="LiveId" clId="{87D4BF8B-27B5-EC41-B45B-AB5BB39ADED4}" dt="2021-06-04T13:28:44.249" v="107" actId="9405"/>
          <ac:inkMkLst>
            <pc:docMk/>
            <pc:sldMk cId="1899797918" sldId="332"/>
            <ac:inkMk id="26" creationId="{494C713A-3EAA-A244-A0F9-8BFCC529CC30}"/>
          </ac:inkMkLst>
        </pc:inkChg>
        <pc:inkChg chg="add del">
          <ac:chgData name="Richard Soluk" userId="cdc218893f06ea06" providerId="LiveId" clId="{87D4BF8B-27B5-EC41-B45B-AB5BB39ADED4}" dt="2021-06-04T13:28:43.851" v="106" actId="9405"/>
          <ac:inkMkLst>
            <pc:docMk/>
            <pc:sldMk cId="1899797918" sldId="332"/>
            <ac:inkMk id="27" creationId="{96D34CF5-0D95-B74B-B734-9CEE5536255A}"/>
          </ac:inkMkLst>
        </pc:inkChg>
        <pc:inkChg chg="add">
          <ac:chgData name="Richard Soluk" userId="cdc218893f06ea06" providerId="LiveId" clId="{87D4BF8B-27B5-EC41-B45B-AB5BB39ADED4}" dt="2021-06-04T13:28:49.949" v="108" actId="9405"/>
          <ac:inkMkLst>
            <pc:docMk/>
            <pc:sldMk cId="1899797918" sldId="332"/>
            <ac:inkMk id="28" creationId="{6E1A4365-ECCC-E644-AE4D-2741D53A80F5}"/>
          </ac:inkMkLst>
        </pc:inkChg>
        <pc:inkChg chg="add">
          <ac:chgData name="Richard Soluk" userId="cdc218893f06ea06" providerId="LiveId" clId="{87D4BF8B-27B5-EC41-B45B-AB5BB39ADED4}" dt="2021-06-04T13:28:55.732" v="109" actId="9405"/>
          <ac:inkMkLst>
            <pc:docMk/>
            <pc:sldMk cId="1899797918" sldId="332"/>
            <ac:inkMk id="29" creationId="{9E174116-FD5B-4B42-9713-A05F23CF1F0A}"/>
          </ac:inkMkLst>
        </pc:inkChg>
        <pc:inkChg chg="add">
          <ac:chgData name="Richard Soluk" userId="cdc218893f06ea06" providerId="LiveId" clId="{87D4BF8B-27B5-EC41-B45B-AB5BB39ADED4}" dt="2021-06-04T13:29:30.414" v="110" actId="9405"/>
          <ac:inkMkLst>
            <pc:docMk/>
            <pc:sldMk cId="1899797918" sldId="332"/>
            <ac:inkMk id="30" creationId="{37AE1F62-A7E9-2241-A207-BDFAAD424D66}"/>
          </ac:inkMkLst>
        </pc:inkChg>
        <pc:inkChg chg="add">
          <ac:chgData name="Richard Soluk" userId="cdc218893f06ea06" providerId="LiveId" clId="{87D4BF8B-27B5-EC41-B45B-AB5BB39ADED4}" dt="2021-06-04T13:29:35.442" v="111" actId="9405"/>
          <ac:inkMkLst>
            <pc:docMk/>
            <pc:sldMk cId="1899797918" sldId="332"/>
            <ac:inkMk id="31" creationId="{31B63EBD-FD13-4C4E-8413-48E9AF18D8B6}"/>
          </ac:inkMkLst>
        </pc:inkChg>
        <pc:inkChg chg="add">
          <ac:chgData name="Richard Soluk" userId="cdc218893f06ea06" providerId="LiveId" clId="{87D4BF8B-27B5-EC41-B45B-AB5BB39ADED4}" dt="2021-06-04T13:29:59.887" v="112" actId="9405"/>
          <ac:inkMkLst>
            <pc:docMk/>
            <pc:sldMk cId="1899797918" sldId="332"/>
            <ac:inkMk id="32" creationId="{385B118E-EEF3-BF48-80CE-842A23734254}"/>
          </ac:inkMkLst>
        </pc:inkChg>
        <pc:inkChg chg="add del">
          <ac:chgData name="Richard Soluk" userId="cdc218893f06ea06" providerId="LiveId" clId="{87D4BF8B-27B5-EC41-B45B-AB5BB39ADED4}" dt="2021-06-04T14:04:53.798" v="116" actId="9405"/>
          <ac:inkMkLst>
            <pc:docMk/>
            <pc:sldMk cId="1899797918" sldId="332"/>
            <ac:inkMk id="33" creationId="{DE166838-1136-E147-A66B-5266C94CBA68}"/>
          </ac:inkMkLst>
        </pc:inkChg>
        <pc:inkChg chg="add">
          <ac:chgData name="Richard Soluk" userId="cdc218893f06ea06" providerId="LiveId" clId="{87D4BF8B-27B5-EC41-B45B-AB5BB39ADED4}" dt="2021-06-04T14:13:16.997" v="125" actId="9405"/>
          <ac:inkMkLst>
            <pc:docMk/>
            <pc:sldMk cId="1899797918" sldId="332"/>
            <ac:inkMk id="37" creationId="{5C29099D-0E1D-F040-8237-0F9BA52D6465}"/>
          </ac:inkMkLst>
        </pc:inkChg>
        <pc:inkChg chg="add del">
          <ac:chgData name="Richard Soluk" userId="cdc218893f06ea06" providerId="LiveId" clId="{87D4BF8B-27B5-EC41-B45B-AB5BB39ADED4}" dt="2021-06-04T14:14:29.580" v="129" actId="9405"/>
          <ac:inkMkLst>
            <pc:docMk/>
            <pc:sldMk cId="1899797918" sldId="332"/>
            <ac:inkMk id="39" creationId="{1BC50F4F-407C-BE43-B491-2C7EFA346FB1}"/>
          </ac:inkMkLst>
        </pc:inkChg>
        <pc:inkChg chg="add">
          <ac:chgData name="Richard Soluk" userId="cdc218893f06ea06" providerId="LiveId" clId="{87D4BF8B-27B5-EC41-B45B-AB5BB39ADED4}" dt="2021-06-04T15:31:18.643" v="130" actId="9405"/>
          <ac:inkMkLst>
            <pc:docMk/>
            <pc:sldMk cId="1899797918" sldId="332"/>
            <ac:inkMk id="40" creationId="{516D69F9-C1E4-8747-A343-46B936169E94}"/>
          </ac:inkMkLst>
        </pc:inkChg>
        <pc:inkChg chg="add del">
          <ac:chgData name="Richard Soluk" userId="cdc218893f06ea06" providerId="LiveId" clId="{87D4BF8B-27B5-EC41-B45B-AB5BB39ADED4}" dt="2021-06-04T15:34:27.349" v="132" actId="9405"/>
          <ac:inkMkLst>
            <pc:docMk/>
            <pc:sldMk cId="1899797918" sldId="332"/>
            <ac:inkMk id="41" creationId="{D613A066-8102-234A-93A4-C84EC10B264A}"/>
          </ac:inkMkLst>
        </pc:inkChg>
        <pc:inkChg chg="add del">
          <ac:chgData name="Richard Soluk" userId="cdc218893f06ea06" providerId="LiveId" clId="{87D4BF8B-27B5-EC41-B45B-AB5BB39ADED4}" dt="2021-06-04T15:40:25.700" v="134" actId="9405"/>
          <ac:inkMkLst>
            <pc:docMk/>
            <pc:sldMk cId="1899797918" sldId="332"/>
            <ac:inkMk id="42" creationId="{4AE285E0-D5AE-7249-9A70-04373F683F62}"/>
          </ac:inkMkLst>
        </pc:inkChg>
        <pc:inkChg chg="add">
          <ac:chgData name="Richard Soluk" userId="cdc218893f06ea06" providerId="LiveId" clId="{87D4BF8B-27B5-EC41-B45B-AB5BB39ADED4}" dt="2021-06-04T15:46:20.465" v="135" actId="9405"/>
          <ac:inkMkLst>
            <pc:docMk/>
            <pc:sldMk cId="1899797918" sldId="332"/>
            <ac:inkMk id="43" creationId="{78BB0BE5-BE38-DA44-815B-AB2E56C59DE9}"/>
          </ac:inkMkLst>
        </pc:ink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420AD-A72A-4872-85E5-5F07A5F1B851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A6195-8C53-4AC5-AE91-B50D01104E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572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80C2-1061-6246-ACC7-26A28B04F51D}" type="datetime1">
              <a:rPr lang="en-CA" smtClean="0"/>
              <a:t>2024-11-04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B4E5-4778-9446-84BA-402E9EFD6E6C}" type="datetime1">
              <a:rPr lang="en-CA" smtClean="0"/>
              <a:t>2024-11-04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A08E-EECE-5F49-B8BB-A22D1CD5E795}" type="datetime1">
              <a:rPr lang="en-CA" smtClean="0"/>
              <a:t>2024-11-04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97F4-4136-3449-8719-D7F4D82355C6}" type="datetime1">
              <a:rPr lang="en-CA" smtClean="0"/>
              <a:t>2024-11-04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B12B-A32B-BE45-ADE0-CC22A4E8E947}" type="datetime1">
              <a:rPr lang="en-CA" smtClean="0"/>
              <a:t>2024-11-04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8E0C-4B0F-E946-B39D-4508BC15DD45}" type="datetime1">
              <a:rPr lang="en-CA" smtClean="0"/>
              <a:t>2024-11-04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90FAC-2EB2-7E48-9506-4C33C0DB3632}" type="datetime1">
              <a:rPr lang="en-CA" smtClean="0"/>
              <a:t>2024-11-04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F18D-D015-B74A-9D1D-86447224843A}" type="datetime1">
              <a:rPr lang="en-CA" smtClean="0"/>
              <a:t>2024-11-04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CD38-A537-1747-8E66-D99FB65CAEF8}" type="datetime1">
              <a:rPr lang="en-CA" smtClean="0"/>
              <a:t>2024-11-04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99ACE-E9D4-9D49-89B3-43021A17574D}" type="datetime1">
              <a:rPr lang="en-CA" smtClean="0"/>
              <a:t>2024-11-04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092D10B3-434F-3543-AF60-ADD7E095E40D}" type="datetime1">
              <a:rPr lang="en-CA" smtClean="0"/>
              <a:t>2024-11-04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DFC7F1-07B6-C145-AE15-557AFD7A35FE}" type="datetime1">
              <a:rPr lang="en-CA" smtClean="0"/>
              <a:t>2024-11-04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Document.docx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MAPP TS2 2024 status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Richard </a:t>
            </a:r>
            <a:r>
              <a:rPr lang="en-US" dirty="0" err="1"/>
              <a:t>Soluk</a:t>
            </a:r>
            <a:r>
              <a:rPr lang="en-US" dirty="0"/>
              <a:t> – MoEDAL Collaboration (Technical Coordinator)  University of Alberta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BAED1C-8965-1446-A6C6-6C60EA268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267" y="539496"/>
            <a:ext cx="5443466" cy="297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6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66D419-8B8B-2C4E-B60D-689A8E74011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TS2 2024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C9EFE1-2953-3A40-83FF-383074CBA5AE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E726C2E1-7364-574F-ADC8-3B4CB7259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67EF55-D350-DA4C-9118-C4350DC2392B}"/>
              </a:ext>
            </a:extLst>
          </p:cNvPr>
          <p:cNvSpPr txBox="1"/>
          <p:nvPr/>
        </p:nvSpPr>
        <p:spPr>
          <a:xfrm>
            <a:off x="1447800" y="1450587"/>
            <a:ext cx="658409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TS2 was scheduled for Oct 21-23,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Goals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Replace all the NTD plastic for MoEDAL around the LHCb VELO alcove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Replace TPX power supply just outside of the VELO alcove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Reconfigure MAPP in UA83 so that all 4 scintillator frames had a 7x7 array of scintillator blocks with PMTs and all cabling 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Close MAPP and complete all requirements for a safety inspection to receive run clearance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MAPP electronics and commission data readout of partial detector</a:t>
            </a:r>
          </a:p>
        </p:txBody>
      </p:sp>
    </p:spTree>
    <p:extLst>
      <p:ext uri="{BB962C8B-B14F-4D97-AF65-F5344CB8AC3E}">
        <p14:creationId xmlns:p14="http://schemas.microsoft.com/office/powerpoint/2010/main" val="200923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4366B-8943-920E-6481-B9160327F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A43071-CC1A-AC14-F047-C2EA6DE82B3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235B19-B9B7-30FD-BD51-B0997B30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Actual Schedule TS2 2024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78DFB-CF96-C7F6-184F-E66CFA9DB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F31BA-1943-D7F6-99A8-10C7D5D2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7C048-8A89-897C-6B70-A3D19E5D82C2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7CB5B343-DC30-1F13-B6B7-6BEC61B9E5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3C4A6C-44BD-BB25-28EB-74487E086FB2}"/>
              </a:ext>
            </a:extLst>
          </p:cNvPr>
          <p:cNvSpPr txBox="1"/>
          <p:nvPr/>
        </p:nvSpPr>
        <p:spPr>
          <a:xfrm>
            <a:off x="1447800" y="1450587"/>
            <a:ext cx="65840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PM85 lift required a cable replacement on Oct 21, zone not cleared by RP until 16:30 allowing approximately 1 hour of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UA83 access Oct 22 and Oct 23 (only till 5PM)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Part of VELO alcove now has radiation levels that raised it from a supervised to a controlled area limiting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People without controlled area training could still work in the area outside the VELO alcove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804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A6F53-72EF-A2C4-AF78-146FDD499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A7A47A-B058-EFC9-1A7B-FB6FF17502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7AF764-D871-3389-E5FF-8E5B9C35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TS2 2024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93488-52E0-8FA7-4959-0DE7A08F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9F68-C345-E826-93D2-54E025F4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7945FF-B120-68CF-4EB9-E88D6EEFFCBB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9B9A6594-69A0-9400-124E-28C661C59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733D32-41DD-AF1F-6D3C-0F960DCD2655}"/>
              </a:ext>
            </a:extLst>
          </p:cNvPr>
          <p:cNvSpPr txBox="1"/>
          <p:nvPr/>
        </p:nvSpPr>
        <p:spPr>
          <a:xfrm>
            <a:off x="1447800" y="1450587"/>
            <a:ext cx="65840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NTD replacement over 3 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Oct 21  </a:t>
            </a:r>
            <a:r>
              <a:rPr lang="en-CA" sz="2000" i="0" dirty="0">
                <a:effectLst/>
              </a:rPr>
              <a:t>Jack Lindon, Abhinab Mukhopadhyay,</a:t>
            </a:r>
            <a:r>
              <a:rPr lang="en-CA" sz="2000" i="0" dirty="0">
                <a:solidFill>
                  <a:srgbClr val="1F1F1F"/>
                </a:solidFill>
                <a:effectLst/>
              </a:rPr>
              <a:t> </a:t>
            </a:r>
            <a:r>
              <a:rPr lang="en-CA" sz="2000" i="0" dirty="0">
                <a:effectLst/>
              </a:rPr>
              <a:t>Richard </a:t>
            </a:r>
            <a:r>
              <a:rPr lang="en-CA" sz="2000" i="0" dirty="0" err="1">
                <a:effectLst/>
              </a:rPr>
              <a:t>Soluk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Oct 22 </a:t>
            </a:r>
            <a:r>
              <a:rPr lang="en-CA" sz="2000" i="0" dirty="0">
                <a:effectLst/>
              </a:rPr>
              <a:t>Jack Lindon, Richard </a:t>
            </a:r>
            <a:r>
              <a:rPr lang="en-CA" sz="2000" i="0" dirty="0" err="1">
                <a:effectLst/>
              </a:rPr>
              <a:t>Soluk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Oct 23 </a:t>
            </a:r>
            <a:r>
              <a:rPr lang="en-CA" sz="2000" i="0" dirty="0">
                <a:effectLst/>
              </a:rPr>
              <a:t>Jack Lindon, Richard </a:t>
            </a:r>
            <a:r>
              <a:rPr lang="en-CA" sz="2000" i="0" dirty="0" err="1">
                <a:effectLst/>
              </a:rPr>
              <a:t>Soluk</a:t>
            </a:r>
            <a:endParaRPr lang="en-CA" sz="200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TPX power supply repair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Oct 22 Martin Farkas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NTDs replaced and new temporary TPX power supply installed for use until YETS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86DE81-AE3A-4BB7-2D65-FC702C43EB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63" y="4341588"/>
            <a:ext cx="1340070" cy="17867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5AC1CA-7B3A-DB36-83DC-B4ADF7DDA1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19" y="4341588"/>
            <a:ext cx="1340069" cy="178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10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D05A9-0B66-51A6-4A61-3AB31CA78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3B205D-CE96-1A7E-C116-DC1DB23E8A6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41C426-3FC2-D52E-D6EB-B8A79CDE7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UA83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CD1B4-7590-C01E-2BCE-B23690C89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0B574-9396-A3E0-D639-505F5DF9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26C68-A977-E507-DCDF-C451869B7A48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4881CECF-022A-C049-5BB4-D7FE0302F3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9052FC-5572-CB6F-4C8C-A7A6B1A34782}"/>
              </a:ext>
            </a:extLst>
          </p:cNvPr>
          <p:cNvSpPr txBox="1"/>
          <p:nvPr/>
        </p:nvSpPr>
        <p:spPr>
          <a:xfrm>
            <a:off x="1006758" y="1297706"/>
            <a:ext cx="73992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Flame shield removal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Oct 21 brief access </a:t>
            </a:r>
            <a:r>
              <a:rPr lang="en-CA" sz="2000" i="0" dirty="0">
                <a:effectLst/>
              </a:rPr>
              <a:t>Mukhopadhyay,</a:t>
            </a:r>
            <a:r>
              <a:rPr lang="en-CA" sz="2000" i="0" dirty="0">
                <a:solidFill>
                  <a:srgbClr val="1F1F1F"/>
                </a:solidFill>
                <a:effectLst/>
              </a:rPr>
              <a:t> </a:t>
            </a:r>
            <a:r>
              <a:rPr lang="en-CA" sz="2000" i="0" dirty="0" err="1">
                <a:effectLst/>
              </a:rPr>
              <a:t>Soluk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Detector frames moved (&gt;1 ton)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Scintillator bars reconfigured to 7x7 array with PMTs and colinear between frames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Cabling done on both sides of detector patch panel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Flame shield reinstalled and all seams sealed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Oct 22 Subash Behera, </a:t>
            </a:r>
            <a:r>
              <a:rPr lang="en-CA" sz="2000" i="0" dirty="0">
                <a:effectLst/>
              </a:rPr>
              <a:t>Mukhopadhyay,</a:t>
            </a:r>
            <a:r>
              <a:rPr lang="en-CA" sz="2000" i="0" dirty="0">
                <a:solidFill>
                  <a:srgbClr val="1F1F1F"/>
                </a:solidFill>
                <a:effectLst/>
              </a:rPr>
              <a:t> </a:t>
            </a:r>
            <a:r>
              <a:rPr lang="en-CA" sz="2000" i="0" dirty="0" err="1">
                <a:effectLst/>
              </a:rPr>
              <a:t>Soluk</a:t>
            </a:r>
            <a:endParaRPr lang="en-US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Oct 23 Behera, </a:t>
            </a:r>
            <a:r>
              <a:rPr lang="en-US" sz="2000" dirty="0" err="1"/>
              <a:t>Soluk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D9E6FA-72EA-0B62-1EB0-814AF789A9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539" y="4398688"/>
            <a:ext cx="2690649" cy="20179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02956C-FE59-4B39-9D54-662D238637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38" y="4386954"/>
            <a:ext cx="2690650" cy="201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55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0D587-5E10-9C82-2468-9EC09973B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D2466-8A5C-C538-1082-D7472C69427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00F714-9444-BD45-536B-46C9EA48F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Electronics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AFCE2-25B2-747E-1F0B-0BFEA476C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A6498-E406-9B75-1123-08DA72CC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E8A336-5913-F352-1729-A2299DC46827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6D69620-D838-E97C-C702-AF3676FD4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D6E3E7-59BE-3147-3303-3676EAFF45A2}"/>
              </a:ext>
            </a:extLst>
          </p:cNvPr>
          <p:cNvSpPr txBox="1"/>
          <p:nvPr/>
        </p:nvSpPr>
        <p:spPr>
          <a:xfrm>
            <a:off x="1447800" y="1450587"/>
            <a:ext cx="6584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Electronics installation and rack configuration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detector frames individually grounded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Oct 22, 23 Paul Davis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Safety inspection done 12:30 Oct 23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Special thanks to Evelyne </a:t>
            </a:r>
            <a:r>
              <a:rPr lang="en-US" sz="2000" dirty="0" err="1"/>
              <a:t>Dho</a:t>
            </a:r>
            <a:r>
              <a:rPr lang="en-US" sz="2000" dirty="0"/>
              <a:t> and James Devine for making the safety inspection possible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A6DF55-0E2C-9C96-5D3A-2DC0DA7E81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786" y="3723288"/>
            <a:ext cx="1909598" cy="25461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6B285F-EFC3-3F81-CAAA-F6529656C2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370" y="3723288"/>
            <a:ext cx="1909598" cy="25461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D403C8-A74A-F22D-277C-D848580F70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954" y="3723288"/>
            <a:ext cx="1909598" cy="254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91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ED46F-FB01-B464-CBCF-F8B3A293F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31F3F4-B67B-1235-1252-926E32EAD49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1E76B1-C464-3BBD-3D4F-EF89254B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Electronics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BDCACA-15A4-C541-E5C9-8DB000BB6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1E9E44-3F82-3F20-A22B-60D0297A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10A9B7-18F4-A7A5-ADA3-C651AFDD09D6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BF98AD48-07E5-CB10-CB90-B73A38AD9E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5DFB82-298C-690D-6E35-DD6D9FEDA12B}"/>
              </a:ext>
            </a:extLst>
          </p:cNvPr>
          <p:cNvSpPr txBox="1"/>
          <p:nvPr/>
        </p:nvSpPr>
        <p:spPr>
          <a:xfrm>
            <a:off x="914399" y="1450587"/>
            <a:ext cx="73781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Minor modifications needed to satisfy safety requirements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Mainly IP2X requirement that electronic components could not accidentally be touched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certificate granted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315A108-CFD8-B296-8D59-434C4AFC19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758334"/>
              </p:ext>
            </p:extLst>
          </p:nvPr>
        </p:nvGraphicFramePr>
        <p:xfrm>
          <a:off x="1143000" y="3333750"/>
          <a:ext cx="6858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6858000" imgH="190500" progId="Word.Document.12">
                  <p:embed/>
                </p:oleObj>
              </mc:Choice>
              <mc:Fallback>
                <p:oleObj name="Document" r:id="rId5" imgW="6858000" imgH="190500" progId="Word.Documen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315A108-CFD8-B296-8D59-434C4AFC19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3333750"/>
                        <a:ext cx="6858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1FD0C5A1-8D0E-196C-5DAE-E5654F6388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720772"/>
            <a:ext cx="2056053" cy="26959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D332350-ADE2-91B5-3780-068CFF75E7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74" y="3719581"/>
            <a:ext cx="1697110" cy="127283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0BE0E21-000E-083B-9D32-0374FE7011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74" y="5143841"/>
            <a:ext cx="1697110" cy="12728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8129E9E-8162-6BBA-A988-FBBD05CB24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753" y="3697356"/>
            <a:ext cx="2106700" cy="271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6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FCF88-D3E4-7A78-C7FB-9D0E2C89A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D0C89E-DEDB-36B2-F44C-CA0EBB94FB2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25121" y="243841"/>
            <a:ext cx="8762557" cy="65719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C4170A-2D2A-08C5-8601-592CC797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Electronics Cabling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DA93F-FD9E-813F-4CC3-F4C64ABF9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Nov 5,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E0916A-C6FA-93EC-1FD6-8D6351FF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22656-9E67-AB15-7650-F96FF2E3F160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AEFAABAD-6F4A-963E-6074-A47B5C18B4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99C31C-88C8-CABD-4D54-D71E39C88547}"/>
              </a:ext>
            </a:extLst>
          </p:cNvPr>
          <p:cNvSpPr txBox="1"/>
          <p:nvPr/>
        </p:nvSpPr>
        <p:spPr>
          <a:xfrm>
            <a:off x="1447800" y="1450587"/>
            <a:ext cx="65840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Oct 23 access ran out </a:t>
            </a:r>
            <a:r>
              <a:rPr lang="en-US" sz="2000"/>
              <a:t>before electronics-side </a:t>
            </a:r>
            <a:r>
              <a:rPr lang="en-US" sz="2000" dirty="0"/>
              <a:t>cabling could be done or second ADC board installed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Oct 24 short access granted, warned it could be as short as 20 minutes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Installed 64 channels on first ADC 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Installed second ADC board and connected additional 64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B53F86-E8BE-0BC2-A98B-CA7A9C9838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60" y="4220272"/>
            <a:ext cx="2778174" cy="2083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ACF76A-3150-558D-46BF-C0E3F53BD1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4221656"/>
            <a:ext cx="1561686" cy="20822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0DC005-AD38-5CA8-151F-7C1938CBB1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54" y="4220272"/>
            <a:ext cx="1561686" cy="208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41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5778</TotalTime>
  <Words>542</Words>
  <Application>Microsoft Macintosh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Microsoft Word Document</vt:lpstr>
      <vt:lpstr>MAPP TS2 2024 status</vt:lpstr>
      <vt:lpstr>TS2 2024</vt:lpstr>
      <vt:lpstr>Actual Schedule TS2 2024</vt:lpstr>
      <vt:lpstr>MoEDAL TS2 2024</vt:lpstr>
      <vt:lpstr>MAPP UA83</vt:lpstr>
      <vt:lpstr>MAPP Electronics</vt:lpstr>
      <vt:lpstr>MAPP Electronics</vt:lpstr>
      <vt:lpstr>Electronics Cabling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Richard Soluk</cp:lastModifiedBy>
  <cp:revision>2</cp:revision>
  <dcterms:created xsi:type="dcterms:W3CDTF">2006-08-16T00:00:00Z</dcterms:created>
  <dcterms:modified xsi:type="dcterms:W3CDTF">2024-11-04T22:31:35Z</dcterms:modified>
</cp:coreProperties>
</file>