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  <p:sldMasterId id="2147483708" r:id="rId3"/>
    <p:sldMasterId id="2147483720" r:id="rId4"/>
  </p:sldMasterIdLst>
  <p:notesMasterIdLst>
    <p:notesMasterId r:id="rId20"/>
  </p:notesMasterIdLst>
  <p:handoutMasterIdLst>
    <p:handoutMasterId r:id="rId21"/>
  </p:handoutMasterIdLst>
  <p:sldIdLst>
    <p:sldId id="366" r:id="rId5"/>
    <p:sldId id="371" r:id="rId6"/>
    <p:sldId id="376" r:id="rId7"/>
    <p:sldId id="377" r:id="rId8"/>
    <p:sldId id="391" r:id="rId9"/>
    <p:sldId id="372" r:id="rId10"/>
    <p:sldId id="384" r:id="rId11"/>
    <p:sldId id="383" r:id="rId12"/>
    <p:sldId id="373" r:id="rId13"/>
    <p:sldId id="385" r:id="rId14"/>
    <p:sldId id="386" r:id="rId15"/>
    <p:sldId id="387" r:id="rId16"/>
    <p:sldId id="388" r:id="rId17"/>
    <p:sldId id="389" r:id="rId18"/>
    <p:sldId id="390" r:id="rId19"/>
  </p:sldIdLst>
  <p:sldSz cx="9144000" cy="6858000" type="screen4x3"/>
  <p:notesSz cx="6718300" cy="98679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7" autoAdjust="0"/>
    <p:restoredTop sz="94730" autoAdjust="0"/>
  </p:normalViewPr>
  <p:slideViewPr>
    <p:cSldViewPr>
      <p:cViewPr varScale="1">
        <p:scale>
          <a:sx n="106" d="100"/>
          <a:sy n="106" d="100"/>
        </p:scale>
        <p:origin x="-9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1996" cy="493395"/>
          </a:xfrm>
          <a:prstGeom prst="rect">
            <a:avLst/>
          </a:prstGeom>
        </p:spPr>
        <p:txBody>
          <a:bodyPr vert="horz" lIns="90672" tIns="45336" rIns="90672" bIns="4533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04736" y="1"/>
            <a:ext cx="2911996" cy="493395"/>
          </a:xfrm>
          <a:prstGeom prst="rect">
            <a:avLst/>
          </a:prstGeom>
        </p:spPr>
        <p:txBody>
          <a:bodyPr vert="horz" lIns="90672" tIns="45336" rIns="90672" bIns="45336" rtlCol="0"/>
          <a:lstStyle>
            <a:lvl1pPr algn="r">
              <a:defRPr sz="1200"/>
            </a:lvl1pPr>
          </a:lstStyle>
          <a:p>
            <a:fld id="{72A631C2-98F9-4A4D-AC23-A2B7D0377150}" type="datetimeFigureOut">
              <a:rPr lang="it-IT" smtClean="0"/>
              <a:pPr/>
              <a:t>18/07/2011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72920"/>
            <a:ext cx="2911996" cy="493395"/>
          </a:xfrm>
          <a:prstGeom prst="rect">
            <a:avLst/>
          </a:prstGeom>
        </p:spPr>
        <p:txBody>
          <a:bodyPr vert="horz" lIns="90672" tIns="45336" rIns="90672" bIns="4533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04736" y="9372920"/>
            <a:ext cx="2911996" cy="493395"/>
          </a:xfrm>
          <a:prstGeom prst="rect">
            <a:avLst/>
          </a:prstGeom>
        </p:spPr>
        <p:txBody>
          <a:bodyPr vert="horz" lIns="90672" tIns="45336" rIns="90672" bIns="45336" rtlCol="0" anchor="b"/>
          <a:lstStyle>
            <a:lvl1pPr algn="r">
              <a:defRPr sz="1200"/>
            </a:lvl1pPr>
          </a:lstStyle>
          <a:p>
            <a:fld id="{413F10CE-5E95-4968-AA94-CF87A51675A0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11263" cy="493395"/>
          </a:xfrm>
          <a:prstGeom prst="rect">
            <a:avLst/>
          </a:prstGeom>
        </p:spPr>
        <p:txBody>
          <a:bodyPr vert="horz" lIns="90672" tIns="45336" rIns="90672" bIns="45336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05485" y="1"/>
            <a:ext cx="2911263" cy="493395"/>
          </a:xfrm>
          <a:prstGeom prst="rect">
            <a:avLst/>
          </a:prstGeom>
        </p:spPr>
        <p:txBody>
          <a:bodyPr vert="horz" lIns="90672" tIns="45336" rIns="90672" bIns="45336" rtlCol="0"/>
          <a:lstStyle>
            <a:lvl1pPr algn="r">
              <a:defRPr sz="1200"/>
            </a:lvl1pPr>
          </a:lstStyle>
          <a:p>
            <a:fld id="{E65557EE-D630-4D8F-94FF-4D38103CC914}" type="datetimeFigureOut">
              <a:rPr lang="it-IT" smtClean="0"/>
              <a:pPr/>
              <a:t>18/07/2011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72" tIns="45336" rIns="90672" bIns="45336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6"/>
          </a:xfrm>
          <a:prstGeom prst="rect">
            <a:avLst/>
          </a:prstGeom>
        </p:spPr>
        <p:txBody>
          <a:bodyPr vert="horz" lIns="90672" tIns="45336" rIns="90672" bIns="45336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372794"/>
            <a:ext cx="2911263" cy="493395"/>
          </a:xfrm>
          <a:prstGeom prst="rect">
            <a:avLst/>
          </a:prstGeom>
        </p:spPr>
        <p:txBody>
          <a:bodyPr vert="horz" lIns="90672" tIns="45336" rIns="90672" bIns="45336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05485" y="9372794"/>
            <a:ext cx="2911263" cy="493395"/>
          </a:xfrm>
          <a:prstGeom prst="rect">
            <a:avLst/>
          </a:prstGeom>
        </p:spPr>
        <p:txBody>
          <a:bodyPr vert="horz" lIns="90672" tIns="45336" rIns="90672" bIns="45336" rtlCol="0" anchor="b"/>
          <a:lstStyle>
            <a:lvl1pPr algn="r">
              <a:defRPr sz="1200"/>
            </a:lvl1pPr>
          </a:lstStyle>
          <a:p>
            <a:fld id="{2E4AE311-C234-481E-B8F8-540D4AC354C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AE311-C234-481E-B8F8-540D4AC354C9}" type="slidenum">
              <a:rPr lang="it-IT" smtClean="0"/>
              <a:pPr/>
              <a:t>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1171549" y="2809869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85852" y="4429132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dirty="0" smtClean="0"/>
              <a:t>Fare clic per modificare lo stile del sottotitolo dello schema</a:t>
            </a:r>
            <a:endParaRPr kumimoji="0" lang="en-US" dirty="0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571472" y="6357958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7072330" y="6357958"/>
            <a:ext cx="1219200" cy="365760"/>
          </a:xfrm>
        </p:spPr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/>
          <p:nvPr userDrawn="1"/>
        </p:nvSpPr>
        <p:spPr>
          <a:xfrm>
            <a:off x="857224" y="2571744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ttangolo 32"/>
          <p:cNvSpPr/>
          <p:nvPr userDrawn="1"/>
        </p:nvSpPr>
        <p:spPr>
          <a:xfrm>
            <a:off x="866749" y="3971918"/>
            <a:ext cx="7315200" cy="1028717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ttangolo 21"/>
          <p:cNvSpPr/>
          <p:nvPr userDrawn="1"/>
        </p:nvSpPr>
        <p:spPr>
          <a:xfrm>
            <a:off x="857224" y="2571744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 userDrawn="1"/>
        </p:nvSpPr>
        <p:spPr>
          <a:xfrm>
            <a:off x="866749" y="3971919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angolo isosce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751138" y="1797050"/>
            <a:ext cx="6392862" cy="2185988"/>
            <a:chOff x="1728" y="2230"/>
            <a:chExt cx="4027" cy="2085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1728" y="2644"/>
              <a:ext cx="2882" cy="1671"/>
            </a:xfrm>
            <a:custGeom>
              <a:avLst/>
              <a:gdLst/>
              <a:ahLst/>
              <a:cxnLst>
                <a:cxn ang="0">
                  <a:pos x="2740" y="528"/>
                </a:cxn>
                <a:cxn ang="0">
                  <a:pos x="2632" y="484"/>
                </a:cxn>
                <a:cxn ang="0">
                  <a:pos x="2480" y="424"/>
                </a:cxn>
                <a:cxn ang="0">
                  <a:pos x="2203" y="343"/>
                </a:cxn>
                <a:cxn ang="0">
                  <a:pos x="1970" y="277"/>
                </a:cxn>
                <a:cxn ang="0">
                  <a:pos x="1807" y="212"/>
                </a:cxn>
                <a:cxn ang="0">
                  <a:pos x="1693" y="152"/>
                </a:cxn>
                <a:cxn ang="0">
                  <a:pos x="1628" y="103"/>
                </a:cxn>
                <a:cxn ang="0">
                  <a:pos x="1590" y="60"/>
                </a:cxn>
                <a:cxn ang="0">
                  <a:pos x="1579" y="27"/>
                </a:cxn>
                <a:cxn ang="0">
                  <a:pos x="1585" y="0"/>
                </a:cxn>
                <a:cxn ang="0">
                  <a:pos x="1557" y="49"/>
                </a:cxn>
                <a:cxn ang="0">
                  <a:pos x="1568" y="98"/>
                </a:cxn>
                <a:cxn ang="0">
                  <a:pos x="1617" y="141"/>
                </a:cxn>
                <a:cxn ang="0">
                  <a:pos x="1688" y="185"/>
                </a:cxn>
                <a:cxn ang="0">
                  <a:pos x="1791" y="228"/>
                </a:cxn>
                <a:cxn ang="0">
                  <a:pos x="2040" y="310"/>
                </a:cxn>
                <a:cxn ang="0">
                  <a:pos x="2285" y="381"/>
                </a:cxn>
                <a:cxn ang="0">
                  <a:pos x="2464" y="435"/>
                </a:cxn>
                <a:cxn ang="0">
                  <a:pos x="2605" y="484"/>
                </a:cxn>
                <a:cxn ang="0">
                  <a:pos x="2708" y="528"/>
                </a:cxn>
                <a:cxn ang="0">
                  <a:pos x="2768" y="560"/>
                </a:cxn>
                <a:cxn ang="0">
                  <a:pos x="2795" y="593"/>
                </a:cxn>
                <a:cxn ang="0">
                  <a:pos x="2795" y="642"/>
                </a:cxn>
                <a:cxn ang="0">
                  <a:pos x="2762" y="691"/>
                </a:cxn>
                <a:cxn ang="0">
                  <a:pos x="2692" y="735"/>
                </a:cxn>
                <a:cxn ang="0">
                  <a:pos x="2589" y="778"/>
                </a:cxn>
                <a:cxn ang="0">
                  <a:pos x="2458" y="822"/>
                </a:cxn>
                <a:cxn ang="0">
                  <a:pos x="2301" y="865"/>
                </a:cxn>
                <a:cxn ang="0">
                  <a:pos x="2030" y="930"/>
                </a:cxn>
                <a:cxn ang="0">
                  <a:pos x="1606" y="1034"/>
                </a:cxn>
                <a:cxn ang="0">
                  <a:pos x="1145" y="1164"/>
                </a:cxn>
                <a:cxn ang="0">
                  <a:pos x="673" y="1328"/>
                </a:cxn>
                <a:cxn ang="0">
                  <a:pos x="217" y="1545"/>
                </a:cxn>
                <a:cxn ang="0">
                  <a:pos x="353" y="1671"/>
                </a:cxn>
                <a:cxn ang="0">
                  <a:pos x="754" y="1469"/>
                </a:cxn>
                <a:cxn ang="0">
                  <a:pos x="1145" y="1311"/>
                </a:cxn>
                <a:cxn ang="0">
                  <a:pos x="1519" y="1186"/>
                </a:cxn>
                <a:cxn ang="0">
                  <a:pos x="1861" y="1083"/>
                </a:cxn>
                <a:cxn ang="0">
                  <a:pos x="2165" y="1007"/>
                </a:cxn>
                <a:cxn ang="0">
                  <a:pos x="2426" y="947"/>
                </a:cxn>
                <a:cxn ang="0">
                  <a:pos x="2626" y="892"/>
                </a:cxn>
                <a:cxn ang="0">
                  <a:pos x="2762" y="838"/>
                </a:cxn>
                <a:cxn ang="0">
                  <a:pos x="2827" y="794"/>
                </a:cxn>
                <a:cxn ang="0">
                  <a:pos x="2865" y="745"/>
                </a:cxn>
                <a:cxn ang="0">
                  <a:pos x="2882" y="702"/>
                </a:cxn>
                <a:cxn ang="0">
                  <a:pos x="2854" y="620"/>
                </a:cxn>
                <a:cxn ang="0">
                  <a:pos x="2800" y="560"/>
                </a:cxn>
                <a:cxn ang="0">
                  <a:pos x="2773" y="544"/>
                </a:cxn>
              </a:cxnLst>
              <a:rect l="0" t="0" r="r" b="b"/>
              <a:pathLst>
                <a:path w="2882" h="1671">
                  <a:moveTo>
                    <a:pt x="2773" y="544"/>
                  </a:moveTo>
                  <a:lnTo>
                    <a:pt x="2740" y="528"/>
                  </a:lnTo>
                  <a:lnTo>
                    <a:pt x="2692" y="506"/>
                  </a:lnTo>
                  <a:lnTo>
                    <a:pt x="2632" y="484"/>
                  </a:lnTo>
                  <a:lnTo>
                    <a:pt x="2561" y="457"/>
                  </a:lnTo>
                  <a:lnTo>
                    <a:pt x="2480" y="424"/>
                  </a:lnTo>
                  <a:lnTo>
                    <a:pt x="2388" y="397"/>
                  </a:lnTo>
                  <a:lnTo>
                    <a:pt x="2203" y="343"/>
                  </a:lnTo>
                  <a:lnTo>
                    <a:pt x="2078" y="310"/>
                  </a:lnTo>
                  <a:lnTo>
                    <a:pt x="1970" y="277"/>
                  </a:lnTo>
                  <a:lnTo>
                    <a:pt x="1878" y="245"/>
                  </a:lnTo>
                  <a:lnTo>
                    <a:pt x="1807" y="212"/>
                  </a:lnTo>
                  <a:lnTo>
                    <a:pt x="1742" y="179"/>
                  </a:lnTo>
                  <a:lnTo>
                    <a:pt x="1693" y="152"/>
                  </a:lnTo>
                  <a:lnTo>
                    <a:pt x="1655" y="125"/>
                  </a:lnTo>
                  <a:lnTo>
                    <a:pt x="1628" y="103"/>
                  </a:lnTo>
                  <a:lnTo>
                    <a:pt x="1606" y="81"/>
                  </a:lnTo>
                  <a:lnTo>
                    <a:pt x="1590" y="60"/>
                  </a:lnTo>
                  <a:lnTo>
                    <a:pt x="1585" y="43"/>
                  </a:lnTo>
                  <a:lnTo>
                    <a:pt x="1579" y="27"/>
                  </a:lnTo>
                  <a:lnTo>
                    <a:pt x="1585" y="5"/>
                  </a:lnTo>
                  <a:lnTo>
                    <a:pt x="1585" y="0"/>
                  </a:lnTo>
                  <a:lnTo>
                    <a:pt x="1568" y="27"/>
                  </a:lnTo>
                  <a:lnTo>
                    <a:pt x="1557" y="49"/>
                  </a:lnTo>
                  <a:lnTo>
                    <a:pt x="1557" y="76"/>
                  </a:lnTo>
                  <a:lnTo>
                    <a:pt x="1568" y="98"/>
                  </a:lnTo>
                  <a:lnTo>
                    <a:pt x="1590" y="120"/>
                  </a:lnTo>
                  <a:lnTo>
                    <a:pt x="1617" y="141"/>
                  </a:lnTo>
                  <a:lnTo>
                    <a:pt x="1650" y="163"/>
                  </a:lnTo>
                  <a:lnTo>
                    <a:pt x="1688" y="185"/>
                  </a:lnTo>
                  <a:lnTo>
                    <a:pt x="1737" y="207"/>
                  </a:lnTo>
                  <a:lnTo>
                    <a:pt x="1791" y="228"/>
                  </a:lnTo>
                  <a:lnTo>
                    <a:pt x="1905" y="267"/>
                  </a:lnTo>
                  <a:lnTo>
                    <a:pt x="2040" y="310"/>
                  </a:lnTo>
                  <a:lnTo>
                    <a:pt x="2182" y="348"/>
                  </a:lnTo>
                  <a:lnTo>
                    <a:pt x="2285" y="381"/>
                  </a:lnTo>
                  <a:lnTo>
                    <a:pt x="2382" y="408"/>
                  </a:lnTo>
                  <a:lnTo>
                    <a:pt x="2464" y="435"/>
                  </a:lnTo>
                  <a:lnTo>
                    <a:pt x="2540" y="462"/>
                  </a:lnTo>
                  <a:lnTo>
                    <a:pt x="2605" y="484"/>
                  </a:lnTo>
                  <a:lnTo>
                    <a:pt x="2659" y="506"/>
                  </a:lnTo>
                  <a:lnTo>
                    <a:pt x="2708" y="528"/>
                  </a:lnTo>
                  <a:lnTo>
                    <a:pt x="2740" y="544"/>
                  </a:lnTo>
                  <a:lnTo>
                    <a:pt x="2768" y="560"/>
                  </a:lnTo>
                  <a:lnTo>
                    <a:pt x="2784" y="577"/>
                  </a:lnTo>
                  <a:lnTo>
                    <a:pt x="2795" y="593"/>
                  </a:lnTo>
                  <a:lnTo>
                    <a:pt x="2800" y="615"/>
                  </a:lnTo>
                  <a:lnTo>
                    <a:pt x="2795" y="642"/>
                  </a:lnTo>
                  <a:lnTo>
                    <a:pt x="2784" y="664"/>
                  </a:lnTo>
                  <a:lnTo>
                    <a:pt x="2762" y="691"/>
                  </a:lnTo>
                  <a:lnTo>
                    <a:pt x="2730" y="713"/>
                  </a:lnTo>
                  <a:lnTo>
                    <a:pt x="2692" y="735"/>
                  </a:lnTo>
                  <a:lnTo>
                    <a:pt x="2643" y="756"/>
                  </a:lnTo>
                  <a:lnTo>
                    <a:pt x="2589" y="778"/>
                  </a:lnTo>
                  <a:lnTo>
                    <a:pt x="2529" y="800"/>
                  </a:lnTo>
                  <a:lnTo>
                    <a:pt x="2458" y="822"/>
                  </a:lnTo>
                  <a:lnTo>
                    <a:pt x="2382" y="843"/>
                  </a:lnTo>
                  <a:lnTo>
                    <a:pt x="2301" y="865"/>
                  </a:lnTo>
                  <a:lnTo>
                    <a:pt x="2214" y="887"/>
                  </a:lnTo>
                  <a:lnTo>
                    <a:pt x="2030" y="930"/>
                  </a:lnTo>
                  <a:lnTo>
                    <a:pt x="1823" y="979"/>
                  </a:lnTo>
                  <a:lnTo>
                    <a:pt x="1606" y="1034"/>
                  </a:lnTo>
                  <a:lnTo>
                    <a:pt x="1378" y="1094"/>
                  </a:lnTo>
                  <a:lnTo>
                    <a:pt x="1145" y="1164"/>
                  </a:lnTo>
                  <a:lnTo>
                    <a:pt x="912" y="1241"/>
                  </a:lnTo>
                  <a:lnTo>
                    <a:pt x="673" y="1328"/>
                  </a:lnTo>
                  <a:lnTo>
                    <a:pt x="440" y="1431"/>
                  </a:lnTo>
                  <a:lnTo>
                    <a:pt x="217" y="1545"/>
                  </a:lnTo>
                  <a:lnTo>
                    <a:pt x="0" y="1671"/>
                  </a:lnTo>
                  <a:lnTo>
                    <a:pt x="353" y="1671"/>
                  </a:lnTo>
                  <a:lnTo>
                    <a:pt x="554" y="1567"/>
                  </a:lnTo>
                  <a:lnTo>
                    <a:pt x="754" y="1469"/>
                  </a:lnTo>
                  <a:lnTo>
                    <a:pt x="955" y="1388"/>
                  </a:lnTo>
                  <a:lnTo>
                    <a:pt x="1145" y="1311"/>
                  </a:lnTo>
                  <a:lnTo>
                    <a:pt x="1335" y="1241"/>
                  </a:lnTo>
                  <a:lnTo>
                    <a:pt x="1519" y="1186"/>
                  </a:lnTo>
                  <a:lnTo>
                    <a:pt x="1693" y="1132"/>
                  </a:lnTo>
                  <a:lnTo>
                    <a:pt x="1861" y="1083"/>
                  </a:lnTo>
                  <a:lnTo>
                    <a:pt x="2019" y="1045"/>
                  </a:lnTo>
                  <a:lnTo>
                    <a:pt x="2165" y="1007"/>
                  </a:lnTo>
                  <a:lnTo>
                    <a:pt x="2301" y="974"/>
                  </a:lnTo>
                  <a:lnTo>
                    <a:pt x="2426" y="947"/>
                  </a:lnTo>
                  <a:lnTo>
                    <a:pt x="2534" y="914"/>
                  </a:lnTo>
                  <a:lnTo>
                    <a:pt x="2626" y="892"/>
                  </a:lnTo>
                  <a:lnTo>
                    <a:pt x="2702" y="865"/>
                  </a:lnTo>
                  <a:lnTo>
                    <a:pt x="2762" y="838"/>
                  </a:lnTo>
                  <a:lnTo>
                    <a:pt x="2800" y="816"/>
                  </a:lnTo>
                  <a:lnTo>
                    <a:pt x="2827" y="794"/>
                  </a:lnTo>
                  <a:lnTo>
                    <a:pt x="2849" y="767"/>
                  </a:lnTo>
                  <a:lnTo>
                    <a:pt x="2865" y="745"/>
                  </a:lnTo>
                  <a:lnTo>
                    <a:pt x="2876" y="724"/>
                  </a:lnTo>
                  <a:lnTo>
                    <a:pt x="2882" y="702"/>
                  </a:lnTo>
                  <a:lnTo>
                    <a:pt x="2876" y="658"/>
                  </a:lnTo>
                  <a:lnTo>
                    <a:pt x="2854" y="620"/>
                  </a:lnTo>
                  <a:lnTo>
                    <a:pt x="2833" y="588"/>
                  </a:lnTo>
                  <a:lnTo>
                    <a:pt x="2800" y="560"/>
                  </a:lnTo>
                  <a:lnTo>
                    <a:pt x="2773" y="544"/>
                  </a:lnTo>
                  <a:lnTo>
                    <a:pt x="2773" y="54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4170" y="2671"/>
              <a:ext cx="1259" cy="811"/>
            </a:xfrm>
            <a:custGeom>
              <a:avLst/>
              <a:gdLst/>
              <a:ahLst/>
              <a:cxnLst>
                <a:cxn ang="0">
                  <a:pos x="1259" y="615"/>
                </a:cxn>
                <a:cxn ang="0">
                  <a:pos x="1248" y="588"/>
                </a:cxn>
                <a:cxn ang="0">
                  <a:pos x="1237" y="566"/>
                </a:cxn>
                <a:cxn ang="0">
                  <a:pos x="1216" y="539"/>
                </a:cxn>
                <a:cxn ang="0">
                  <a:pos x="1188" y="517"/>
                </a:cxn>
                <a:cxn ang="0">
                  <a:pos x="1123" y="479"/>
                </a:cxn>
                <a:cxn ang="0">
                  <a:pos x="1042" y="441"/>
                </a:cxn>
                <a:cxn ang="0">
                  <a:pos x="944" y="408"/>
                </a:cxn>
                <a:cxn ang="0">
                  <a:pos x="841" y="381"/>
                </a:cxn>
                <a:cxn ang="0">
                  <a:pos x="727" y="348"/>
                </a:cxn>
                <a:cxn ang="0">
                  <a:pos x="613" y="321"/>
                </a:cxn>
                <a:cxn ang="0">
                  <a:pos x="499" y="294"/>
                </a:cxn>
                <a:cxn ang="0">
                  <a:pos x="391" y="261"/>
                </a:cxn>
                <a:cxn ang="0">
                  <a:pos x="288" y="229"/>
                </a:cxn>
                <a:cxn ang="0">
                  <a:pos x="195" y="196"/>
                </a:cxn>
                <a:cxn ang="0">
                  <a:pos x="119" y="152"/>
                </a:cxn>
                <a:cxn ang="0">
                  <a:pos x="54" y="109"/>
                </a:cxn>
                <a:cxn ang="0">
                  <a:pos x="33" y="87"/>
                </a:cxn>
                <a:cxn ang="0">
                  <a:pos x="16" y="60"/>
                </a:cxn>
                <a:cxn ang="0">
                  <a:pos x="5" y="33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38"/>
                </a:cxn>
                <a:cxn ang="0">
                  <a:pos x="5" y="60"/>
                </a:cxn>
                <a:cxn ang="0">
                  <a:pos x="16" y="87"/>
                </a:cxn>
                <a:cxn ang="0">
                  <a:pos x="33" y="114"/>
                </a:cxn>
                <a:cxn ang="0">
                  <a:pos x="54" y="142"/>
                </a:cxn>
                <a:cxn ang="0">
                  <a:pos x="87" y="174"/>
                </a:cxn>
                <a:cxn ang="0">
                  <a:pos x="125" y="207"/>
                </a:cxn>
                <a:cxn ang="0">
                  <a:pos x="179" y="240"/>
                </a:cxn>
                <a:cxn ang="0">
                  <a:pos x="244" y="278"/>
                </a:cxn>
                <a:cxn ang="0">
                  <a:pos x="326" y="310"/>
                </a:cxn>
                <a:cxn ang="0">
                  <a:pos x="418" y="348"/>
                </a:cxn>
                <a:cxn ang="0">
                  <a:pos x="526" y="381"/>
                </a:cxn>
                <a:cxn ang="0">
                  <a:pos x="657" y="414"/>
                </a:cxn>
                <a:cxn ang="0">
                  <a:pos x="749" y="435"/>
                </a:cxn>
                <a:cxn ang="0">
                  <a:pos x="830" y="463"/>
                </a:cxn>
                <a:cxn ang="0">
                  <a:pos x="901" y="490"/>
                </a:cxn>
                <a:cxn ang="0">
                  <a:pos x="966" y="512"/>
                </a:cxn>
                <a:cxn ang="0">
                  <a:pos x="1015" y="539"/>
                </a:cxn>
                <a:cxn ang="0">
                  <a:pos x="1053" y="566"/>
                </a:cxn>
                <a:cxn ang="0">
                  <a:pos x="1080" y="593"/>
                </a:cxn>
                <a:cxn ang="0">
                  <a:pos x="1102" y="620"/>
                </a:cxn>
                <a:cxn ang="0">
                  <a:pos x="1112" y="648"/>
                </a:cxn>
                <a:cxn ang="0">
                  <a:pos x="1118" y="675"/>
                </a:cxn>
                <a:cxn ang="0">
                  <a:pos x="1112" y="697"/>
                </a:cxn>
                <a:cxn ang="0">
                  <a:pos x="1096" y="724"/>
                </a:cxn>
                <a:cxn ang="0">
                  <a:pos x="1080" y="746"/>
                </a:cxn>
                <a:cxn ang="0">
                  <a:pos x="1053" y="767"/>
                </a:cxn>
                <a:cxn ang="0">
                  <a:pos x="1015" y="789"/>
                </a:cxn>
                <a:cxn ang="0">
                  <a:pos x="977" y="811"/>
                </a:cxn>
                <a:cxn ang="0">
                  <a:pos x="1047" y="789"/>
                </a:cxn>
                <a:cxn ang="0">
                  <a:pos x="1107" y="767"/>
                </a:cxn>
                <a:cxn ang="0">
                  <a:pos x="1156" y="746"/>
                </a:cxn>
                <a:cxn ang="0">
                  <a:pos x="1199" y="724"/>
                </a:cxn>
                <a:cxn ang="0">
                  <a:pos x="1226" y="702"/>
                </a:cxn>
                <a:cxn ang="0">
                  <a:pos x="1248" y="675"/>
                </a:cxn>
                <a:cxn ang="0">
                  <a:pos x="1259" y="648"/>
                </a:cxn>
                <a:cxn ang="0">
                  <a:pos x="1259" y="615"/>
                </a:cxn>
                <a:cxn ang="0">
                  <a:pos x="1259" y="615"/>
                </a:cxn>
              </a:cxnLst>
              <a:rect l="0" t="0" r="r" b="b"/>
              <a:pathLst>
                <a:path w="1259" h="811">
                  <a:moveTo>
                    <a:pt x="1259" y="615"/>
                  </a:moveTo>
                  <a:lnTo>
                    <a:pt x="1248" y="588"/>
                  </a:lnTo>
                  <a:lnTo>
                    <a:pt x="1237" y="566"/>
                  </a:lnTo>
                  <a:lnTo>
                    <a:pt x="1216" y="539"/>
                  </a:lnTo>
                  <a:lnTo>
                    <a:pt x="1188" y="517"/>
                  </a:lnTo>
                  <a:lnTo>
                    <a:pt x="1123" y="479"/>
                  </a:lnTo>
                  <a:lnTo>
                    <a:pt x="1042" y="441"/>
                  </a:lnTo>
                  <a:lnTo>
                    <a:pt x="944" y="408"/>
                  </a:lnTo>
                  <a:lnTo>
                    <a:pt x="841" y="381"/>
                  </a:lnTo>
                  <a:lnTo>
                    <a:pt x="727" y="348"/>
                  </a:lnTo>
                  <a:lnTo>
                    <a:pt x="613" y="321"/>
                  </a:lnTo>
                  <a:lnTo>
                    <a:pt x="499" y="294"/>
                  </a:lnTo>
                  <a:lnTo>
                    <a:pt x="391" y="261"/>
                  </a:lnTo>
                  <a:lnTo>
                    <a:pt x="288" y="229"/>
                  </a:lnTo>
                  <a:lnTo>
                    <a:pt x="195" y="196"/>
                  </a:lnTo>
                  <a:lnTo>
                    <a:pt x="119" y="152"/>
                  </a:lnTo>
                  <a:lnTo>
                    <a:pt x="54" y="109"/>
                  </a:lnTo>
                  <a:lnTo>
                    <a:pt x="33" y="87"/>
                  </a:lnTo>
                  <a:lnTo>
                    <a:pt x="16" y="60"/>
                  </a:lnTo>
                  <a:lnTo>
                    <a:pt x="5" y="33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38"/>
                  </a:lnTo>
                  <a:lnTo>
                    <a:pt x="5" y="60"/>
                  </a:lnTo>
                  <a:lnTo>
                    <a:pt x="16" y="87"/>
                  </a:lnTo>
                  <a:lnTo>
                    <a:pt x="33" y="114"/>
                  </a:lnTo>
                  <a:lnTo>
                    <a:pt x="54" y="142"/>
                  </a:lnTo>
                  <a:lnTo>
                    <a:pt x="87" y="174"/>
                  </a:lnTo>
                  <a:lnTo>
                    <a:pt x="125" y="207"/>
                  </a:lnTo>
                  <a:lnTo>
                    <a:pt x="179" y="240"/>
                  </a:lnTo>
                  <a:lnTo>
                    <a:pt x="244" y="278"/>
                  </a:lnTo>
                  <a:lnTo>
                    <a:pt x="326" y="310"/>
                  </a:lnTo>
                  <a:lnTo>
                    <a:pt x="418" y="348"/>
                  </a:lnTo>
                  <a:lnTo>
                    <a:pt x="526" y="381"/>
                  </a:lnTo>
                  <a:lnTo>
                    <a:pt x="657" y="414"/>
                  </a:lnTo>
                  <a:lnTo>
                    <a:pt x="749" y="435"/>
                  </a:lnTo>
                  <a:lnTo>
                    <a:pt x="830" y="463"/>
                  </a:lnTo>
                  <a:lnTo>
                    <a:pt x="901" y="490"/>
                  </a:lnTo>
                  <a:lnTo>
                    <a:pt x="966" y="512"/>
                  </a:lnTo>
                  <a:lnTo>
                    <a:pt x="1015" y="539"/>
                  </a:lnTo>
                  <a:lnTo>
                    <a:pt x="1053" y="566"/>
                  </a:lnTo>
                  <a:lnTo>
                    <a:pt x="1080" y="593"/>
                  </a:lnTo>
                  <a:lnTo>
                    <a:pt x="1102" y="620"/>
                  </a:lnTo>
                  <a:lnTo>
                    <a:pt x="1112" y="648"/>
                  </a:lnTo>
                  <a:lnTo>
                    <a:pt x="1118" y="675"/>
                  </a:lnTo>
                  <a:lnTo>
                    <a:pt x="1112" y="697"/>
                  </a:lnTo>
                  <a:lnTo>
                    <a:pt x="1096" y="724"/>
                  </a:lnTo>
                  <a:lnTo>
                    <a:pt x="1080" y="746"/>
                  </a:lnTo>
                  <a:lnTo>
                    <a:pt x="1053" y="767"/>
                  </a:lnTo>
                  <a:lnTo>
                    <a:pt x="1015" y="789"/>
                  </a:lnTo>
                  <a:lnTo>
                    <a:pt x="977" y="811"/>
                  </a:lnTo>
                  <a:lnTo>
                    <a:pt x="1047" y="789"/>
                  </a:lnTo>
                  <a:lnTo>
                    <a:pt x="1107" y="767"/>
                  </a:lnTo>
                  <a:lnTo>
                    <a:pt x="1156" y="746"/>
                  </a:lnTo>
                  <a:lnTo>
                    <a:pt x="1199" y="724"/>
                  </a:lnTo>
                  <a:lnTo>
                    <a:pt x="1226" y="702"/>
                  </a:lnTo>
                  <a:lnTo>
                    <a:pt x="1248" y="675"/>
                  </a:lnTo>
                  <a:lnTo>
                    <a:pt x="1259" y="648"/>
                  </a:lnTo>
                  <a:lnTo>
                    <a:pt x="1259" y="615"/>
                  </a:lnTo>
                  <a:lnTo>
                    <a:pt x="1259" y="615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hidden">
            <a:xfrm>
              <a:off x="2900" y="3346"/>
              <a:ext cx="2849" cy="969"/>
            </a:xfrm>
            <a:custGeom>
              <a:avLst/>
              <a:gdLst/>
              <a:ahLst/>
              <a:cxnLst>
                <a:cxn ang="0">
                  <a:pos x="92" y="958"/>
                </a:cxn>
                <a:cxn ang="0">
                  <a:pos x="0" y="969"/>
                </a:cxn>
                <a:cxn ang="0">
                  <a:pos x="391" y="969"/>
                </a:cxn>
                <a:cxn ang="0">
                  <a:pos x="434" y="947"/>
                </a:cxn>
                <a:cxn ang="0">
                  <a:pos x="483" y="914"/>
                </a:cxn>
                <a:cxn ang="0">
                  <a:pos x="554" y="876"/>
                </a:cxn>
                <a:cxn ang="0">
                  <a:pos x="635" y="838"/>
                </a:cxn>
                <a:cxn ang="0">
                  <a:pos x="727" y="794"/>
                </a:cxn>
                <a:cxn ang="0">
                  <a:pos x="836" y="745"/>
                </a:cxn>
                <a:cxn ang="0">
                  <a:pos x="961" y="696"/>
                </a:cxn>
                <a:cxn ang="0">
                  <a:pos x="1102" y="642"/>
                </a:cxn>
                <a:cxn ang="0">
                  <a:pos x="1259" y="582"/>
                </a:cxn>
                <a:cxn ang="0">
                  <a:pos x="1433" y="522"/>
                </a:cxn>
                <a:cxn ang="0">
                  <a:pos x="1623" y="462"/>
                </a:cxn>
                <a:cxn ang="0">
                  <a:pos x="1829" y="403"/>
                </a:cxn>
                <a:cxn ang="0">
                  <a:pos x="2057" y="343"/>
                </a:cxn>
                <a:cxn ang="0">
                  <a:pos x="2301" y="283"/>
                </a:cxn>
                <a:cxn ang="0">
                  <a:pos x="2567" y="223"/>
                </a:cxn>
                <a:cxn ang="0">
                  <a:pos x="2849" y="163"/>
                </a:cxn>
                <a:cxn ang="0">
                  <a:pos x="2849" y="0"/>
                </a:cxn>
                <a:cxn ang="0">
                  <a:pos x="2817" y="16"/>
                </a:cxn>
                <a:cxn ang="0">
                  <a:pos x="2773" y="33"/>
                </a:cxn>
                <a:cxn ang="0">
                  <a:pos x="2719" y="54"/>
                </a:cxn>
                <a:cxn ang="0">
                  <a:pos x="2648" y="76"/>
                </a:cxn>
                <a:cxn ang="0">
                  <a:pos x="2572" y="98"/>
                </a:cxn>
                <a:cxn ang="0">
                  <a:pos x="2491" y="120"/>
                </a:cxn>
                <a:cxn ang="0">
                  <a:pos x="2399" y="147"/>
                </a:cxn>
                <a:cxn ang="0">
                  <a:pos x="2301" y="169"/>
                </a:cxn>
                <a:cxn ang="0">
                  <a:pos x="2095" y="223"/>
                </a:cxn>
                <a:cxn ang="0">
                  <a:pos x="1889" y="277"/>
                </a:cxn>
                <a:cxn ang="0">
                  <a:pos x="1688" y="326"/>
                </a:cxn>
                <a:cxn ang="0">
                  <a:pos x="1590" y="354"/>
                </a:cxn>
                <a:cxn ang="0">
                  <a:pos x="1503" y="381"/>
                </a:cxn>
                <a:cxn ang="0">
                  <a:pos x="1107" y="506"/>
                </a:cxn>
                <a:cxn ang="0">
                  <a:pos x="912" y="577"/>
                </a:cxn>
                <a:cxn ang="0">
                  <a:pos x="727" y="647"/>
                </a:cxn>
                <a:cxn ang="0">
                  <a:pos x="548" y="718"/>
                </a:cxn>
                <a:cxn ang="0">
                  <a:pos x="380" y="794"/>
                </a:cxn>
                <a:cxn ang="0">
                  <a:pos x="228" y="876"/>
                </a:cxn>
                <a:cxn ang="0">
                  <a:pos x="92" y="958"/>
                </a:cxn>
                <a:cxn ang="0">
                  <a:pos x="92" y="958"/>
                </a:cxn>
              </a:cxnLst>
              <a:rect l="0" t="0" r="r" b="b"/>
              <a:pathLst>
                <a:path w="2849" h="969">
                  <a:moveTo>
                    <a:pt x="92" y="958"/>
                  </a:moveTo>
                  <a:lnTo>
                    <a:pt x="0" y="969"/>
                  </a:lnTo>
                  <a:lnTo>
                    <a:pt x="391" y="969"/>
                  </a:lnTo>
                  <a:lnTo>
                    <a:pt x="434" y="947"/>
                  </a:lnTo>
                  <a:lnTo>
                    <a:pt x="483" y="914"/>
                  </a:lnTo>
                  <a:lnTo>
                    <a:pt x="554" y="876"/>
                  </a:lnTo>
                  <a:lnTo>
                    <a:pt x="635" y="838"/>
                  </a:lnTo>
                  <a:lnTo>
                    <a:pt x="727" y="794"/>
                  </a:lnTo>
                  <a:lnTo>
                    <a:pt x="836" y="745"/>
                  </a:lnTo>
                  <a:lnTo>
                    <a:pt x="961" y="696"/>
                  </a:lnTo>
                  <a:lnTo>
                    <a:pt x="1102" y="642"/>
                  </a:lnTo>
                  <a:lnTo>
                    <a:pt x="1259" y="582"/>
                  </a:lnTo>
                  <a:lnTo>
                    <a:pt x="1433" y="522"/>
                  </a:lnTo>
                  <a:lnTo>
                    <a:pt x="1623" y="462"/>
                  </a:lnTo>
                  <a:lnTo>
                    <a:pt x="1829" y="403"/>
                  </a:lnTo>
                  <a:lnTo>
                    <a:pt x="2057" y="343"/>
                  </a:lnTo>
                  <a:lnTo>
                    <a:pt x="2301" y="283"/>
                  </a:lnTo>
                  <a:lnTo>
                    <a:pt x="2567" y="223"/>
                  </a:lnTo>
                  <a:lnTo>
                    <a:pt x="2849" y="163"/>
                  </a:lnTo>
                  <a:lnTo>
                    <a:pt x="2849" y="0"/>
                  </a:lnTo>
                  <a:lnTo>
                    <a:pt x="2817" y="16"/>
                  </a:lnTo>
                  <a:lnTo>
                    <a:pt x="2773" y="33"/>
                  </a:lnTo>
                  <a:lnTo>
                    <a:pt x="2719" y="54"/>
                  </a:lnTo>
                  <a:lnTo>
                    <a:pt x="2648" y="76"/>
                  </a:lnTo>
                  <a:lnTo>
                    <a:pt x="2572" y="98"/>
                  </a:lnTo>
                  <a:lnTo>
                    <a:pt x="2491" y="120"/>
                  </a:lnTo>
                  <a:lnTo>
                    <a:pt x="2399" y="147"/>
                  </a:lnTo>
                  <a:lnTo>
                    <a:pt x="2301" y="169"/>
                  </a:lnTo>
                  <a:lnTo>
                    <a:pt x="2095" y="223"/>
                  </a:lnTo>
                  <a:lnTo>
                    <a:pt x="1889" y="277"/>
                  </a:lnTo>
                  <a:lnTo>
                    <a:pt x="1688" y="326"/>
                  </a:lnTo>
                  <a:lnTo>
                    <a:pt x="1590" y="354"/>
                  </a:lnTo>
                  <a:lnTo>
                    <a:pt x="1503" y="381"/>
                  </a:lnTo>
                  <a:lnTo>
                    <a:pt x="1107" y="506"/>
                  </a:lnTo>
                  <a:lnTo>
                    <a:pt x="912" y="577"/>
                  </a:lnTo>
                  <a:lnTo>
                    <a:pt x="727" y="647"/>
                  </a:lnTo>
                  <a:lnTo>
                    <a:pt x="548" y="718"/>
                  </a:lnTo>
                  <a:lnTo>
                    <a:pt x="380" y="794"/>
                  </a:lnTo>
                  <a:lnTo>
                    <a:pt x="228" y="876"/>
                  </a:lnTo>
                  <a:lnTo>
                    <a:pt x="92" y="958"/>
                  </a:lnTo>
                  <a:lnTo>
                    <a:pt x="92" y="95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74" name="Freeform 6"/>
            <p:cNvSpPr>
              <a:spLocks/>
            </p:cNvSpPr>
            <p:nvPr/>
          </p:nvSpPr>
          <p:spPr bwMode="hidden">
            <a:xfrm>
              <a:off x="2748" y="2230"/>
              <a:ext cx="3007" cy="2085"/>
            </a:xfrm>
            <a:custGeom>
              <a:avLst/>
              <a:gdLst/>
              <a:ahLst/>
              <a:cxnLst>
                <a:cxn ang="0">
                  <a:pos x="1433" y="474"/>
                </a:cxn>
                <a:cxn ang="0">
                  <a:pos x="1460" y="528"/>
                </a:cxn>
                <a:cxn ang="0">
                  <a:pos x="1541" y="593"/>
                </a:cxn>
                <a:cxn ang="0">
                  <a:pos x="1715" y="670"/>
                </a:cxn>
                <a:cxn ang="0">
                  <a:pos x="1927" y="735"/>
                </a:cxn>
                <a:cxn ang="0">
                  <a:pos x="2155" y="789"/>
                </a:cxn>
                <a:cxn ang="0">
                  <a:pos x="2372" y="849"/>
                </a:cxn>
                <a:cxn ang="0">
                  <a:pos x="2551" y="920"/>
                </a:cxn>
                <a:cxn ang="0">
                  <a:pos x="2638" y="980"/>
                </a:cxn>
                <a:cxn ang="0">
                  <a:pos x="2676" y="1029"/>
                </a:cxn>
                <a:cxn ang="0">
                  <a:pos x="2681" y="1083"/>
                </a:cxn>
                <a:cxn ang="0">
                  <a:pos x="2665" y="1127"/>
                </a:cxn>
                <a:cxn ang="0">
                  <a:pos x="2616" y="1170"/>
                </a:cxn>
                <a:cxn ang="0">
                  <a:pos x="2545" y="1208"/>
                </a:cxn>
                <a:cxn ang="0">
                  <a:pos x="2448" y="1241"/>
                </a:cxn>
                <a:cxn ang="0">
                  <a:pos x="2328" y="1274"/>
                </a:cxn>
                <a:cxn ang="0">
                  <a:pos x="2106" y="1328"/>
                </a:cxn>
                <a:cxn ang="0">
                  <a:pos x="1742" y="1421"/>
                </a:cxn>
                <a:cxn ang="0">
                  <a:pos x="1308" y="1540"/>
                </a:cxn>
                <a:cxn ang="0">
                  <a:pos x="820" y="1709"/>
                </a:cxn>
                <a:cxn ang="0">
                  <a:pos x="282" y="1943"/>
                </a:cxn>
                <a:cxn ang="0">
                  <a:pos x="152" y="2085"/>
                </a:cxn>
                <a:cxn ang="0">
                  <a:pos x="386" y="1992"/>
                </a:cxn>
                <a:cxn ang="0">
                  <a:pos x="700" y="1834"/>
                </a:cxn>
                <a:cxn ang="0">
                  <a:pos x="1064" y="1693"/>
                </a:cxn>
                <a:cxn ang="0">
                  <a:pos x="1661" y="1497"/>
                </a:cxn>
                <a:cxn ang="0">
                  <a:pos x="1845" y="1442"/>
                </a:cxn>
                <a:cxn ang="0">
                  <a:pos x="2252" y="1339"/>
                </a:cxn>
                <a:cxn ang="0">
                  <a:pos x="2551" y="1263"/>
                </a:cxn>
                <a:cxn ang="0">
                  <a:pos x="2730" y="1214"/>
                </a:cxn>
                <a:cxn ang="0">
                  <a:pos x="2876" y="1170"/>
                </a:cxn>
                <a:cxn ang="0">
                  <a:pos x="2974" y="1132"/>
                </a:cxn>
                <a:cxn ang="0">
                  <a:pos x="3007" y="871"/>
                </a:cxn>
                <a:cxn ang="0">
                  <a:pos x="2860" y="844"/>
                </a:cxn>
                <a:cxn ang="0">
                  <a:pos x="2670" y="806"/>
                </a:cxn>
                <a:cxn ang="0">
                  <a:pos x="2458" y="757"/>
                </a:cxn>
                <a:cxn ang="0">
                  <a:pos x="2138" y="670"/>
                </a:cxn>
                <a:cxn ang="0">
                  <a:pos x="1959" y="604"/>
                </a:cxn>
                <a:cxn ang="0">
                  <a:pos x="1824" y="534"/>
                </a:cxn>
                <a:cxn ang="0">
                  <a:pos x="1769" y="474"/>
                </a:cxn>
                <a:cxn ang="0">
                  <a:pos x="1753" y="436"/>
                </a:cxn>
                <a:cxn ang="0">
                  <a:pos x="1780" y="381"/>
                </a:cxn>
                <a:cxn ang="0">
                  <a:pos x="1862" y="316"/>
                </a:cxn>
                <a:cxn ang="0">
                  <a:pos x="1986" y="267"/>
                </a:cxn>
                <a:cxn ang="0">
                  <a:pos x="2149" y="229"/>
                </a:cxn>
                <a:cxn ang="0">
                  <a:pos x="2431" y="180"/>
                </a:cxn>
                <a:cxn ang="0">
                  <a:pos x="2827" y="125"/>
                </a:cxn>
                <a:cxn ang="0">
                  <a:pos x="3007" y="87"/>
                </a:cxn>
                <a:cxn ang="0">
                  <a:pos x="2909" y="22"/>
                </a:cxn>
                <a:cxn ang="0">
                  <a:pos x="2676" y="66"/>
                </a:cxn>
                <a:cxn ang="0">
                  <a:pos x="2285" y="120"/>
                </a:cxn>
                <a:cxn ang="0">
                  <a:pos x="2030" y="158"/>
                </a:cxn>
                <a:cxn ang="0">
                  <a:pos x="1791" y="202"/>
                </a:cxn>
                <a:cxn ang="0">
                  <a:pos x="1601" y="261"/>
                </a:cxn>
                <a:cxn ang="0">
                  <a:pos x="1471" y="338"/>
                </a:cxn>
                <a:cxn ang="0">
                  <a:pos x="1438" y="387"/>
                </a:cxn>
                <a:cxn ang="0">
                  <a:pos x="1427" y="441"/>
                </a:cxn>
              </a:cxnLst>
              <a:rect l="0" t="0" r="r" b="b"/>
              <a:pathLst>
                <a:path w="3007" h="2085">
                  <a:moveTo>
                    <a:pt x="1427" y="441"/>
                  </a:moveTo>
                  <a:lnTo>
                    <a:pt x="1433" y="474"/>
                  </a:lnTo>
                  <a:lnTo>
                    <a:pt x="1444" y="501"/>
                  </a:lnTo>
                  <a:lnTo>
                    <a:pt x="1460" y="528"/>
                  </a:lnTo>
                  <a:lnTo>
                    <a:pt x="1482" y="550"/>
                  </a:lnTo>
                  <a:lnTo>
                    <a:pt x="1541" y="593"/>
                  </a:lnTo>
                  <a:lnTo>
                    <a:pt x="1623" y="637"/>
                  </a:lnTo>
                  <a:lnTo>
                    <a:pt x="1715" y="670"/>
                  </a:lnTo>
                  <a:lnTo>
                    <a:pt x="1818" y="702"/>
                  </a:lnTo>
                  <a:lnTo>
                    <a:pt x="1927" y="735"/>
                  </a:lnTo>
                  <a:lnTo>
                    <a:pt x="2041" y="762"/>
                  </a:lnTo>
                  <a:lnTo>
                    <a:pt x="2155" y="789"/>
                  </a:lnTo>
                  <a:lnTo>
                    <a:pt x="2269" y="822"/>
                  </a:lnTo>
                  <a:lnTo>
                    <a:pt x="2372" y="849"/>
                  </a:lnTo>
                  <a:lnTo>
                    <a:pt x="2464" y="882"/>
                  </a:lnTo>
                  <a:lnTo>
                    <a:pt x="2551" y="920"/>
                  </a:lnTo>
                  <a:lnTo>
                    <a:pt x="2616" y="958"/>
                  </a:lnTo>
                  <a:lnTo>
                    <a:pt x="2638" y="980"/>
                  </a:lnTo>
                  <a:lnTo>
                    <a:pt x="2659" y="1007"/>
                  </a:lnTo>
                  <a:lnTo>
                    <a:pt x="2676" y="1029"/>
                  </a:lnTo>
                  <a:lnTo>
                    <a:pt x="2681" y="1056"/>
                  </a:lnTo>
                  <a:lnTo>
                    <a:pt x="2681" y="1083"/>
                  </a:lnTo>
                  <a:lnTo>
                    <a:pt x="2676" y="1105"/>
                  </a:lnTo>
                  <a:lnTo>
                    <a:pt x="2665" y="1127"/>
                  </a:lnTo>
                  <a:lnTo>
                    <a:pt x="2643" y="1149"/>
                  </a:lnTo>
                  <a:lnTo>
                    <a:pt x="2616" y="1170"/>
                  </a:lnTo>
                  <a:lnTo>
                    <a:pt x="2583" y="1187"/>
                  </a:lnTo>
                  <a:lnTo>
                    <a:pt x="2545" y="1208"/>
                  </a:lnTo>
                  <a:lnTo>
                    <a:pt x="2502" y="1225"/>
                  </a:lnTo>
                  <a:lnTo>
                    <a:pt x="2448" y="1241"/>
                  </a:lnTo>
                  <a:lnTo>
                    <a:pt x="2388" y="1257"/>
                  </a:lnTo>
                  <a:lnTo>
                    <a:pt x="2328" y="1274"/>
                  </a:lnTo>
                  <a:lnTo>
                    <a:pt x="2258" y="1290"/>
                  </a:lnTo>
                  <a:lnTo>
                    <a:pt x="2106" y="1328"/>
                  </a:lnTo>
                  <a:lnTo>
                    <a:pt x="1932" y="1372"/>
                  </a:lnTo>
                  <a:lnTo>
                    <a:pt x="1742" y="1421"/>
                  </a:lnTo>
                  <a:lnTo>
                    <a:pt x="1531" y="1475"/>
                  </a:lnTo>
                  <a:lnTo>
                    <a:pt x="1308" y="1540"/>
                  </a:lnTo>
                  <a:lnTo>
                    <a:pt x="1069" y="1617"/>
                  </a:lnTo>
                  <a:lnTo>
                    <a:pt x="820" y="1709"/>
                  </a:lnTo>
                  <a:lnTo>
                    <a:pt x="554" y="1818"/>
                  </a:lnTo>
                  <a:lnTo>
                    <a:pt x="282" y="1943"/>
                  </a:lnTo>
                  <a:lnTo>
                    <a:pt x="0" y="2085"/>
                  </a:lnTo>
                  <a:lnTo>
                    <a:pt x="152" y="2085"/>
                  </a:lnTo>
                  <a:lnTo>
                    <a:pt x="244" y="2074"/>
                  </a:lnTo>
                  <a:lnTo>
                    <a:pt x="386" y="1992"/>
                  </a:lnTo>
                  <a:lnTo>
                    <a:pt x="537" y="1910"/>
                  </a:lnTo>
                  <a:lnTo>
                    <a:pt x="700" y="1834"/>
                  </a:lnTo>
                  <a:lnTo>
                    <a:pt x="879" y="1763"/>
                  </a:lnTo>
                  <a:lnTo>
                    <a:pt x="1064" y="1693"/>
                  </a:lnTo>
                  <a:lnTo>
                    <a:pt x="1259" y="1622"/>
                  </a:lnTo>
                  <a:lnTo>
                    <a:pt x="1661" y="1497"/>
                  </a:lnTo>
                  <a:lnTo>
                    <a:pt x="1748" y="1470"/>
                  </a:lnTo>
                  <a:lnTo>
                    <a:pt x="1845" y="1442"/>
                  </a:lnTo>
                  <a:lnTo>
                    <a:pt x="2046" y="1393"/>
                  </a:lnTo>
                  <a:lnTo>
                    <a:pt x="2252" y="1339"/>
                  </a:lnTo>
                  <a:lnTo>
                    <a:pt x="2458" y="1285"/>
                  </a:lnTo>
                  <a:lnTo>
                    <a:pt x="2551" y="1263"/>
                  </a:lnTo>
                  <a:lnTo>
                    <a:pt x="2643" y="1236"/>
                  </a:lnTo>
                  <a:lnTo>
                    <a:pt x="2730" y="1214"/>
                  </a:lnTo>
                  <a:lnTo>
                    <a:pt x="2806" y="1192"/>
                  </a:lnTo>
                  <a:lnTo>
                    <a:pt x="2876" y="1170"/>
                  </a:lnTo>
                  <a:lnTo>
                    <a:pt x="2931" y="1149"/>
                  </a:lnTo>
                  <a:lnTo>
                    <a:pt x="2974" y="1132"/>
                  </a:lnTo>
                  <a:lnTo>
                    <a:pt x="3007" y="1116"/>
                  </a:lnTo>
                  <a:lnTo>
                    <a:pt x="3007" y="871"/>
                  </a:lnTo>
                  <a:lnTo>
                    <a:pt x="2941" y="860"/>
                  </a:lnTo>
                  <a:lnTo>
                    <a:pt x="2860" y="844"/>
                  </a:lnTo>
                  <a:lnTo>
                    <a:pt x="2773" y="827"/>
                  </a:lnTo>
                  <a:lnTo>
                    <a:pt x="2670" y="806"/>
                  </a:lnTo>
                  <a:lnTo>
                    <a:pt x="2567" y="784"/>
                  </a:lnTo>
                  <a:lnTo>
                    <a:pt x="2458" y="757"/>
                  </a:lnTo>
                  <a:lnTo>
                    <a:pt x="2241" y="702"/>
                  </a:lnTo>
                  <a:lnTo>
                    <a:pt x="2138" y="670"/>
                  </a:lnTo>
                  <a:lnTo>
                    <a:pt x="2046" y="637"/>
                  </a:lnTo>
                  <a:lnTo>
                    <a:pt x="1959" y="604"/>
                  </a:lnTo>
                  <a:lnTo>
                    <a:pt x="1883" y="566"/>
                  </a:lnTo>
                  <a:lnTo>
                    <a:pt x="1824" y="534"/>
                  </a:lnTo>
                  <a:lnTo>
                    <a:pt x="1780" y="495"/>
                  </a:lnTo>
                  <a:lnTo>
                    <a:pt x="1769" y="474"/>
                  </a:lnTo>
                  <a:lnTo>
                    <a:pt x="1758" y="457"/>
                  </a:lnTo>
                  <a:lnTo>
                    <a:pt x="1753" y="436"/>
                  </a:lnTo>
                  <a:lnTo>
                    <a:pt x="1758" y="419"/>
                  </a:lnTo>
                  <a:lnTo>
                    <a:pt x="1780" y="381"/>
                  </a:lnTo>
                  <a:lnTo>
                    <a:pt x="1813" y="343"/>
                  </a:lnTo>
                  <a:lnTo>
                    <a:pt x="1862" y="316"/>
                  </a:lnTo>
                  <a:lnTo>
                    <a:pt x="1921" y="289"/>
                  </a:lnTo>
                  <a:lnTo>
                    <a:pt x="1986" y="267"/>
                  </a:lnTo>
                  <a:lnTo>
                    <a:pt x="2062" y="245"/>
                  </a:lnTo>
                  <a:lnTo>
                    <a:pt x="2149" y="229"/>
                  </a:lnTo>
                  <a:lnTo>
                    <a:pt x="2236" y="213"/>
                  </a:lnTo>
                  <a:lnTo>
                    <a:pt x="2431" y="180"/>
                  </a:lnTo>
                  <a:lnTo>
                    <a:pt x="2627" y="158"/>
                  </a:lnTo>
                  <a:lnTo>
                    <a:pt x="2827" y="125"/>
                  </a:lnTo>
                  <a:lnTo>
                    <a:pt x="2920" y="109"/>
                  </a:lnTo>
                  <a:lnTo>
                    <a:pt x="3007" y="87"/>
                  </a:lnTo>
                  <a:lnTo>
                    <a:pt x="3007" y="0"/>
                  </a:lnTo>
                  <a:lnTo>
                    <a:pt x="2909" y="22"/>
                  </a:lnTo>
                  <a:lnTo>
                    <a:pt x="2795" y="44"/>
                  </a:lnTo>
                  <a:lnTo>
                    <a:pt x="2676" y="66"/>
                  </a:lnTo>
                  <a:lnTo>
                    <a:pt x="2551" y="82"/>
                  </a:lnTo>
                  <a:lnTo>
                    <a:pt x="2285" y="120"/>
                  </a:lnTo>
                  <a:lnTo>
                    <a:pt x="2155" y="136"/>
                  </a:lnTo>
                  <a:lnTo>
                    <a:pt x="2030" y="158"/>
                  </a:lnTo>
                  <a:lnTo>
                    <a:pt x="1905" y="174"/>
                  </a:lnTo>
                  <a:lnTo>
                    <a:pt x="1791" y="202"/>
                  </a:lnTo>
                  <a:lnTo>
                    <a:pt x="1688" y="229"/>
                  </a:lnTo>
                  <a:lnTo>
                    <a:pt x="1601" y="261"/>
                  </a:lnTo>
                  <a:lnTo>
                    <a:pt x="1525" y="300"/>
                  </a:lnTo>
                  <a:lnTo>
                    <a:pt x="1471" y="338"/>
                  </a:lnTo>
                  <a:lnTo>
                    <a:pt x="1455" y="359"/>
                  </a:lnTo>
                  <a:lnTo>
                    <a:pt x="1438" y="387"/>
                  </a:lnTo>
                  <a:lnTo>
                    <a:pt x="1427" y="414"/>
                  </a:lnTo>
                  <a:lnTo>
                    <a:pt x="1427" y="441"/>
                  </a:lnTo>
                  <a:lnTo>
                    <a:pt x="1427" y="44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75" name="Freeform 7"/>
            <p:cNvSpPr>
              <a:spLocks/>
            </p:cNvSpPr>
            <p:nvPr/>
          </p:nvSpPr>
          <p:spPr bwMode="hidden">
            <a:xfrm>
              <a:off x="4501" y="2317"/>
              <a:ext cx="1248" cy="539"/>
            </a:xfrm>
            <a:custGeom>
              <a:avLst/>
              <a:gdLst/>
              <a:ahLst/>
              <a:cxnLst>
                <a:cxn ang="0">
                  <a:pos x="0" y="332"/>
                </a:cxn>
                <a:cxn ang="0">
                  <a:pos x="0" y="360"/>
                </a:cxn>
                <a:cxn ang="0">
                  <a:pos x="5" y="387"/>
                </a:cxn>
                <a:cxn ang="0">
                  <a:pos x="27" y="414"/>
                </a:cxn>
                <a:cxn ang="0">
                  <a:pos x="54" y="436"/>
                </a:cxn>
                <a:cxn ang="0">
                  <a:pos x="92" y="463"/>
                </a:cxn>
                <a:cxn ang="0">
                  <a:pos x="141" y="490"/>
                </a:cxn>
                <a:cxn ang="0">
                  <a:pos x="195" y="512"/>
                </a:cxn>
                <a:cxn ang="0">
                  <a:pos x="255" y="539"/>
                </a:cxn>
                <a:cxn ang="0">
                  <a:pos x="212" y="517"/>
                </a:cxn>
                <a:cxn ang="0">
                  <a:pos x="179" y="490"/>
                </a:cxn>
                <a:cxn ang="0">
                  <a:pos x="157" y="468"/>
                </a:cxn>
                <a:cxn ang="0">
                  <a:pos x="141" y="447"/>
                </a:cxn>
                <a:cxn ang="0">
                  <a:pos x="136" y="425"/>
                </a:cxn>
                <a:cxn ang="0">
                  <a:pos x="136" y="403"/>
                </a:cxn>
                <a:cxn ang="0">
                  <a:pos x="141" y="381"/>
                </a:cxn>
                <a:cxn ang="0">
                  <a:pos x="157" y="365"/>
                </a:cxn>
                <a:cxn ang="0">
                  <a:pos x="179" y="343"/>
                </a:cxn>
                <a:cxn ang="0">
                  <a:pos x="201" y="327"/>
                </a:cxn>
                <a:cxn ang="0">
                  <a:pos x="266" y="294"/>
                </a:cxn>
                <a:cxn ang="0">
                  <a:pos x="353" y="262"/>
                </a:cxn>
                <a:cxn ang="0">
                  <a:pos x="445" y="234"/>
                </a:cxn>
                <a:cxn ang="0">
                  <a:pos x="554" y="213"/>
                </a:cxn>
                <a:cxn ang="0">
                  <a:pos x="662" y="191"/>
                </a:cxn>
                <a:cxn ang="0">
                  <a:pos x="890" y="153"/>
                </a:cxn>
                <a:cxn ang="0">
                  <a:pos x="993" y="136"/>
                </a:cxn>
                <a:cxn ang="0">
                  <a:pos x="1091" y="120"/>
                </a:cxn>
                <a:cxn ang="0">
                  <a:pos x="1178" y="115"/>
                </a:cxn>
                <a:cxn ang="0">
                  <a:pos x="1248" y="104"/>
                </a:cxn>
                <a:cxn ang="0">
                  <a:pos x="1248" y="0"/>
                </a:cxn>
                <a:cxn ang="0">
                  <a:pos x="1161" y="22"/>
                </a:cxn>
                <a:cxn ang="0">
                  <a:pos x="1069" y="38"/>
                </a:cxn>
                <a:cxn ang="0">
                  <a:pos x="874" y="71"/>
                </a:cxn>
                <a:cxn ang="0">
                  <a:pos x="673" y="93"/>
                </a:cxn>
                <a:cxn ang="0">
                  <a:pos x="483" y="126"/>
                </a:cxn>
                <a:cxn ang="0">
                  <a:pos x="391" y="142"/>
                </a:cxn>
                <a:cxn ang="0">
                  <a:pos x="309" y="158"/>
                </a:cxn>
                <a:cxn ang="0">
                  <a:pos x="228" y="180"/>
                </a:cxn>
                <a:cxn ang="0">
                  <a:pos x="163" y="202"/>
                </a:cxn>
                <a:cxn ang="0">
                  <a:pos x="103" y="229"/>
                </a:cxn>
                <a:cxn ang="0">
                  <a:pos x="54" y="256"/>
                </a:cxn>
                <a:cxn ang="0">
                  <a:pos x="22" y="294"/>
                </a:cxn>
                <a:cxn ang="0">
                  <a:pos x="0" y="332"/>
                </a:cxn>
                <a:cxn ang="0">
                  <a:pos x="0" y="332"/>
                </a:cxn>
              </a:cxnLst>
              <a:rect l="0" t="0" r="r" b="b"/>
              <a:pathLst>
                <a:path w="1248" h="539">
                  <a:moveTo>
                    <a:pt x="0" y="332"/>
                  </a:moveTo>
                  <a:lnTo>
                    <a:pt x="0" y="360"/>
                  </a:lnTo>
                  <a:lnTo>
                    <a:pt x="5" y="387"/>
                  </a:lnTo>
                  <a:lnTo>
                    <a:pt x="27" y="414"/>
                  </a:lnTo>
                  <a:lnTo>
                    <a:pt x="54" y="436"/>
                  </a:lnTo>
                  <a:lnTo>
                    <a:pt x="92" y="463"/>
                  </a:lnTo>
                  <a:lnTo>
                    <a:pt x="141" y="490"/>
                  </a:lnTo>
                  <a:lnTo>
                    <a:pt x="195" y="512"/>
                  </a:lnTo>
                  <a:lnTo>
                    <a:pt x="255" y="539"/>
                  </a:lnTo>
                  <a:lnTo>
                    <a:pt x="212" y="517"/>
                  </a:lnTo>
                  <a:lnTo>
                    <a:pt x="179" y="490"/>
                  </a:lnTo>
                  <a:lnTo>
                    <a:pt x="157" y="468"/>
                  </a:lnTo>
                  <a:lnTo>
                    <a:pt x="141" y="447"/>
                  </a:lnTo>
                  <a:lnTo>
                    <a:pt x="136" y="425"/>
                  </a:lnTo>
                  <a:lnTo>
                    <a:pt x="136" y="403"/>
                  </a:lnTo>
                  <a:lnTo>
                    <a:pt x="141" y="381"/>
                  </a:lnTo>
                  <a:lnTo>
                    <a:pt x="157" y="365"/>
                  </a:lnTo>
                  <a:lnTo>
                    <a:pt x="179" y="343"/>
                  </a:lnTo>
                  <a:lnTo>
                    <a:pt x="201" y="327"/>
                  </a:lnTo>
                  <a:lnTo>
                    <a:pt x="266" y="294"/>
                  </a:lnTo>
                  <a:lnTo>
                    <a:pt x="353" y="262"/>
                  </a:lnTo>
                  <a:lnTo>
                    <a:pt x="445" y="234"/>
                  </a:lnTo>
                  <a:lnTo>
                    <a:pt x="554" y="213"/>
                  </a:lnTo>
                  <a:lnTo>
                    <a:pt x="662" y="191"/>
                  </a:lnTo>
                  <a:lnTo>
                    <a:pt x="890" y="153"/>
                  </a:lnTo>
                  <a:lnTo>
                    <a:pt x="993" y="136"/>
                  </a:lnTo>
                  <a:lnTo>
                    <a:pt x="1091" y="120"/>
                  </a:lnTo>
                  <a:lnTo>
                    <a:pt x="1178" y="115"/>
                  </a:lnTo>
                  <a:lnTo>
                    <a:pt x="1248" y="104"/>
                  </a:lnTo>
                  <a:lnTo>
                    <a:pt x="1248" y="0"/>
                  </a:lnTo>
                  <a:lnTo>
                    <a:pt x="1161" y="22"/>
                  </a:lnTo>
                  <a:lnTo>
                    <a:pt x="1069" y="38"/>
                  </a:lnTo>
                  <a:lnTo>
                    <a:pt x="874" y="71"/>
                  </a:lnTo>
                  <a:lnTo>
                    <a:pt x="673" y="93"/>
                  </a:lnTo>
                  <a:lnTo>
                    <a:pt x="483" y="126"/>
                  </a:lnTo>
                  <a:lnTo>
                    <a:pt x="391" y="142"/>
                  </a:lnTo>
                  <a:lnTo>
                    <a:pt x="309" y="158"/>
                  </a:lnTo>
                  <a:lnTo>
                    <a:pt x="228" y="180"/>
                  </a:lnTo>
                  <a:lnTo>
                    <a:pt x="163" y="202"/>
                  </a:lnTo>
                  <a:lnTo>
                    <a:pt x="103" y="229"/>
                  </a:lnTo>
                  <a:lnTo>
                    <a:pt x="54" y="256"/>
                  </a:lnTo>
                  <a:lnTo>
                    <a:pt x="22" y="294"/>
                  </a:lnTo>
                  <a:lnTo>
                    <a:pt x="0" y="332"/>
                  </a:lnTo>
                  <a:lnTo>
                    <a:pt x="0" y="33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7176" name="Freeform 8"/>
          <p:cNvSpPr>
            <a:spLocks/>
          </p:cNvSpPr>
          <p:nvPr/>
        </p:nvSpPr>
        <p:spPr bwMode="hidden">
          <a:xfrm>
            <a:off x="5684838" y="0"/>
            <a:ext cx="2841625" cy="2439988"/>
          </a:xfrm>
          <a:custGeom>
            <a:avLst/>
            <a:gdLst/>
            <a:ahLst/>
            <a:cxnLst>
              <a:cxn ang="0">
                <a:pos x="982" y="1061"/>
              </a:cxn>
              <a:cxn ang="0">
                <a:pos x="1357" y="1012"/>
              </a:cxn>
              <a:cxn ang="0">
                <a:pos x="1666" y="957"/>
              </a:cxn>
              <a:cxn ang="0">
                <a:pos x="1916" y="897"/>
              </a:cxn>
              <a:cxn ang="0">
                <a:pos x="2100" y="832"/>
              </a:cxn>
              <a:cxn ang="0">
                <a:pos x="2220" y="756"/>
              </a:cxn>
              <a:cxn ang="0">
                <a:pos x="2285" y="669"/>
              </a:cxn>
              <a:cxn ang="0">
                <a:pos x="2290" y="560"/>
              </a:cxn>
              <a:cxn ang="0">
                <a:pos x="2241" y="457"/>
              </a:cxn>
              <a:cxn ang="0">
                <a:pos x="2144" y="364"/>
              </a:cxn>
              <a:cxn ang="0">
                <a:pos x="2008" y="277"/>
              </a:cxn>
              <a:cxn ang="0">
                <a:pos x="1769" y="157"/>
              </a:cxn>
              <a:cxn ang="0">
                <a:pos x="1612" y="92"/>
              </a:cxn>
              <a:cxn ang="0">
                <a:pos x="1476" y="43"/>
              </a:cxn>
              <a:cxn ang="0">
                <a:pos x="1384" y="10"/>
              </a:cxn>
              <a:cxn ang="0">
                <a:pos x="1346" y="0"/>
              </a:cxn>
              <a:cxn ang="0">
                <a:pos x="1655" y="119"/>
              </a:cxn>
              <a:cxn ang="0">
                <a:pos x="1948" y="255"/>
              </a:cxn>
              <a:cxn ang="0">
                <a:pos x="2068" y="326"/>
              </a:cxn>
              <a:cxn ang="0">
                <a:pos x="2171" y="402"/>
              </a:cxn>
              <a:cxn ang="0">
                <a:pos x="2236" y="478"/>
              </a:cxn>
              <a:cxn ang="0">
                <a:pos x="2263" y="560"/>
              </a:cxn>
              <a:cxn ang="0">
                <a:pos x="2241" y="636"/>
              </a:cxn>
              <a:cxn ang="0">
                <a:pos x="2171" y="702"/>
              </a:cxn>
              <a:cxn ang="0">
                <a:pos x="2062" y="756"/>
              </a:cxn>
              <a:cxn ang="0">
                <a:pos x="1921" y="800"/>
              </a:cxn>
              <a:cxn ang="0">
                <a:pos x="1748" y="843"/>
              </a:cxn>
              <a:cxn ang="0">
                <a:pos x="1351" y="908"/>
              </a:cxn>
              <a:cxn ang="0">
                <a:pos x="923" y="968"/>
              </a:cxn>
              <a:cxn ang="0">
                <a:pos x="521" y="1028"/>
              </a:cxn>
              <a:cxn ang="0">
                <a:pos x="353" y="1066"/>
              </a:cxn>
              <a:cxn ang="0">
                <a:pos x="206" y="1104"/>
              </a:cxn>
              <a:cxn ang="0">
                <a:pos x="92" y="1148"/>
              </a:cxn>
              <a:cxn ang="0">
                <a:pos x="22" y="1202"/>
              </a:cxn>
              <a:cxn ang="0">
                <a:pos x="0" y="1262"/>
              </a:cxn>
              <a:cxn ang="0">
                <a:pos x="27" y="1327"/>
              </a:cxn>
              <a:cxn ang="0">
                <a:pos x="98" y="1382"/>
              </a:cxn>
              <a:cxn ang="0">
                <a:pos x="196" y="1425"/>
              </a:cxn>
              <a:cxn ang="0">
                <a:pos x="326" y="1469"/>
              </a:cxn>
              <a:cxn ang="0">
                <a:pos x="217" y="1414"/>
              </a:cxn>
              <a:cxn ang="0">
                <a:pos x="147" y="1360"/>
              </a:cxn>
              <a:cxn ang="0">
                <a:pos x="120" y="1306"/>
              </a:cxn>
              <a:cxn ang="0">
                <a:pos x="141" y="1257"/>
              </a:cxn>
              <a:cxn ang="0">
                <a:pos x="212" y="1208"/>
              </a:cxn>
              <a:cxn ang="0">
                <a:pos x="342" y="1164"/>
              </a:cxn>
              <a:cxn ang="0">
                <a:pos x="527" y="1121"/>
              </a:cxn>
              <a:cxn ang="0">
                <a:pos x="771" y="1088"/>
              </a:cxn>
            </a:cxnLst>
            <a:rect l="0" t="0" r="r" b="b"/>
            <a:pathLst>
              <a:path w="2296" h="1469">
                <a:moveTo>
                  <a:pt x="771" y="1088"/>
                </a:moveTo>
                <a:lnTo>
                  <a:pt x="982" y="1061"/>
                </a:lnTo>
                <a:lnTo>
                  <a:pt x="1178" y="1034"/>
                </a:lnTo>
                <a:lnTo>
                  <a:pt x="1357" y="1012"/>
                </a:lnTo>
                <a:lnTo>
                  <a:pt x="1520" y="985"/>
                </a:lnTo>
                <a:lnTo>
                  <a:pt x="1666" y="957"/>
                </a:lnTo>
                <a:lnTo>
                  <a:pt x="1796" y="930"/>
                </a:lnTo>
                <a:lnTo>
                  <a:pt x="1916" y="897"/>
                </a:lnTo>
                <a:lnTo>
                  <a:pt x="2013" y="870"/>
                </a:lnTo>
                <a:lnTo>
                  <a:pt x="2100" y="832"/>
                </a:lnTo>
                <a:lnTo>
                  <a:pt x="2171" y="800"/>
                </a:lnTo>
                <a:lnTo>
                  <a:pt x="2220" y="756"/>
                </a:lnTo>
                <a:lnTo>
                  <a:pt x="2263" y="712"/>
                </a:lnTo>
                <a:lnTo>
                  <a:pt x="2285" y="669"/>
                </a:lnTo>
                <a:lnTo>
                  <a:pt x="2296" y="614"/>
                </a:lnTo>
                <a:lnTo>
                  <a:pt x="2290" y="560"/>
                </a:lnTo>
                <a:lnTo>
                  <a:pt x="2269" y="500"/>
                </a:lnTo>
                <a:lnTo>
                  <a:pt x="2241" y="457"/>
                </a:lnTo>
                <a:lnTo>
                  <a:pt x="2198" y="408"/>
                </a:lnTo>
                <a:lnTo>
                  <a:pt x="2144" y="364"/>
                </a:lnTo>
                <a:lnTo>
                  <a:pt x="2079" y="321"/>
                </a:lnTo>
                <a:lnTo>
                  <a:pt x="2008" y="277"/>
                </a:lnTo>
                <a:lnTo>
                  <a:pt x="1927" y="234"/>
                </a:lnTo>
                <a:lnTo>
                  <a:pt x="1769" y="157"/>
                </a:lnTo>
                <a:lnTo>
                  <a:pt x="1688" y="125"/>
                </a:lnTo>
                <a:lnTo>
                  <a:pt x="1612" y="92"/>
                </a:lnTo>
                <a:lnTo>
                  <a:pt x="1536" y="65"/>
                </a:lnTo>
                <a:lnTo>
                  <a:pt x="1476" y="43"/>
                </a:lnTo>
                <a:lnTo>
                  <a:pt x="1422" y="27"/>
                </a:lnTo>
                <a:lnTo>
                  <a:pt x="1384" y="10"/>
                </a:lnTo>
                <a:lnTo>
                  <a:pt x="1357" y="5"/>
                </a:lnTo>
                <a:lnTo>
                  <a:pt x="1346" y="0"/>
                </a:lnTo>
                <a:lnTo>
                  <a:pt x="1498" y="54"/>
                </a:lnTo>
                <a:lnTo>
                  <a:pt x="1655" y="119"/>
                </a:lnTo>
                <a:lnTo>
                  <a:pt x="1807" y="185"/>
                </a:lnTo>
                <a:lnTo>
                  <a:pt x="1948" y="255"/>
                </a:lnTo>
                <a:lnTo>
                  <a:pt x="2013" y="288"/>
                </a:lnTo>
                <a:lnTo>
                  <a:pt x="2068" y="326"/>
                </a:lnTo>
                <a:lnTo>
                  <a:pt x="2122" y="364"/>
                </a:lnTo>
                <a:lnTo>
                  <a:pt x="2171" y="402"/>
                </a:lnTo>
                <a:lnTo>
                  <a:pt x="2209" y="440"/>
                </a:lnTo>
                <a:lnTo>
                  <a:pt x="2236" y="478"/>
                </a:lnTo>
                <a:lnTo>
                  <a:pt x="2252" y="522"/>
                </a:lnTo>
                <a:lnTo>
                  <a:pt x="2263" y="560"/>
                </a:lnTo>
                <a:lnTo>
                  <a:pt x="2258" y="598"/>
                </a:lnTo>
                <a:lnTo>
                  <a:pt x="2241" y="636"/>
                </a:lnTo>
                <a:lnTo>
                  <a:pt x="2214" y="669"/>
                </a:lnTo>
                <a:lnTo>
                  <a:pt x="2171" y="702"/>
                </a:lnTo>
                <a:lnTo>
                  <a:pt x="2122" y="729"/>
                </a:lnTo>
                <a:lnTo>
                  <a:pt x="2062" y="756"/>
                </a:lnTo>
                <a:lnTo>
                  <a:pt x="1997" y="778"/>
                </a:lnTo>
                <a:lnTo>
                  <a:pt x="1921" y="800"/>
                </a:lnTo>
                <a:lnTo>
                  <a:pt x="1834" y="821"/>
                </a:lnTo>
                <a:lnTo>
                  <a:pt x="1748" y="843"/>
                </a:lnTo>
                <a:lnTo>
                  <a:pt x="1552" y="876"/>
                </a:lnTo>
                <a:lnTo>
                  <a:pt x="1351" y="908"/>
                </a:lnTo>
                <a:lnTo>
                  <a:pt x="1134" y="941"/>
                </a:lnTo>
                <a:lnTo>
                  <a:pt x="923" y="968"/>
                </a:lnTo>
                <a:lnTo>
                  <a:pt x="716" y="995"/>
                </a:lnTo>
                <a:lnTo>
                  <a:pt x="521" y="1028"/>
                </a:lnTo>
                <a:lnTo>
                  <a:pt x="434" y="1044"/>
                </a:lnTo>
                <a:lnTo>
                  <a:pt x="353" y="1066"/>
                </a:lnTo>
                <a:lnTo>
                  <a:pt x="277" y="1082"/>
                </a:lnTo>
                <a:lnTo>
                  <a:pt x="206" y="1104"/>
                </a:lnTo>
                <a:lnTo>
                  <a:pt x="147" y="1126"/>
                </a:lnTo>
                <a:lnTo>
                  <a:pt x="92" y="1148"/>
                </a:lnTo>
                <a:lnTo>
                  <a:pt x="54" y="1175"/>
                </a:lnTo>
                <a:lnTo>
                  <a:pt x="22" y="1202"/>
                </a:lnTo>
                <a:lnTo>
                  <a:pt x="6" y="1229"/>
                </a:lnTo>
                <a:lnTo>
                  <a:pt x="0" y="1262"/>
                </a:lnTo>
                <a:lnTo>
                  <a:pt x="11" y="1295"/>
                </a:lnTo>
                <a:lnTo>
                  <a:pt x="27" y="1327"/>
                </a:lnTo>
                <a:lnTo>
                  <a:pt x="54" y="1355"/>
                </a:lnTo>
                <a:lnTo>
                  <a:pt x="98" y="1382"/>
                </a:lnTo>
                <a:lnTo>
                  <a:pt x="141" y="1404"/>
                </a:lnTo>
                <a:lnTo>
                  <a:pt x="196" y="1425"/>
                </a:lnTo>
                <a:lnTo>
                  <a:pt x="261" y="1447"/>
                </a:lnTo>
                <a:lnTo>
                  <a:pt x="326" y="1469"/>
                </a:lnTo>
                <a:lnTo>
                  <a:pt x="266" y="1442"/>
                </a:lnTo>
                <a:lnTo>
                  <a:pt x="217" y="1414"/>
                </a:lnTo>
                <a:lnTo>
                  <a:pt x="174" y="1387"/>
                </a:lnTo>
                <a:lnTo>
                  <a:pt x="147" y="1360"/>
                </a:lnTo>
                <a:lnTo>
                  <a:pt x="125" y="1333"/>
                </a:lnTo>
                <a:lnTo>
                  <a:pt x="120" y="1306"/>
                </a:lnTo>
                <a:lnTo>
                  <a:pt x="125" y="1278"/>
                </a:lnTo>
                <a:lnTo>
                  <a:pt x="141" y="1257"/>
                </a:lnTo>
                <a:lnTo>
                  <a:pt x="174" y="1229"/>
                </a:lnTo>
                <a:lnTo>
                  <a:pt x="212" y="1208"/>
                </a:lnTo>
                <a:lnTo>
                  <a:pt x="272" y="1186"/>
                </a:lnTo>
                <a:lnTo>
                  <a:pt x="342" y="1164"/>
                </a:lnTo>
                <a:lnTo>
                  <a:pt x="423" y="1142"/>
                </a:lnTo>
                <a:lnTo>
                  <a:pt x="527" y="1121"/>
                </a:lnTo>
                <a:lnTo>
                  <a:pt x="641" y="1104"/>
                </a:lnTo>
                <a:lnTo>
                  <a:pt x="771" y="1088"/>
                </a:lnTo>
                <a:lnTo>
                  <a:pt x="771" y="1088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0"/>
                </a:schemeClr>
              </a:gs>
              <a:gs pos="50000">
                <a:schemeClr val="bg2">
                  <a:alpha val="17000"/>
                </a:schemeClr>
              </a:gs>
              <a:gs pos="100000">
                <a:schemeClr val="bg1">
                  <a:alpha val="0"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smtClean="0">
              <a:solidFill>
                <a:srgbClr val="010199"/>
              </a:solidFill>
              <a:latin typeface="Verdana" pitchFamily="34" charset="0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0" y="3917950"/>
            <a:ext cx="3400425" cy="2949575"/>
            <a:chOff x="0" y="2458"/>
            <a:chExt cx="2142" cy="185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tx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80" name="Freeform 12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81" name="Freeform 13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82" name="Oval 14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83" name="Oval 15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84" name="Oval 16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718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it-IT"/>
              <a:t>Fare clic per modificare lo stile del sottotitolo dello schema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571472" y="6359566"/>
            <a:ext cx="2289048" cy="365760"/>
          </a:xfrm>
        </p:spPr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98648" y="6357958"/>
            <a:ext cx="3505200" cy="36576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15140" y="6359566"/>
            <a:ext cx="1981200" cy="365760"/>
          </a:xfrm>
        </p:spPr>
        <p:txBody>
          <a:bodyPr/>
          <a:lstStyle>
            <a:lvl1pPr algn="r">
              <a:defRPr/>
            </a:lvl1pPr>
          </a:lstStyle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309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309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2918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2918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5C9F26-A5D3-4D26-AC77-FE00EFE009CB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  <p:pic>
        <p:nvPicPr>
          <p:cNvPr id="29184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4724400"/>
            <a:ext cx="990600" cy="90011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6390A-C53B-4554-A2FB-A9C3AEE5E854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6717D-C728-4122-B104-4449754860F8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9518D-F695-43EC-B900-C0E2900C87CE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85DD9-183E-4DC3-BD9B-D85957F66C2E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43CCC-A7CC-4ABA-9D32-69ABA54BAB03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5FF57-D4CE-49CB-9277-15BA717D683B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BF2BF-12B8-431D-A120-324D26178695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949DB6-A28A-4C1A-8720-85F887B8F69C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084F1-4FE9-4F66-99DE-7C673730E955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9712F-E424-4DFD-AC45-F9B128925346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751138" y="1797050"/>
            <a:ext cx="6392862" cy="2185988"/>
            <a:chOff x="1728" y="2230"/>
            <a:chExt cx="4027" cy="2085"/>
          </a:xfrm>
        </p:grpSpPr>
        <p:sp>
          <p:nvSpPr>
            <p:cNvPr id="4" name="Freeform 3"/>
            <p:cNvSpPr>
              <a:spLocks/>
            </p:cNvSpPr>
            <p:nvPr/>
          </p:nvSpPr>
          <p:spPr bwMode="hidden">
            <a:xfrm>
              <a:off x="1728" y="2643"/>
              <a:ext cx="2882" cy="1672"/>
            </a:xfrm>
            <a:custGeom>
              <a:avLst/>
              <a:gdLst/>
              <a:ahLst/>
              <a:cxnLst>
                <a:cxn ang="0">
                  <a:pos x="2740" y="528"/>
                </a:cxn>
                <a:cxn ang="0">
                  <a:pos x="2632" y="484"/>
                </a:cxn>
                <a:cxn ang="0">
                  <a:pos x="2480" y="424"/>
                </a:cxn>
                <a:cxn ang="0">
                  <a:pos x="2203" y="343"/>
                </a:cxn>
                <a:cxn ang="0">
                  <a:pos x="1970" y="277"/>
                </a:cxn>
                <a:cxn ang="0">
                  <a:pos x="1807" y="212"/>
                </a:cxn>
                <a:cxn ang="0">
                  <a:pos x="1693" y="152"/>
                </a:cxn>
                <a:cxn ang="0">
                  <a:pos x="1628" y="103"/>
                </a:cxn>
                <a:cxn ang="0">
                  <a:pos x="1590" y="60"/>
                </a:cxn>
                <a:cxn ang="0">
                  <a:pos x="1579" y="27"/>
                </a:cxn>
                <a:cxn ang="0">
                  <a:pos x="1585" y="0"/>
                </a:cxn>
                <a:cxn ang="0">
                  <a:pos x="1557" y="49"/>
                </a:cxn>
                <a:cxn ang="0">
                  <a:pos x="1568" y="98"/>
                </a:cxn>
                <a:cxn ang="0">
                  <a:pos x="1617" y="141"/>
                </a:cxn>
                <a:cxn ang="0">
                  <a:pos x="1688" y="185"/>
                </a:cxn>
                <a:cxn ang="0">
                  <a:pos x="1791" y="228"/>
                </a:cxn>
                <a:cxn ang="0">
                  <a:pos x="2040" y="310"/>
                </a:cxn>
                <a:cxn ang="0">
                  <a:pos x="2285" y="381"/>
                </a:cxn>
                <a:cxn ang="0">
                  <a:pos x="2464" y="435"/>
                </a:cxn>
                <a:cxn ang="0">
                  <a:pos x="2605" y="484"/>
                </a:cxn>
                <a:cxn ang="0">
                  <a:pos x="2708" y="528"/>
                </a:cxn>
                <a:cxn ang="0">
                  <a:pos x="2768" y="560"/>
                </a:cxn>
                <a:cxn ang="0">
                  <a:pos x="2795" y="593"/>
                </a:cxn>
                <a:cxn ang="0">
                  <a:pos x="2795" y="642"/>
                </a:cxn>
                <a:cxn ang="0">
                  <a:pos x="2762" y="691"/>
                </a:cxn>
                <a:cxn ang="0">
                  <a:pos x="2692" y="735"/>
                </a:cxn>
                <a:cxn ang="0">
                  <a:pos x="2589" y="778"/>
                </a:cxn>
                <a:cxn ang="0">
                  <a:pos x="2458" y="822"/>
                </a:cxn>
                <a:cxn ang="0">
                  <a:pos x="2301" y="865"/>
                </a:cxn>
                <a:cxn ang="0">
                  <a:pos x="2030" y="930"/>
                </a:cxn>
                <a:cxn ang="0">
                  <a:pos x="1606" y="1034"/>
                </a:cxn>
                <a:cxn ang="0">
                  <a:pos x="1145" y="1164"/>
                </a:cxn>
                <a:cxn ang="0">
                  <a:pos x="673" y="1328"/>
                </a:cxn>
                <a:cxn ang="0">
                  <a:pos x="217" y="1545"/>
                </a:cxn>
                <a:cxn ang="0">
                  <a:pos x="353" y="1671"/>
                </a:cxn>
                <a:cxn ang="0">
                  <a:pos x="754" y="1469"/>
                </a:cxn>
                <a:cxn ang="0">
                  <a:pos x="1145" y="1311"/>
                </a:cxn>
                <a:cxn ang="0">
                  <a:pos x="1519" y="1186"/>
                </a:cxn>
                <a:cxn ang="0">
                  <a:pos x="1861" y="1083"/>
                </a:cxn>
                <a:cxn ang="0">
                  <a:pos x="2165" y="1007"/>
                </a:cxn>
                <a:cxn ang="0">
                  <a:pos x="2426" y="947"/>
                </a:cxn>
                <a:cxn ang="0">
                  <a:pos x="2626" y="892"/>
                </a:cxn>
                <a:cxn ang="0">
                  <a:pos x="2762" y="838"/>
                </a:cxn>
                <a:cxn ang="0">
                  <a:pos x="2827" y="794"/>
                </a:cxn>
                <a:cxn ang="0">
                  <a:pos x="2865" y="745"/>
                </a:cxn>
                <a:cxn ang="0">
                  <a:pos x="2882" y="702"/>
                </a:cxn>
                <a:cxn ang="0">
                  <a:pos x="2854" y="620"/>
                </a:cxn>
                <a:cxn ang="0">
                  <a:pos x="2800" y="560"/>
                </a:cxn>
                <a:cxn ang="0">
                  <a:pos x="2773" y="544"/>
                </a:cxn>
              </a:cxnLst>
              <a:rect l="0" t="0" r="r" b="b"/>
              <a:pathLst>
                <a:path w="2882" h="1671">
                  <a:moveTo>
                    <a:pt x="2773" y="544"/>
                  </a:moveTo>
                  <a:lnTo>
                    <a:pt x="2740" y="528"/>
                  </a:lnTo>
                  <a:lnTo>
                    <a:pt x="2692" y="506"/>
                  </a:lnTo>
                  <a:lnTo>
                    <a:pt x="2632" y="484"/>
                  </a:lnTo>
                  <a:lnTo>
                    <a:pt x="2561" y="457"/>
                  </a:lnTo>
                  <a:lnTo>
                    <a:pt x="2480" y="424"/>
                  </a:lnTo>
                  <a:lnTo>
                    <a:pt x="2388" y="397"/>
                  </a:lnTo>
                  <a:lnTo>
                    <a:pt x="2203" y="343"/>
                  </a:lnTo>
                  <a:lnTo>
                    <a:pt x="2078" y="310"/>
                  </a:lnTo>
                  <a:lnTo>
                    <a:pt x="1970" y="277"/>
                  </a:lnTo>
                  <a:lnTo>
                    <a:pt x="1878" y="245"/>
                  </a:lnTo>
                  <a:lnTo>
                    <a:pt x="1807" y="212"/>
                  </a:lnTo>
                  <a:lnTo>
                    <a:pt x="1742" y="179"/>
                  </a:lnTo>
                  <a:lnTo>
                    <a:pt x="1693" y="152"/>
                  </a:lnTo>
                  <a:lnTo>
                    <a:pt x="1655" y="125"/>
                  </a:lnTo>
                  <a:lnTo>
                    <a:pt x="1628" y="103"/>
                  </a:lnTo>
                  <a:lnTo>
                    <a:pt x="1606" y="81"/>
                  </a:lnTo>
                  <a:lnTo>
                    <a:pt x="1590" y="60"/>
                  </a:lnTo>
                  <a:lnTo>
                    <a:pt x="1585" y="43"/>
                  </a:lnTo>
                  <a:lnTo>
                    <a:pt x="1579" y="27"/>
                  </a:lnTo>
                  <a:lnTo>
                    <a:pt x="1585" y="5"/>
                  </a:lnTo>
                  <a:lnTo>
                    <a:pt x="1585" y="0"/>
                  </a:lnTo>
                  <a:lnTo>
                    <a:pt x="1568" y="27"/>
                  </a:lnTo>
                  <a:lnTo>
                    <a:pt x="1557" y="49"/>
                  </a:lnTo>
                  <a:lnTo>
                    <a:pt x="1557" y="76"/>
                  </a:lnTo>
                  <a:lnTo>
                    <a:pt x="1568" y="98"/>
                  </a:lnTo>
                  <a:lnTo>
                    <a:pt x="1590" y="120"/>
                  </a:lnTo>
                  <a:lnTo>
                    <a:pt x="1617" y="141"/>
                  </a:lnTo>
                  <a:lnTo>
                    <a:pt x="1650" y="163"/>
                  </a:lnTo>
                  <a:lnTo>
                    <a:pt x="1688" y="185"/>
                  </a:lnTo>
                  <a:lnTo>
                    <a:pt x="1737" y="207"/>
                  </a:lnTo>
                  <a:lnTo>
                    <a:pt x="1791" y="228"/>
                  </a:lnTo>
                  <a:lnTo>
                    <a:pt x="1905" y="267"/>
                  </a:lnTo>
                  <a:lnTo>
                    <a:pt x="2040" y="310"/>
                  </a:lnTo>
                  <a:lnTo>
                    <a:pt x="2182" y="348"/>
                  </a:lnTo>
                  <a:lnTo>
                    <a:pt x="2285" y="381"/>
                  </a:lnTo>
                  <a:lnTo>
                    <a:pt x="2382" y="408"/>
                  </a:lnTo>
                  <a:lnTo>
                    <a:pt x="2464" y="435"/>
                  </a:lnTo>
                  <a:lnTo>
                    <a:pt x="2540" y="462"/>
                  </a:lnTo>
                  <a:lnTo>
                    <a:pt x="2605" y="484"/>
                  </a:lnTo>
                  <a:lnTo>
                    <a:pt x="2659" y="506"/>
                  </a:lnTo>
                  <a:lnTo>
                    <a:pt x="2708" y="528"/>
                  </a:lnTo>
                  <a:lnTo>
                    <a:pt x="2740" y="544"/>
                  </a:lnTo>
                  <a:lnTo>
                    <a:pt x="2768" y="560"/>
                  </a:lnTo>
                  <a:lnTo>
                    <a:pt x="2784" y="577"/>
                  </a:lnTo>
                  <a:lnTo>
                    <a:pt x="2795" y="593"/>
                  </a:lnTo>
                  <a:lnTo>
                    <a:pt x="2800" y="615"/>
                  </a:lnTo>
                  <a:lnTo>
                    <a:pt x="2795" y="642"/>
                  </a:lnTo>
                  <a:lnTo>
                    <a:pt x="2784" y="664"/>
                  </a:lnTo>
                  <a:lnTo>
                    <a:pt x="2762" y="691"/>
                  </a:lnTo>
                  <a:lnTo>
                    <a:pt x="2730" y="713"/>
                  </a:lnTo>
                  <a:lnTo>
                    <a:pt x="2692" y="735"/>
                  </a:lnTo>
                  <a:lnTo>
                    <a:pt x="2643" y="756"/>
                  </a:lnTo>
                  <a:lnTo>
                    <a:pt x="2589" y="778"/>
                  </a:lnTo>
                  <a:lnTo>
                    <a:pt x="2529" y="800"/>
                  </a:lnTo>
                  <a:lnTo>
                    <a:pt x="2458" y="822"/>
                  </a:lnTo>
                  <a:lnTo>
                    <a:pt x="2382" y="843"/>
                  </a:lnTo>
                  <a:lnTo>
                    <a:pt x="2301" y="865"/>
                  </a:lnTo>
                  <a:lnTo>
                    <a:pt x="2214" y="887"/>
                  </a:lnTo>
                  <a:lnTo>
                    <a:pt x="2030" y="930"/>
                  </a:lnTo>
                  <a:lnTo>
                    <a:pt x="1823" y="979"/>
                  </a:lnTo>
                  <a:lnTo>
                    <a:pt x="1606" y="1034"/>
                  </a:lnTo>
                  <a:lnTo>
                    <a:pt x="1378" y="1094"/>
                  </a:lnTo>
                  <a:lnTo>
                    <a:pt x="1145" y="1164"/>
                  </a:lnTo>
                  <a:lnTo>
                    <a:pt x="912" y="1241"/>
                  </a:lnTo>
                  <a:lnTo>
                    <a:pt x="673" y="1328"/>
                  </a:lnTo>
                  <a:lnTo>
                    <a:pt x="440" y="1431"/>
                  </a:lnTo>
                  <a:lnTo>
                    <a:pt x="217" y="1545"/>
                  </a:lnTo>
                  <a:lnTo>
                    <a:pt x="0" y="1671"/>
                  </a:lnTo>
                  <a:lnTo>
                    <a:pt x="353" y="1671"/>
                  </a:lnTo>
                  <a:lnTo>
                    <a:pt x="554" y="1567"/>
                  </a:lnTo>
                  <a:lnTo>
                    <a:pt x="754" y="1469"/>
                  </a:lnTo>
                  <a:lnTo>
                    <a:pt x="955" y="1388"/>
                  </a:lnTo>
                  <a:lnTo>
                    <a:pt x="1145" y="1311"/>
                  </a:lnTo>
                  <a:lnTo>
                    <a:pt x="1335" y="1241"/>
                  </a:lnTo>
                  <a:lnTo>
                    <a:pt x="1519" y="1186"/>
                  </a:lnTo>
                  <a:lnTo>
                    <a:pt x="1693" y="1132"/>
                  </a:lnTo>
                  <a:lnTo>
                    <a:pt x="1861" y="1083"/>
                  </a:lnTo>
                  <a:lnTo>
                    <a:pt x="2019" y="1045"/>
                  </a:lnTo>
                  <a:lnTo>
                    <a:pt x="2165" y="1007"/>
                  </a:lnTo>
                  <a:lnTo>
                    <a:pt x="2301" y="974"/>
                  </a:lnTo>
                  <a:lnTo>
                    <a:pt x="2426" y="947"/>
                  </a:lnTo>
                  <a:lnTo>
                    <a:pt x="2534" y="914"/>
                  </a:lnTo>
                  <a:lnTo>
                    <a:pt x="2626" y="892"/>
                  </a:lnTo>
                  <a:lnTo>
                    <a:pt x="2702" y="865"/>
                  </a:lnTo>
                  <a:lnTo>
                    <a:pt x="2762" y="838"/>
                  </a:lnTo>
                  <a:lnTo>
                    <a:pt x="2800" y="816"/>
                  </a:lnTo>
                  <a:lnTo>
                    <a:pt x="2827" y="794"/>
                  </a:lnTo>
                  <a:lnTo>
                    <a:pt x="2849" y="767"/>
                  </a:lnTo>
                  <a:lnTo>
                    <a:pt x="2865" y="745"/>
                  </a:lnTo>
                  <a:lnTo>
                    <a:pt x="2876" y="724"/>
                  </a:lnTo>
                  <a:lnTo>
                    <a:pt x="2882" y="702"/>
                  </a:lnTo>
                  <a:lnTo>
                    <a:pt x="2876" y="658"/>
                  </a:lnTo>
                  <a:lnTo>
                    <a:pt x="2854" y="620"/>
                  </a:lnTo>
                  <a:lnTo>
                    <a:pt x="2833" y="588"/>
                  </a:lnTo>
                  <a:lnTo>
                    <a:pt x="2800" y="560"/>
                  </a:lnTo>
                  <a:lnTo>
                    <a:pt x="2773" y="544"/>
                  </a:lnTo>
                  <a:lnTo>
                    <a:pt x="2773" y="54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hidden">
            <a:xfrm>
              <a:off x="4170" y="2671"/>
              <a:ext cx="1259" cy="813"/>
            </a:xfrm>
            <a:custGeom>
              <a:avLst/>
              <a:gdLst/>
              <a:ahLst/>
              <a:cxnLst>
                <a:cxn ang="0">
                  <a:pos x="1259" y="615"/>
                </a:cxn>
                <a:cxn ang="0">
                  <a:pos x="1248" y="588"/>
                </a:cxn>
                <a:cxn ang="0">
                  <a:pos x="1237" y="566"/>
                </a:cxn>
                <a:cxn ang="0">
                  <a:pos x="1216" y="539"/>
                </a:cxn>
                <a:cxn ang="0">
                  <a:pos x="1188" y="517"/>
                </a:cxn>
                <a:cxn ang="0">
                  <a:pos x="1123" y="479"/>
                </a:cxn>
                <a:cxn ang="0">
                  <a:pos x="1042" y="441"/>
                </a:cxn>
                <a:cxn ang="0">
                  <a:pos x="944" y="408"/>
                </a:cxn>
                <a:cxn ang="0">
                  <a:pos x="841" y="381"/>
                </a:cxn>
                <a:cxn ang="0">
                  <a:pos x="727" y="348"/>
                </a:cxn>
                <a:cxn ang="0">
                  <a:pos x="613" y="321"/>
                </a:cxn>
                <a:cxn ang="0">
                  <a:pos x="499" y="294"/>
                </a:cxn>
                <a:cxn ang="0">
                  <a:pos x="391" y="261"/>
                </a:cxn>
                <a:cxn ang="0">
                  <a:pos x="288" y="229"/>
                </a:cxn>
                <a:cxn ang="0">
                  <a:pos x="195" y="196"/>
                </a:cxn>
                <a:cxn ang="0">
                  <a:pos x="119" y="152"/>
                </a:cxn>
                <a:cxn ang="0">
                  <a:pos x="54" y="109"/>
                </a:cxn>
                <a:cxn ang="0">
                  <a:pos x="33" y="87"/>
                </a:cxn>
                <a:cxn ang="0">
                  <a:pos x="16" y="60"/>
                </a:cxn>
                <a:cxn ang="0">
                  <a:pos x="5" y="33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38"/>
                </a:cxn>
                <a:cxn ang="0">
                  <a:pos x="5" y="60"/>
                </a:cxn>
                <a:cxn ang="0">
                  <a:pos x="16" y="87"/>
                </a:cxn>
                <a:cxn ang="0">
                  <a:pos x="33" y="114"/>
                </a:cxn>
                <a:cxn ang="0">
                  <a:pos x="54" y="142"/>
                </a:cxn>
                <a:cxn ang="0">
                  <a:pos x="87" y="174"/>
                </a:cxn>
                <a:cxn ang="0">
                  <a:pos x="125" y="207"/>
                </a:cxn>
                <a:cxn ang="0">
                  <a:pos x="179" y="240"/>
                </a:cxn>
                <a:cxn ang="0">
                  <a:pos x="244" y="278"/>
                </a:cxn>
                <a:cxn ang="0">
                  <a:pos x="326" y="310"/>
                </a:cxn>
                <a:cxn ang="0">
                  <a:pos x="418" y="348"/>
                </a:cxn>
                <a:cxn ang="0">
                  <a:pos x="526" y="381"/>
                </a:cxn>
                <a:cxn ang="0">
                  <a:pos x="657" y="414"/>
                </a:cxn>
                <a:cxn ang="0">
                  <a:pos x="749" y="435"/>
                </a:cxn>
                <a:cxn ang="0">
                  <a:pos x="830" y="463"/>
                </a:cxn>
                <a:cxn ang="0">
                  <a:pos x="901" y="490"/>
                </a:cxn>
                <a:cxn ang="0">
                  <a:pos x="966" y="512"/>
                </a:cxn>
                <a:cxn ang="0">
                  <a:pos x="1015" y="539"/>
                </a:cxn>
                <a:cxn ang="0">
                  <a:pos x="1053" y="566"/>
                </a:cxn>
                <a:cxn ang="0">
                  <a:pos x="1080" y="593"/>
                </a:cxn>
                <a:cxn ang="0">
                  <a:pos x="1102" y="620"/>
                </a:cxn>
                <a:cxn ang="0">
                  <a:pos x="1112" y="648"/>
                </a:cxn>
                <a:cxn ang="0">
                  <a:pos x="1118" y="675"/>
                </a:cxn>
                <a:cxn ang="0">
                  <a:pos x="1112" y="697"/>
                </a:cxn>
                <a:cxn ang="0">
                  <a:pos x="1096" y="724"/>
                </a:cxn>
                <a:cxn ang="0">
                  <a:pos x="1080" y="746"/>
                </a:cxn>
                <a:cxn ang="0">
                  <a:pos x="1053" y="767"/>
                </a:cxn>
                <a:cxn ang="0">
                  <a:pos x="1015" y="789"/>
                </a:cxn>
                <a:cxn ang="0">
                  <a:pos x="977" y="811"/>
                </a:cxn>
                <a:cxn ang="0">
                  <a:pos x="1047" y="789"/>
                </a:cxn>
                <a:cxn ang="0">
                  <a:pos x="1107" y="767"/>
                </a:cxn>
                <a:cxn ang="0">
                  <a:pos x="1156" y="746"/>
                </a:cxn>
                <a:cxn ang="0">
                  <a:pos x="1199" y="724"/>
                </a:cxn>
                <a:cxn ang="0">
                  <a:pos x="1226" y="702"/>
                </a:cxn>
                <a:cxn ang="0">
                  <a:pos x="1248" y="675"/>
                </a:cxn>
                <a:cxn ang="0">
                  <a:pos x="1259" y="648"/>
                </a:cxn>
                <a:cxn ang="0">
                  <a:pos x="1259" y="615"/>
                </a:cxn>
                <a:cxn ang="0">
                  <a:pos x="1259" y="615"/>
                </a:cxn>
              </a:cxnLst>
              <a:rect l="0" t="0" r="r" b="b"/>
              <a:pathLst>
                <a:path w="1259" h="811">
                  <a:moveTo>
                    <a:pt x="1259" y="615"/>
                  </a:moveTo>
                  <a:lnTo>
                    <a:pt x="1248" y="588"/>
                  </a:lnTo>
                  <a:lnTo>
                    <a:pt x="1237" y="566"/>
                  </a:lnTo>
                  <a:lnTo>
                    <a:pt x="1216" y="539"/>
                  </a:lnTo>
                  <a:lnTo>
                    <a:pt x="1188" y="517"/>
                  </a:lnTo>
                  <a:lnTo>
                    <a:pt x="1123" y="479"/>
                  </a:lnTo>
                  <a:lnTo>
                    <a:pt x="1042" y="441"/>
                  </a:lnTo>
                  <a:lnTo>
                    <a:pt x="944" y="408"/>
                  </a:lnTo>
                  <a:lnTo>
                    <a:pt x="841" y="381"/>
                  </a:lnTo>
                  <a:lnTo>
                    <a:pt x="727" y="348"/>
                  </a:lnTo>
                  <a:lnTo>
                    <a:pt x="613" y="321"/>
                  </a:lnTo>
                  <a:lnTo>
                    <a:pt x="499" y="294"/>
                  </a:lnTo>
                  <a:lnTo>
                    <a:pt x="391" y="261"/>
                  </a:lnTo>
                  <a:lnTo>
                    <a:pt x="288" y="229"/>
                  </a:lnTo>
                  <a:lnTo>
                    <a:pt x="195" y="196"/>
                  </a:lnTo>
                  <a:lnTo>
                    <a:pt x="119" y="152"/>
                  </a:lnTo>
                  <a:lnTo>
                    <a:pt x="54" y="109"/>
                  </a:lnTo>
                  <a:lnTo>
                    <a:pt x="33" y="87"/>
                  </a:lnTo>
                  <a:lnTo>
                    <a:pt x="16" y="60"/>
                  </a:lnTo>
                  <a:lnTo>
                    <a:pt x="5" y="33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38"/>
                  </a:lnTo>
                  <a:lnTo>
                    <a:pt x="5" y="60"/>
                  </a:lnTo>
                  <a:lnTo>
                    <a:pt x="16" y="87"/>
                  </a:lnTo>
                  <a:lnTo>
                    <a:pt x="33" y="114"/>
                  </a:lnTo>
                  <a:lnTo>
                    <a:pt x="54" y="142"/>
                  </a:lnTo>
                  <a:lnTo>
                    <a:pt x="87" y="174"/>
                  </a:lnTo>
                  <a:lnTo>
                    <a:pt x="125" y="207"/>
                  </a:lnTo>
                  <a:lnTo>
                    <a:pt x="179" y="240"/>
                  </a:lnTo>
                  <a:lnTo>
                    <a:pt x="244" y="278"/>
                  </a:lnTo>
                  <a:lnTo>
                    <a:pt x="326" y="310"/>
                  </a:lnTo>
                  <a:lnTo>
                    <a:pt x="418" y="348"/>
                  </a:lnTo>
                  <a:lnTo>
                    <a:pt x="526" y="381"/>
                  </a:lnTo>
                  <a:lnTo>
                    <a:pt x="657" y="414"/>
                  </a:lnTo>
                  <a:lnTo>
                    <a:pt x="749" y="435"/>
                  </a:lnTo>
                  <a:lnTo>
                    <a:pt x="830" y="463"/>
                  </a:lnTo>
                  <a:lnTo>
                    <a:pt x="901" y="490"/>
                  </a:lnTo>
                  <a:lnTo>
                    <a:pt x="966" y="512"/>
                  </a:lnTo>
                  <a:lnTo>
                    <a:pt x="1015" y="539"/>
                  </a:lnTo>
                  <a:lnTo>
                    <a:pt x="1053" y="566"/>
                  </a:lnTo>
                  <a:lnTo>
                    <a:pt x="1080" y="593"/>
                  </a:lnTo>
                  <a:lnTo>
                    <a:pt x="1102" y="620"/>
                  </a:lnTo>
                  <a:lnTo>
                    <a:pt x="1112" y="648"/>
                  </a:lnTo>
                  <a:lnTo>
                    <a:pt x="1118" y="675"/>
                  </a:lnTo>
                  <a:lnTo>
                    <a:pt x="1112" y="697"/>
                  </a:lnTo>
                  <a:lnTo>
                    <a:pt x="1096" y="724"/>
                  </a:lnTo>
                  <a:lnTo>
                    <a:pt x="1080" y="746"/>
                  </a:lnTo>
                  <a:lnTo>
                    <a:pt x="1053" y="767"/>
                  </a:lnTo>
                  <a:lnTo>
                    <a:pt x="1015" y="789"/>
                  </a:lnTo>
                  <a:lnTo>
                    <a:pt x="977" y="811"/>
                  </a:lnTo>
                  <a:lnTo>
                    <a:pt x="1047" y="789"/>
                  </a:lnTo>
                  <a:lnTo>
                    <a:pt x="1107" y="767"/>
                  </a:lnTo>
                  <a:lnTo>
                    <a:pt x="1156" y="746"/>
                  </a:lnTo>
                  <a:lnTo>
                    <a:pt x="1199" y="724"/>
                  </a:lnTo>
                  <a:lnTo>
                    <a:pt x="1226" y="702"/>
                  </a:lnTo>
                  <a:lnTo>
                    <a:pt x="1248" y="675"/>
                  </a:lnTo>
                  <a:lnTo>
                    <a:pt x="1259" y="648"/>
                  </a:lnTo>
                  <a:lnTo>
                    <a:pt x="1259" y="615"/>
                  </a:lnTo>
                  <a:lnTo>
                    <a:pt x="1259" y="615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hidden">
            <a:xfrm>
              <a:off x="2900" y="3346"/>
              <a:ext cx="2849" cy="969"/>
            </a:xfrm>
            <a:custGeom>
              <a:avLst/>
              <a:gdLst/>
              <a:ahLst/>
              <a:cxnLst>
                <a:cxn ang="0">
                  <a:pos x="92" y="958"/>
                </a:cxn>
                <a:cxn ang="0">
                  <a:pos x="0" y="969"/>
                </a:cxn>
                <a:cxn ang="0">
                  <a:pos x="391" y="969"/>
                </a:cxn>
                <a:cxn ang="0">
                  <a:pos x="434" y="947"/>
                </a:cxn>
                <a:cxn ang="0">
                  <a:pos x="483" y="914"/>
                </a:cxn>
                <a:cxn ang="0">
                  <a:pos x="554" y="876"/>
                </a:cxn>
                <a:cxn ang="0">
                  <a:pos x="635" y="838"/>
                </a:cxn>
                <a:cxn ang="0">
                  <a:pos x="727" y="794"/>
                </a:cxn>
                <a:cxn ang="0">
                  <a:pos x="836" y="745"/>
                </a:cxn>
                <a:cxn ang="0">
                  <a:pos x="961" y="696"/>
                </a:cxn>
                <a:cxn ang="0">
                  <a:pos x="1102" y="642"/>
                </a:cxn>
                <a:cxn ang="0">
                  <a:pos x="1259" y="582"/>
                </a:cxn>
                <a:cxn ang="0">
                  <a:pos x="1433" y="522"/>
                </a:cxn>
                <a:cxn ang="0">
                  <a:pos x="1623" y="462"/>
                </a:cxn>
                <a:cxn ang="0">
                  <a:pos x="1829" y="403"/>
                </a:cxn>
                <a:cxn ang="0">
                  <a:pos x="2057" y="343"/>
                </a:cxn>
                <a:cxn ang="0">
                  <a:pos x="2301" y="283"/>
                </a:cxn>
                <a:cxn ang="0">
                  <a:pos x="2567" y="223"/>
                </a:cxn>
                <a:cxn ang="0">
                  <a:pos x="2849" y="163"/>
                </a:cxn>
                <a:cxn ang="0">
                  <a:pos x="2849" y="0"/>
                </a:cxn>
                <a:cxn ang="0">
                  <a:pos x="2817" y="16"/>
                </a:cxn>
                <a:cxn ang="0">
                  <a:pos x="2773" y="33"/>
                </a:cxn>
                <a:cxn ang="0">
                  <a:pos x="2719" y="54"/>
                </a:cxn>
                <a:cxn ang="0">
                  <a:pos x="2648" y="76"/>
                </a:cxn>
                <a:cxn ang="0">
                  <a:pos x="2572" y="98"/>
                </a:cxn>
                <a:cxn ang="0">
                  <a:pos x="2491" y="120"/>
                </a:cxn>
                <a:cxn ang="0">
                  <a:pos x="2399" y="147"/>
                </a:cxn>
                <a:cxn ang="0">
                  <a:pos x="2301" y="169"/>
                </a:cxn>
                <a:cxn ang="0">
                  <a:pos x="2095" y="223"/>
                </a:cxn>
                <a:cxn ang="0">
                  <a:pos x="1889" y="277"/>
                </a:cxn>
                <a:cxn ang="0">
                  <a:pos x="1688" y="326"/>
                </a:cxn>
                <a:cxn ang="0">
                  <a:pos x="1590" y="354"/>
                </a:cxn>
                <a:cxn ang="0">
                  <a:pos x="1503" y="381"/>
                </a:cxn>
                <a:cxn ang="0">
                  <a:pos x="1107" y="506"/>
                </a:cxn>
                <a:cxn ang="0">
                  <a:pos x="912" y="577"/>
                </a:cxn>
                <a:cxn ang="0">
                  <a:pos x="727" y="647"/>
                </a:cxn>
                <a:cxn ang="0">
                  <a:pos x="548" y="718"/>
                </a:cxn>
                <a:cxn ang="0">
                  <a:pos x="380" y="794"/>
                </a:cxn>
                <a:cxn ang="0">
                  <a:pos x="228" y="876"/>
                </a:cxn>
                <a:cxn ang="0">
                  <a:pos x="92" y="958"/>
                </a:cxn>
                <a:cxn ang="0">
                  <a:pos x="92" y="958"/>
                </a:cxn>
              </a:cxnLst>
              <a:rect l="0" t="0" r="r" b="b"/>
              <a:pathLst>
                <a:path w="2849" h="969">
                  <a:moveTo>
                    <a:pt x="92" y="958"/>
                  </a:moveTo>
                  <a:lnTo>
                    <a:pt x="0" y="969"/>
                  </a:lnTo>
                  <a:lnTo>
                    <a:pt x="391" y="969"/>
                  </a:lnTo>
                  <a:lnTo>
                    <a:pt x="434" y="947"/>
                  </a:lnTo>
                  <a:lnTo>
                    <a:pt x="483" y="914"/>
                  </a:lnTo>
                  <a:lnTo>
                    <a:pt x="554" y="876"/>
                  </a:lnTo>
                  <a:lnTo>
                    <a:pt x="635" y="838"/>
                  </a:lnTo>
                  <a:lnTo>
                    <a:pt x="727" y="794"/>
                  </a:lnTo>
                  <a:lnTo>
                    <a:pt x="836" y="745"/>
                  </a:lnTo>
                  <a:lnTo>
                    <a:pt x="961" y="696"/>
                  </a:lnTo>
                  <a:lnTo>
                    <a:pt x="1102" y="642"/>
                  </a:lnTo>
                  <a:lnTo>
                    <a:pt x="1259" y="582"/>
                  </a:lnTo>
                  <a:lnTo>
                    <a:pt x="1433" y="522"/>
                  </a:lnTo>
                  <a:lnTo>
                    <a:pt x="1623" y="462"/>
                  </a:lnTo>
                  <a:lnTo>
                    <a:pt x="1829" y="403"/>
                  </a:lnTo>
                  <a:lnTo>
                    <a:pt x="2057" y="343"/>
                  </a:lnTo>
                  <a:lnTo>
                    <a:pt x="2301" y="283"/>
                  </a:lnTo>
                  <a:lnTo>
                    <a:pt x="2567" y="223"/>
                  </a:lnTo>
                  <a:lnTo>
                    <a:pt x="2849" y="163"/>
                  </a:lnTo>
                  <a:lnTo>
                    <a:pt x="2849" y="0"/>
                  </a:lnTo>
                  <a:lnTo>
                    <a:pt x="2817" y="16"/>
                  </a:lnTo>
                  <a:lnTo>
                    <a:pt x="2773" y="33"/>
                  </a:lnTo>
                  <a:lnTo>
                    <a:pt x="2719" y="54"/>
                  </a:lnTo>
                  <a:lnTo>
                    <a:pt x="2648" y="76"/>
                  </a:lnTo>
                  <a:lnTo>
                    <a:pt x="2572" y="98"/>
                  </a:lnTo>
                  <a:lnTo>
                    <a:pt x="2491" y="120"/>
                  </a:lnTo>
                  <a:lnTo>
                    <a:pt x="2399" y="147"/>
                  </a:lnTo>
                  <a:lnTo>
                    <a:pt x="2301" y="169"/>
                  </a:lnTo>
                  <a:lnTo>
                    <a:pt x="2095" y="223"/>
                  </a:lnTo>
                  <a:lnTo>
                    <a:pt x="1889" y="277"/>
                  </a:lnTo>
                  <a:lnTo>
                    <a:pt x="1688" y="326"/>
                  </a:lnTo>
                  <a:lnTo>
                    <a:pt x="1590" y="354"/>
                  </a:lnTo>
                  <a:lnTo>
                    <a:pt x="1503" y="381"/>
                  </a:lnTo>
                  <a:lnTo>
                    <a:pt x="1107" y="506"/>
                  </a:lnTo>
                  <a:lnTo>
                    <a:pt x="912" y="577"/>
                  </a:lnTo>
                  <a:lnTo>
                    <a:pt x="727" y="647"/>
                  </a:lnTo>
                  <a:lnTo>
                    <a:pt x="548" y="718"/>
                  </a:lnTo>
                  <a:lnTo>
                    <a:pt x="380" y="794"/>
                  </a:lnTo>
                  <a:lnTo>
                    <a:pt x="228" y="876"/>
                  </a:lnTo>
                  <a:lnTo>
                    <a:pt x="92" y="958"/>
                  </a:lnTo>
                  <a:lnTo>
                    <a:pt x="92" y="95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hidden">
            <a:xfrm>
              <a:off x="2748" y="2230"/>
              <a:ext cx="3007" cy="2085"/>
            </a:xfrm>
            <a:custGeom>
              <a:avLst/>
              <a:gdLst/>
              <a:ahLst/>
              <a:cxnLst>
                <a:cxn ang="0">
                  <a:pos x="1433" y="474"/>
                </a:cxn>
                <a:cxn ang="0">
                  <a:pos x="1460" y="528"/>
                </a:cxn>
                <a:cxn ang="0">
                  <a:pos x="1541" y="593"/>
                </a:cxn>
                <a:cxn ang="0">
                  <a:pos x="1715" y="670"/>
                </a:cxn>
                <a:cxn ang="0">
                  <a:pos x="1927" y="735"/>
                </a:cxn>
                <a:cxn ang="0">
                  <a:pos x="2155" y="789"/>
                </a:cxn>
                <a:cxn ang="0">
                  <a:pos x="2372" y="849"/>
                </a:cxn>
                <a:cxn ang="0">
                  <a:pos x="2551" y="920"/>
                </a:cxn>
                <a:cxn ang="0">
                  <a:pos x="2638" y="980"/>
                </a:cxn>
                <a:cxn ang="0">
                  <a:pos x="2676" y="1029"/>
                </a:cxn>
                <a:cxn ang="0">
                  <a:pos x="2681" y="1083"/>
                </a:cxn>
                <a:cxn ang="0">
                  <a:pos x="2665" y="1127"/>
                </a:cxn>
                <a:cxn ang="0">
                  <a:pos x="2616" y="1170"/>
                </a:cxn>
                <a:cxn ang="0">
                  <a:pos x="2545" y="1208"/>
                </a:cxn>
                <a:cxn ang="0">
                  <a:pos x="2448" y="1241"/>
                </a:cxn>
                <a:cxn ang="0">
                  <a:pos x="2328" y="1274"/>
                </a:cxn>
                <a:cxn ang="0">
                  <a:pos x="2106" y="1328"/>
                </a:cxn>
                <a:cxn ang="0">
                  <a:pos x="1742" y="1421"/>
                </a:cxn>
                <a:cxn ang="0">
                  <a:pos x="1308" y="1540"/>
                </a:cxn>
                <a:cxn ang="0">
                  <a:pos x="820" y="1709"/>
                </a:cxn>
                <a:cxn ang="0">
                  <a:pos x="282" y="1943"/>
                </a:cxn>
                <a:cxn ang="0">
                  <a:pos x="152" y="2085"/>
                </a:cxn>
                <a:cxn ang="0">
                  <a:pos x="386" y="1992"/>
                </a:cxn>
                <a:cxn ang="0">
                  <a:pos x="700" y="1834"/>
                </a:cxn>
                <a:cxn ang="0">
                  <a:pos x="1064" y="1693"/>
                </a:cxn>
                <a:cxn ang="0">
                  <a:pos x="1661" y="1497"/>
                </a:cxn>
                <a:cxn ang="0">
                  <a:pos x="1845" y="1442"/>
                </a:cxn>
                <a:cxn ang="0">
                  <a:pos x="2252" y="1339"/>
                </a:cxn>
                <a:cxn ang="0">
                  <a:pos x="2551" y="1263"/>
                </a:cxn>
                <a:cxn ang="0">
                  <a:pos x="2730" y="1214"/>
                </a:cxn>
                <a:cxn ang="0">
                  <a:pos x="2876" y="1170"/>
                </a:cxn>
                <a:cxn ang="0">
                  <a:pos x="2974" y="1132"/>
                </a:cxn>
                <a:cxn ang="0">
                  <a:pos x="3007" y="871"/>
                </a:cxn>
                <a:cxn ang="0">
                  <a:pos x="2860" y="844"/>
                </a:cxn>
                <a:cxn ang="0">
                  <a:pos x="2670" y="806"/>
                </a:cxn>
                <a:cxn ang="0">
                  <a:pos x="2458" y="757"/>
                </a:cxn>
                <a:cxn ang="0">
                  <a:pos x="2138" y="670"/>
                </a:cxn>
                <a:cxn ang="0">
                  <a:pos x="1959" y="604"/>
                </a:cxn>
                <a:cxn ang="0">
                  <a:pos x="1824" y="534"/>
                </a:cxn>
                <a:cxn ang="0">
                  <a:pos x="1769" y="474"/>
                </a:cxn>
                <a:cxn ang="0">
                  <a:pos x="1753" y="436"/>
                </a:cxn>
                <a:cxn ang="0">
                  <a:pos x="1780" y="381"/>
                </a:cxn>
                <a:cxn ang="0">
                  <a:pos x="1862" y="316"/>
                </a:cxn>
                <a:cxn ang="0">
                  <a:pos x="1986" y="267"/>
                </a:cxn>
                <a:cxn ang="0">
                  <a:pos x="2149" y="229"/>
                </a:cxn>
                <a:cxn ang="0">
                  <a:pos x="2431" y="180"/>
                </a:cxn>
                <a:cxn ang="0">
                  <a:pos x="2827" y="125"/>
                </a:cxn>
                <a:cxn ang="0">
                  <a:pos x="3007" y="87"/>
                </a:cxn>
                <a:cxn ang="0">
                  <a:pos x="2909" y="22"/>
                </a:cxn>
                <a:cxn ang="0">
                  <a:pos x="2676" y="66"/>
                </a:cxn>
                <a:cxn ang="0">
                  <a:pos x="2285" y="120"/>
                </a:cxn>
                <a:cxn ang="0">
                  <a:pos x="2030" y="158"/>
                </a:cxn>
                <a:cxn ang="0">
                  <a:pos x="1791" y="202"/>
                </a:cxn>
                <a:cxn ang="0">
                  <a:pos x="1601" y="261"/>
                </a:cxn>
                <a:cxn ang="0">
                  <a:pos x="1471" y="338"/>
                </a:cxn>
                <a:cxn ang="0">
                  <a:pos x="1438" y="387"/>
                </a:cxn>
                <a:cxn ang="0">
                  <a:pos x="1427" y="441"/>
                </a:cxn>
              </a:cxnLst>
              <a:rect l="0" t="0" r="r" b="b"/>
              <a:pathLst>
                <a:path w="3007" h="2085">
                  <a:moveTo>
                    <a:pt x="1427" y="441"/>
                  </a:moveTo>
                  <a:lnTo>
                    <a:pt x="1433" y="474"/>
                  </a:lnTo>
                  <a:lnTo>
                    <a:pt x="1444" y="501"/>
                  </a:lnTo>
                  <a:lnTo>
                    <a:pt x="1460" y="528"/>
                  </a:lnTo>
                  <a:lnTo>
                    <a:pt x="1482" y="550"/>
                  </a:lnTo>
                  <a:lnTo>
                    <a:pt x="1541" y="593"/>
                  </a:lnTo>
                  <a:lnTo>
                    <a:pt x="1623" y="637"/>
                  </a:lnTo>
                  <a:lnTo>
                    <a:pt x="1715" y="670"/>
                  </a:lnTo>
                  <a:lnTo>
                    <a:pt x="1818" y="702"/>
                  </a:lnTo>
                  <a:lnTo>
                    <a:pt x="1927" y="735"/>
                  </a:lnTo>
                  <a:lnTo>
                    <a:pt x="2041" y="762"/>
                  </a:lnTo>
                  <a:lnTo>
                    <a:pt x="2155" y="789"/>
                  </a:lnTo>
                  <a:lnTo>
                    <a:pt x="2269" y="822"/>
                  </a:lnTo>
                  <a:lnTo>
                    <a:pt x="2372" y="849"/>
                  </a:lnTo>
                  <a:lnTo>
                    <a:pt x="2464" y="882"/>
                  </a:lnTo>
                  <a:lnTo>
                    <a:pt x="2551" y="920"/>
                  </a:lnTo>
                  <a:lnTo>
                    <a:pt x="2616" y="958"/>
                  </a:lnTo>
                  <a:lnTo>
                    <a:pt x="2638" y="980"/>
                  </a:lnTo>
                  <a:lnTo>
                    <a:pt x="2659" y="1007"/>
                  </a:lnTo>
                  <a:lnTo>
                    <a:pt x="2676" y="1029"/>
                  </a:lnTo>
                  <a:lnTo>
                    <a:pt x="2681" y="1056"/>
                  </a:lnTo>
                  <a:lnTo>
                    <a:pt x="2681" y="1083"/>
                  </a:lnTo>
                  <a:lnTo>
                    <a:pt x="2676" y="1105"/>
                  </a:lnTo>
                  <a:lnTo>
                    <a:pt x="2665" y="1127"/>
                  </a:lnTo>
                  <a:lnTo>
                    <a:pt x="2643" y="1149"/>
                  </a:lnTo>
                  <a:lnTo>
                    <a:pt x="2616" y="1170"/>
                  </a:lnTo>
                  <a:lnTo>
                    <a:pt x="2583" y="1187"/>
                  </a:lnTo>
                  <a:lnTo>
                    <a:pt x="2545" y="1208"/>
                  </a:lnTo>
                  <a:lnTo>
                    <a:pt x="2502" y="1225"/>
                  </a:lnTo>
                  <a:lnTo>
                    <a:pt x="2448" y="1241"/>
                  </a:lnTo>
                  <a:lnTo>
                    <a:pt x="2388" y="1257"/>
                  </a:lnTo>
                  <a:lnTo>
                    <a:pt x="2328" y="1274"/>
                  </a:lnTo>
                  <a:lnTo>
                    <a:pt x="2258" y="1290"/>
                  </a:lnTo>
                  <a:lnTo>
                    <a:pt x="2106" y="1328"/>
                  </a:lnTo>
                  <a:lnTo>
                    <a:pt x="1932" y="1372"/>
                  </a:lnTo>
                  <a:lnTo>
                    <a:pt x="1742" y="1421"/>
                  </a:lnTo>
                  <a:lnTo>
                    <a:pt x="1531" y="1475"/>
                  </a:lnTo>
                  <a:lnTo>
                    <a:pt x="1308" y="1540"/>
                  </a:lnTo>
                  <a:lnTo>
                    <a:pt x="1069" y="1617"/>
                  </a:lnTo>
                  <a:lnTo>
                    <a:pt x="820" y="1709"/>
                  </a:lnTo>
                  <a:lnTo>
                    <a:pt x="554" y="1818"/>
                  </a:lnTo>
                  <a:lnTo>
                    <a:pt x="282" y="1943"/>
                  </a:lnTo>
                  <a:lnTo>
                    <a:pt x="0" y="2085"/>
                  </a:lnTo>
                  <a:lnTo>
                    <a:pt x="152" y="2085"/>
                  </a:lnTo>
                  <a:lnTo>
                    <a:pt x="244" y="2074"/>
                  </a:lnTo>
                  <a:lnTo>
                    <a:pt x="386" y="1992"/>
                  </a:lnTo>
                  <a:lnTo>
                    <a:pt x="537" y="1910"/>
                  </a:lnTo>
                  <a:lnTo>
                    <a:pt x="700" y="1834"/>
                  </a:lnTo>
                  <a:lnTo>
                    <a:pt x="879" y="1763"/>
                  </a:lnTo>
                  <a:lnTo>
                    <a:pt x="1064" y="1693"/>
                  </a:lnTo>
                  <a:lnTo>
                    <a:pt x="1259" y="1622"/>
                  </a:lnTo>
                  <a:lnTo>
                    <a:pt x="1661" y="1497"/>
                  </a:lnTo>
                  <a:lnTo>
                    <a:pt x="1748" y="1470"/>
                  </a:lnTo>
                  <a:lnTo>
                    <a:pt x="1845" y="1442"/>
                  </a:lnTo>
                  <a:lnTo>
                    <a:pt x="2046" y="1393"/>
                  </a:lnTo>
                  <a:lnTo>
                    <a:pt x="2252" y="1339"/>
                  </a:lnTo>
                  <a:lnTo>
                    <a:pt x="2458" y="1285"/>
                  </a:lnTo>
                  <a:lnTo>
                    <a:pt x="2551" y="1263"/>
                  </a:lnTo>
                  <a:lnTo>
                    <a:pt x="2643" y="1236"/>
                  </a:lnTo>
                  <a:lnTo>
                    <a:pt x="2730" y="1214"/>
                  </a:lnTo>
                  <a:lnTo>
                    <a:pt x="2806" y="1192"/>
                  </a:lnTo>
                  <a:lnTo>
                    <a:pt x="2876" y="1170"/>
                  </a:lnTo>
                  <a:lnTo>
                    <a:pt x="2931" y="1149"/>
                  </a:lnTo>
                  <a:lnTo>
                    <a:pt x="2974" y="1132"/>
                  </a:lnTo>
                  <a:lnTo>
                    <a:pt x="3007" y="1116"/>
                  </a:lnTo>
                  <a:lnTo>
                    <a:pt x="3007" y="871"/>
                  </a:lnTo>
                  <a:lnTo>
                    <a:pt x="2941" y="860"/>
                  </a:lnTo>
                  <a:lnTo>
                    <a:pt x="2860" y="844"/>
                  </a:lnTo>
                  <a:lnTo>
                    <a:pt x="2773" y="827"/>
                  </a:lnTo>
                  <a:lnTo>
                    <a:pt x="2670" y="806"/>
                  </a:lnTo>
                  <a:lnTo>
                    <a:pt x="2567" y="784"/>
                  </a:lnTo>
                  <a:lnTo>
                    <a:pt x="2458" y="757"/>
                  </a:lnTo>
                  <a:lnTo>
                    <a:pt x="2241" y="702"/>
                  </a:lnTo>
                  <a:lnTo>
                    <a:pt x="2138" y="670"/>
                  </a:lnTo>
                  <a:lnTo>
                    <a:pt x="2046" y="637"/>
                  </a:lnTo>
                  <a:lnTo>
                    <a:pt x="1959" y="604"/>
                  </a:lnTo>
                  <a:lnTo>
                    <a:pt x="1883" y="566"/>
                  </a:lnTo>
                  <a:lnTo>
                    <a:pt x="1824" y="534"/>
                  </a:lnTo>
                  <a:lnTo>
                    <a:pt x="1780" y="495"/>
                  </a:lnTo>
                  <a:lnTo>
                    <a:pt x="1769" y="474"/>
                  </a:lnTo>
                  <a:lnTo>
                    <a:pt x="1758" y="457"/>
                  </a:lnTo>
                  <a:lnTo>
                    <a:pt x="1753" y="436"/>
                  </a:lnTo>
                  <a:lnTo>
                    <a:pt x="1758" y="419"/>
                  </a:lnTo>
                  <a:lnTo>
                    <a:pt x="1780" y="381"/>
                  </a:lnTo>
                  <a:lnTo>
                    <a:pt x="1813" y="343"/>
                  </a:lnTo>
                  <a:lnTo>
                    <a:pt x="1862" y="316"/>
                  </a:lnTo>
                  <a:lnTo>
                    <a:pt x="1921" y="289"/>
                  </a:lnTo>
                  <a:lnTo>
                    <a:pt x="1986" y="267"/>
                  </a:lnTo>
                  <a:lnTo>
                    <a:pt x="2062" y="245"/>
                  </a:lnTo>
                  <a:lnTo>
                    <a:pt x="2149" y="229"/>
                  </a:lnTo>
                  <a:lnTo>
                    <a:pt x="2236" y="213"/>
                  </a:lnTo>
                  <a:lnTo>
                    <a:pt x="2431" y="180"/>
                  </a:lnTo>
                  <a:lnTo>
                    <a:pt x="2627" y="158"/>
                  </a:lnTo>
                  <a:lnTo>
                    <a:pt x="2827" y="125"/>
                  </a:lnTo>
                  <a:lnTo>
                    <a:pt x="2920" y="109"/>
                  </a:lnTo>
                  <a:lnTo>
                    <a:pt x="3007" y="87"/>
                  </a:lnTo>
                  <a:lnTo>
                    <a:pt x="3007" y="0"/>
                  </a:lnTo>
                  <a:lnTo>
                    <a:pt x="2909" y="22"/>
                  </a:lnTo>
                  <a:lnTo>
                    <a:pt x="2795" y="44"/>
                  </a:lnTo>
                  <a:lnTo>
                    <a:pt x="2676" y="66"/>
                  </a:lnTo>
                  <a:lnTo>
                    <a:pt x="2551" y="82"/>
                  </a:lnTo>
                  <a:lnTo>
                    <a:pt x="2285" y="120"/>
                  </a:lnTo>
                  <a:lnTo>
                    <a:pt x="2155" y="136"/>
                  </a:lnTo>
                  <a:lnTo>
                    <a:pt x="2030" y="158"/>
                  </a:lnTo>
                  <a:lnTo>
                    <a:pt x="1905" y="174"/>
                  </a:lnTo>
                  <a:lnTo>
                    <a:pt x="1791" y="202"/>
                  </a:lnTo>
                  <a:lnTo>
                    <a:pt x="1688" y="229"/>
                  </a:lnTo>
                  <a:lnTo>
                    <a:pt x="1601" y="261"/>
                  </a:lnTo>
                  <a:lnTo>
                    <a:pt x="1525" y="300"/>
                  </a:lnTo>
                  <a:lnTo>
                    <a:pt x="1471" y="338"/>
                  </a:lnTo>
                  <a:lnTo>
                    <a:pt x="1455" y="359"/>
                  </a:lnTo>
                  <a:lnTo>
                    <a:pt x="1438" y="387"/>
                  </a:lnTo>
                  <a:lnTo>
                    <a:pt x="1427" y="414"/>
                  </a:lnTo>
                  <a:lnTo>
                    <a:pt x="1427" y="441"/>
                  </a:lnTo>
                  <a:lnTo>
                    <a:pt x="1427" y="44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hidden">
            <a:xfrm>
              <a:off x="4501" y="2316"/>
              <a:ext cx="1248" cy="539"/>
            </a:xfrm>
            <a:custGeom>
              <a:avLst/>
              <a:gdLst/>
              <a:ahLst/>
              <a:cxnLst>
                <a:cxn ang="0">
                  <a:pos x="0" y="332"/>
                </a:cxn>
                <a:cxn ang="0">
                  <a:pos x="0" y="360"/>
                </a:cxn>
                <a:cxn ang="0">
                  <a:pos x="5" y="387"/>
                </a:cxn>
                <a:cxn ang="0">
                  <a:pos x="27" y="414"/>
                </a:cxn>
                <a:cxn ang="0">
                  <a:pos x="54" y="436"/>
                </a:cxn>
                <a:cxn ang="0">
                  <a:pos x="92" y="463"/>
                </a:cxn>
                <a:cxn ang="0">
                  <a:pos x="141" y="490"/>
                </a:cxn>
                <a:cxn ang="0">
                  <a:pos x="195" y="512"/>
                </a:cxn>
                <a:cxn ang="0">
                  <a:pos x="255" y="539"/>
                </a:cxn>
                <a:cxn ang="0">
                  <a:pos x="212" y="517"/>
                </a:cxn>
                <a:cxn ang="0">
                  <a:pos x="179" y="490"/>
                </a:cxn>
                <a:cxn ang="0">
                  <a:pos x="157" y="468"/>
                </a:cxn>
                <a:cxn ang="0">
                  <a:pos x="141" y="447"/>
                </a:cxn>
                <a:cxn ang="0">
                  <a:pos x="136" y="425"/>
                </a:cxn>
                <a:cxn ang="0">
                  <a:pos x="136" y="403"/>
                </a:cxn>
                <a:cxn ang="0">
                  <a:pos x="141" y="381"/>
                </a:cxn>
                <a:cxn ang="0">
                  <a:pos x="157" y="365"/>
                </a:cxn>
                <a:cxn ang="0">
                  <a:pos x="179" y="343"/>
                </a:cxn>
                <a:cxn ang="0">
                  <a:pos x="201" y="327"/>
                </a:cxn>
                <a:cxn ang="0">
                  <a:pos x="266" y="294"/>
                </a:cxn>
                <a:cxn ang="0">
                  <a:pos x="353" y="262"/>
                </a:cxn>
                <a:cxn ang="0">
                  <a:pos x="445" y="234"/>
                </a:cxn>
                <a:cxn ang="0">
                  <a:pos x="554" y="213"/>
                </a:cxn>
                <a:cxn ang="0">
                  <a:pos x="662" y="191"/>
                </a:cxn>
                <a:cxn ang="0">
                  <a:pos x="890" y="153"/>
                </a:cxn>
                <a:cxn ang="0">
                  <a:pos x="993" y="136"/>
                </a:cxn>
                <a:cxn ang="0">
                  <a:pos x="1091" y="120"/>
                </a:cxn>
                <a:cxn ang="0">
                  <a:pos x="1178" y="115"/>
                </a:cxn>
                <a:cxn ang="0">
                  <a:pos x="1248" y="104"/>
                </a:cxn>
                <a:cxn ang="0">
                  <a:pos x="1248" y="0"/>
                </a:cxn>
                <a:cxn ang="0">
                  <a:pos x="1161" y="22"/>
                </a:cxn>
                <a:cxn ang="0">
                  <a:pos x="1069" y="38"/>
                </a:cxn>
                <a:cxn ang="0">
                  <a:pos x="874" y="71"/>
                </a:cxn>
                <a:cxn ang="0">
                  <a:pos x="673" y="93"/>
                </a:cxn>
                <a:cxn ang="0">
                  <a:pos x="483" y="126"/>
                </a:cxn>
                <a:cxn ang="0">
                  <a:pos x="391" y="142"/>
                </a:cxn>
                <a:cxn ang="0">
                  <a:pos x="309" y="158"/>
                </a:cxn>
                <a:cxn ang="0">
                  <a:pos x="228" y="180"/>
                </a:cxn>
                <a:cxn ang="0">
                  <a:pos x="163" y="202"/>
                </a:cxn>
                <a:cxn ang="0">
                  <a:pos x="103" y="229"/>
                </a:cxn>
                <a:cxn ang="0">
                  <a:pos x="54" y="256"/>
                </a:cxn>
                <a:cxn ang="0">
                  <a:pos x="22" y="294"/>
                </a:cxn>
                <a:cxn ang="0">
                  <a:pos x="0" y="332"/>
                </a:cxn>
                <a:cxn ang="0">
                  <a:pos x="0" y="332"/>
                </a:cxn>
              </a:cxnLst>
              <a:rect l="0" t="0" r="r" b="b"/>
              <a:pathLst>
                <a:path w="1248" h="539">
                  <a:moveTo>
                    <a:pt x="0" y="332"/>
                  </a:moveTo>
                  <a:lnTo>
                    <a:pt x="0" y="360"/>
                  </a:lnTo>
                  <a:lnTo>
                    <a:pt x="5" y="387"/>
                  </a:lnTo>
                  <a:lnTo>
                    <a:pt x="27" y="414"/>
                  </a:lnTo>
                  <a:lnTo>
                    <a:pt x="54" y="436"/>
                  </a:lnTo>
                  <a:lnTo>
                    <a:pt x="92" y="463"/>
                  </a:lnTo>
                  <a:lnTo>
                    <a:pt x="141" y="490"/>
                  </a:lnTo>
                  <a:lnTo>
                    <a:pt x="195" y="512"/>
                  </a:lnTo>
                  <a:lnTo>
                    <a:pt x="255" y="539"/>
                  </a:lnTo>
                  <a:lnTo>
                    <a:pt x="212" y="517"/>
                  </a:lnTo>
                  <a:lnTo>
                    <a:pt x="179" y="490"/>
                  </a:lnTo>
                  <a:lnTo>
                    <a:pt x="157" y="468"/>
                  </a:lnTo>
                  <a:lnTo>
                    <a:pt x="141" y="447"/>
                  </a:lnTo>
                  <a:lnTo>
                    <a:pt x="136" y="425"/>
                  </a:lnTo>
                  <a:lnTo>
                    <a:pt x="136" y="403"/>
                  </a:lnTo>
                  <a:lnTo>
                    <a:pt x="141" y="381"/>
                  </a:lnTo>
                  <a:lnTo>
                    <a:pt x="157" y="365"/>
                  </a:lnTo>
                  <a:lnTo>
                    <a:pt x="179" y="343"/>
                  </a:lnTo>
                  <a:lnTo>
                    <a:pt x="201" y="327"/>
                  </a:lnTo>
                  <a:lnTo>
                    <a:pt x="266" y="294"/>
                  </a:lnTo>
                  <a:lnTo>
                    <a:pt x="353" y="262"/>
                  </a:lnTo>
                  <a:lnTo>
                    <a:pt x="445" y="234"/>
                  </a:lnTo>
                  <a:lnTo>
                    <a:pt x="554" y="213"/>
                  </a:lnTo>
                  <a:lnTo>
                    <a:pt x="662" y="191"/>
                  </a:lnTo>
                  <a:lnTo>
                    <a:pt x="890" y="153"/>
                  </a:lnTo>
                  <a:lnTo>
                    <a:pt x="993" y="136"/>
                  </a:lnTo>
                  <a:lnTo>
                    <a:pt x="1091" y="120"/>
                  </a:lnTo>
                  <a:lnTo>
                    <a:pt x="1178" y="115"/>
                  </a:lnTo>
                  <a:lnTo>
                    <a:pt x="1248" y="104"/>
                  </a:lnTo>
                  <a:lnTo>
                    <a:pt x="1248" y="0"/>
                  </a:lnTo>
                  <a:lnTo>
                    <a:pt x="1161" y="22"/>
                  </a:lnTo>
                  <a:lnTo>
                    <a:pt x="1069" y="38"/>
                  </a:lnTo>
                  <a:lnTo>
                    <a:pt x="874" y="71"/>
                  </a:lnTo>
                  <a:lnTo>
                    <a:pt x="673" y="93"/>
                  </a:lnTo>
                  <a:lnTo>
                    <a:pt x="483" y="126"/>
                  </a:lnTo>
                  <a:lnTo>
                    <a:pt x="391" y="142"/>
                  </a:lnTo>
                  <a:lnTo>
                    <a:pt x="309" y="158"/>
                  </a:lnTo>
                  <a:lnTo>
                    <a:pt x="228" y="180"/>
                  </a:lnTo>
                  <a:lnTo>
                    <a:pt x="163" y="202"/>
                  </a:lnTo>
                  <a:lnTo>
                    <a:pt x="103" y="229"/>
                  </a:lnTo>
                  <a:lnTo>
                    <a:pt x="54" y="256"/>
                  </a:lnTo>
                  <a:lnTo>
                    <a:pt x="22" y="294"/>
                  </a:lnTo>
                  <a:lnTo>
                    <a:pt x="0" y="332"/>
                  </a:lnTo>
                  <a:lnTo>
                    <a:pt x="0" y="33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9" name="Freeform 8"/>
          <p:cNvSpPr>
            <a:spLocks/>
          </p:cNvSpPr>
          <p:nvPr/>
        </p:nvSpPr>
        <p:spPr bwMode="hidden">
          <a:xfrm>
            <a:off x="5684838" y="0"/>
            <a:ext cx="2841625" cy="2439988"/>
          </a:xfrm>
          <a:custGeom>
            <a:avLst/>
            <a:gdLst/>
            <a:ahLst/>
            <a:cxnLst>
              <a:cxn ang="0">
                <a:pos x="982" y="1061"/>
              </a:cxn>
              <a:cxn ang="0">
                <a:pos x="1357" y="1012"/>
              </a:cxn>
              <a:cxn ang="0">
                <a:pos x="1666" y="957"/>
              </a:cxn>
              <a:cxn ang="0">
                <a:pos x="1916" y="897"/>
              </a:cxn>
              <a:cxn ang="0">
                <a:pos x="2100" y="832"/>
              </a:cxn>
              <a:cxn ang="0">
                <a:pos x="2220" y="756"/>
              </a:cxn>
              <a:cxn ang="0">
                <a:pos x="2285" y="669"/>
              </a:cxn>
              <a:cxn ang="0">
                <a:pos x="2290" y="560"/>
              </a:cxn>
              <a:cxn ang="0">
                <a:pos x="2241" y="457"/>
              </a:cxn>
              <a:cxn ang="0">
                <a:pos x="2144" y="364"/>
              </a:cxn>
              <a:cxn ang="0">
                <a:pos x="2008" y="277"/>
              </a:cxn>
              <a:cxn ang="0">
                <a:pos x="1769" y="157"/>
              </a:cxn>
              <a:cxn ang="0">
                <a:pos x="1612" y="92"/>
              </a:cxn>
              <a:cxn ang="0">
                <a:pos x="1476" y="43"/>
              </a:cxn>
              <a:cxn ang="0">
                <a:pos x="1384" y="10"/>
              </a:cxn>
              <a:cxn ang="0">
                <a:pos x="1346" y="0"/>
              </a:cxn>
              <a:cxn ang="0">
                <a:pos x="1655" y="119"/>
              </a:cxn>
              <a:cxn ang="0">
                <a:pos x="1948" y="255"/>
              </a:cxn>
              <a:cxn ang="0">
                <a:pos x="2068" y="326"/>
              </a:cxn>
              <a:cxn ang="0">
                <a:pos x="2171" y="402"/>
              </a:cxn>
              <a:cxn ang="0">
                <a:pos x="2236" y="478"/>
              </a:cxn>
              <a:cxn ang="0">
                <a:pos x="2263" y="560"/>
              </a:cxn>
              <a:cxn ang="0">
                <a:pos x="2241" y="636"/>
              </a:cxn>
              <a:cxn ang="0">
                <a:pos x="2171" y="702"/>
              </a:cxn>
              <a:cxn ang="0">
                <a:pos x="2062" y="756"/>
              </a:cxn>
              <a:cxn ang="0">
                <a:pos x="1921" y="800"/>
              </a:cxn>
              <a:cxn ang="0">
                <a:pos x="1748" y="843"/>
              </a:cxn>
              <a:cxn ang="0">
                <a:pos x="1351" y="908"/>
              </a:cxn>
              <a:cxn ang="0">
                <a:pos x="923" y="968"/>
              </a:cxn>
              <a:cxn ang="0">
                <a:pos x="521" y="1028"/>
              </a:cxn>
              <a:cxn ang="0">
                <a:pos x="353" y="1066"/>
              </a:cxn>
              <a:cxn ang="0">
                <a:pos x="206" y="1104"/>
              </a:cxn>
              <a:cxn ang="0">
                <a:pos x="92" y="1148"/>
              </a:cxn>
              <a:cxn ang="0">
                <a:pos x="22" y="1202"/>
              </a:cxn>
              <a:cxn ang="0">
                <a:pos x="0" y="1262"/>
              </a:cxn>
              <a:cxn ang="0">
                <a:pos x="27" y="1327"/>
              </a:cxn>
              <a:cxn ang="0">
                <a:pos x="98" y="1382"/>
              </a:cxn>
              <a:cxn ang="0">
                <a:pos x="196" y="1425"/>
              </a:cxn>
              <a:cxn ang="0">
                <a:pos x="326" y="1469"/>
              </a:cxn>
              <a:cxn ang="0">
                <a:pos x="217" y="1414"/>
              </a:cxn>
              <a:cxn ang="0">
                <a:pos x="147" y="1360"/>
              </a:cxn>
              <a:cxn ang="0">
                <a:pos x="120" y="1306"/>
              </a:cxn>
              <a:cxn ang="0">
                <a:pos x="141" y="1257"/>
              </a:cxn>
              <a:cxn ang="0">
                <a:pos x="212" y="1208"/>
              </a:cxn>
              <a:cxn ang="0">
                <a:pos x="342" y="1164"/>
              </a:cxn>
              <a:cxn ang="0">
                <a:pos x="527" y="1121"/>
              </a:cxn>
              <a:cxn ang="0">
                <a:pos x="771" y="1088"/>
              </a:cxn>
            </a:cxnLst>
            <a:rect l="0" t="0" r="r" b="b"/>
            <a:pathLst>
              <a:path w="2296" h="1469">
                <a:moveTo>
                  <a:pt x="771" y="1088"/>
                </a:moveTo>
                <a:lnTo>
                  <a:pt x="982" y="1061"/>
                </a:lnTo>
                <a:lnTo>
                  <a:pt x="1178" y="1034"/>
                </a:lnTo>
                <a:lnTo>
                  <a:pt x="1357" y="1012"/>
                </a:lnTo>
                <a:lnTo>
                  <a:pt x="1520" y="985"/>
                </a:lnTo>
                <a:lnTo>
                  <a:pt x="1666" y="957"/>
                </a:lnTo>
                <a:lnTo>
                  <a:pt x="1796" y="930"/>
                </a:lnTo>
                <a:lnTo>
                  <a:pt x="1916" y="897"/>
                </a:lnTo>
                <a:lnTo>
                  <a:pt x="2013" y="870"/>
                </a:lnTo>
                <a:lnTo>
                  <a:pt x="2100" y="832"/>
                </a:lnTo>
                <a:lnTo>
                  <a:pt x="2171" y="800"/>
                </a:lnTo>
                <a:lnTo>
                  <a:pt x="2220" y="756"/>
                </a:lnTo>
                <a:lnTo>
                  <a:pt x="2263" y="712"/>
                </a:lnTo>
                <a:lnTo>
                  <a:pt x="2285" y="669"/>
                </a:lnTo>
                <a:lnTo>
                  <a:pt x="2296" y="614"/>
                </a:lnTo>
                <a:lnTo>
                  <a:pt x="2290" y="560"/>
                </a:lnTo>
                <a:lnTo>
                  <a:pt x="2269" y="500"/>
                </a:lnTo>
                <a:lnTo>
                  <a:pt x="2241" y="457"/>
                </a:lnTo>
                <a:lnTo>
                  <a:pt x="2198" y="408"/>
                </a:lnTo>
                <a:lnTo>
                  <a:pt x="2144" y="364"/>
                </a:lnTo>
                <a:lnTo>
                  <a:pt x="2079" y="321"/>
                </a:lnTo>
                <a:lnTo>
                  <a:pt x="2008" y="277"/>
                </a:lnTo>
                <a:lnTo>
                  <a:pt x="1927" y="234"/>
                </a:lnTo>
                <a:lnTo>
                  <a:pt x="1769" y="157"/>
                </a:lnTo>
                <a:lnTo>
                  <a:pt x="1688" y="125"/>
                </a:lnTo>
                <a:lnTo>
                  <a:pt x="1612" y="92"/>
                </a:lnTo>
                <a:lnTo>
                  <a:pt x="1536" y="65"/>
                </a:lnTo>
                <a:lnTo>
                  <a:pt x="1476" y="43"/>
                </a:lnTo>
                <a:lnTo>
                  <a:pt x="1422" y="27"/>
                </a:lnTo>
                <a:lnTo>
                  <a:pt x="1384" y="10"/>
                </a:lnTo>
                <a:lnTo>
                  <a:pt x="1357" y="5"/>
                </a:lnTo>
                <a:lnTo>
                  <a:pt x="1346" y="0"/>
                </a:lnTo>
                <a:lnTo>
                  <a:pt x="1498" y="54"/>
                </a:lnTo>
                <a:lnTo>
                  <a:pt x="1655" y="119"/>
                </a:lnTo>
                <a:lnTo>
                  <a:pt x="1807" y="185"/>
                </a:lnTo>
                <a:lnTo>
                  <a:pt x="1948" y="255"/>
                </a:lnTo>
                <a:lnTo>
                  <a:pt x="2013" y="288"/>
                </a:lnTo>
                <a:lnTo>
                  <a:pt x="2068" y="326"/>
                </a:lnTo>
                <a:lnTo>
                  <a:pt x="2122" y="364"/>
                </a:lnTo>
                <a:lnTo>
                  <a:pt x="2171" y="402"/>
                </a:lnTo>
                <a:lnTo>
                  <a:pt x="2209" y="440"/>
                </a:lnTo>
                <a:lnTo>
                  <a:pt x="2236" y="478"/>
                </a:lnTo>
                <a:lnTo>
                  <a:pt x="2252" y="522"/>
                </a:lnTo>
                <a:lnTo>
                  <a:pt x="2263" y="560"/>
                </a:lnTo>
                <a:lnTo>
                  <a:pt x="2258" y="598"/>
                </a:lnTo>
                <a:lnTo>
                  <a:pt x="2241" y="636"/>
                </a:lnTo>
                <a:lnTo>
                  <a:pt x="2214" y="669"/>
                </a:lnTo>
                <a:lnTo>
                  <a:pt x="2171" y="702"/>
                </a:lnTo>
                <a:lnTo>
                  <a:pt x="2122" y="729"/>
                </a:lnTo>
                <a:lnTo>
                  <a:pt x="2062" y="756"/>
                </a:lnTo>
                <a:lnTo>
                  <a:pt x="1997" y="778"/>
                </a:lnTo>
                <a:lnTo>
                  <a:pt x="1921" y="800"/>
                </a:lnTo>
                <a:lnTo>
                  <a:pt x="1834" y="821"/>
                </a:lnTo>
                <a:lnTo>
                  <a:pt x="1748" y="843"/>
                </a:lnTo>
                <a:lnTo>
                  <a:pt x="1552" y="876"/>
                </a:lnTo>
                <a:lnTo>
                  <a:pt x="1351" y="908"/>
                </a:lnTo>
                <a:lnTo>
                  <a:pt x="1134" y="941"/>
                </a:lnTo>
                <a:lnTo>
                  <a:pt x="923" y="968"/>
                </a:lnTo>
                <a:lnTo>
                  <a:pt x="716" y="995"/>
                </a:lnTo>
                <a:lnTo>
                  <a:pt x="521" y="1028"/>
                </a:lnTo>
                <a:lnTo>
                  <a:pt x="434" y="1044"/>
                </a:lnTo>
                <a:lnTo>
                  <a:pt x="353" y="1066"/>
                </a:lnTo>
                <a:lnTo>
                  <a:pt x="277" y="1082"/>
                </a:lnTo>
                <a:lnTo>
                  <a:pt x="206" y="1104"/>
                </a:lnTo>
                <a:lnTo>
                  <a:pt x="147" y="1126"/>
                </a:lnTo>
                <a:lnTo>
                  <a:pt x="92" y="1148"/>
                </a:lnTo>
                <a:lnTo>
                  <a:pt x="54" y="1175"/>
                </a:lnTo>
                <a:lnTo>
                  <a:pt x="22" y="1202"/>
                </a:lnTo>
                <a:lnTo>
                  <a:pt x="6" y="1229"/>
                </a:lnTo>
                <a:lnTo>
                  <a:pt x="0" y="1262"/>
                </a:lnTo>
                <a:lnTo>
                  <a:pt x="11" y="1295"/>
                </a:lnTo>
                <a:lnTo>
                  <a:pt x="27" y="1327"/>
                </a:lnTo>
                <a:lnTo>
                  <a:pt x="54" y="1355"/>
                </a:lnTo>
                <a:lnTo>
                  <a:pt x="98" y="1382"/>
                </a:lnTo>
                <a:lnTo>
                  <a:pt x="141" y="1404"/>
                </a:lnTo>
                <a:lnTo>
                  <a:pt x="196" y="1425"/>
                </a:lnTo>
                <a:lnTo>
                  <a:pt x="261" y="1447"/>
                </a:lnTo>
                <a:lnTo>
                  <a:pt x="326" y="1469"/>
                </a:lnTo>
                <a:lnTo>
                  <a:pt x="266" y="1442"/>
                </a:lnTo>
                <a:lnTo>
                  <a:pt x="217" y="1414"/>
                </a:lnTo>
                <a:lnTo>
                  <a:pt x="174" y="1387"/>
                </a:lnTo>
                <a:lnTo>
                  <a:pt x="147" y="1360"/>
                </a:lnTo>
                <a:lnTo>
                  <a:pt x="125" y="1333"/>
                </a:lnTo>
                <a:lnTo>
                  <a:pt x="120" y="1306"/>
                </a:lnTo>
                <a:lnTo>
                  <a:pt x="125" y="1278"/>
                </a:lnTo>
                <a:lnTo>
                  <a:pt x="141" y="1257"/>
                </a:lnTo>
                <a:lnTo>
                  <a:pt x="174" y="1229"/>
                </a:lnTo>
                <a:lnTo>
                  <a:pt x="212" y="1208"/>
                </a:lnTo>
                <a:lnTo>
                  <a:pt x="272" y="1186"/>
                </a:lnTo>
                <a:lnTo>
                  <a:pt x="342" y="1164"/>
                </a:lnTo>
                <a:lnTo>
                  <a:pt x="423" y="1142"/>
                </a:lnTo>
                <a:lnTo>
                  <a:pt x="527" y="1121"/>
                </a:lnTo>
                <a:lnTo>
                  <a:pt x="641" y="1104"/>
                </a:lnTo>
                <a:lnTo>
                  <a:pt x="771" y="1088"/>
                </a:lnTo>
                <a:lnTo>
                  <a:pt x="771" y="1088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0"/>
                </a:schemeClr>
              </a:gs>
              <a:gs pos="50000">
                <a:schemeClr val="bg2">
                  <a:alpha val="17000"/>
                </a:schemeClr>
              </a:gs>
              <a:gs pos="100000">
                <a:schemeClr val="bg1">
                  <a:alpha val="0"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010199"/>
              </a:solidFill>
              <a:latin typeface="Verdana" pitchFamily="34" charset="0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0" y="3917950"/>
            <a:ext cx="3400425" cy="2949575"/>
            <a:chOff x="0" y="2458"/>
            <a:chExt cx="2142" cy="1858"/>
          </a:xfrm>
        </p:grpSpPr>
        <p:sp>
          <p:nvSpPr>
            <p:cNvPr id="11" name="Freeform 10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tx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1435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it-IT"/>
              <a:t>Fare clic per modificare lo stile del sottotitolo dello schema</a:t>
            </a: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30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30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Connettore 1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Connettore 1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nettore 1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angolo isosce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398588" y="-12700"/>
            <a:ext cx="7745412" cy="247967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smtClean="0">
              <a:solidFill>
                <a:srgbClr val="010199"/>
              </a:solidFill>
              <a:latin typeface="Verdana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1422400" cy="24384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smtClean="0">
              <a:solidFill>
                <a:srgbClr val="010199"/>
              </a:solidFill>
              <a:latin typeface="Verdana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5195888"/>
            <a:ext cx="1803400" cy="1662112"/>
            <a:chOff x="0" y="2458"/>
            <a:chExt cx="2142" cy="1858"/>
          </a:xfrm>
        </p:grpSpPr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alpha val="50000"/>
                  </a:schemeClr>
                </a:gs>
                <a:gs pos="50000">
                  <a:schemeClr val="tx1"/>
                </a:gs>
                <a:gs pos="100000">
                  <a:schemeClr val="bg2">
                    <a:alpha val="5000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688975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92188" y="6543675"/>
            <a:ext cx="72199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 smtClean="0">
              <a:solidFill>
                <a:srgbClr val="010199"/>
              </a:solidFill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746375" y="3548063"/>
            <a:ext cx="6392863" cy="2185987"/>
            <a:chOff x="1728" y="2230"/>
            <a:chExt cx="4027" cy="2085"/>
          </a:xfrm>
        </p:grpSpPr>
        <p:sp>
          <p:nvSpPr>
            <p:cNvPr id="6160" name="Freeform 16"/>
            <p:cNvSpPr>
              <a:spLocks/>
            </p:cNvSpPr>
            <p:nvPr/>
          </p:nvSpPr>
          <p:spPr bwMode="hidden">
            <a:xfrm>
              <a:off x="1728" y="2644"/>
              <a:ext cx="2882" cy="1671"/>
            </a:xfrm>
            <a:custGeom>
              <a:avLst/>
              <a:gdLst/>
              <a:ahLst/>
              <a:cxnLst>
                <a:cxn ang="0">
                  <a:pos x="2740" y="528"/>
                </a:cxn>
                <a:cxn ang="0">
                  <a:pos x="2632" y="484"/>
                </a:cxn>
                <a:cxn ang="0">
                  <a:pos x="2480" y="424"/>
                </a:cxn>
                <a:cxn ang="0">
                  <a:pos x="2203" y="343"/>
                </a:cxn>
                <a:cxn ang="0">
                  <a:pos x="1970" y="277"/>
                </a:cxn>
                <a:cxn ang="0">
                  <a:pos x="1807" y="212"/>
                </a:cxn>
                <a:cxn ang="0">
                  <a:pos x="1693" y="152"/>
                </a:cxn>
                <a:cxn ang="0">
                  <a:pos x="1628" y="103"/>
                </a:cxn>
                <a:cxn ang="0">
                  <a:pos x="1590" y="60"/>
                </a:cxn>
                <a:cxn ang="0">
                  <a:pos x="1579" y="27"/>
                </a:cxn>
                <a:cxn ang="0">
                  <a:pos x="1585" y="0"/>
                </a:cxn>
                <a:cxn ang="0">
                  <a:pos x="1557" y="49"/>
                </a:cxn>
                <a:cxn ang="0">
                  <a:pos x="1568" y="98"/>
                </a:cxn>
                <a:cxn ang="0">
                  <a:pos x="1617" y="141"/>
                </a:cxn>
                <a:cxn ang="0">
                  <a:pos x="1688" y="185"/>
                </a:cxn>
                <a:cxn ang="0">
                  <a:pos x="1791" y="228"/>
                </a:cxn>
                <a:cxn ang="0">
                  <a:pos x="2040" y="310"/>
                </a:cxn>
                <a:cxn ang="0">
                  <a:pos x="2285" y="381"/>
                </a:cxn>
                <a:cxn ang="0">
                  <a:pos x="2464" y="435"/>
                </a:cxn>
                <a:cxn ang="0">
                  <a:pos x="2605" y="484"/>
                </a:cxn>
                <a:cxn ang="0">
                  <a:pos x="2708" y="528"/>
                </a:cxn>
                <a:cxn ang="0">
                  <a:pos x="2768" y="560"/>
                </a:cxn>
                <a:cxn ang="0">
                  <a:pos x="2795" y="593"/>
                </a:cxn>
                <a:cxn ang="0">
                  <a:pos x="2795" y="642"/>
                </a:cxn>
                <a:cxn ang="0">
                  <a:pos x="2762" y="691"/>
                </a:cxn>
                <a:cxn ang="0">
                  <a:pos x="2692" y="735"/>
                </a:cxn>
                <a:cxn ang="0">
                  <a:pos x="2589" y="778"/>
                </a:cxn>
                <a:cxn ang="0">
                  <a:pos x="2458" y="822"/>
                </a:cxn>
                <a:cxn ang="0">
                  <a:pos x="2301" y="865"/>
                </a:cxn>
                <a:cxn ang="0">
                  <a:pos x="2030" y="930"/>
                </a:cxn>
                <a:cxn ang="0">
                  <a:pos x="1606" y="1034"/>
                </a:cxn>
                <a:cxn ang="0">
                  <a:pos x="1145" y="1164"/>
                </a:cxn>
                <a:cxn ang="0">
                  <a:pos x="673" y="1328"/>
                </a:cxn>
                <a:cxn ang="0">
                  <a:pos x="217" y="1545"/>
                </a:cxn>
                <a:cxn ang="0">
                  <a:pos x="353" y="1671"/>
                </a:cxn>
                <a:cxn ang="0">
                  <a:pos x="754" y="1469"/>
                </a:cxn>
                <a:cxn ang="0">
                  <a:pos x="1145" y="1311"/>
                </a:cxn>
                <a:cxn ang="0">
                  <a:pos x="1519" y="1186"/>
                </a:cxn>
                <a:cxn ang="0">
                  <a:pos x="1861" y="1083"/>
                </a:cxn>
                <a:cxn ang="0">
                  <a:pos x="2165" y="1007"/>
                </a:cxn>
                <a:cxn ang="0">
                  <a:pos x="2426" y="947"/>
                </a:cxn>
                <a:cxn ang="0">
                  <a:pos x="2626" y="892"/>
                </a:cxn>
                <a:cxn ang="0">
                  <a:pos x="2762" y="838"/>
                </a:cxn>
                <a:cxn ang="0">
                  <a:pos x="2827" y="794"/>
                </a:cxn>
                <a:cxn ang="0">
                  <a:pos x="2865" y="745"/>
                </a:cxn>
                <a:cxn ang="0">
                  <a:pos x="2882" y="702"/>
                </a:cxn>
                <a:cxn ang="0">
                  <a:pos x="2854" y="620"/>
                </a:cxn>
                <a:cxn ang="0">
                  <a:pos x="2800" y="560"/>
                </a:cxn>
                <a:cxn ang="0">
                  <a:pos x="2773" y="544"/>
                </a:cxn>
              </a:cxnLst>
              <a:rect l="0" t="0" r="r" b="b"/>
              <a:pathLst>
                <a:path w="2882" h="1671">
                  <a:moveTo>
                    <a:pt x="2773" y="544"/>
                  </a:moveTo>
                  <a:lnTo>
                    <a:pt x="2740" y="528"/>
                  </a:lnTo>
                  <a:lnTo>
                    <a:pt x="2692" y="506"/>
                  </a:lnTo>
                  <a:lnTo>
                    <a:pt x="2632" y="484"/>
                  </a:lnTo>
                  <a:lnTo>
                    <a:pt x="2561" y="457"/>
                  </a:lnTo>
                  <a:lnTo>
                    <a:pt x="2480" y="424"/>
                  </a:lnTo>
                  <a:lnTo>
                    <a:pt x="2388" y="397"/>
                  </a:lnTo>
                  <a:lnTo>
                    <a:pt x="2203" y="343"/>
                  </a:lnTo>
                  <a:lnTo>
                    <a:pt x="2078" y="310"/>
                  </a:lnTo>
                  <a:lnTo>
                    <a:pt x="1970" y="277"/>
                  </a:lnTo>
                  <a:lnTo>
                    <a:pt x="1878" y="245"/>
                  </a:lnTo>
                  <a:lnTo>
                    <a:pt x="1807" y="212"/>
                  </a:lnTo>
                  <a:lnTo>
                    <a:pt x="1742" y="179"/>
                  </a:lnTo>
                  <a:lnTo>
                    <a:pt x="1693" y="152"/>
                  </a:lnTo>
                  <a:lnTo>
                    <a:pt x="1655" y="125"/>
                  </a:lnTo>
                  <a:lnTo>
                    <a:pt x="1628" y="103"/>
                  </a:lnTo>
                  <a:lnTo>
                    <a:pt x="1606" y="81"/>
                  </a:lnTo>
                  <a:lnTo>
                    <a:pt x="1590" y="60"/>
                  </a:lnTo>
                  <a:lnTo>
                    <a:pt x="1585" y="43"/>
                  </a:lnTo>
                  <a:lnTo>
                    <a:pt x="1579" y="27"/>
                  </a:lnTo>
                  <a:lnTo>
                    <a:pt x="1585" y="5"/>
                  </a:lnTo>
                  <a:lnTo>
                    <a:pt x="1585" y="0"/>
                  </a:lnTo>
                  <a:lnTo>
                    <a:pt x="1568" y="27"/>
                  </a:lnTo>
                  <a:lnTo>
                    <a:pt x="1557" y="49"/>
                  </a:lnTo>
                  <a:lnTo>
                    <a:pt x="1557" y="76"/>
                  </a:lnTo>
                  <a:lnTo>
                    <a:pt x="1568" y="98"/>
                  </a:lnTo>
                  <a:lnTo>
                    <a:pt x="1590" y="120"/>
                  </a:lnTo>
                  <a:lnTo>
                    <a:pt x="1617" y="141"/>
                  </a:lnTo>
                  <a:lnTo>
                    <a:pt x="1650" y="163"/>
                  </a:lnTo>
                  <a:lnTo>
                    <a:pt x="1688" y="185"/>
                  </a:lnTo>
                  <a:lnTo>
                    <a:pt x="1737" y="207"/>
                  </a:lnTo>
                  <a:lnTo>
                    <a:pt x="1791" y="228"/>
                  </a:lnTo>
                  <a:lnTo>
                    <a:pt x="1905" y="267"/>
                  </a:lnTo>
                  <a:lnTo>
                    <a:pt x="2040" y="310"/>
                  </a:lnTo>
                  <a:lnTo>
                    <a:pt x="2182" y="348"/>
                  </a:lnTo>
                  <a:lnTo>
                    <a:pt x="2285" y="381"/>
                  </a:lnTo>
                  <a:lnTo>
                    <a:pt x="2382" y="408"/>
                  </a:lnTo>
                  <a:lnTo>
                    <a:pt x="2464" y="435"/>
                  </a:lnTo>
                  <a:lnTo>
                    <a:pt x="2540" y="462"/>
                  </a:lnTo>
                  <a:lnTo>
                    <a:pt x="2605" y="484"/>
                  </a:lnTo>
                  <a:lnTo>
                    <a:pt x="2659" y="506"/>
                  </a:lnTo>
                  <a:lnTo>
                    <a:pt x="2708" y="528"/>
                  </a:lnTo>
                  <a:lnTo>
                    <a:pt x="2740" y="544"/>
                  </a:lnTo>
                  <a:lnTo>
                    <a:pt x="2768" y="560"/>
                  </a:lnTo>
                  <a:lnTo>
                    <a:pt x="2784" y="577"/>
                  </a:lnTo>
                  <a:lnTo>
                    <a:pt x="2795" y="593"/>
                  </a:lnTo>
                  <a:lnTo>
                    <a:pt x="2800" y="615"/>
                  </a:lnTo>
                  <a:lnTo>
                    <a:pt x="2795" y="642"/>
                  </a:lnTo>
                  <a:lnTo>
                    <a:pt x="2784" y="664"/>
                  </a:lnTo>
                  <a:lnTo>
                    <a:pt x="2762" y="691"/>
                  </a:lnTo>
                  <a:lnTo>
                    <a:pt x="2730" y="713"/>
                  </a:lnTo>
                  <a:lnTo>
                    <a:pt x="2692" y="735"/>
                  </a:lnTo>
                  <a:lnTo>
                    <a:pt x="2643" y="756"/>
                  </a:lnTo>
                  <a:lnTo>
                    <a:pt x="2589" y="778"/>
                  </a:lnTo>
                  <a:lnTo>
                    <a:pt x="2529" y="800"/>
                  </a:lnTo>
                  <a:lnTo>
                    <a:pt x="2458" y="822"/>
                  </a:lnTo>
                  <a:lnTo>
                    <a:pt x="2382" y="843"/>
                  </a:lnTo>
                  <a:lnTo>
                    <a:pt x="2301" y="865"/>
                  </a:lnTo>
                  <a:lnTo>
                    <a:pt x="2214" y="887"/>
                  </a:lnTo>
                  <a:lnTo>
                    <a:pt x="2030" y="930"/>
                  </a:lnTo>
                  <a:lnTo>
                    <a:pt x="1823" y="979"/>
                  </a:lnTo>
                  <a:lnTo>
                    <a:pt x="1606" y="1034"/>
                  </a:lnTo>
                  <a:lnTo>
                    <a:pt x="1378" y="1094"/>
                  </a:lnTo>
                  <a:lnTo>
                    <a:pt x="1145" y="1164"/>
                  </a:lnTo>
                  <a:lnTo>
                    <a:pt x="912" y="1241"/>
                  </a:lnTo>
                  <a:lnTo>
                    <a:pt x="673" y="1328"/>
                  </a:lnTo>
                  <a:lnTo>
                    <a:pt x="440" y="1431"/>
                  </a:lnTo>
                  <a:lnTo>
                    <a:pt x="217" y="1545"/>
                  </a:lnTo>
                  <a:lnTo>
                    <a:pt x="0" y="1671"/>
                  </a:lnTo>
                  <a:lnTo>
                    <a:pt x="353" y="1671"/>
                  </a:lnTo>
                  <a:lnTo>
                    <a:pt x="554" y="1567"/>
                  </a:lnTo>
                  <a:lnTo>
                    <a:pt x="754" y="1469"/>
                  </a:lnTo>
                  <a:lnTo>
                    <a:pt x="955" y="1388"/>
                  </a:lnTo>
                  <a:lnTo>
                    <a:pt x="1145" y="1311"/>
                  </a:lnTo>
                  <a:lnTo>
                    <a:pt x="1335" y="1241"/>
                  </a:lnTo>
                  <a:lnTo>
                    <a:pt x="1519" y="1186"/>
                  </a:lnTo>
                  <a:lnTo>
                    <a:pt x="1693" y="1132"/>
                  </a:lnTo>
                  <a:lnTo>
                    <a:pt x="1861" y="1083"/>
                  </a:lnTo>
                  <a:lnTo>
                    <a:pt x="2019" y="1045"/>
                  </a:lnTo>
                  <a:lnTo>
                    <a:pt x="2165" y="1007"/>
                  </a:lnTo>
                  <a:lnTo>
                    <a:pt x="2301" y="974"/>
                  </a:lnTo>
                  <a:lnTo>
                    <a:pt x="2426" y="947"/>
                  </a:lnTo>
                  <a:lnTo>
                    <a:pt x="2534" y="914"/>
                  </a:lnTo>
                  <a:lnTo>
                    <a:pt x="2626" y="892"/>
                  </a:lnTo>
                  <a:lnTo>
                    <a:pt x="2702" y="865"/>
                  </a:lnTo>
                  <a:lnTo>
                    <a:pt x="2762" y="838"/>
                  </a:lnTo>
                  <a:lnTo>
                    <a:pt x="2800" y="816"/>
                  </a:lnTo>
                  <a:lnTo>
                    <a:pt x="2827" y="794"/>
                  </a:lnTo>
                  <a:lnTo>
                    <a:pt x="2849" y="767"/>
                  </a:lnTo>
                  <a:lnTo>
                    <a:pt x="2865" y="745"/>
                  </a:lnTo>
                  <a:lnTo>
                    <a:pt x="2876" y="724"/>
                  </a:lnTo>
                  <a:lnTo>
                    <a:pt x="2882" y="702"/>
                  </a:lnTo>
                  <a:lnTo>
                    <a:pt x="2876" y="658"/>
                  </a:lnTo>
                  <a:lnTo>
                    <a:pt x="2854" y="620"/>
                  </a:lnTo>
                  <a:lnTo>
                    <a:pt x="2833" y="588"/>
                  </a:lnTo>
                  <a:lnTo>
                    <a:pt x="2800" y="560"/>
                  </a:lnTo>
                  <a:lnTo>
                    <a:pt x="2773" y="544"/>
                  </a:lnTo>
                  <a:lnTo>
                    <a:pt x="2773" y="54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hidden">
            <a:xfrm>
              <a:off x="4170" y="2671"/>
              <a:ext cx="1259" cy="811"/>
            </a:xfrm>
            <a:custGeom>
              <a:avLst/>
              <a:gdLst/>
              <a:ahLst/>
              <a:cxnLst>
                <a:cxn ang="0">
                  <a:pos x="1259" y="615"/>
                </a:cxn>
                <a:cxn ang="0">
                  <a:pos x="1248" y="588"/>
                </a:cxn>
                <a:cxn ang="0">
                  <a:pos x="1237" y="566"/>
                </a:cxn>
                <a:cxn ang="0">
                  <a:pos x="1216" y="539"/>
                </a:cxn>
                <a:cxn ang="0">
                  <a:pos x="1188" y="517"/>
                </a:cxn>
                <a:cxn ang="0">
                  <a:pos x="1123" y="479"/>
                </a:cxn>
                <a:cxn ang="0">
                  <a:pos x="1042" y="441"/>
                </a:cxn>
                <a:cxn ang="0">
                  <a:pos x="944" y="408"/>
                </a:cxn>
                <a:cxn ang="0">
                  <a:pos x="841" y="381"/>
                </a:cxn>
                <a:cxn ang="0">
                  <a:pos x="727" y="348"/>
                </a:cxn>
                <a:cxn ang="0">
                  <a:pos x="613" y="321"/>
                </a:cxn>
                <a:cxn ang="0">
                  <a:pos x="499" y="294"/>
                </a:cxn>
                <a:cxn ang="0">
                  <a:pos x="391" y="261"/>
                </a:cxn>
                <a:cxn ang="0">
                  <a:pos x="288" y="229"/>
                </a:cxn>
                <a:cxn ang="0">
                  <a:pos x="195" y="196"/>
                </a:cxn>
                <a:cxn ang="0">
                  <a:pos x="119" y="152"/>
                </a:cxn>
                <a:cxn ang="0">
                  <a:pos x="54" y="109"/>
                </a:cxn>
                <a:cxn ang="0">
                  <a:pos x="33" y="87"/>
                </a:cxn>
                <a:cxn ang="0">
                  <a:pos x="16" y="60"/>
                </a:cxn>
                <a:cxn ang="0">
                  <a:pos x="5" y="33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38"/>
                </a:cxn>
                <a:cxn ang="0">
                  <a:pos x="5" y="60"/>
                </a:cxn>
                <a:cxn ang="0">
                  <a:pos x="16" y="87"/>
                </a:cxn>
                <a:cxn ang="0">
                  <a:pos x="33" y="114"/>
                </a:cxn>
                <a:cxn ang="0">
                  <a:pos x="54" y="142"/>
                </a:cxn>
                <a:cxn ang="0">
                  <a:pos x="87" y="174"/>
                </a:cxn>
                <a:cxn ang="0">
                  <a:pos x="125" y="207"/>
                </a:cxn>
                <a:cxn ang="0">
                  <a:pos x="179" y="240"/>
                </a:cxn>
                <a:cxn ang="0">
                  <a:pos x="244" y="278"/>
                </a:cxn>
                <a:cxn ang="0">
                  <a:pos x="326" y="310"/>
                </a:cxn>
                <a:cxn ang="0">
                  <a:pos x="418" y="348"/>
                </a:cxn>
                <a:cxn ang="0">
                  <a:pos x="526" y="381"/>
                </a:cxn>
                <a:cxn ang="0">
                  <a:pos x="657" y="414"/>
                </a:cxn>
                <a:cxn ang="0">
                  <a:pos x="749" y="435"/>
                </a:cxn>
                <a:cxn ang="0">
                  <a:pos x="830" y="463"/>
                </a:cxn>
                <a:cxn ang="0">
                  <a:pos x="901" y="490"/>
                </a:cxn>
                <a:cxn ang="0">
                  <a:pos x="966" y="512"/>
                </a:cxn>
                <a:cxn ang="0">
                  <a:pos x="1015" y="539"/>
                </a:cxn>
                <a:cxn ang="0">
                  <a:pos x="1053" y="566"/>
                </a:cxn>
                <a:cxn ang="0">
                  <a:pos x="1080" y="593"/>
                </a:cxn>
                <a:cxn ang="0">
                  <a:pos x="1102" y="620"/>
                </a:cxn>
                <a:cxn ang="0">
                  <a:pos x="1112" y="648"/>
                </a:cxn>
                <a:cxn ang="0">
                  <a:pos x="1118" y="675"/>
                </a:cxn>
                <a:cxn ang="0">
                  <a:pos x="1112" y="697"/>
                </a:cxn>
                <a:cxn ang="0">
                  <a:pos x="1096" y="724"/>
                </a:cxn>
                <a:cxn ang="0">
                  <a:pos x="1080" y="746"/>
                </a:cxn>
                <a:cxn ang="0">
                  <a:pos x="1053" y="767"/>
                </a:cxn>
                <a:cxn ang="0">
                  <a:pos x="1015" y="789"/>
                </a:cxn>
                <a:cxn ang="0">
                  <a:pos x="977" y="811"/>
                </a:cxn>
                <a:cxn ang="0">
                  <a:pos x="1047" y="789"/>
                </a:cxn>
                <a:cxn ang="0">
                  <a:pos x="1107" y="767"/>
                </a:cxn>
                <a:cxn ang="0">
                  <a:pos x="1156" y="746"/>
                </a:cxn>
                <a:cxn ang="0">
                  <a:pos x="1199" y="724"/>
                </a:cxn>
                <a:cxn ang="0">
                  <a:pos x="1226" y="702"/>
                </a:cxn>
                <a:cxn ang="0">
                  <a:pos x="1248" y="675"/>
                </a:cxn>
                <a:cxn ang="0">
                  <a:pos x="1259" y="648"/>
                </a:cxn>
                <a:cxn ang="0">
                  <a:pos x="1259" y="615"/>
                </a:cxn>
                <a:cxn ang="0">
                  <a:pos x="1259" y="615"/>
                </a:cxn>
              </a:cxnLst>
              <a:rect l="0" t="0" r="r" b="b"/>
              <a:pathLst>
                <a:path w="1259" h="811">
                  <a:moveTo>
                    <a:pt x="1259" y="615"/>
                  </a:moveTo>
                  <a:lnTo>
                    <a:pt x="1248" y="588"/>
                  </a:lnTo>
                  <a:lnTo>
                    <a:pt x="1237" y="566"/>
                  </a:lnTo>
                  <a:lnTo>
                    <a:pt x="1216" y="539"/>
                  </a:lnTo>
                  <a:lnTo>
                    <a:pt x="1188" y="517"/>
                  </a:lnTo>
                  <a:lnTo>
                    <a:pt x="1123" y="479"/>
                  </a:lnTo>
                  <a:lnTo>
                    <a:pt x="1042" y="441"/>
                  </a:lnTo>
                  <a:lnTo>
                    <a:pt x="944" y="408"/>
                  </a:lnTo>
                  <a:lnTo>
                    <a:pt x="841" y="381"/>
                  </a:lnTo>
                  <a:lnTo>
                    <a:pt x="727" y="348"/>
                  </a:lnTo>
                  <a:lnTo>
                    <a:pt x="613" y="321"/>
                  </a:lnTo>
                  <a:lnTo>
                    <a:pt x="499" y="294"/>
                  </a:lnTo>
                  <a:lnTo>
                    <a:pt x="391" y="261"/>
                  </a:lnTo>
                  <a:lnTo>
                    <a:pt x="288" y="229"/>
                  </a:lnTo>
                  <a:lnTo>
                    <a:pt x="195" y="196"/>
                  </a:lnTo>
                  <a:lnTo>
                    <a:pt x="119" y="152"/>
                  </a:lnTo>
                  <a:lnTo>
                    <a:pt x="54" y="109"/>
                  </a:lnTo>
                  <a:lnTo>
                    <a:pt x="33" y="87"/>
                  </a:lnTo>
                  <a:lnTo>
                    <a:pt x="16" y="60"/>
                  </a:lnTo>
                  <a:lnTo>
                    <a:pt x="5" y="33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38"/>
                  </a:lnTo>
                  <a:lnTo>
                    <a:pt x="5" y="60"/>
                  </a:lnTo>
                  <a:lnTo>
                    <a:pt x="16" y="87"/>
                  </a:lnTo>
                  <a:lnTo>
                    <a:pt x="33" y="114"/>
                  </a:lnTo>
                  <a:lnTo>
                    <a:pt x="54" y="142"/>
                  </a:lnTo>
                  <a:lnTo>
                    <a:pt x="87" y="174"/>
                  </a:lnTo>
                  <a:lnTo>
                    <a:pt x="125" y="207"/>
                  </a:lnTo>
                  <a:lnTo>
                    <a:pt x="179" y="240"/>
                  </a:lnTo>
                  <a:lnTo>
                    <a:pt x="244" y="278"/>
                  </a:lnTo>
                  <a:lnTo>
                    <a:pt x="326" y="310"/>
                  </a:lnTo>
                  <a:lnTo>
                    <a:pt x="418" y="348"/>
                  </a:lnTo>
                  <a:lnTo>
                    <a:pt x="526" y="381"/>
                  </a:lnTo>
                  <a:lnTo>
                    <a:pt x="657" y="414"/>
                  </a:lnTo>
                  <a:lnTo>
                    <a:pt x="749" y="435"/>
                  </a:lnTo>
                  <a:lnTo>
                    <a:pt x="830" y="463"/>
                  </a:lnTo>
                  <a:lnTo>
                    <a:pt x="901" y="490"/>
                  </a:lnTo>
                  <a:lnTo>
                    <a:pt x="966" y="512"/>
                  </a:lnTo>
                  <a:lnTo>
                    <a:pt x="1015" y="539"/>
                  </a:lnTo>
                  <a:lnTo>
                    <a:pt x="1053" y="566"/>
                  </a:lnTo>
                  <a:lnTo>
                    <a:pt x="1080" y="593"/>
                  </a:lnTo>
                  <a:lnTo>
                    <a:pt x="1102" y="620"/>
                  </a:lnTo>
                  <a:lnTo>
                    <a:pt x="1112" y="648"/>
                  </a:lnTo>
                  <a:lnTo>
                    <a:pt x="1118" y="675"/>
                  </a:lnTo>
                  <a:lnTo>
                    <a:pt x="1112" y="697"/>
                  </a:lnTo>
                  <a:lnTo>
                    <a:pt x="1096" y="724"/>
                  </a:lnTo>
                  <a:lnTo>
                    <a:pt x="1080" y="746"/>
                  </a:lnTo>
                  <a:lnTo>
                    <a:pt x="1053" y="767"/>
                  </a:lnTo>
                  <a:lnTo>
                    <a:pt x="1015" y="789"/>
                  </a:lnTo>
                  <a:lnTo>
                    <a:pt x="977" y="811"/>
                  </a:lnTo>
                  <a:lnTo>
                    <a:pt x="1047" y="789"/>
                  </a:lnTo>
                  <a:lnTo>
                    <a:pt x="1107" y="767"/>
                  </a:lnTo>
                  <a:lnTo>
                    <a:pt x="1156" y="746"/>
                  </a:lnTo>
                  <a:lnTo>
                    <a:pt x="1199" y="724"/>
                  </a:lnTo>
                  <a:lnTo>
                    <a:pt x="1226" y="702"/>
                  </a:lnTo>
                  <a:lnTo>
                    <a:pt x="1248" y="675"/>
                  </a:lnTo>
                  <a:lnTo>
                    <a:pt x="1259" y="648"/>
                  </a:lnTo>
                  <a:lnTo>
                    <a:pt x="1259" y="615"/>
                  </a:lnTo>
                  <a:lnTo>
                    <a:pt x="1259" y="615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62" name="Freeform 18"/>
            <p:cNvSpPr>
              <a:spLocks/>
            </p:cNvSpPr>
            <p:nvPr/>
          </p:nvSpPr>
          <p:spPr bwMode="hidden">
            <a:xfrm>
              <a:off x="2900" y="3346"/>
              <a:ext cx="2849" cy="969"/>
            </a:xfrm>
            <a:custGeom>
              <a:avLst/>
              <a:gdLst/>
              <a:ahLst/>
              <a:cxnLst>
                <a:cxn ang="0">
                  <a:pos x="92" y="958"/>
                </a:cxn>
                <a:cxn ang="0">
                  <a:pos x="0" y="969"/>
                </a:cxn>
                <a:cxn ang="0">
                  <a:pos x="391" y="969"/>
                </a:cxn>
                <a:cxn ang="0">
                  <a:pos x="434" y="947"/>
                </a:cxn>
                <a:cxn ang="0">
                  <a:pos x="483" y="914"/>
                </a:cxn>
                <a:cxn ang="0">
                  <a:pos x="554" y="876"/>
                </a:cxn>
                <a:cxn ang="0">
                  <a:pos x="635" y="838"/>
                </a:cxn>
                <a:cxn ang="0">
                  <a:pos x="727" y="794"/>
                </a:cxn>
                <a:cxn ang="0">
                  <a:pos x="836" y="745"/>
                </a:cxn>
                <a:cxn ang="0">
                  <a:pos x="961" y="696"/>
                </a:cxn>
                <a:cxn ang="0">
                  <a:pos x="1102" y="642"/>
                </a:cxn>
                <a:cxn ang="0">
                  <a:pos x="1259" y="582"/>
                </a:cxn>
                <a:cxn ang="0">
                  <a:pos x="1433" y="522"/>
                </a:cxn>
                <a:cxn ang="0">
                  <a:pos x="1623" y="462"/>
                </a:cxn>
                <a:cxn ang="0">
                  <a:pos x="1829" y="403"/>
                </a:cxn>
                <a:cxn ang="0">
                  <a:pos x="2057" y="343"/>
                </a:cxn>
                <a:cxn ang="0">
                  <a:pos x="2301" y="283"/>
                </a:cxn>
                <a:cxn ang="0">
                  <a:pos x="2567" y="223"/>
                </a:cxn>
                <a:cxn ang="0">
                  <a:pos x="2849" y="163"/>
                </a:cxn>
                <a:cxn ang="0">
                  <a:pos x="2849" y="0"/>
                </a:cxn>
                <a:cxn ang="0">
                  <a:pos x="2817" y="16"/>
                </a:cxn>
                <a:cxn ang="0">
                  <a:pos x="2773" y="33"/>
                </a:cxn>
                <a:cxn ang="0">
                  <a:pos x="2719" y="54"/>
                </a:cxn>
                <a:cxn ang="0">
                  <a:pos x="2648" y="76"/>
                </a:cxn>
                <a:cxn ang="0">
                  <a:pos x="2572" y="98"/>
                </a:cxn>
                <a:cxn ang="0">
                  <a:pos x="2491" y="120"/>
                </a:cxn>
                <a:cxn ang="0">
                  <a:pos x="2399" y="147"/>
                </a:cxn>
                <a:cxn ang="0">
                  <a:pos x="2301" y="169"/>
                </a:cxn>
                <a:cxn ang="0">
                  <a:pos x="2095" y="223"/>
                </a:cxn>
                <a:cxn ang="0">
                  <a:pos x="1889" y="277"/>
                </a:cxn>
                <a:cxn ang="0">
                  <a:pos x="1688" y="326"/>
                </a:cxn>
                <a:cxn ang="0">
                  <a:pos x="1590" y="354"/>
                </a:cxn>
                <a:cxn ang="0">
                  <a:pos x="1503" y="381"/>
                </a:cxn>
                <a:cxn ang="0">
                  <a:pos x="1107" y="506"/>
                </a:cxn>
                <a:cxn ang="0">
                  <a:pos x="912" y="577"/>
                </a:cxn>
                <a:cxn ang="0">
                  <a:pos x="727" y="647"/>
                </a:cxn>
                <a:cxn ang="0">
                  <a:pos x="548" y="718"/>
                </a:cxn>
                <a:cxn ang="0">
                  <a:pos x="380" y="794"/>
                </a:cxn>
                <a:cxn ang="0">
                  <a:pos x="228" y="876"/>
                </a:cxn>
                <a:cxn ang="0">
                  <a:pos x="92" y="958"/>
                </a:cxn>
                <a:cxn ang="0">
                  <a:pos x="92" y="958"/>
                </a:cxn>
              </a:cxnLst>
              <a:rect l="0" t="0" r="r" b="b"/>
              <a:pathLst>
                <a:path w="2849" h="969">
                  <a:moveTo>
                    <a:pt x="92" y="958"/>
                  </a:moveTo>
                  <a:lnTo>
                    <a:pt x="0" y="969"/>
                  </a:lnTo>
                  <a:lnTo>
                    <a:pt x="391" y="969"/>
                  </a:lnTo>
                  <a:lnTo>
                    <a:pt x="434" y="947"/>
                  </a:lnTo>
                  <a:lnTo>
                    <a:pt x="483" y="914"/>
                  </a:lnTo>
                  <a:lnTo>
                    <a:pt x="554" y="876"/>
                  </a:lnTo>
                  <a:lnTo>
                    <a:pt x="635" y="838"/>
                  </a:lnTo>
                  <a:lnTo>
                    <a:pt x="727" y="794"/>
                  </a:lnTo>
                  <a:lnTo>
                    <a:pt x="836" y="745"/>
                  </a:lnTo>
                  <a:lnTo>
                    <a:pt x="961" y="696"/>
                  </a:lnTo>
                  <a:lnTo>
                    <a:pt x="1102" y="642"/>
                  </a:lnTo>
                  <a:lnTo>
                    <a:pt x="1259" y="582"/>
                  </a:lnTo>
                  <a:lnTo>
                    <a:pt x="1433" y="522"/>
                  </a:lnTo>
                  <a:lnTo>
                    <a:pt x="1623" y="462"/>
                  </a:lnTo>
                  <a:lnTo>
                    <a:pt x="1829" y="403"/>
                  </a:lnTo>
                  <a:lnTo>
                    <a:pt x="2057" y="343"/>
                  </a:lnTo>
                  <a:lnTo>
                    <a:pt x="2301" y="283"/>
                  </a:lnTo>
                  <a:lnTo>
                    <a:pt x="2567" y="223"/>
                  </a:lnTo>
                  <a:lnTo>
                    <a:pt x="2849" y="163"/>
                  </a:lnTo>
                  <a:lnTo>
                    <a:pt x="2849" y="0"/>
                  </a:lnTo>
                  <a:lnTo>
                    <a:pt x="2817" y="16"/>
                  </a:lnTo>
                  <a:lnTo>
                    <a:pt x="2773" y="33"/>
                  </a:lnTo>
                  <a:lnTo>
                    <a:pt x="2719" y="54"/>
                  </a:lnTo>
                  <a:lnTo>
                    <a:pt x="2648" y="76"/>
                  </a:lnTo>
                  <a:lnTo>
                    <a:pt x="2572" y="98"/>
                  </a:lnTo>
                  <a:lnTo>
                    <a:pt x="2491" y="120"/>
                  </a:lnTo>
                  <a:lnTo>
                    <a:pt x="2399" y="147"/>
                  </a:lnTo>
                  <a:lnTo>
                    <a:pt x="2301" y="169"/>
                  </a:lnTo>
                  <a:lnTo>
                    <a:pt x="2095" y="223"/>
                  </a:lnTo>
                  <a:lnTo>
                    <a:pt x="1889" y="277"/>
                  </a:lnTo>
                  <a:lnTo>
                    <a:pt x="1688" y="326"/>
                  </a:lnTo>
                  <a:lnTo>
                    <a:pt x="1590" y="354"/>
                  </a:lnTo>
                  <a:lnTo>
                    <a:pt x="1503" y="381"/>
                  </a:lnTo>
                  <a:lnTo>
                    <a:pt x="1107" y="506"/>
                  </a:lnTo>
                  <a:lnTo>
                    <a:pt x="912" y="577"/>
                  </a:lnTo>
                  <a:lnTo>
                    <a:pt x="727" y="647"/>
                  </a:lnTo>
                  <a:lnTo>
                    <a:pt x="548" y="718"/>
                  </a:lnTo>
                  <a:lnTo>
                    <a:pt x="380" y="794"/>
                  </a:lnTo>
                  <a:lnTo>
                    <a:pt x="228" y="876"/>
                  </a:lnTo>
                  <a:lnTo>
                    <a:pt x="92" y="958"/>
                  </a:lnTo>
                  <a:lnTo>
                    <a:pt x="92" y="95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63" name="Freeform 19"/>
            <p:cNvSpPr>
              <a:spLocks/>
            </p:cNvSpPr>
            <p:nvPr/>
          </p:nvSpPr>
          <p:spPr bwMode="hidden">
            <a:xfrm>
              <a:off x="2748" y="2230"/>
              <a:ext cx="3007" cy="2085"/>
            </a:xfrm>
            <a:custGeom>
              <a:avLst/>
              <a:gdLst/>
              <a:ahLst/>
              <a:cxnLst>
                <a:cxn ang="0">
                  <a:pos x="1433" y="474"/>
                </a:cxn>
                <a:cxn ang="0">
                  <a:pos x="1460" y="528"/>
                </a:cxn>
                <a:cxn ang="0">
                  <a:pos x="1541" y="593"/>
                </a:cxn>
                <a:cxn ang="0">
                  <a:pos x="1715" y="670"/>
                </a:cxn>
                <a:cxn ang="0">
                  <a:pos x="1927" y="735"/>
                </a:cxn>
                <a:cxn ang="0">
                  <a:pos x="2155" y="789"/>
                </a:cxn>
                <a:cxn ang="0">
                  <a:pos x="2372" y="849"/>
                </a:cxn>
                <a:cxn ang="0">
                  <a:pos x="2551" y="920"/>
                </a:cxn>
                <a:cxn ang="0">
                  <a:pos x="2638" y="980"/>
                </a:cxn>
                <a:cxn ang="0">
                  <a:pos x="2676" y="1029"/>
                </a:cxn>
                <a:cxn ang="0">
                  <a:pos x="2681" y="1083"/>
                </a:cxn>
                <a:cxn ang="0">
                  <a:pos x="2665" y="1127"/>
                </a:cxn>
                <a:cxn ang="0">
                  <a:pos x="2616" y="1170"/>
                </a:cxn>
                <a:cxn ang="0">
                  <a:pos x="2545" y="1208"/>
                </a:cxn>
                <a:cxn ang="0">
                  <a:pos x="2448" y="1241"/>
                </a:cxn>
                <a:cxn ang="0">
                  <a:pos x="2328" y="1274"/>
                </a:cxn>
                <a:cxn ang="0">
                  <a:pos x="2106" y="1328"/>
                </a:cxn>
                <a:cxn ang="0">
                  <a:pos x="1742" y="1421"/>
                </a:cxn>
                <a:cxn ang="0">
                  <a:pos x="1308" y="1540"/>
                </a:cxn>
                <a:cxn ang="0">
                  <a:pos x="820" y="1709"/>
                </a:cxn>
                <a:cxn ang="0">
                  <a:pos x="282" y="1943"/>
                </a:cxn>
                <a:cxn ang="0">
                  <a:pos x="152" y="2085"/>
                </a:cxn>
                <a:cxn ang="0">
                  <a:pos x="386" y="1992"/>
                </a:cxn>
                <a:cxn ang="0">
                  <a:pos x="700" y="1834"/>
                </a:cxn>
                <a:cxn ang="0">
                  <a:pos x="1064" y="1693"/>
                </a:cxn>
                <a:cxn ang="0">
                  <a:pos x="1661" y="1497"/>
                </a:cxn>
                <a:cxn ang="0">
                  <a:pos x="1845" y="1442"/>
                </a:cxn>
                <a:cxn ang="0">
                  <a:pos x="2252" y="1339"/>
                </a:cxn>
                <a:cxn ang="0">
                  <a:pos x="2551" y="1263"/>
                </a:cxn>
                <a:cxn ang="0">
                  <a:pos x="2730" y="1214"/>
                </a:cxn>
                <a:cxn ang="0">
                  <a:pos x="2876" y="1170"/>
                </a:cxn>
                <a:cxn ang="0">
                  <a:pos x="2974" y="1132"/>
                </a:cxn>
                <a:cxn ang="0">
                  <a:pos x="3007" y="871"/>
                </a:cxn>
                <a:cxn ang="0">
                  <a:pos x="2860" y="844"/>
                </a:cxn>
                <a:cxn ang="0">
                  <a:pos x="2670" y="806"/>
                </a:cxn>
                <a:cxn ang="0">
                  <a:pos x="2458" y="757"/>
                </a:cxn>
                <a:cxn ang="0">
                  <a:pos x="2138" y="670"/>
                </a:cxn>
                <a:cxn ang="0">
                  <a:pos x="1959" y="604"/>
                </a:cxn>
                <a:cxn ang="0">
                  <a:pos x="1824" y="534"/>
                </a:cxn>
                <a:cxn ang="0">
                  <a:pos x="1769" y="474"/>
                </a:cxn>
                <a:cxn ang="0">
                  <a:pos x="1753" y="436"/>
                </a:cxn>
                <a:cxn ang="0">
                  <a:pos x="1780" y="381"/>
                </a:cxn>
                <a:cxn ang="0">
                  <a:pos x="1862" y="316"/>
                </a:cxn>
                <a:cxn ang="0">
                  <a:pos x="1986" y="267"/>
                </a:cxn>
                <a:cxn ang="0">
                  <a:pos x="2149" y="229"/>
                </a:cxn>
                <a:cxn ang="0">
                  <a:pos x="2431" y="180"/>
                </a:cxn>
                <a:cxn ang="0">
                  <a:pos x="2827" y="125"/>
                </a:cxn>
                <a:cxn ang="0">
                  <a:pos x="3007" y="87"/>
                </a:cxn>
                <a:cxn ang="0">
                  <a:pos x="2909" y="22"/>
                </a:cxn>
                <a:cxn ang="0">
                  <a:pos x="2676" y="66"/>
                </a:cxn>
                <a:cxn ang="0">
                  <a:pos x="2285" y="120"/>
                </a:cxn>
                <a:cxn ang="0">
                  <a:pos x="2030" y="158"/>
                </a:cxn>
                <a:cxn ang="0">
                  <a:pos x="1791" y="202"/>
                </a:cxn>
                <a:cxn ang="0">
                  <a:pos x="1601" y="261"/>
                </a:cxn>
                <a:cxn ang="0">
                  <a:pos x="1471" y="338"/>
                </a:cxn>
                <a:cxn ang="0">
                  <a:pos x="1438" y="387"/>
                </a:cxn>
                <a:cxn ang="0">
                  <a:pos x="1427" y="441"/>
                </a:cxn>
              </a:cxnLst>
              <a:rect l="0" t="0" r="r" b="b"/>
              <a:pathLst>
                <a:path w="3007" h="2085">
                  <a:moveTo>
                    <a:pt x="1427" y="441"/>
                  </a:moveTo>
                  <a:lnTo>
                    <a:pt x="1433" y="474"/>
                  </a:lnTo>
                  <a:lnTo>
                    <a:pt x="1444" y="501"/>
                  </a:lnTo>
                  <a:lnTo>
                    <a:pt x="1460" y="528"/>
                  </a:lnTo>
                  <a:lnTo>
                    <a:pt x="1482" y="550"/>
                  </a:lnTo>
                  <a:lnTo>
                    <a:pt x="1541" y="593"/>
                  </a:lnTo>
                  <a:lnTo>
                    <a:pt x="1623" y="637"/>
                  </a:lnTo>
                  <a:lnTo>
                    <a:pt x="1715" y="670"/>
                  </a:lnTo>
                  <a:lnTo>
                    <a:pt x="1818" y="702"/>
                  </a:lnTo>
                  <a:lnTo>
                    <a:pt x="1927" y="735"/>
                  </a:lnTo>
                  <a:lnTo>
                    <a:pt x="2041" y="762"/>
                  </a:lnTo>
                  <a:lnTo>
                    <a:pt x="2155" y="789"/>
                  </a:lnTo>
                  <a:lnTo>
                    <a:pt x="2269" y="822"/>
                  </a:lnTo>
                  <a:lnTo>
                    <a:pt x="2372" y="849"/>
                  </a:lnTo>
                  <a:lnTo>
                    <a:pt x="2464" y="882"/>
                  </a:lnTo>
                  <a:lnTo>
                    <a:pt x="2551" y="920"/>
                  </a:lnTo>
                  <a:lnTo>
                    <a:pt x="2616" y="958"/>
                  </a:lnTo>
                  <a:lnTo>
                    <a:pt x="2638" y="980"/>
                  </a:lnTo>
                  <a:lnTo>
                    <a:pt x="2659" y="1007"/>
                  </a:lnTo>
                  <a:lnTo>
                    <a:pt x="2676" y="1029"/>
                  </a:lnTo>
                  <a:lnTo>
                    <a:pt x="2681" y="1056"/>
                  </a:lnTo>
                  <a:lnTo>
                    <a:pt x="2681" y="1083"/>
                  </a:lnTo>
                  <a:lnTo>
                    <a:pt x="2676" y="1105"/>
                  </a:lnTo>
                  <a:lnTo>
                    <a:pt x="2665" y="1127"/>
                  </a:lnTo>
                  <a:lnTo>
                    <a:pt x="2643" y="1149"/>
                  </a:lnTo>
                  <a:lnTo>
                    <a:pt x="2616" y="1170"/>
                  </a:lnTo>
                  <a:lnTo>
                    <a:pt x="2583" y="1187"/>
                  </a:lnTo>
                  <a:lnTo>
                    <a:pt x="2545" y="1208"/>
                  </a:lnTo>
                  <a:lnTo>
                    <a:pt x="2502" y="1225"/>
                  </a:lnTo>
                  <a:lnTo>
                    <a:pt x="2448" y="1241"/>
                  </a:lnTo>
                  <a:lnTo>
                    <a:pt x="2388" y="1257"/>
                  </a:lnTo>
                  <a:lnTo>
                    <a:pt x="2328" y="1274"/>
                  </a:lnTo>
                  <a:lnTo>
                    <a:pt x="2258" y="1290"/>
                  </a:lnTo>
                  <a:lnTo>
                    <a:pt x="2106" y="1328"/>
                  </a:lnTo>
                  <a:lnTo>
                    <a:pt x="1932" y="1372"/>
                  </a:lnTo>
                  <a:lnTo>
                    <a:pt x="1742" y="1421"/>
                  </a:lnTo>
                  <a:lnTo>
                    <a:pt x="1531" y="1475"/>
                  </a:lnTo>
                  <a:lnTo>
                    <a:pt x="1308" y="1540"/>
                  </a:lnTo>
                  <a:lnTo>
                    <a:pt x="1069" y="1617"/>
                  </a:lnTo>
                  <a:lnTo>
                    <a:pt x="820" y="1709"/>
                  </a:lnTo>
                  <a:lnTo>
                    <a:pt x="554" y="1818"/>
                  </a:lnTo>
                  <a:lnTo>
                    <a:pt x="282" y="1943"/>
                  </a:lnTo>
                  <a:lnTo>
                    <a:pt x="0" y="2085"/>
                  </a:lnTo>
                  <a:lnTo>
                    <a:pt x="152" y="2085"/>
                  </a:lnTo>
                  <a:lnTo>
                    <a:pt x="244" y="2074"/>
                  </a:lnTo>
                  <a:lnTo>
                    <a:pt x="386" y="1992"/>
                  </a:lnTo>
                  <a:lnTo>
                    <a:pt x="537" y="1910"/>
                  </a:lnTo>
                  <a:lnTo>
                    <a:pt x="700" y="1834"/>
                  </a:lnTo>
                  <a:lnTo>
                    <a:pt x="879" y="1763"/>
                  </a:lnTo>
                  <a:lnTo>
                    <a:pt x="1064" y="1693"/>
                  </a:lnTo>
                  <a:lnTo>
                    <a:pt x="1259" y="1622"/>
                  </a:lnTo>
                  <a:lnTo>
                    <a:pt x="1661" y="1497"/>
                  </a:lnTo>
                  <a:lnTo>
                    <a:pt x="1748" y="1470"/>
                  </a:lnTo>
                  <a:lnTo>
                    <a:pt x="1845" y="1442"/>
                  </a:lnTo>
                  <a:lnTo>
                    <a:pt x="2046" y="1393"/>
                  </a:lnTo>
                  <a:lnTo>
                    <a:pt x="2252" y="1339"/>
                  </a:lnTo>
                  <a:lnTo>
                    <a:pt x="2458" y="1285"/>
                  </a:lnTo>
                  <a:lnTo>
                    <a:pt x="2551" y="1263"/>
                  </a:lnTo>
                  <a:lnTo>
                    <a:pt x="2643" y="1236"/>
                  </a:lnTo>
                  <a:lnTo>
                    <a:pt x="2730" y="1214"/>
                  </a:lnTo>
                  <a:lnTo>
                    <a:pt x="2806" y="1192"/>
                  </a:lnTo>
                  <a:lnTo>
                    <a:pt x="2876" y="1170"/>
                  </a:lnTo>
                  <a:lnTo>
                    <a:pt x="2931" y="1149"/>
                  </a:lnTo>
                  <a:lnTo>
                    <a:pt x="2974" y="1132"/>
                  </a:lnTo>
                  <a:lnTo>
                    <a:pt x="3007" y="1116"/>
                  </a:lnTo>
                  <a:lnTo>
                    <a:pt x="3007" y="871"/>
                  </a:lnTo>
                  <a:lnTo>
                    <a:pt x="2941" y="860"/>
                  </a:lnTo>
                  <a:lnTo>
                    <a:pt x="2860" y="844"/>
                  </a:lnTo>
                  <a:lnTo>
                    <a:pt x="2773" y="827"/>
                  </a:lnTo>
                  <a:lnTo>
                    <a:pt x="2670" y="806"/>
                  </a:lnTo>
                  <a:lnTo>
                    <a:pt x="2567" y="784"/>
                  </a:lnTo>
                  <a:lnTo>
                    <a:pt x="2458" y="757"/>
                  </a:lnTo>
                  <a:lnTo>
                    <a:pt x="2241" y="702"/>
                  </a:lnTo>
                  <a:lnTo>
                    <a:pt x="2138" y="670"/>
                  </a:lnTo>
                  <a:lnTo>
                    <a:pt x="2046" y="637"/>
                  </a:lnTo>
                  <a:lnTo>
                    <a:pt x="1959" y="604"/>
                  </a:lnTo>
                  <a:lnTo>
                    <a:pt x="1883" y="566"/>
                  </a:lnTo>
                  <a:lnTo>
                    <a:pt x="1824" y="534"/>
                  </a:lnTo>
                  <a:lnTo>
                    <a:pt x="1780" y="495"/>
                  </a:lnTo>
                  <a:lnTo>
                    <a:pt x="1769" y="474"/>
                  </a:lnTo>
                  <a:lnTo>
                    <a:pt x="1758" y="457"/>
                  </a:lnTo>
                  <a:lnTo>
                    <a:pt x="1753" y="436"/>
                  </a:lnTo>
                  <a:lnTo>
                    <a:pt x="1758" y="419"/>
                  </a:lnTo>
                  <a:lnTo>
                    <a:pt x="1780" y="381"/>
                  </a:lnTo>
                  <a:lnTo>
                    <a:pt x="1813" y="343"/>
                  </a:lnTo>
                  <a:lnTo>
                    <a:pt x="1862" y="316"/>
                  </a:lnTo>
                  <a:lnTo>
                    <a:pt x="1921" y="289"/>
                  </a:lnTo>
                  <a:lnTo>
                    <a:pt x="1986" y="267"/>
                  </a:lnTo>
                  <a:lnTo>
                    <a:pt x="2062" y="245"/>
                  </a:lnTo>
                  <a:lnTo>
                    <a:pt x="2149" y="229"/>
                  </a:lnTo>
                  <a:lnTo>
                    <a:pt x="2236" y="213"/>
                  </a:lnTo>
                  <a:lnTo>
                    <a:pt x="2431" y="180"/>
                  </a:lnTo>
                  <a:lnTo>
                    <a:pt x="2627" y="158"/>
                  </a:lnTo>
                  <a:lnTo>
                    <a:pt x="2827" y="125"/>
                  </a:lnTo>
                  <a:lnTo>
                    <a:pt x="2920" y="109"/>
                  </a:lnTo>
                  <a:lnTo>
                    <a:pt x="3007" y="87"/>
                  </a:lnTo>
                  <a:lnTo>
                    <a:pt x="3007" y="0"/>
                  </a:lnTo>
                  <a:lnTo>
                    <a:pt x="2909" y="22"/>
                  </a:lnTo>
                  <a:lnTo>
                    <a:pt x="2795" y="44"/>
                  </a:lnTo>
                  <a:lnTo>
                    <a:pt x="2676" y="66"/>
                  </a:lnTo>
                  <a:lnTo>
                    <a:pt x="2551" y="82"/>
                  </a:lnTo>
                  <a:lnTo>
                    <a:pt x="2285" y="120"/>
                  </a:lnTo>
                  <a:lnTo>
                    <a:pt x="2155" y="136"/>
                  </a:lnTo>
                  <a:lnTo>
                    <a:pt x="2030" y="158"/>
                  </a:lnTo>
                  <a:lnTo>
                    <a:pt x="1905" y="174"/>
                  </a:lnTo>
                  <a:lnTo>
                    <a:pt x="1791" y="202"/>
                  </a:lnTo>
                  <a:lnTo>
                    <a:pt x="1688" y="229"/>
                  </a:lnTo>
                  <a:lnTo>
                    <a:pt x="1601" y="261"/>
                  </a:lnTo>
                  <a:lnTo>
                    <a:pt x="1525" y="300"/>
                  </a:lnTo>
                  <a:lnTo>
                    <a:pt x="1471" y="338"/>
                  </a:lnTo>
                  <a:lnTo>
                    <a:pt x="1455" y="359"/>
                  </a:lnTo>
                  <a:lnTo>
                    <a:pt x="1438" y="387"/>
                  </a:lnTo>
                  <a:lnTo>
                    <a:pt x="1427" y="414"/>
                  </a:lnTo>
                  <a:lnTo>
                    <a:pt x="1427" y="441"/>
                  </a:lnTo>
                  <a:lnTo>
                    <a:pt x="1427" y="44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64" name="Freeform 20"/>
            <p:cNvSpPr>
              <a:spLocks/>
            </p:cNvSpPr>
            <p:nvPr/>
          </p:nvSpPr>
          <p:spPr bwMode="hidden">
            <a:xfrm>
              <a:off x="4501" y="2317"/>
              <a:ext cx="1248" cy="539"/>
            </a:xfrm>
            <a:custGeom>
              <a:avLst/>
              <a:gdLst/>
              <a:ahLst/>
              <a:cxnLst>
                <a:cxn ang="0">
                  <a:pos x="0" y="332"/>
                </a:cxn>
                <a:cxn ang="0">
                  <a:pos x="0" y="360"/>
                </a:cxn>
                <a:cxn ang="0">
                  <a:pos x="5" y="387"/>
                </a:cxn>
                <a:cxn ang="0">
                  <a:pos x="27" y="414"/>
                </a:cxn>
                <a:cxn ang="0">
                  <a:pos x="54" y="436"/>
                </a:cxn>
                <a:cxn ang="0">
                  <a:pos x="92" y="463"/>
                </a:cxn>
                <a:cxn ang="0">
                  <a:pos x="141" y="490"/>
                </a:cxn>
                <a:cxn ang="0">
                  <a:pos x="195" y="512"/>
                </a:cxn>
                <a:cxn ang="0">
                  <a:pos x="255" y="539"/>
                </a:cxn>
                <a:cxn ang="0">
                  <a:pos x="212" y="517"/>
                </a:cxn>
                <a:cxn ang="0">
                  <a:pos x="179" y="490"/>
                </a:cxn>
                <a:cxn ang="0">
                  <a:pos x="157" y="468"/>
                </a:cxn>
                <a:cxn ang="0">
                  <a:pos x="141" y="447"/>
                </a:cxn>
                <a:cxn ang="0">
                  <a:pos x="136" y="425"/>
                </a:cxn>
                <a:cxn ang="0">
                  <a:pos x="136" y="403"/>
                </a:cxn>
                <a:cxn ang="0">
                  <a:pos x="141" y="381"/>
                </a:cxn>
                <a:cxn ang="0">
                  <a:pos x="157" y="365"/>
                </a:cxn>
                <a:cxn ang="0">
                  <a:pos x="179" y="343"/>
                </a:cxn>
                <a:cxn ang="0">
                  <a:pos x="201" y="327"/>
                </a:cxn>
                <a:cxn ang="0">
                  <a:pos x="266" y="294"/>
                </a:cxn>
                <a:cxn ang="0">
                  <a:pos x="353" y="262"/>
                </a:cxn>
                <a:cxn ang="0">
                  <a:pos x="445" y="234"/>
                </a:cxn>
                <a:cxn ang="0">
                  <a:pos x="554" y="213"/>
                </a:cxn>
                <a:cxn ang="0">
                  <a:pos x="662" y="191"/>
                </a:cxn>
                <a:cxn ang="0">
                  <a:pos x="890" y="153"/>
                </a:cxn>
                <a:cxn ang="0">
                  <a:pos x="993" y="136"/>
                </a:cxn>
                <a:cxn ang="0">
                  <a:pos x="1091" y="120"/>
                </a:cxn>
                <a:cxn ang="0">
                  <a:pos x="1178" y="115"/>
                </a:cxn>
                <a:cxn ang="0">
                  <a:pos x="1248" y="104"/>
                </a:cxn>
                <a:cxn ang="0">
                  <a:pos x="1248" y="0"/>
                </a:cxn>
                <a:cxn ang="0">
                  <a:pos x="1161" y="22"/>
                </a:cxn>
                <a:cxn ang="0">
                  <a:pos x="1069" y="38"/>
                </a:cxn>
                <a:cxn ang="0">
                  <a:pos x="874" y="71"/>
                </a:cxn>
                <a:cxn ang="0">
                  <a:pos x="673" y="93"/>
                </a:cxn>
                <a:cxn ang="0">
                  <a:pos x="483" y="126"/>
                </a:cxn>
                <a:cxn ang="0">
                  <a:pos x="391" y="142"/>
                </a:cxn>
                <a:cxn ang="0">
                  <a:pos x="309" y="158"/>
                </a:cxn>
                <a:cxn ang="0">
                  <a:pos x="228" y="180"/>
                </a:cxn>
                <a:cxn ang="0">
                  <a:pos x="163" y="202"/>
                </a:cxn>
                <a:cxn ang="0">
                  <a:pos x="103" y="229"/>
                </a:cxn>
                <a:cxn ang="0">
                  <a:pos x="54" y="256"/>
                </a:cxn>
                <a:cxn ang="0">
                  <a:pos x="22" y="294"/>
                </a:cxn>
                <a:cxn ang="0">
                  <a:pos x="0" y="332"/>
                </a:cxn>
                <a:cxn ang="0">
                  <a:pos x="0" y="332"/>
                </a:cxn>
              </a:cxnLst>
              <a:rect l="0" t="0" r="r" b="b"/>
              <a:pathLst>
                <a:path w="1248" h="539">
                  <a:moveTo>
                    <a:pt x="0" y="332"/>
                  </a:moveTo>
                  <a:lnTo>
                    <a:pt x="0" y="360"/>
                  </a:lnTo>
                  <a:lnTo>
                    <a:pt x="5" y="387"/>
                  </a:lnTo>
                  <a:lnTo>
                    <a:pt x="27" y="414"/>
                  </a:lnTo>
                  <a:lnTo>
                    <a:pt x="54" y="436"/>
                  </a:lnTo>
                  <a:lnTo>
                    <a:pt x="92" y="463"/>
                  </a:lnTo>
                  <a:lnTo>
                    <a:pt x="141" y="490"/>
                  </a:lnTo>
                  <a:lnTo>
                    <a:pt x="195" y="512"/>
                  </a:lnTo>
                  <a:lnTo>
                    <a:pt x="255" y="539"/>
                  </a:lnTo>
                  <a:lnTo>
                    <a:pt x="212" y="517"/>
                  </a:lnTo>
                  <a:lnTo>
                    <a:pt x="179" y="490"/>
                  </a:lnTo>
                  <a:lnTo>
                    <a:pt x="157" y="468"/>
                  </a:lnTo>
                  <a:lnTo>
                    <a:pt x="141" y="447"/>
                  </a:lnTo>
                  <a:lnTo>
                    <a:pt x="136" y="425"/>
                  </a:lnTo>
                  <a:lnTo>
                    <a:pt x="136" y="403"/>
                  </a:lnTo>
                  <a:lnTo>
                    <a:pt x="141" y="381"/>
                  </a:lnTo>
                  <a:lnTo>
                    <a:pt x="157" y="365"/>
                  </a:lnTo>
                  <a:lnTo>
                    <a:pt x="179" y="343"/>
                  </a:lnTo>
                  <a:lnTo>
                    <a:pt x="201" y="327"/>
                  </a:lnTo>
                  <a:lnTo>
                    <a:pt x="266" y="294"/>
                  </a:lnTo>
                  <a:lnTo>
                    <a:pt x="353" y="262"/>
                  </a:lnTo>
                  <a:lnTo>
                    <a:pt x="445" y="234"/>
                  </a:lnTo>
                  <a:lnTo>
                    <a:pt x="554" y="213"/>
                  </a:lnTo>
                  <a:lnTo>
                    <a:pt x="662" y="191"/>
                  </a:lnTo>
                  <a:lnTo>
                    <a:pt x="890" y="153"/>
                  </a:lnTo>
                  <a:lnTo>
                    <a:pt x="993" y="136"/>
                  </a:lnTo>
                  <a:lnTo>
                    <a:pt x="1091" y="120"/>
                  </a:lnTo>
                  <a:lnTo>
                    <a:pt x="1178" y="115"/>
                  </a:lnTo>
                  <a:lnTo>
                    <a:pt x="1248" y="104"/>
                  </a:lnTo>
                  <a:lnTo>
                    <a:pt x="1248" y="0"/>
                  </a:lnTo>
                  <a:lnTo>
                    <a:pt x="1161" y="22"/>
                  </a:lnTo>
                  <a:lnTo>
                    <a:pt x="1069" y="38"/>
                  </a:lnTo>
                  <a:lnTo>
                    <a:pt x="874" y="71"/>
                  </a:lnTo>
                  <a:lnTo>
                    <a:pt x="673" y="93"/>
                  </a:lnTo>
                  <a:lnTo>
                    <a:pt x="483" y="126"/>
                  </a:lnTo>
                  <a:lnTo>
                    <a:pt x="391" y="142"/>
                  </a:lnTo>
                  <a:lnTo>
                    <a:pt x="309" y="158"/>
                  </a:lnTo>
                  <a:lnTo>
                    <a:pt x="228" y="180"/>
                  </a:lnTo>
                  <a:lnTo>
                    <a:pt x="163" y="202"/>
                  </a:lnTo>
                  <a:lnTo>
                    <a:pt x="103" y="229"/>
                  </a:lnTo>
                  <a:lnTo>
                    <a:pt x="54" y="256"/>
                  </a:lnTo>
                  <a:lnTo>
                    <a:pt x="22" y="294"/>
                  </a:lnTo>
                  <a:lnTo>
                    <a:pt x="0" y="332"/>
                  </a:lnTo>
                  <a:lnTo>
                    <a:pt x="0" y="33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6165" name="Freeform 21"/>
          <p:cNvSpPr>
            <a:spLocks/>
          </p:cNvSpPr>
          <p:nvPr/>
        </p:nvSpPr>
        <p:spPr bwMode="hidden">
          <a:xfrm>
            <a:off x="5680075" y="1751013"/>
            <a:ext cx="2841625" cy="2439987"/>
          </a:xfrm>
          <a:custGeom>
            <a:avLst/>
            <a:gdLst/>
            <a:ahLst/>
            <a:cxnLst>
              <a:cxn ang="0">
                <a:pos x="982" y="1061"/>
              </a:cxn>
              <a:cxn ang="0">
                <a:pos x="1357" y="1012"/>
              </a:cxn>
              <a:cxn ang="0">
                <a:pos x="1666" y="957"/>
              </a:cxn>
              <a:cxn ang="0">
                <a:pos x="1916" y="897"/>
              </a:cxn>
              <a:cxn ang="0">
                <a:pos x="2100" y="832"/>
              </a:cxn>
              <a:cxn ang="0">
                <a:pos x="2220" y="756"/>
              </a:cxn>
              <a:cxn ang="0">
                <a:pos x="2285" y="669"/>
              </a:cxn>
              <a:cxn ang="0">
                <a:pos x="2290" y="560"/>
              </a:cxn>
              <a:cxn ang="0">
                <a:pos x="2241" y="457"/>
              </a:cxn>
              <a:cxn ang="0">
                <a:pos x="2144" y="364"/>
              </a:cxn>
              <a:cxn ang="0">
                <a:pos x="2008" y="277"/>
              </a:cxn>
              <a:cxn ang="0">
                <a:pos x="1769" y="157"/>
              </a:cxn>
              <a:cxn ang="0">
                <a:pos x="1612" y="92"/>
              </a:cxn>
              <a:cxn ang="0">
                <a:pos x="1476" y="43"/>
              </a:cxn>
              <a:cxn ang="0">
                <a:pos x="1384" y="10"/>
              </a:cxn>
              <a:cxn ang="0">
                <a:pos x="1346" y="0"/>
              </a:cxn>
              <a:cxn ang="0">
                <a:pos x="1655" y="119"/>
              </a:cxn>
              <a:cxn ang="0">
                <a:pos x="1948" y="255"/>
              </a:cxn>
              <a:cxn ang="0">
                <a:pos x="2068" y="326"/>
              </a:cxn>
              <a:cxn ang="0">
                <a:pos x="2171" y="402"/>
              </a:cxn>
              <a:cxn ang="0">
                <a:pos x="2236" y="478"/>
              </a:cxn>
              <a:cxn ang="0">
                <a:pos x="2263" y="560"/>
              </a:cxn>
              <a:cxn ang="0">
                <a:pos x="2241" y="636"/>
              </a:cxn>
              <a:cxn ang="0">
                <a:pos x="2171" y="702"/>
              </a:cxn>
              <a:cxn ang="0">
                <a:pos x="2062" y="756"/>
              </a:cxn>
              <a:cxn ang="0">
                <a:pos x="1921" y="800"/>
              </a:cxn>
              <a:cxn ang="0">
                <a:pos x="1748" y="843"/>
              </a:cxn>
              <a:cxn ang="0">
                <a:pos x="1351" y="908"/>
              </a:cxn>
              <a:cxn ang="0">
                <a:pos x="923" y="968"/>
              </a:cxn>
              <a:cxn ang="0">
                <a:pos x="521" y="1028"/>
              </a:cxn>
              <a:cxn ang="0">
                <a:pos x="353" y="1066"/>
              </a:cxn>
              <a:cxn ang="0">
                <a:pos x="206" y="1104"/>
              </a:cxn>
              <a:cxn ang="0">
                <a:pos x="92" y="1148"/>
              </a:cxn>
              <a:cxn ang="0">
                <a:pos x="22" y="1202"/>
              </a:cxn>
              <a:cxn ang="0">
                <a:pos x="0" y="1262"/>
              </a:cxn>
              <a:cxn ang="0">
                <a:pos x="27" y="1327"/>
              </a:cxn>
              <a:cxn ang="0">
                <a:pos x="98" y="1382"/>
              </a:cxn>
              <a:cxn ang="0">
                <a:pos x="196" y="1425"/>
              </a:cxn>
              <a:cxn ang="0">
                <a:pos x="326" y="1469"/>
              </a:cxn>
              <a:cxn ang="0">
                <a:pos x="217" y="1414"/>
              </a:cxn>
              <a:cxn ang="0">
                <a:pos x="147" y="1360"/>
              </a:cxn>
              <a:cxn ang="0">
                <a:pos x="120" y="1306"/>
              </a:cxn>
              <a:cxn ang="0">
                <a:pos x="141" y="1257"/>
              </a:cxn>
              <a:cxn ang="0">
                <a:pos x="212" y="1208"/>
              </a:cxn>
              <a:cxn ang="0">
                <a:pos x="342" y="1164"/>
              </a:cxn>
              <a:cxn ang="0">
                <a:pos x="527" y="1121"/>
              </a:cxn>
              <a:cxn ang="0">
                <a:pos x="771" y="1088"/>
              </a:cxn>
            </a:cxnLst>
            <a:rect l="0" t="0" r="r" b="b"/>
            <a:pathLst>
              <a:path w="2296" h="1469">
                <a:moveTo>
                  <a:pt x="771" y="1088"/>
                </a:moveTo>
                <a:lnTo>
                  <a:pt x="982" y="1061"/>
                </a:lnTo>
                <a:lnTo>
                  <a:pt x="1178" y="1034"/>
                </a:lnTo>
                <a:lnTo>
                  <a:pt x="1357" y="1012"/>
                </a:lnTo>
                <a:lnTo>
                  <a:pt x="1520" y="985"/>
                </a:lnTo>
                <a:lnTo>
                  <a:pt x="1666" y="957"/>
                </a:lnTo>
                <a:lnTo>
                  <a:pt x="1796" y="930"/>
                </a:lnTo>
                <a:lnTo>
                  <a:pt x="1916" y="897"/>
                </a:lnTo>
                <a:lnTo>
                  <a:pt x="2013" y="870"/>
                </a:lnTo>
                <a:lnTo>
                  <a:pt x="2100" y="832"/>
                </a:lnTo>
                <a:lnTo>
                  <a:pt x="2171" y="800"/>
                </a:lnTo>
                <a:lnTo>
                  <a:pt x="2220" y="756"/>
                </a:lnTo>
                <a:lnTo>
                  <a:pt x="2263" y="712"/>
                </a:lnTo>
                <a:lnTo>
                  <a:pt x="2285" y="669"/>
                </a:lnTo>
                <a:lnTo>
                  <a:pt x="2296" y="614"/>
                </a:lnTo>
                <a:lnTo>
                  <a:pt x="2290" y="560"/>
                </a:lnTo>
                <a:lnTo>
                  <a:pt x="2269" y="500"/>
                </a:lnTo>
                <a:lnTo>
                  <a:pt x="2241" y="457"/>
                </a:lnTo>
                <a:lnTo>
                  <a:pt x="2198" y="408"/>
                </a:lnTo>
                <a:lnTo>
                  <a:pt x="2144" y="364"/>
                </a:lnTo>
                <a:lnTo>
                  <a:pt x="2079" y="321"/>
                </a:lnTo>
                <a:lnTo>
                  <a:pt x="2008" y="277"/>
                </a:lnTo>
                <a:lnTo>
                  <a:pt x="1927" y="234"/>
                </a:lnTo>
                <a:lnTo>
                  <a:pt x="1769" y="157"/>
                </a:lnTo>
                <a:lnTo>
                  <a:pt x="1688" y="125"/>
                </a:lnTo>
                <a:lnTo>
                  <a:pt x="1612" y="92"/>
                </a:lnTo>
                <a:lnTo>
                  <a:pt x="1536" y="65"/>
                </a:lnTo>
                <a:lnTo>
                  <a:pt x="1476" y="43"/>
                </a:lnTo>
                <a:lnTo>
                  <a:pt x="1422" y="27"/>
                </a:lnTo>
                <a:lnTo>
                  <a:pt x="1384" y="10"/>
                </a:lnTo>
                <a:lnTo>
                  <a:pt x="1357" y="5"/>
                </a:lnTo>
                <a:lnTo>
                  <a:pt x="1346" y="0"/>
                </a:lnTo>
                <a:lnTo>
                  <a:pt x="1498" y="54"/>
                </a:lnTo>
                <a:lnTo>
                  <a:pt x="1655" y="119"/>
                </a:lnTo>
                <a:lnTo>
                  <a:pt x="1807" y="185"/>
                </a:lnTo>
                <a:lnTo>
                  <a:pt x="1948" y="255"/>
                </a:lnTo>
                <a:lnTo>
                  <a:pt x="2013" y="288"/>
                </a:lnTo>
                <a:lnTo>
                  <a:pt x="2068" y="326"/>
                </a:lnTo>
                <a:lnTo>
                  <a:pt x="2122" y="364"/>
                </a:lnTo>
                <a:lnTo>
                  <a:pt x="2171" y="402"/>
                </a:lnTo>
                <a:lnTo>
                  <a:pt x="2209" y="440"/>
                </a:lnTo>
                <a:lnTo>
                  <a:pt x="2236" y="478"/>
                </a:lnTo>
                <a:lnTo>
                  <a:pt x="2252" y="522"/>
                </a:lnTo>
                <a:lnTo>
                  <a:pt x="2263" y="560"/>
                </a:lnTo>
                <a:lnTo>
                  <a:pt x="2258" y="598"/>
                </a:lnTo>
                <a:lnTo>
                  <a:pt x="2241" y="636"/>
                </a:lnTo>
                <a:lnTo>
                  <a:pt x="2214" y="669"/>
                </a:lnTo>
                <a:lnTo>
                  <a:pt x="2171" y="702"/>
                </a:lnTo>
                <a:lnTo>
                  <a:pt x="2122" y="729"/>
                </a:lnTo>
                <a:lnTo>
                  <a:pt x="2062" y="756"/>
                </a:lnTo>
                <a:lnTo>
                  <a:pt x="1997" y="778"/>
                </a:lnTo>
                <a:lnTo>
                  <a:pt x="1921" y="800"/>
                </a:lnTo>
                <a:lnTo>
                  <a:pt x="1834" y="821"/>
                </a:lnTo>
                <a:lnTo>
                  <a:pt x="1748" y="843"/>
                </a:lnTo>
                <a:lnTo>
                  <a:pt x="1552" y="876"/>
                </a:lnTo>
                <a:lnTo>
                  <a:pt x="1351" y="908"/>
                </a:lnTo>
                <a:lnTo>
                  <a:pt x="1134" y="941"/>
                </a:lnTo>
                <a:lnTo>
                  <a:pt x="923" y="968"/>
                </a:lnTo>
                <a:lnTo>
                  <a:pt x="716" y="995"/>
                </a:lnTo>
                <a:lnTo>
                  <a:pt x="521" y="1028"/>
                </a:lnTo>
                <a:lnTo>
                  <a:pt x="434" y="1044"/>
                </a:lnTo>
                <a:lnTo>
                  <a:pt x="353" y="1066"/>
                </a:lnTo>
                <a:lnTo>
                  <a:pt x="277" y="1082"/>
                </a:lnTo>
                <a:lnTo>
                  <a:pt x="206" y="1104"/>
                </a:lnTo>
                <a:lnTo>
                  <a:pt x="147" y="1126"/>
                </a:lnTo>
                <a:lnTo>
                  <a:pt x="92" y="1148"/>
                </a:lnTo>
                <a:lnTo>
                  <a:pt x="54" y="1175"/>
                </a:lnTo>
                <a:lnTo>
                  <a:pt x="22" y="1202"/>
                </a:lnTo>
                <a:lnTo>
                  <a:pt x="6" y="1229"/>
                </a:lnTo>
                <a:lnTo>
                  <a:pt x="0" y="1262"/>
                </a:lnTo>
                <a:lnTo>
                  <a:pt x="11" y="1295"/>
                </a:lnTo>
                <a:lnTo>
                  <a:pt x="27" y="1327"/>
                </a:lnTo>
                <a:lnTo>
                  <a:pt x="54" y="1355"/>
                </a:lnTo>
                <a:lnTo>
                  <a:pt x="98" y="1382"/>
                </a:lnTo>
                <a:lnTo>
                  <a:pt x="141" y="1404"/>
                </a:lnTo>
                <a:lnTo>
                  <a:pt x="196" y="1425"/>
                </a:lnTo>
                <a:lnTo>
                  <a:pt x="261" y="1447"/>
                </a:lnTo>
                <a:lnTo>
                  <a:pt x="326" y="1469"/>
                </a:lnTo>
                <a:lnTo>
                  <a:pt x="266" y="1442"/>
                </a:lnTo>
                <a:lnTo>
                  <a:pt x="217" y="1414"/>
                </a:lnTo>
                <a:lnTo>
                  <a:pt x="174" y="1387"/>
                </a:lnTo>
                <a:lnTo>
                  <a:pt x="147" y="1360"/>
                </a:lnTo>
                <a:lnTo>
                  <a:pt x="125" y="1333"/>
                </a:lnTo>
                <a:lnTo>
                  <a:pt x="120" y="1306"/>
                </a:lnTo>
                <a:lnTo>
                  <a:pt x="125" y="1278"/>
                </a:lnTo>
                <a:lnTo>
                  <a:pt x="141" y="1257"/>
                </a:lnTo>
                <a:lnTo>
                  <a:pt x="174" y="1229"/>
                </a:lnTo>
                <a:lnTo>
                  <a:pt x="212" y="1208"/>
                </a:lnTo>
                <a:lnTo>
                  <a:pt x="272" y="1186"/>
                </a:lnTo>
                <a:lnTo>
                  <a:pt x="342" y="1164"/>
                </a:lnTo>
                <a:lnTo>
                  <a:pt x="423" y="1142"/>
                </a:lnTo>
                <a:lnTo>
                  <a:pt x="527" y="1121"/>
                </a:lnTo>
                <a:lnTo>
                  <a:pt x="641" y="1104"/>
                </a:lnTo>
                <a:lnTo>
                  <a:pt x="771" y="1088"/>
                </a:lnTo>
                <a:lnTo>
                  <a:pt x="771" y="1088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0"/>
                </a:schemeClr>
              </a:gs>
              <a:gs pos="50000">
                <a:schemeClr val="bg2">
                  <a:alpha val="10001"/>
                </a:schemeClr>
              </a:gs>
              <a:gs pos="100000">
                <a:schemeClr val="bg1">
                  <a:alpha val="0"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smtClean="0">
              <a:solidFill>
                <a:srgbClr val="010199"/>
              </a:solidFill>
              <a:latin typeface="Verdana" pitchFamily="34" charset="0"/>
            </a:endParaRPr>
          </a:p>
        </p:txBody>
      </p:sp>
      <p:pic>
        <p:nvPicPr>
          <p:cNvPr id="6166" name="Picture 22" descr="ALICElogo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13738" y="0"/>
            <a:ext cx="830262" cy="838200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14"/>
        </a:buBlip>
        <a:defRPr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5"/>
        </a:buBlip>
        <a:defRPr sz="2800">
          <a:solidFill>
            <a:srgbClr val="0101EB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Blip>
          <a:blip r:embed="rId16"/>
        </a:buBlip>
        <a:defRPr sz="2400">
          <a:solidFill>
            <a:srgbClr val="6A6AFE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Blip>
          <a:blip r:embed="rId17"/>
        </a:buBlip>
        <a:defRPr sz="2000">
          <a:solidFill>
            <a:srgbClr val="8E8EFE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59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mtClean="0">
                <a:solidFill>
                  <a:srgbClr val="333399"/>
                </a:solidFill>
              </a:rPr>
              <a:t>R. Santoro</a:t>
            </a:r>
            <a:endParaRPr lang="en-US" smtClean="0">
              <a:solidFill>
                <a:srgbClr val="333399"/>
              </a:solidFill>
            </a:endParaRPr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333399"/>
                </a:solidFill>
              </a:rPr>
              <a:t>ITS upgrade meeting, 18/07/2011</a:t>
            </a:r>
          </a:p>
        </p:txBody>
      </p:sp>
      <p:sp>
        <p:nvSpPr>
          <p:cNvPr id="267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ECABE34-BC48-4EFA-AD3C-1C30997C9FF8}" type="slidenum">
              <a:rPr lang="en-US" smtClean="0">
                <a:solidFill>
                  <a:srgbClr val="3333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‹N›</a:t>
            </a:fld>
            <a:endParaRPr lang="en-US" smtClean="0">
              <a:solidFill>
                <a:srgbClr val="333399"/>
              </a:solidFill>
            </a:endParaRPr>
          </a:p>
        </p:txBody>
      </p:sp>
      <p:pic>
        <p:nvPicPr>
          <p:cNvPr id="267271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76200"/>
            <a:ext cx="457200" cy="4159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accent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398588" y="-12700"/>
            <a:ext cx="7745412" cy="247967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010199"/>
              </a:solidFill>
              <a:latin typeface="Verdana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0"/>
            <a:ext cx="1422400" cy="24384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010199"/>
              </a:solidFill>
              <a:latin typeface="Verdana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5195888"/>
            <a:ext cx="1803400" cy="1662112"/>
            <a:chOff x="0" y="2458"/>
            <a:chExt cx="2142" cy="1858"/>
          </a:xfrm>
        </p:grpSpPr>
        <p:sp>
          <p:nvSpPr>
            <p:cNvPr id="13317" name="Freeform 5"/>
            <p:cNvSpPr>
              <a:spLocks/>
            </p:cNvSpPr>
            <p:nvPr/>
          </p:nvSpPr>
          <p:spPr bwMode="ltGray">
            <a:xfrm>
              <a:off x="0" y="2508"/>
              <a:ext cx="2142" cy="1805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alpha val="50000"/>
                  </a:schemeClr>
                </a:gs>
                <a:gs pos="50000">
                  <a:schemeClr val="tx1"/>
                </a:gs>
                <a:gs pos="100000">
                  <a:schemeClr val="bg2">
                    <a:alpha val="5000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19" name="Freeform 7"/>
            <p:cNvSpPr>
              <a:spLocks/>
            </p:cNvSpPr>
            <p:nvPr/>
          </p:nvSpPr>
          <p:spPr bwMode="ltGray">
            <a:xfrm>
              <a:off x="0" y="2735"/>
              <a:ext cx="1744" cy="1578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20" name="Freeform 8"/>
            <p:cNvSpPr>
              <a:spLocks/>
            </p:cNvSpPr>
            <p:nvPr/>
          </p:nvSpPr>
          <p:spPr bwMode="ltGray">
            <a:xfrm>
              <a:off x="0" y="2543"/>
              <a:ext cx="1744" cy="17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21" name="Oval 9"/>
            <p:cNvSpPr>
              <a:spLocks noChangeArrowheads="1"/>
            </p:cNvSpPr>
            <p:nvPr/>
          </p:nvSpPr>
          <p:spPr bwMode="ltGray">
            <a:xfrm>
              <a:off x="209" y="2785"/>
              <a:ext cx="85" cy="85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22" name="Oval 10"/>
            <p:cNvSpPr>
              <a:spLocks noChangeArrowheads="1"/>
            </p:cNvSpPr>
            <p:nvPr/>
          </p:nvSpPr>
          <p:spPr bwMode="ltGray">
            <a:xfrm>
              <a:off x="1537" y="3885"/>
              <a:ext cx="91" cy="91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23" name="Oval 11"/>
            <p:cNvSpPr>
              <a:spLocks noChangeArrowheads="1"/>
            </p:cNvSpPr>
            <p:nvPr/>
          </p:nvSpPr>
          <p:spPr bwMode="ltGray">
            <a:xfrm>
              <a:off x="792" y="2722"/>
              <a:ext cx="121" cy="122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1332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688975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92188" y="6543675"/>
            <a:ext cx="72199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10199"/>
                </a:solidFill>
              </a:rPr>
              <a:t>ITS upgrade meeting, 18/07/2011</a:t>
            </a:r>
            <a:endParaRPr lang="it-IT">
              <a:solidFill>
                <a:srgbClr val="010199"/>
              </a:solidFill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746375" y="3548063"/>
            <a:ext cx="6392863" cy="2185987"/>
            <a:chOff x="1728" y="2230"/>
            <a:chExt cx="4027" cy="2085"/>
          </a:xfrm>
        </p:grpSpPr>
        <p:sp>
          <p:nvSpPr>
            <p:cNvPr id="13328" name="Freeform 16"/>
            <p:cNvSpPr>
              <a:spLocks/>
            </p:cNvSpPr>
            <p:nvPr/>
          </p:nvSpPr>
          <p:spPr bwMode="hidden">
            <a:xfrm>
              <a:off x="1728" y="2643"/>
              <a:ext cx="2882" cy="1672"/>
            </a:xfrm>
            <a:custGeom>
              <a:avLst/>
              <a:gdLst/>
              <a:ahLst/>
              <a:cxnLst>
                <a:cxn ang="0">
                  <a:pos x="2740" y="528"/>
                </a:cxn>
                <a:cxn ang="0">
                  <a:pos x="2632" y="484"/>
                </a:cxn>
                <a:cxn ang="0">
                  <a:pos x="2480" y="424"/>
                </a:cxn>
                <a:cxn ang="0">
                  <a:pos x="2203" y="343"/>
                </a:cxn>
                <a:cxn ang="0">
                  <a:pos x="1970" y="277"/>
                </a:cxn>
                <a:cxn ang="0">
                  <a:pos x="1807" y="212"/>
                </a:cxn>
                <a:cxn ang="0">
                  <a:pos x="1693" y="152"/>
                </a:cxn>
                <a:cxn ang="0">
                  <a:pos x="1628" y="103"/>
                </a:cxn>
                <a:cxn ang="0">
                  <a:pos x="1590" y="60"/>
                </a:cxn>
                <a:cxn ang="0">
                  <a:pos x="1579" y="27"/>
                </a:cxn>
                <a:cxn ang="0">
                  <a:pos x="1585" y="0"/>
                </a:cxn>
                <a:cxn ang="0">
                  <a:pos x="1557" y="49"/>
                </a:cxn>
                <a:cxn ang="0">
                  <a:pos x="1568" y="98"/>
                </a:cxn>
                <a:cxn ang="0">
                  <a:pos x="1617" y="141"/>
                </a:cxn>
                <a:cxn ang="0">
                  <a:pos x="1688" y="185"/>
                </a:cxn>
                <a:cxn ang="0">
                  <a:pos x="1791" y="228"/>
                </a:cxn>
                <a:cxn ang="0">
                  <a:pos x="2040" y="310"/>
                </a:cxn>
                <a:cxn ang="0">
                  <a:pos x="2285" y="381"/>
                </a:cxn>
                <a:cxn ang="0">
                  <a:pos x="2464" y="435"/>
                </a:cxn>
                <a:cxn ang="0">
                  <a:pos x="2605" y="484"/>
                </a:cxn>
                <a:cxn ang="0">
                  <a:pos x="2708" y="528"/>
                </a:cxn>
                <a:cxn ang="0">
                  <a:pos x="2768" y="560"/>
                </a:cxn>
                <a:cxn ang="0">
                  <a:pos x="2795" y="593"/>
                </a:cxn>
                <a:cxn ang="0">
                  <a:pos x="2795" y="642"/>
                </a:cxn>
                <a:cxn ang="0">
                  <a:pos x="2762" y="691"/>
                </a:cxn>
                <a:cxn ang="0">
                  <a:pos x="2692" y="735"/>
                </a:cxn>
                <a:cxn ang="0">
                  <a:pos x="2589" y="778"/>
                </a:cxn>
                <a:cxn ang="0">
                  <a:pos x="2458" y="822"/>
                </a:cxn>
                <a:cxn ang="0">
                  <a:pos x="2301" y="865"/>
                </a:cxn>
                <a:cxn ang="0">
                  <a:pos x="2030" y="930"/>
                </a:cxn>
                <a:cxn ang="0">
                  <a:pos x="1606" y="1034"/>
                </a:cxn>
                <a:cxn ang="0">
                  <a:pos x="1145" y="1164"/>
                </a:cxn>
                <a:cxn ang="0">
                  <a:pos x="673" y="1328"/>
                </a:cxn>
                <a:cxn ang="0">
                  <a:pos x="217" y="1545"/>
                </a:cxn>
                <a:cxn ang="0">
                  <a:pos x="353" y="1671"/>
                </a:cxn>
                <a:cxn ang="0">
                  <a:pos x="754" y="1469"/>
                </a:cxn>
                <a:cxn ang="0">
                  <a:pos x="1145" y="1311"/>
                </a:cxn>
                <a:cxn ang="0">
                  <a:pos x="1519" y="1186"/>
                </a:cxn>
                <a:cxn ang="0">
                  <a:pos x="1861" y="1083"/>
                </a:cxn>
                <a:cxn ang="0">
                  <a:pos x="2165" y="1007"/>
                </a:cxn>
                <a:cxn ang="0">
                  <a:pos x="2426" y="947"/>
                </a:cxn>
                <a:cxn ang="0">
                  <a:pos x="2626" y="892"/>
                </a:cxn>
                <a:cxn ang="0">
                  <a:pos x="2762" y="838"/>
                </a:cxn>
                <a:cxn ang="0">
                  <a:pos x="2827" y="794"/>
                </a:cxn>
                <a:cxn ang="0">
                  <a:pos x="2865" y="745"/>
                </a:cxn>
                <a:cxn ang="0">
                  <a:pos x="2882" y="702"/>
                </a:cxn>
                <a:cxn ang="0">
                  <a:pos x="2854" y="620"/>
                </a:cxn>
                <a:cxn ang="0">
                  <a:pos x="2800" y="560"/>
                </a:cxn>
                <a:cxn ang="0">
                  <a:pos x="2773" y="544"/>
                </a:cxn>
              </a:cxnLst>
              <a:rect l="0" t="0" r="r" b="b"/>
              <a:pathLst>
                <a:path w="2882" h="1671">
                  <a:moveTo>
                    <a:pt x="2773" y="544"/>
                  </a:moveTo>
                  <a:lnTo>
                    <a:pt x="2740" y="528"/>
                  </a:lnTo>
                  <a:lnTo>
                    <a:pt x="2692" y="506"/>
                  </a:lnTo>
                  <a:lnTo>
                    <a:pt x="2632" y="484"/>
                  </a:lnTo>
                  <a:lnTo>
                    <a:pt x="2561" y="457"/>
                  </a:lnTo>
                  <a:lnTo>
                    <a:pt x="2480" y="424"/>
                  </a:lnTo>
                  <a:lnTo>
                    <a:pt x="2388" y="397"/>
                  </a:lnTo>
                  <a:lnTo>
                    <a:pt x="2203" y="343"/>
                  </a:lnTo>
                  <a:lnTo>
                    <a:pt x="2078" y="310"/>
                  </a:lnTo>
                  <a:lnTo>
                    <a:pt x="1970" y="277"/>
                  </a:lnTo>
                  <a:lnTo>
                    <a:pt x="1878" y="245"/>
                  </a:lnTo>
                  <a:lnTo>
                    <a:pt x="1807" y="212"/>
                  </a:lnTo>
                  <a:lnTo>
                    <a:pt x="1742" y="179"/>
                  </a:lnTo>
                  <a:lnTo>
                    <a:pt x="1693" y="152"/>
                  </a:lnTo>
                  <a:lnTo>
                    <a:pt x="1655" y="125"/>
                  </a:lnTo>
                  <a:lnTo>
                    <a:pt x="1628" y="103"/>
                  </a:lnTo>
                  <a:lnTo>
                    <a:pt x="1606" y="81"/>
                  </a:lnTo>
                  <a:lnTo>
                    <a:pt x="1590" y="60"/>
                  </a:lnTo>
                  <a:lnTo>
                    <a:pt x="1585" y="43"/>
                  </a:lnTo>
                  <a:lnTo>
                    <a:pt x="1579" y="27"/>
                  </a:lnTo>
                  <a:lnTo>
                    <a:pt x="1585" y="5"/>
                  </a:lnTo>
                  <a:lnTo>
                    <a:pt x="1585" y="0"/>
                  </a:lnTo>
                  <a:lnTo>
                    <a:pt x="1568" y="27"/>
                  </a:lnTo>
                  <a:lnTo>
                    <a:pt x="1557" y="49"/>
                  </a:lnTo>
                  <a:lnTo>
                    <a:pt x="1557" y="76"/>
                  </a:lnTo>
                  <a:lnTo>
                    <a:pt x="1568" y="98"/>
                  </a:lnTo>
                  <a:lnTo>
                    <a:pt x="1590" y="120"/>
                  </a:lnTo>
                  <a:lnTo>
                    <a:pt x="1617" y="141"/>
                  </a:lnTo>
                  <a:lnTo>
                    <a:pt x="1650" y="163"/>
                  </a:lnTo>
                  <a:lnTo>
                    <a:pt x="1688" y="185"/>
                  </a:lnTo>
                  <a:lnTo>
                    <a:pt x="1737" y="207"/>
                  </a:lnTo>
                  <a:lnTo>
                    <a:pt x="1791" y="228"/>
                  </a:lnTo>
                  <a:lnTo>
                    <a:pt x="1905" y="267"/>
                  </a:lnTo>
                  <a:lnTo>
                    <a:pt x="2040" y="310"/>
                  </a:lnTo>
                  <a:lnTo>
                    <a:pt x="2182" y="348"/>
                  </a:lnTo>
                  <a:lnTo>
                    <a:pt x="2285" y="381"/>
                  </a:lnTo>
                  <a:lnTo>
                    <a:pt x="2382" y="408"/>
                  </a:lnTo>
                  <a:lnTo>
                    <a:pt x="2464" y="435"/>
                  </a:lnTo>
                  <a:lnTo>
                    <a:pt x="2540" y="462"/>
                  </a:lnTo>
                  <a:lnTo>
                    <a:pt x="2605" y="484"/>
                  </a:lnTo>
                  <a:lnTo>
                    <a:pt x="2659" y="506"/>
                  </a:lnTo>
                  <a:lnTo>
                    <a:pt x="2708" y="528"/>
                  </a:lnTo>
                  <a:lnTo>
                    <a:pt x="2740" y="544"/>
                  </a:lnTo>
                  <a:lnTo>
                    <a:pt x="2768" y="560"/>
                  </a:lnTo>
                  <a:lnTo>
                    <a:pt x="2784" y="577"/>
                  </a:lnTo>
                  <a:lnTo>
                    <a:pt x="2795" y="593"/>
                  </a:lnTo>
                  <a:lnTo>
                    <a:pt x="2800" y="615"/>
                  </a:lnTo>
                  <a:lnTo>
                    <a:pt x="2795" y="642"/>
                  </a:lnTo>
                  <a:lnTo>
                    <a:pt x="2784" y="664"/>
                  </a:lnTo>
                  <a:lnTo>
                    <a:pt x="2762" y="691"/>
                  </a:lnTo>
                  <a:lnTo>
                    <a:pt x="2730" y="713"/>
                  </a:lnTo>
                  <a:lnTo>
                    <a:pt x="2692" y="735"/>
                  </a:lnTo>
                  <a:lnTo>
                    <a:pt x="2643" y="756"/>
                  </a:lnTo>
                  <a:lnTo>
                    <a:pt x="2589" y="778"/>
                  </a:lnTo>
                  <a:lnTo>
                    <a:pt x="2529" y="800"/>
                  </a:lnTo>
                  <a:lnTo>
                    <a:pt x="2458" y="822"/>
                  </a:lnTo>
                  <a:lnTo>
                    <a:pt x="2382" y="843"/>
                  </a:lnTo>
                  <a:lnTo>
                    <a:pt x="2301" y="865"/>
                  </a:lnTo>
                  <a:lnTo>
                    <a:pt x="2214" y="887"/>
                  </a:lnTo>
                  <a:lnTo>
                    <a:pt x="2030" y="930"/>
                  </a:lnTo>
                  <a:lnTo>
                    <a:pt x="1823" y="979"/>
                  </a:lnTo>
                  <a:lnTo>
                    <a:pt x="1606" y="1034"/>
                  </a:lnTo>
                  <a:lnTo>
                    <a:pt x="1378" y="1094"/>
                  </a:lnTo>
                  <a:lnTo>
                    <a:pt x="1145" y="1164"/>
                  </a:lnTo>
                  <a:lnTo>
                    <a:pt x="912" y="1241"/>
                  </a:lnTo>
                  <a:lnTo>
                    <a:pt x="673" y="1328"/>
                  </a:lnTo>
                  <a:lnTo>
                    <a:pt x="440" y="1431"/>
                  </a:lnTo>
                  <a:lnTo>
                    <a:pt x="217" y="1545"/>
                  </a:lnTo>
                  <a:lnTo>
                    <a:pt x="0" y="1671"/>
                  </a:lnTo>
                  <a:lnTo>
                    <a:pt x="353" y="1671"/>
                  </a:lnTo>
                  <a:lnTo>
                    <a:pt x="554" y="1567"/>
                  </a:lnTo>
                  <a:lnTo>
                    <a:pt x="754" y="1469"/>
                  </a:lnTo>
                  <a:lnTo>
                    <a:pt x="955" y="1388"/>
                  </a:lnTo>
                  <a:lnTo>
                    <a:pt x="1145" y="1311"/>
                  </a:lnTo>
                  <a:lnTo>
                    <a:pt x="1335" y="1241"/>
                  </a:lnTo>
                  <a:lnTo>
                    <a:pt x="1519" y="1186"/>
                  </a:lnTo>
                  <a:lnTo>
                    <a:pt x="1693" y="1132"/>
                  </a:lnTo>
                  <a:lnTo>
                    <a:pt x="1861" y="1083"/>
                  </a:lnTo>
                  <a:lnTo>
                    <a:pt x="2019" y="1045"/>
                  </a:lnTo>
                  <a:lnTo>
                    <a:pt x="2165" y="1007"/>
                  </a:lnTo>
                  <a:lnTo>
                    <a:pt x="2301" y="974"/>
                  </a:lnTo>
                  <a:lnTo>
                    <a:pt x="2426" y="947"/>
                  </a:lnTo>
                  <a:lnTo>
                    <a:pt x="2534" y="914"/>
                  </a:lnTo>
                  <a:lnTo>
                    <a:pt x="2626" y="892"/>
                  </a:lnTo>
                  <a:lnTo>
                    <a:pt x="2702" y="865"/>
                  </a:lnTo>
                  <a:lnTo>
                    <a:pt x="2762" y="838"/>
                  </a:lnTo>
                  <a:lnTo>
                    <a:pt x="2800" y="816"/>
                  </a:lnTo>
                  <a:lnTo>
                    <a:pt x="2827" y="794"/>
                  </a:lnTo>
                  <a:lnTo>
                    <a:pt x="2849" y="767"/>
                  </a:lnTo>
                  <a:lnTo>
                    <a:pt x="2865" y="745"/>
                  </a:lnTo>
                  <a:lnTo>
                    <a:pt x="2876" y="724"/>
                  </a:lnTo>
                  <a:lnTo>
                    <a:pt x="2882" y="702"/>
                  </a:lnTo>
                  <a:lnTo>
                    <a:pt x="2876" y="658"/>
                  </a:lnTo>
                  <a:lnTo>
                    <a:pt x="2854" y="620"/>
                  </a:lnTo>
                  <a:lnTo>
                    <a:pt x="2833" y="588"/>
                  </a:lnTo>
                  <a:lnTo>
                    <a:pt x="2800" y="560"/>
                  </a:lnTo>
                  <a:lnTo>
                    <a:pt x="2773" y="544"/>
                  </a:lnTo>
                  <a:lnTo>
                    <a:pt x="2773" y="54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29" name="Freeform 17"/>
            <p:cNvSpPr>
              <a:spLocks/>
            </p:cNvSpPr>
            <p:nvPr/>
          </p:nvSpPr>
          <p:spPr bwMode="hidden">
            <a:xfrm>
              <a:off x="4170" y="2671"/>
              <a:ext cx="1259" cy="813"/>
            </a:xfrm>
            <a:custGeom>
              <a:avLst/>
              <a:gdLst/>
              <a:ahLst/>
              <a:cxnLst>
                <a:cxn ang="0">
                  <a:pos x="1259" y="615"/>
                </a:cxn>
                <a:cxn ang="0">
                  <a:pos x="1248" y="588"/>
                </a:cxn>
                <a:cxn ang="0">
                  <a:pos x="1237" y="566"/>
                </a:cxn>
                <a:cxn ang="0">
                  <a:pos x="1216" y="539"/>
                </a:cxn>
                <a:cxn ang="0">
                  <a:pos x="1188" y="517"/>
                </a:cxn>
                <a:cxn ang="0">
                  <a:pos x="1123" y="479"/>
                </a:cxn>
                <a:cxn ang="0">
                  <a:pos x="1042" y="441"/>
                </a:cxn>
                <a:cxn ang="0">
                  <a:pos x="944" y="408"/>
                </a:cxn>
                <a:cxn ang="0">
                  <a:pos x="841" y="381"/>
                </a:cxn>
                <a:cxn ang="0">
                  <a:pos x="727" y="348"/>
                </a:cxn>
                <a:cxn ang="0">
                  <a:pos x="613" y="321"/>
                </a:cxn>
                <a:cxn ang="0">
                  <a:pos x="499" y="294"/>
                </a:cxn>
                <a:cxn ang="0">
                  <a:pos x="391" y="261"/>
                </a:cxn>
                <a:cxn ang="0">
                  <a:pos x="288" y="229"/>
                </a:cxn>
                <a:cxn ang="0">
                  <a:pos x="195" y="196"/>
                </a:cxn>
                <a:cxn ang="0">
                  <a:pos x="119" y="152"/>
                </a:cxn>
                <a:cxn ang="0">
                  <a:pos x="54" y="109"/>
                </a:cxn>
                <a:cxn ang="0">
                  <a:pos x="33" y="87"/>
                </a:cxn>
                <a:cxn ang="0">
                  <a:pos x="16" y="60"/>
                </a:cxn>
                <a:cxn ang="0">
                  <a:pos x="5" y="33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38"/>
                </a:cxn>
                <a:cxn ang="0">
                  <a:pos x="5" y="60"/>
                </a:cxn>
                <a:cxn ang="0">
                  <a:pos x="16" y="87"/>
                </a:cxn>
                <a:cxn ang="0">
                  <a:pos x="33" y="114"/>
                </a:cxn>
                <a:cxn ang="0">
                  <a:pos x="54" y="142"/>
                </a:cxn>
                <a:cxn ang="0">
                  <a:pos x="87" y="174"/>
                </a:cxn>
                <a:cxn ang="0">
                  <a:pos x="125" y="207"/>
                </a:cxn>
                <a:cxn ang="0">
                  <a:pos x="179" y="240"/>
                </a:cxn>
                <a:cxn ang="0">
                  <a:pos x="244" y="278"/>
                </a:cxn>
                <a:cxn ang="0">
                  <a:pos x="326" y="310"/>
                </a:cxn>
                <a:cxn ang="0">
                  <a:pos x="418" y="348"/>
                </a:cxn>
                <a:cxn ang="0">
                  <a:pos x="526" y="381"/>
                </a:cxn>
                <a:cxn ang="0">
                  <a:pos x="657" y="414"/>
                </a:cxn>
                <a:cxn ang="0">
                  <a:pos x="749" y="435"/>
                </a:cxn>
                <a:cxn ang="0">
                  <a:pos x="830" y="463"/>
                </a:cxn>
                <a:cxn ang="0">
                  <a:pos x="901" y="490"/>
                </a:cxn>
                <a:cxn ang="0">
                  <a:pos x="966" y="512"/>
                </a:cxn>
                <a:cxn ang="0">
                  <a:pos x="1015" y="539"/>
                </a:cxn>
                <a:cxn ang="0">
                  <a:pos x="1053" y="566"/>
                </a:cxn>
                <a:cxn ang="0">
                  <a:pos x="1080" y="593"/>
                </a:cxn>
                <a:cxn ang="0">
                  <a:pos x="1102" y="620"/>
                </a:cxn>
                <a:cxn ang="0">
                  <a:pos x="1112" y="648"/>
                </a:cxn>
                <a:cxn ang="0">
                  <a:pos x="1118" y="675"/>
                </a:cxn>
                <a:cxn ang="0">
                  <a:pos x="1112" y="697"/>
                </a:cxn>
                <a:cxn ang="0">
                  <a:pos x="1096" y="724"/>
                </a:cxn>
                <a:cxn ang="0">
                  <a:pos x="1080" y="746"/>
                </a:cxn>
                <a:cxn ang="0">
                  <a:pos x="1053" y="767"/>
                </a:cxn>
                <a:cxn ang="0">
                  <a:pos x="1015" y="789"/>
                </a:cxn>
                <a:cxn ang="0">
                  <a:pos x="977" y="811"/>
                </a:cxn>
                <a:cxn ang="0">
                  <a:pos x="1047" y="789"/>
                </a:cxn>
                <a:cxn ang="0">
                  <a:pos x="1107" y="767"/>
                </a:cxn>
                <a:cxn ang="0">
                  <a:pos x="1156" y="746"/>
                </a:cxn>
                <a:cxn ang="0">
                  <a:pos x="1199" y="724"/>
                </a:cxn>
                <a:cxn ang="0">
                  <a:pos x="1226" y="702"/>
                </a:cxn>
                <a:cxn ang="0">
                  <a:pos x="1248" y="675"/>
                </a:cxn>
                <a:cxn ang="0">
                  <a:pos x="1259" y="648"/>
                </a:cxn>
                <a:cxn ang="0">
                  <a:pos x="1259" y="615"/>
                </a:cxn>
                <a:cxn ang="0">
                  <a:pos x="1259" y="615"/>
                </a:cxn>
              </a:cxnLst>
              <a:rect l="0" t="0" r="r" b="b"/>
              <a:pathLst>
                <a:path w="1259" h="811">
                  <a:moveTo>
                    <a:pt x="1259" y="615"/>
                  </a:moveTo>
                  <a:lnTo>
                    <a:pt x="1248" y="588"/>
                  </a:lnTo>
                  <a:lnTo>
                    <a:pt x="1237" y="566"/>
                  </a:lnTo>
                  <a:lnTo>
                    <a:pt x="1216" y="539"/>
                  </a:lnTo>
                  <a:lnTo>
                    <a:pt x="1188" y="517"/>
                  </a:lnTo>
                  <a:lnTo>
                    <a:pt x="1123" y="479"/>
                  </a:lnTo>
                  <a:lnTo>
                    <a:pt x="1042" y="441"/>
                  </a:lnTo>
                  <a:lnTo>
                    <a:pt x="944" y="408"/>
                  </a:lnTo>
                  <a:lnTo>
                    <a:pt x="841" y="381"/>
                  </a:lnTo>
                  <a:lnTo>
                    <a:pt x="727" y="348"/>
                  </a:lnTo>
                  <a:lnTo>
                    <a:pt x="613" y="321"/>
                  </a:lnTo>
                  <a:lnTo>
                    <a:pt x="499" y="294"/>
                  </a:lnTo>
                  <a:lnTo>
                    <a:pt x="391" y="261"/>
                  </a:lnTo>
                  <a:lnTo>
                    <a:pt x="288" y="229"/>
                  </a:lnTo>
                  <a:lnTo>
                    <a:pt x="195" y="196"/>
                  </a:lnTo>
                  <a:lnTo>
                    <a:pt x="119" y="152"/>
                  </a:lnTo>
                  <a:lnTo>
                    <a:pt x="54" y="109"/>
                  </a:lnTo>
                  <a:lnTo>
                    <a:pt x="33" y="87"/>
                  </a:lnTo>
                  <a:lnTo>
                    <a:pt x="16" y="60"/>
                  </a:lnTo>
                  <a:lnTo>
                    <a:pt x="5" y="33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38"/>
                  </a:lnTo>
                  <a:lnTo>
                    <a:pt x="5" y="60"/>
                  </a:lnTo>
                  <a:lnTo>
                    <a:pt x="16" y="87"/>
                  </a:lnTo>
                  <a:lnTo>
                    <a:pt x="33" y="114"/>
                  </a:lnTo>
                  <a:lnTo>
                    <a:pt x="54" y="142"/>
                  </a:lnTo>
                  <a:lnTo>
                    <a:pt x="87" y="174"/>
                  </a:lnTo>
                  <a:lnTo>
                    <a:pt x="125" y="207"/>
                  </a:lnTo>
                  <a:lnTo>
                    <a:pt x="179" y="240"/>
                  </a:lnTo>
                  <a:lnTo>
                    <a:pt x="244" y="278"/>
                  </a:lnTo>
                  <a:lnTo>
                    <a:pt x="326" y="310"/>
                  </a:lnTo>
                  <a:lnTo>
                    <a:pt x="418" y="348"/>
                  </a:lnTo>
                  <a:lnTo>
                    <a:pt x="526" y="381"/>
                  </a:lnTo>
                  <a:lnTo>
                    <a:pt x="657" y="414"/>
                  </a:lnTo>
                  <a:lnTo>
                    <a:pt x="749" y="435"/>
                  </a:lnTo>
                  <a:lnTo>
                    <a:pt x="830" y="463"/>
                  </a:lnTo>
                  <a:lnTo>
                    <a:pt x="901" y="490"/>
                  </a:lnTo>
                  <a:lnTo>
                    <a:pt x="966" y="512"/>
                  </a:lnTo>
                  <a:lnTo>
                    <a:pt x="1015" y="539"/>
                  </a:lnTo>
                  <a:lnTo>
                    <a:pt x="1053" y="566"/>
                  </a:lnTo>
                  <a:lnTo>
                    <a:pt x="1080" y="593"/>
                  </a:lnTo>
                  <a:lnTo>
                    <a:pt x="1102" y="620"/>
                  </a:lnTo>
                  <a:lnTo>
                    <a:pt x="1112" y="648"/>
                  </a:lnTo>
                  <a:lnTo>
                    <a:pt x="1118" y="675"/>
                  </a:lnTo>
                  <a:lnTo>
                    <a:pt x="1112" y="697"/>
                  </a:lnTo>
                  <a:lnTo>
                    <a:pt x="1096" y="724"/>
                  </a:lnTo>
                  <a:lnTo>
                    <a:pt x="1080" y="746"/>
                  </a:lnTo>
                  <a:lnTo>
                    <a:pt x="1053" y="767"/>
                  </a:lnTo>
                  <a:lnTo>
                    <a:pt x="1015" y="789"/>
                  </a:lnTo>
                  <a:lnTo>
                    <a:pt x="977" y="811"/>
                  </a:lnTo>
                  <a:lnTo>
                    <a:pt x="1047" y="789"/>
                  </a:lnTo>
                  <a:lnTo>
                    <a:pt x="1107" y="767"/>
                  </a:lnTo>
                  <a:lnTo>
                    <a:pt x="1156" y="746"/>
                  </a:lnTo>
                  <a:lnTo>
                    <a:pt x="1199" y="724"/>
                  </a:lnTo>
                  <a:lnTo>
                    <a:pt x="1226" y="702"/>
                  </a:lnTo>
                  <a:lnTo>
                    <a:pt x="1248" y="675"/>
                  </a:lnTo>
                  <a:lnTo>
                    <a:pt x="1259" y="648"/>
                  </a:lnTo>
                  <a:lnTo>
                    <a:pt x="1259" y="615"/>
                  </a:lnTo>
                  <a:lnTo>
                    <a:pt x="1259" y="615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30" name="Freeform 18"/>
            <p:cNvSpPr>
              <a:spLocks/>
            </p:cNvSpPr>
            <p:nvPr/>
          </p:nvSpPr>
          <p:spPr bwMode="hidden">
            <a:xfrm>
              <a:off x="2900" y="3346"/>
              <a:ext cx="2849" cy="969"/>
            </a:xfrm>
            <a:custGeom>
              <a:avLst/>
              <a:gdLst/>
              <a:ahLst/>
              <a:cxnLst>
                <a:cxn ang="0">
                  <a:pos x="92" y="958"/>
                </a:cxn>
                <a:cxn ang="0">
                  <a:pos x="0" y="969"/>
                </a:cxn>
                <a:cxn ang="0">
                  <a:pos x="391" y="969"/>
                </a:cxn>
                <a:cxn ang="0">
                  <a:pos x="434" y="947"/>
                </a:cxn>
                <a:cxn ang="0">
                  <a:pos x="483" y="914"/>
                </a:cxn>
                <a:cxn ang="0">
                  <a:pos x="554" y="876"/>
                </a:cxn>
                <a:cxn ang="0">
                  <a:pos x="635" y="838"/>
                </a:cxn>
                <a:cxn ang="0">
                  <a:pos x="727" y="794"/>
                </a:cxn>
                <a:cxn ang="0">
                  <a:pos x="836" y="745"/>
                </a:cxn>
                <a:cxn ang="0">
                  <a:pos x="961" y="696"/>
                </a:cxn>
                <a:cxn ang="0">
                  <a:pos x="1102" y="642"/>
                </a:cxn>
                <a:cxn ang="0">
                  <a:pos x="1259" y="582"/>
                </a:cxn>
                <a:cxn ang="0">
                  <a:pos x="1433" y="522"/>
                </a:cxn>
                <a:cxn ang="0">
                  <a:pos x="1623" y="462"/>
                </a:cxn>
                <a:cxn ang="0">
                  <a:pos x="1829" y="403"/>
                </a:cxn>
                <a:cxn ang="0">
                  <a:pos x="2057" y="343"/>
                </a:cxn>
                <a:cxn ang="0">
                  <a:pos x="2301" y="283"/>
                </a:cxn>
                <a:cxn ang="0">
                  <a:pos x="2567" y="223"/>
                </a:cxn>
                <a:cxn ang="0">
                  <a:pos x="2849" y="163"/>
                </a:cxn>
                <a:cxn ang="0">
                  <a:pos x="2849" y="0"/>
                </a:cxn>
                <a:cxn ang="0">
                  <a:pos x="2817" y="16"/>
                </a:cxn>
                <a:cxn ang="0">
                  <a:pos x="2773" y="33"/>
                </a:cxn>
                <a:cxn ang="0">
                  <a:pos x="2719" y="54"/>
                </a:cxn>
                <a:cxn ang="0">
                  <a:pos x="2648" y="76"/>
                </a:cxn>
                <a:cxn ang="0">
                  <a:pos x="2572" y="98"/>
                </a:cxn>
                <a:cxn ang="0">
                  <a:pos x="2491" y="120"/>
                </a:cxn>
                <a:cxn ang="0">
                  <a:pos x="2399" y="147"/>
                </a:cxn>
                <a:cxn ang="0">
                  <a:pos x="2301" y="169"/>
                </a:cxn>
                <a:cxn ang="0">
                  <a:pos x="2095" y="223"/>
                </a:cxn>
                <a:cxn ang="0">
                  <a:pos x="1889" y="277"/>
                </a:cxn>
                <a:cxn ang="0">
                  <a:pos x="1688" y="326"/>
                </a:cxn>
                <a:cxn ang="0">
                  <a:pos x="1590" y="354"/>
                </a:cxn>
                <a:cxn ang="0">
                  <a:pos x="1503" y="381"/>
                </a:cxn>
                <a:cxn ang="0">
                  <a:pos x="1107" y="506"/>
                </a:cxn>
                <a:cxn ang="0">
                  <a:pos x="912" y="577"/>
                </a:cxn>
                <a:cxn ang="0">
                  <a:pos x="727" y="647"/>
                </a:cxn>
                <a:cxn ang="0">
                  <a:pos x="548" y="718"/>
                </a:cxn>
                <a:cxn ang="0">
                  <a:pos x="380" y="794"/>
                </a:cxn>
                <a:cxn ang="0">
                  <a:pos x="228" y="876"/>
                </a:cxn>
                <a:cxn ang="0">
                  <a:pos x="92" y="958"/>
                </a:cxn>
                <a:cxn ang="0">
                  <a:pos x="92" y="958"/>
                </a:cxn>
              </a:cxnLst>
              <a:rect l="0" t="0" r="r" b="b"/>
              <a:pathLst>
                <a:path w="2849" h="969">
                  <a:moveTo>
                    <a:pt x="92" y="958"/>
                  </a:moveTo>
                  <a:lnTo>
                    <a:pt x="0" y="969"/>
                  </a:lnTo>
                  <a:lnTo>
                    <a:pt x="391" y="969"/>
                  </a:lnTo>
                  <a:lnTo>
                    <a:pt x="434" y="947"/>
                  </a:lnTo>
                  <a:lnTo>
                    <a:pt x="483" y="914"/>
                  </a:lnTo>
                  <a:lnTo>
                    <a:pt x="554" y="876"/>
                  </a:lnTo>
                  <a:lnTo>
                    <a:pt x="635" y="838"/>
                  </a:lnTo>
                  <a:lnTo>
                    <a:pt x="727" y="794"/>
                  </a:lnTo>
                  <a:lnTo>
                    <a:pt x="836" y="745"/>
                  </a:lnTo>
                  <a:lnTo>
                    <a:pt x="961" y="696"/>
                  </a:lnTo>
                  <a:lnTo>
                    <a:pt x="1102" y="642"/>
                  </a:lnTo>
                  <a:lnTo>
                    <a:pt x="1259" y="582"/>
                  </a:lnTo>
                  <a:lnTo>
                    <a:pt x="1433" y="522"/>
                  </a:lnTo>
                  <a:lnTo>
                    <a:pt x="1623" y="462"/>
                  </a:lnTo>
                  <a:lnTo>
                    <a:pt x="1829" y="403"/>
                  </a:lnTo>
                  <a:lnTo>
                    <a:pt x="2057" y="343"/>
                  </a:lnTo>
                  <a:lnTo>
                    <a:pt x="2301" y="283"/>
                  </a:lnTo>
                  <a:lnTo>
                    <a:pt x="2567" y="223"/>
                  </a:lnTo>
                  <a:lnTo>
                    <a:pt x="2849" y="163"/>
                  </a:lnTo>
                  <a:lnTo>
                    <a:pt x="2849" y="0"/>
                  </a:lnTo>
                  <a:lnTo>
                    <a:pt x="2817" y="16"/>
                  </a:lnTo>
                  <a:lnTo>
                    <a:pt x="2773" y="33"/>
                  </a:lnTo>
                  <a:lnTo>
                    <a:pt x="2719" y="54"/>
                  </a:lnTo>
                  <a:lnTo>
                    <a:pt x="2648" y="76"/>
                  </a:lnTo>
                  <a:lnTo>
                    <a:pt x="2572" y="98"/>
                  </a:lnTo>
                  <a:lnTo>
                    <a:pt x="2491" y="120"/>
                  </a:lnTo>
                  <a:lnTo>
                    <a:pt x="2399" y="147"/>
                  </a:lnTo>
                  <a:lnTo>
                    <a:pt x="2301" y="169"/>
                  </a:lnTo>
                  <a:lnTo>
                    <a:pt x="2095" y="223"/>
                  </a:lnTo>
                  <a:lnTo>
                    <a:pt x="1889" y="277"/>
                  </a:lnTo>
                  <a:lnTo>
                    <a:pt x="1688" y="326"/>
                  </a:lnTo>
                  <a:lnTo>
                    <a:pt x="1590" y="354"/>
                  </a:lnTo>
                  <a:lnTo>
                    <a:pt x="1503" y="381"/>
                  </a:lnTo>
                  <a:lnTo>
                    <a:pt x="1107" y="506"/>
                  </a:lnTo>
                  <a:lnTo>
                    <a:pt x="912" y="577"/>
                  </a:lnTo>
                  <a:lnTo>
                    <a:pt x="727" y="647"/>
                  </a:lnTo>
                  <a:lnTo>
                    <a:pt x="548" y="718"/>
                  </a:lnTo>
                  <a:lnTo>
                    <a:pt x="380" y="794"/>
                  </a:lnTo>
                  <a:lnTo>
                    <a:pt x="228" y="876"/>
                  </a:lnTo>
                  <a:lnTo>
                    <a:pt x="92" y="958"/>
                  </a:lnTo>
                  <a:lnTo>
                    <a:pt x="92" y="95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31" name="Freeform 19"/>
            <p:cNvSpPr>
              <a:spLocks/>
            </p:cNvSpPr>
            <p:nvPr/>
          </p:nvSpPr>
          <p:spPr bwMode="hidden">
            <a:xfrm>
              <a:off x="2748" y="2230"/>
              <a:ext cx="3007" cy="2085"/>
            </a:xfrm>
            <a:custGeom>
              <a:avLst/>
              <a:gdLst/>
              <a:ahLst/>
              <a:cxnLst>
                <a:cxn ang="0">
                  <a:pos x="1433" y="474"/>
                </a:cxn>
                <a:cxn ang="0">
                  <a:pos x="1460" y="528"/>
                </a:cxn>
                <a:cxn ang="0">
                  <a:pos x="1541" y="593"/>
                </a:cxn>
                <a:cxn ang="0">
                  <a:pos x="1715" y="670"/>
                </a:cxn>
                <a:cxn ang="0">
                  <a:pos x="1927" y="735"/>
                </a:cxn>
                <a:cxn ang="0">
                  <a:pos x="2155" y="789"/>
                </a:cxn>
                <a:cxn ang="0">
                  <a:pos x="2372" y="849"/>
                </a:cxn>
                <a:cxn ang="0">
                  <a:pos x="2551" y="920"/>
                </a:cxn>
                <a:cxn ang="0">
                  <a:pos x="2638" y="980"/>
                </a:cxn>
                <a:cxn ang="0">
                  <a:pos x="2676" y="1029"/>
                </a:cxn>
                <a:cxn ang="0">
                  <a:pos x="2681" y="1083"/>
                </a:cxn>
                <a:cxn ang="0">
                  <a:pos x="2665" y="1127"/>
                </a:cxn>
                <a:cxn ang="0">
                  <a:pos x="2616" y="1170"/>
                </a:cxn>
                <a:cxn ang="0">
                  <a:pos x="2545" y="1208"/>
                </a:cxn>
                <a:cxn ang="0">
                  <a:pos x="2448" y="1241"/>
                </a:cxn>
                <a:cxn ang="0">
                  <a:pos x="2328" y="1274"/>
                </a:cxn>
                <a:cxn ang="0">
                  <a:pos x="2106" y="1328"/>
                </a:cxn>
                <a:cxn ang="0">
                  <a:pos x="1742" y="1421"/>
                </a:cxn>
                <a:cxn ang="0">
                  <a:pos x="1308" y="1540"/>
                </a:cxn>
                <a:cxn ang="0">
                  <a:pos x="820" y="1709"/>
                </a:cxn>
                <a:cxn ang="0">
                  <a:pos x="282" y="1943"/>
                </a:cxn>
                <a:cxn ang="0">
                  <a:pos x="152" y="2085"/>
                </a:cxn>
                <a:cxn ang="0">
                  <a:pos x="386" y="1992"/>
                </a:cxn>
                <a:cxn ang="0">
                  <a:pos x="700" y="1834"/>
                </a:cxn>
                <a:cxn ang="0">
                  <a:pos x="1064" y="1693"/>
                </a:cxn>
                <a:cxn ang="0">
                  <a:pos x="1661" y="1497"/>
                </a:cxn>
                <a:cxn ang="0">
                  <a:pos x="1845" y="1442"/>
                </a:cxn>
                <a:cxn ang="0">
                  <a:pos x="2252" y="1339"/>
                </a:cxn>
                <a:cxn ang="0">
                  <a:pos x="2551" y="1263"/>
                </a:cxn>
                <a:cxn ang="0">
                  <a:pos x="2730" y="1214"/>
                </a:cxn>
                <a:cxn ang="0">
                  <a:pos x="2876" y="1170"/>
                </a:cxn>
                <a:cxn ang="0">
                  <a:pos x="2974" y="1132"/>
                </a:cxn>
                <a:cxn ang="0">
                  <a:pos x="3007" y="871"/>
                </a:cxn>
                <a:cxn ang="0">
                  <a:pos x="2860" y="844"/>
                </a:cxn>
                <a:cxn ang="0">
                  <a:pos x="2670" y="806"/>
                </a:cxn>
                <a:cxn ang="0">
                  <a:pos x="2458" y="757"/>
                </a:cxn>
                <a:cxn ang="0">
                  <a:pos x="2138" y="670"/>
                </a:cxn>
                <a:cxn ang="0">
                  <a:pos x="1959" y="604"/>
                </a:cxn>
                <a:cxn ang="0">
                  <a:pos x="1824" y="534"/>
                </a:cxn>
                <a:cxn ang="0">
                  <a:pos x="1769" y="474"/>
                </a:cxn>
                <a:cxn ang="0">
                  <a:pos x="1753" y="436"/>
                </a:cxn>
                <a:cxn ang="0">
                  <a:pos x="1780" y="381"/>
                </a:cxn>
                <a:cxn ang="0">
                  <a:pos x="1862" y="316"/>
                </a:cxn>
                <a:cxn ang="0">
                  <a:pos x="1986" y="267"/>
                </a:cxn>
                <a:cxn ang="0">
                  <a:pos x="2149" y="229"/>
                </a:cxn>
                <a:cxn ang="0">
                  <a:pos x="2431" y="180"/>
                </a:cxn>
                <a:cxn ang="0">
                  <a:pos x="2827" y="125"/>
                </a:cxn>
                <a:cxn ang="0">
                  <a:pos x="3007" y="87"/>
                </a:cxn>
                <a:cxn ang="0">
                  <a:pos x="2909" y="22"/>
                </a:cxn>
                <a:cxn ang="0">
                  <a:pos x="2676" y="66"/>
                </a:cxn>
                <a:cxn ang="0">
                  <a:pos x="2285" y="120"/>
                </a:cxn>
                <a:cxn ang="0">
                  <a:pos x="2030" y="158"/>
                </a:cxn>
                <a:cxn ang="0">
                  <a:pos x="1791" y="202"/>
                </a:cxn>
                <a:cxn ang="0">
                  <a:pos x="1601" y="261"/>
                </a:cxn>
                <a:cxn ang="0">
                  <a:pos x="1471" y="338"/>
                </a:cxn>
                <a:cxn ang="0">
                  <a:pos x="1438" y="387"/>
                </a:cxn>
                <a:cxn ang="0">
                  <a:pos x="1427" y="441"/>
                </a:cxn>
              </a:cxnLst>
              <a:rect l="0" t="0" r="r" b="b"/>
              <a:pathLst>
                <a:path w="3007" h="2085">
                  <a:moveTo>
                    <a:pt x="1427" y="441"/>
                  </a:moveTo>
                  <a:lnTo>
                    <a:pt x="1433" y="474"/>
                  </a:lnTo>
                  <a:lnTo>
                    <a:pt x="1444" y="501"/>
                  </a:lnTo>
                  <a:lnTo>
                    <a:pt x="1460" y="528"/>
                  </a:lnTo>
                  <a:lnTo>
                    <a:pt x="1482" y="550"/>
                  </a:lnTo>
                  <a:lnTo>
                    <a:pt x="1541" y="593"/>
                  </a:lnTo>
                  <a:lnTo>
                    <a:pt x="1623" y="637"/>
                  </a:lnTo>
                  <a:lnTo>
                    <a:pt x="1715" y="670"/>
                  </a:lnTo>
                  <a:lnTo>
                    <a:pt x="1818" y="702"/>
                  </a:lnTo>
                  <a:lnTo>
                    <a:pt x="1927" y="735"/>
                  </a:lnTo>
                  <a:lnTo>
                    <a:pt x="2041" y="762"/>
                  </a:lnTo>
                  <a:lnTo>
                    <a:pt x="2155" y="789"/>
                  </a:lnTo>
                  <a:lnTo>
                    <a:pt x="2269" y="822"/>
                  </a:lnTo>
                  <a:lnTo>
                    <a:pt x="2372" y="849"/>
                  </a:lnTo>
                  <a:lnTo>
                    <a:pt x="2464" y="882"/>
                  </a:lnTo>
                  <a:lnTo>
                    <a:pt x="2551" y="920"/>
                  </a:lnTo>
                  <a:lnTo>
                    <a:pt x="2616" y="958"/>
                  </a:lnTo>
                  <a:lnTo>
                    <a:pt x="2638" y="980"/>
                  </a:lnTo>
                  <a:lnTo>
                    <a:pt x="2659" y="1007"/>
                  </a:lnTo>
                  <a:lnTo>
                    <a:pt x="2676" y="1029"/>
                  </a:lnTo>
                  <a:lnTo>
                    <a:pt x="2681" y="1056"/>
                  </a:lnTo>
                  <a:lnTo>
                    <a:pt x="2681" y="1083"/>
                  </a:lnTo>
                  <a:lnTo>
                    <a:pt x="2676" y="1105"/>
                  </a:lnTo>
                  <a:lnTo>
                    <a:pt x="2665" y="1127"/>
                  </a:lnTo>
                  <a:lnTo>
                    <a:pt x="2643" y="1149"/>
                  </a:lnTo>
                  <a:lnTo>
                    <a:pt x="2616" y="1170"/>
                  </a:lnTo>
                  <a:lnTo>
                    <a:pt x="2583" y="1187"/>
                  </a:lnTo>
                  <a:lnTo>
                    <a:pt x="2545" y="1208"/>
                  </a:lnTo>
                  <a:lnTo>
                    <a:pt x="2502" y="1225"/>
                  </a:lnTo>
                  <a:lnTo>
                    <a:pt x="2448" y="1241"/>
                  </a:lnTo>
                  <a:lnTo>
                    <a:pt x="2388" y="1257"/>
                  </a:lnTo>
                  <a:lnTo>
                    <a:pt x="2328" y="1274"/>
                  </a:lnTo>
                  <a:lnTo>
                    <a:pt x="2258" y="1290"/>
                  </a:lnTo>
                  <a:lnTo>
                    <a:pt x="2106" y="1328"/>
                  </a:lnTo>
                  <a:lnTo>
                    <a:pt x="1932" y="1372"/>
                  </a:lnTo>
                  <a:lnTo>
                    <a:pt x="1742" y="1421"/>
                  </a:lnTo>
                  <a:lnTo>
                    <a:pt x="1531" y="1475"/>
                  </a:lnTo>
                  <a:lnTo>
                    <a:pt x="1308" y="1540"/>
                  </a:lnTo>
                  <a:lnTo>
                    <a:pt x="1069" y="1617"/>
                  </a:lnTo>
                  <a:lnTo>
                    <a:pt x="820" y="1709"/>
                  </a:lnTo>
                  <a:lnTo>
                    <a:pt x="554" y="1818"/>
                  </a:lnTo>
                  <a:lnTo>
                    <a:pt x="282" y="1943"/>
                  </a:lnTo>
                  <a:lnTo>
                    <a:pt x="0" y="2085"/>
                  </a:lnTo>
                  <a:lnTo>
                    <a:pt x="152" y="2085"/>
                  </a:lnTo>
                  <a:lnTo>
                    <a:pt x="244" y="2074"/>
                  </a:lnTo>
                  <a:lnTo>
                    <a:pt x="386" y="1992"/>
                  </a:lnTo>
                  <a:lnTo>
                    <a:pt x="537" y="1910"/>
                  </a:lnTo>
                  <a:lnTo>
                    <a:pt x="700" y="1834"/>
                  </a:lnTo>
                  <a:lnTo>
                    <a:pt x="879" y="1763"/>
                  </a:lnTo>
                  <a:lnTo>
                    <a:pt x="1064" y="1693"/>
                  </a:lnTo>
                  <a:lnTo>
                    <a:pt x="1259" y="1622"/>
                  </a:lnTo>
                  <a:lnTo>
                    <a:pt x="1661" y="1497"/>
                  </a:lnTo>
                  <a:lnTo>
                    <a:pt x="1748" y="1470"/>
                  </a:lnTo>
                  <a:lnTo>
                    <a:pt x="1845" y="1442"/>
                  </a:lnTo>
                  <a:lnTo>
                    <a:pt x="2046" y="1393"/>
                  </a:lnTo>
                  <a:lnTo>
                    <a:pt x="2252" y="1339"/>
                  </a:lnTo>
                  <a:lnTo>
                    <a:pt x="2458" y="1285"/>
                  </a:lnTo>
                  <a:lnTo>
                    <a:pt x="2551" y="1263"/>
                  </a:lnTo>
                  <a:lnTo>
                    <a:pt x="2643" y="1236"/>
                  </a:lnTo>
                  <a:lnTo>
                    <a:pt x="2730" y="1214"/>
                  </a:lnTo>
                  <a:lnTo>
                    <a:pt x="2806" y="1192"/>
                  </a:lnTo>
                  <a:lnTo>
                    <a:pt x="2876" y="1170"/>
                  </a:lnTo>
                  <a:lnTo>
                    <a:pt x="2931" y="1149"/>
                  </a:lnTo>
                  <a:lnTo>
                    <a:pt x="2974" y="1132"/>
                  </a:lnTo>
                  <a:lnTo>
                    <a:pt x="3007" y="1116"/>
                  </a:lnTo>
                  <a:lnTo>
                    <a:pt x="3007" y="871"/>
                  </a:lnTo>
                  <a:lnTo>
                    <a:pt x="2941" y="860"/>
                  </a:lnTo>
                  <a:lnTo>
                    <a:pt x="2860" y="844"/>
                  </a:lnTo>
                  <a:lnTo>
                    <a:pt x="2773" y="827"/>
                  </a:lnTo>
                  <a:lnTo>
                    <a:pt x="2670" y="806"/>
                  </a:lnTo>
                  <a:lnTo>
                    <a:pt x="2567" y="784"/>
                  </a:lnTo>
                  <a:lnTo>
                    <a:pt x="2458" y="757"/>
                  </a:lnTo>
                  <a:lnTo>
                    <a:pt x="2241" y="702"/>
                  </a:lnTo>
                  <a:lnTo>
                    <a:pt x="2138" y="670"/>
                  </a:lnTo>
                  <a:lnTo>
                    <a:pt x="2046" y="637"/>
                  </a:lnTo>
                  <a:lnTo>
                    <a:pt x="1959" y="604"/>
                  </a:lnTo>
                  <a:lnTo>
                    <a:pt x="1883" y="566"/>
                  </a:lnTo>
                  <a:lnTo>
                    <a:pt x="1824" y="534"/>
                  </a:lnTo>
                  <a:lnTo>
                    <a:pt x="1780" y="495"/>
                  </a:lnTo>
                  <a:lnTo>
                    <a:pt x="1769" y="474"/>
                  </a:lnTo>
                  <a:lnTo>
                    <a:pt x="1758" y="457"/>
                  </a:lnTo>
                  <a:lnTo>
                    <a:pt x="1753" y="436"/>
                  </a:lnTo>
                  <a:lnTo>
                    <a:pt x="1758" y="419"/>
                  </a:lnTo>
                  <a:lnTo>
                    <a:pt x="1780" y="381"/>
                  </a:lnTo>
                  <a:lnTo>
                    <a:pt x="1813" y="343"/>
                  </a:lnTo>
                  <a:lnTo>
                    <a:pt x="1862" y="316"/>
                  </a:lnTo>
                  <a:lnTo>
                    <a:pt x="1921" y="289"/>
                  </a:lnTo>
                  <a:lnTo>
                    <a:pt x="1986" y="267"/>
                  </a:lnTo>
                  <a:lnTo>
                    <a:pt x="2062" y="245"/>
                  </a:lnTo>
                  <a:lnTo>
                    <a:pt x="2149" y="229"/>
                  </a:lnTo>
                  <a:lnTo>
                    <a:pt x="2236" y="213"/>
                  </a:lnTo>
                  <a:lnTo>
                    <a:pt x="2431" y="180"/>
                  </a:lnTo>
                  <a:lnTo>
                    <a:pt x="2627" y="158"/>
                  </a:lnTo>
                  <a:lnTo>
                    <a:pt x="2827" y="125"/>
                  </a:lnTo>
                  <a:lnTo>
                    <a:pt x="2920" y="109"/>
                  </a:lnTo>
                  <a:lnTo>
                    <a:pt x="3007" y="87"/>
                  </a:lnTo>
                  <a:lnTo>
                    <a:pt x="3007" y="0"/>
                  </a:lnTo>
                  <a:lnTo>
                    <a:pt x="2909" y="22"/>
                  </a:lnTo>
                  <a:lnTo>
                    <a:pt x="2795" y="44"/>
                  </a:lnTo>
                  <a:lnTo>
                    <a:pt x="2676" y="66"/>
                  </a:lnTo>
                  <a:lnTo>
                    <a:pt x="2551" y="82"/>
                  </a:lnTo>
                  <a:lnTo>
                    <a:pt x="2285" y="120"/>
                  </a:lnTo>
                  <a:lnTo>
                    <a:pt x="2155" y="136"/>
                  </a:lnTo>
                  <a:lnTo>
                    <a:pt x="2030" y="158"/>
                  </a:lnTo>
                  <a:lnTo>
                    <a:pt x="1905" y="174"/>
                  </a:lnTo>
                  <a:lnTo>
                    <a:pt x="1791" y="202"/>
                  </a:lnTo>
                  <a:lnTo>
                    <a:pt x="1688" y="229"/>
                  </a:lnTo>
                  <a:lnTo>
                    <a:pt x="1601" y="261"/>
                  </a:lnTo>
                  <a:lnTo>
                    <a:pt x="1525" y="300"/>
                  </a:lnTo>
                  <a:lnTo>
                    <a:pt x="1471" y="338"/>
                  </a:lnTo>
                  <a:lnTo>
                    <a:pt x="1455" y="359"/>
                  </a:lnTo>
                  <a:lnTo>
                    <a:pt x="1438" y="387"/>
                  </a:lnTo>
                  <a:lnTo>
                    <a:pt x="1427" y="414"/>
                  </a:lnTo>
                  <a:lnTo>
                    <a:pt x="1427" y="441"/>
                  </a:lnTo>
                  <a:lnTo>
                    <a:pt x="1427" y="44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32" name="Freeform 20"/>
            <p:cNvSpPr>
              <a:spLocks/>
            </p:cNvSpPr>
            <p:nvPr/>
          </p:nvSpPr>
          <p:spPr bwMode="hidden">
            <a:xfrm>
              <a:off x="4501" y="2316"/>
              <a:ext cx="1248" cy="539"/>
            </a:xfrm>
            <a:custGeom>
              <a:avLst/>
              <a:gdLst/>
              <a:ahLst/>
              <a:cxnLst>
                <a:cxn ang="0">
                  <a:pos x="0" y="332"/>
                </a:cxn>
                <a:cxn ang="0">
                  <a:pos x="0" y="360"/>
                </a:cxn>
                <a:cxn ang="0">
                  <a:pos x="5" y="387"/>
                </a:cxn>
                <a:cxn ang="0">
                  <a:pos x="27" y="414"/>
                </a:cxn>
                <a:cxn ang="0">
                  <a:pos x="54" y="436"/>
                </a:cxn>
                <a:cxn ang="0">
                  <a:pos x="92" y="463"/>
                </a:cxn>
                <a:cxn ang="0">
                  <a:pos x="141" y="490"/>
                </a:cxn>
                <a:cxn ang="0">
                  <a:pos x="195" y="512"/>
                </a:cxn>
                <a:cxn ang="0">
                  <a:pos x="255" y="539"/>
                </a:cxn>
                <a:cxn ang="0">
                  <a:pos x="212" y="517"/>
                </a:cxn>
                <a:cxn ang="0">
                  <a:pos x="179" y="490"/>
                </a:cxn>
                <a:cxn ang="0">
                  <a:pos x="157" y="468"/>
                </a:cxn>
                <a:cxn ang="0">
                  <a:pos x="141" y="447"/>
                </a:cxn>
                <a:cxn ang="0">
                  <a:pos x="136" y="425"/>
                </a:cxn>
                <a:cxn ang="0">
                  <a:pos x="136" y="403"/>
                </a:cxn>
                <a:cxn ang="0">
                  <a:pos x="141" y="381"/>
                </a:cxn>
                <a:cxn ang="0">
                  <a:pos x="157" y="365"/>
                </a:cxn>
                <a:cxn ang="0">
                  <a:pos x="179" y="343"/>
                </a:cxn>
                <a:cxn ang="0">
                  <a:pos x="201" y="327"/>
                </a:cxn>
                <a:cxn ang="0">
                  <a:pos x="266" y="294"/>
                </a:cxn>
                <a:cxn ang="0">
                  <a:pos x="353" y="262"/>
                </a:cxn>
                <a:cxn ang="0">
                  <a:pos x="445" y="234"/>
                </a:cxn>
                <a:cxn ang="0">
                  <a:pos x="554" y="213"/>
                </a:cxn>
                <a:cxn ang="0">
                  <a:pos x="662" y="191"/>
                </a:cxn>
                <a:cxn ang="0">
                  <a:pos x="890" y="153"/>
                </a:cxn>
                <a:cxn ang="0">
                  <a:pos x="993" y="136"/>
                </a:cxn>
                <a:cxn ang="0">
                  <a:pos x="1091" y="120"/>
                </a:cxn>
                <a:cxn ang="0">
                  <a:pos x="1178" y="115"/>
                </a:cxn>
                <a:cxn ang="0">
                  <a:pos x="1248" y="104"/>
                </a:cxn>
                <a:cxn ang="0">
                  <a:pos x="1248" y="0"/>
                </a:cxn>
                <a:cxn ang="0">
                  <a:pos x="1161" y="22"/>
                </a:cxn>
                <a:cxn ang="0">
                  <a:pos x="1069" y="38"/>
                </a:cxn>
                <a:cxn ang="0">
                  <a:pos x="874" y="71"/>
                </a:cxn>
                <a:cxn ang="0">
                  <a:pos x="673" y="93"/>
                </a:cxn>
                <a:cxn ang="0">
                  <a:pos x="483" y="126"/>
                </a:cxn>
                <a:cxn ang="0">
                  <a:pos x="391" y="142"/>
                </a:cxn>
                <a:cxn ang="0">
                  <a:pos x="309" y="158"/>
                </a:cxn>
                <a:cxn ang="0">
                  <a:pos x="228" y="180"/>
                </a:cxn>
                <a:cxn ang="0">
                  <a:pos x="163" y="202"/>
                </a:cxn>
                <a:cxn ang="0">
                  <a:pos x="103" y="229"/>
                </a:cxn>
                <a:cxn ang="0">
                  <a:pos x="54" y="256"/>
                </a:cxn>
                <a:cxn ang="0">
                  <a:pos x="22" y="294"/>
                </a:cxn>
                <a:cxn ang="0">
                  <a:pos x="0" y="332"/>
                </a:cxn>
                <a:cxn ang="0">
                  <a:pos x="0" y="332"/>
                </a:cxn>
              </a:cxnLst>
              <a:rect l="0" t="0" r="r" b="b"/>
              <a:pathLst>
                <a:path w="1248" h="539">
                  <a:moveTo>
                    <a:pt x="0" y="332"/>
                  </a:moveTo>
                  <a:lnTo>
                    <a:pt x="0" y="360"/>
                  </a:lnTo>
                  <a:lnTo>
                    <a:pt x="5" y="387"/>
                  </a:lnTo>
                  <a:lnTo>
                    <a:pt x="27" y="414"/>
                  </a:lnTo>
                  <a:lnTo>
                    <a:pt x="54" y="436"/>
                  </a:lnTo>
                  <a:lnTo>
                    <a:pt x="92" y="463"/>
                  </a:lnTo>
                  <a:lnTo>
                    <a:pt x="141" y="490"/>
                  </a:lnTo>
                  <a:lnTo>
                    <a:pt x="195" y="512"/>
                  </a:lnTo>
                  <a:lnTo>
                    <a:pt x="255" y="539"/>
                  </a:lnTo>
                  <a:lnTo>
                    <a:pt x="212" y="517"/>
                  </a:lnTo>
                  <a:lnTo>
                    <a:pt x="179" y="490"/>
                  </a:lnTo>
                  <a:lnTo>
                    <a:pt x="157" y="468"/>
                  </a:lnTo>
                  <a:lnTo>
                    <a:pt x="141" y="447"/>
                  </a:lnTo>
                  <a:lnTo>
                    <a:pt x="136" y="425"/>
                  </a:lnTo>
                  <a:lnTo>
                    <a:pt x="136" y="403"/>
                  </a:lnTo>
                  <a:lnTo>
                    <a:pt x="141" y="381"/>
                  </a:lnTo>
                  <a:lnTo>
                    <a:pt x="157" y="365"/>
                  </a:lnTo>
                  <a:lnTo>
                    <a:pt x="179" y="343"/>
                  </a:lnTo>
                  <a:lnTo>
                    <a:pt x="201" y="327"/>
                  </a:lnTo>
                  <a:lnTo>
                    <a:pt x="266" y="294"/>
                  </a:lnTo>
                  <a:lnTo>
                    <a:pt x="353" y="262"/>
                  </a:lnTo>
                  <a:lnTo>
                    <a:pt x="445" y="234"/>
                  </a:lnTo>
                  <a:lnTo>
                    <a:pt x="554" y="213"/>
                  </a:lnTo>
                  <a:lnTo>
                    <a:pt x="662" y="191"/>
                  </a:lnTo>
                  <a:lnTo>
                    <a:pt x="890" y="153"/>
                  </a:lnTo>
                  <a:lnTo>
                    <a:pt x="993" y="136"/>
                  </a:lnTo>
                  <a:lnTo>
                    <a:pt x="1091" y="120"/>
                  </a:lnTo>
                  <a:lnTo>
                    <a:pt x="1178" y="115"/>
                  </a:lnTo>
                  <a:lnTo>
                    <a:pt x="1248" y="104"/>
                  </a:lnTo>
                  <a:lnTo>
                    <a:pt x="1248" y="0"/>
                  </a:lnTo>
                  <a:lnTo>
                    <a:pt x="1161" y="22"/>
                  </a:lnTo>
                  <a:lnTo>
                    <a:pt x="1069" y="38"/>
                  </a:lnTo>
                  <a:lnTo>
                    <a:pt x="874" y="71"/>
                  </a:lnTo>
                  <a:lnTo>
                    <a:pt x="673" y="93"/>
                  </a:lnTo>
                  <a:lnTo>
                    <a:pt x="483" y="126"/>
                  </a:lnTo>
                  <a:lnTo>
                    <a:pt x="391" y="142"/>
                  </a:lnTo>
                  <a:lnTo>
                    <a:pt x="309" y="158"/>
                  </a:lnTo>
                  <a:lnTo>
                    <a:pt x="228" y="180"/>
                  </a:lnTo>
                  <a:lnTo>
                    <a:pt x="163" y="202"/>
                  </a:lnTo>
                  <a:lnTo>
                    <a:pt x="103" y="229"/>
                  </a:lnTo>
                  <a:lnTo>
                    <a:pt x="54" y="256"/>
                  </a:lnTo>
                  <a:lnTo>
                    <a:pt x="22" y="294"/>
                  </a:lnTo>
                  <a:lnTo>
                    <a:pt x="0" y="332"/>
                  </a:lnTo>
                  <a:lnTo>
                    <a:pt x="0" y="33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13333" name="Freeform 21"/>
          <p:cNvSpPr>
            <a:spLocks/>
          </p:cNvSpPr>
          <p:nvPr/>
        </p:nvSpPr>
        <p:spPr bwMode="hidden">
          <a:xfrm>
            <a:off x="5680075" y="1751013"/>
            <a:ext cx="2841625" cy="2439987"/>
          </a:xfrm>
          <a:custGeom>
            <a:avLst/>
            <a:gdLst/>
            <a:ahLst/>
            <a:cxnLst>
              <a:cxn ang="0">
                <a:pos x="982" y="1061"/>
              </a:cxn>
              <a:cxn ang="0">
                <a:pos x="1357" y="1012"/>
              </a:cxn>
              <a:cxn ang="0">
                <a:pos x="1666" y="957"/>
              </a:cxn>
              <a:cxn ang="0">
                <a:pos x="1916" y="897"/>
              </a:cxn>
              <a:cxn ang="0">
                <a:pos x="2100" y="832"/>
              </a:cxn>
              <a:cxn ang="0">
                <a:pos x="2220" y="756"/>
              </a:cxn>
              <a:cxn ang="0">
                <a:pos x="2285" y="669"/>
              </a:cxn>
              <a:cxn ang="0">
                <a:pos x="2290" y="560"/>
              </a:cxn>
              <a:cxn ang="0">
                <a:pos x="2241" y="457"/>
              </a:cxn>
              <a:cxn ang="0">
                <a:pos x="2144" y="364"/>
              </a:cxn>
              <a:cxn ang="0">
                <a:pos x="2008" y="277"/>
              </a:cxn>
              <a:cxn ang="0">
                <a:pos x="1769" y="157"/>
              </a:cxn>
              <a:cxn ang="0">
                <a:pos x="1612" y="92"/>
              </a:cxn>
              <a:cxn ang="0">
                <a:pos x="1476" y="43"/>
              </a:cxn>
              <a:cxn ang="0">
                <a:pos x="1384" y="10"/>
              </a:cxn>
              <a:cxn ang="0">
                <a:pos x="1346" y="0"/>
              </a:cxn>
              <a:cxn ang="0">
                <a:pos x="1655" y="119"/>
              </a:cxn>
              <a:cxn ang="0">
                <a:pos x="1948" y="255"/>
              </a:cxn>
              <a:cxn ang="0">
                <a:pos x="2068" y="326"/>
              </a:cxn>
              <a:cxn ang="0">
                <a:pos x="2171" y="402"/>
              </a:cxn>
              <a:cxn ang="0">
                <a:pos x="2236" y="478"/>
              </a:cxn>
              <a:cxn ang="0">
                <a:pos x="2263" y="560"/>
              </a:cxn>
              <a:cxn ang="0">
                <a:pos x="2241" y="636"/>
              </a:cxn>
              <a:cxn ang="0">
                <a:pos x="2171" y="702"/>
              </a:cxn>
              <a:cxn ang="0">
                <a:pos x="2062" y="756"/>
              </a:cxn>
              <a:cxn ang="0">
                <a:pos x="1921" y="800"/>
              </a:cxn>
              <a:cxn ang="0">
                <a:pos x="1748" y="843"/>
              </a:cxn>
              <a:cxn ang="0">
                <a:pos x="1351" y="908"/>
              </a:cxn>
              <a:cxn ang="0">
                <a:pos x="923" y="968"/>
              </a:cxn>
              <a:cxn ang="0">
                <a:pos x="521" y="1028"/>
              </a:cxn>
              <a:cxn ang="0">
                <a:pos x="353" y="1066"/>
              </a:cxn>
              <a:cxn ang="0">
                <a:pos x="206" y="1104"/>
              </a:cxn>
              <a:cxn ang="0">
                <a:pos x="92" y="1148"/>
              </a:cxn>
              <a:cxn ang="0">
                <a:pos x="22" y="1202"/>
              </a:cxn>
              <a:cxn ang="0">
                <a:pos x="0" y="1262"/>
              </a:cxn>
              <a:cxn ang="0">
                <a:pos x="27" y="1327"/>
              </a:cxn>
              <a:cxn ang="0">
                <a:pos x="98" y="1382"/>
              </a:cxn>
              <a:cxn ang="0">
                <a:pos x="196" y="1425"/>
              </a:cxn>
              <a:cxn ang="0">
                <a:pos x="326" y="1469"/>
              </a:cxn>
              <a:cxn ang="0">
                <a:pos x="217" y="1414"/>
              </a:cxn>
              <a:cxn ang="0">
                <a:pos x="147" y="1360"/>
              </a:cxn>
              <a:cxn ang="0">
                <a:pos x="120" y="1306"/>
              </a:cxn>
              <a:cxn ang="0">
                <a:pos x="141" y="1257"/>
              </a:cxn>
              <a:cxn ang="0">
                <a:pos x="212" y="1208"/>
              </a:cxn>
              <a:cxn ang="0">
                <a:pos x="342" y="1164"/>
              </a:cxn>
              <a:cxn ang="0">
                <a:pos x="527" y="1121"/>
              </a:cxn>
              <a:cxn ang="0">
                <a:pos x="771" y="1088"/>
              </a:cxn>
            </a:cxnLst>
            <a:rect l="0" t="0" r="r" b="b"/>
            <a:pathLst>
              <a:path w="2296" h="1469">
                <a:moveTo>
                  <a:pt x="771" y="1088"/>
                </a:moveTo>
                <a:lnTo>
                  <a:pt x="982" y="1061"/>
                </a:lnTo>
                <a:lnTo>
                  <a:pt x="1178" y="1034"/>
                </a:lnTo>
                <a:lnTo>
                  <a:pt x="1357" y="1012"/>
                </a:lnTo>
                <a:lnTo>
                  <a:pt x="1520" y="985"/>
                </a:lnTo>
                <a:lnTo>
                  <a:pt x="1666" y="957"/>
                </a:lnTo>
                <a:lnTo>
                  <a:pt x="1796" y="930"/>
                </a:lnTo>
                <a:lnTo>
                  <a:pt x="1916" y="897"/>
                </a:lnTo>
                <a:lnTo>
                  <a:pt x="2013" y="870"/>
                </a:lnTo>
                <a:lnTo>
                  <a:pt x="2100" y="832"/>
                </a:lnTo>
                <a:lnTo>
                  <a:pt x="2171" y="800"/>
                </a:lnTo>
                <a:lnTo>
                  <a:pt x="2220" y="756"/>
                </a:lnTo>
                <a:lnTo>
                  <a:pt x="2263" y="712"/>
                </a:lnTo>
                <a:lnTo>
                  <a:pt x="2285" y="669"/>
                </a:lnTo>
                <a:lnTo>
                  <a:pt x="2296" y="614"/>
                </a:lnTo>
                <a:lnTo>
                  <a:pt x="2290" y="560"/>
                </a:lnTo>
                <a:lnTo>
                  <a:pt x="2269" y="500"/>
                </a:lnTo>
                <a:lnTo>
                  <a:pt x="2241" y="457"/>
                </a:lnTo>
                <a:lnTo>
                  <a:pt x="2198" y="408"/>
                </a:lnTo>
                <a:lnTo>
                  <a:pt x="2144" y="364"/>
                </a:lnTo>
                <a:lnTo>
                  <a:pt x="2079" y="321"/>
                </a:lnTo>
                <a:lnTo>
                  <a:pt x="2008" y="277"/>
                </a:lnTo>
                <a:lnTo>
                  <a:pt x="1927" y="234"/>
                </a:lnTo>
                <a:lnTo>
                  <a:pt x="1769" y="157"/>
                </a:lnTo>
                <a:lnTo>
                  <a:pt x="1688" y="125"/>
                </a:lnTo>
                <a:lnTo>
                  <a:pt x="1612" y="92"/>
                </a:lnTo>
                <a:lnTo>
                  <a:pt x="1536" y="65"/>
                </a:lnTo>
                <a:lnTo>
                  <a:pt x="1476" y="43"/>
                </a:lnTo>
                <a:lnTo>
                  <a:pt x="1422" y="27"/>
                </a:lnTo>
                <a:lnTo>
                  <a:pt x="1384" y="10"/>
                </a:lnTo>
                <a:lnTo>
                  <a:pt x="1357" y="5"/>
                </a:lnTo>
                <a:lnTo>
                  <a:pt x="1346" y="0"/>
                </a:lnTo>
                <a:lnTo>
                  <a:pt x="1498" y="54"/>
                </a:lnTo>
                <a:lnTo>
                  <a:pt x="1655" y="119"/>
                </a:lnTo>
                <a:lnTo>
                  <a:pt x="1807" y="185"/>
                </a:lnTo>
                <a:lnTo>
                  <a:pt x="1948" y="255"/>
                </a:lnTo>
                <a:lnTo>
                  <a:pt x="2013" y="288"/>
                </a:lnTo>
                <a:lnTo>
                  <a:pt x="2068" y="326"/>
                </a:lnTo>
                <a:lnTo>
                  <a:pt x="2122" y="364"/>
                </a:lnTo>
                <a:lnTo>
                  <a:pt x="2171" y="402"/>
                </a:lnTo>
                <a:lnTo>
                  <a:pt x="2209" y="440"/>
                </a:lnTo>
                <a:lnTo>
                  <a:pt x="2236" y="478"/>
                </a:lnTo>
                <a:lnTo>
                  <a:pt x="2252" y="522"/>
                </a:lnTo>
                <a:lnTo>
                  <a:pt x="2263" y="560"/>
                </a:lnTo>
                <a:lnTo>
                  <a:pt x="2258" y="598"/>
                </a:lnTo>
                <a:lnTo>
                  <a:pt x="2241" y="636"/>
                </a:lnTo>
                <a:lnTo>
                  <a:pt x="2214" y="669"/>
                </a:lnTo>
                <a:lnTo>
                  <a:pt x="2171" y="702"/>
                </a:lnTo>
                <a:lnTo>
                  <a:pt x="2122" y="729"/>
                </a:lnTo>
                <a:lnTo>
                  <a:pt x="2062" y="756"/>
                </a:lnTo>
                <a:lnTo>
                  <a:pt x="1997" y="778"/>
                </a:lnTo>
                <a:lnTo>
                  <a:pt x="1921" y="800"/>
                </a:lnTo>
                <a:lnTo>
                  <a:pt x="1834" y="821"/>
                </a:lnTo>
                <a:lnTo>
                  <a:pt x="1748" y="843"/>
                </a:lnTo>
                <a:lnTo>
                  <a:pt x="1552" y="876"/>
                </a:lnTo>
                <a:lnTo>
                  <a:pt x="1351" y="908"/>
                </a:lnTo>
                <a:lnTo>
                  <a:pt x="1134" y="941"/>
                </a:lnTo>
                <a:lnTo>
                  <a:pt x="923" y="968"/>
                </a:lnTo>
                <a:lnTo>
                  <a:pt x="716" y="995"/>
                </a:lnTo>
                <a:lnTo>
                  <a:pt x="521" y="1028"/>
                </a:lnTo>
                <a:lnTo>
                  <a:pt x="434" y="1044"/>
                </a:lnTo>
                <a:lnTo>
                  <a:pt x="353" y="1066"/>
                </a:lnTo>
                <a:lnTo>
                  <a:pt x="277" y="1082"/>
                </a:lnTo>
                <a:lnTo>
                  <a:pt x="206" y="1104"/>
                </a:lnTo>
                <a:lnTo>
                  <a:pt x="147" y="1126"/>
                </a:lnTo>
                <a:lnTo>
                  <a:pt x="92" y="1148"/>
                </a:lnTo>
                <a:lnTo>
                  <a:pt x="54" y="1175"/>
                </a:lnTo>
                <a:lnTo>
                  <a:pt x="22" y="1202"/>
                </a:lnTo>
                <a:lnTo>
                  <a:pt x="6" y="1229"/>
                </a:lnTo>
                <a:lnTo>
                  <a:pt x="0" y="1262"/>
                </a:lnTo>
                <a:lnTo>
                  <a:pt x="11" y="1295"/>
                </a:lnTo>
                <a:lnTo>
                  <a:pt x="27" y="1327"/>
                </a:lnTo>
                <a:lnTo>
                  <a:pt x="54" y="1355"/>
                </a:lnTo>
                <a:lnTo>
                  <a:pt x="98" y="1382"/>
                </a:lnTo>
                <a:lnTo>
                  <a:pt x="141" y="1404"/>
                </a:lnTo>
                <a:lnTo>
                  <a:pt x="196" y="1425"/>
                </a:lnTo>
                <a:lnTo>
                  <a:pt x="261" y="1447"/>
                </a:lnTo>
                <a:lnTo>
                  <a:pt x="326" y="1469"/>
                </a:lnTo>
                <a:lnTo>
                  <a:pt x="266" y="1442"/>
                </a:lnTo>
                <a:lnTo>
                  <a:pt x="217" y="1414"/>
                </a:lnTo>
                <a:lnTo>
                  <a:pt x="174" y="1387"/>
                </a:lnTo>
                <a:lnTo>
                  <a:pt x="147" y="1360"/>
                </a:lnTo>
                <a:lnTo>
                  <a:pt x="125" y="1333"/>
                </a:lnTo>
                <a:lnTo>
                  <a:pt x="120" y="1306"/>
                </a:lnTo>
                <a:lnTo>
                  <a:pt x="125" y="1278"/>
                </a:lnTo>
                <a:lnTo>
                  <a:pt x="141" y="1257"/>
                </a:lnTo>
                <a:lnTo>
                  <a:pt x="174" y="1229"/>
                </a:lnTo>
                <a:lnTo>
                  <a:pt x="212" y="1208"/>
                </a:lnTo>
                <a:lnTo>
                  <a:pt x="272" y="1186"/>
                </a:lnTo>
                <a:lnTo>
                  <a:pt x="342" y="1164"/>
                </a:lnTo>
                <a:lnTo>
                  <a:pt x="423" y="1142"/>
                </a:lnTo>
                <a:lnTo>
                  <a:pt x="527" y="1121"/>
                </a:lnTo>
                <a:lnTo>
                  <a:pt x="641" y="1104"/>
                </a:lnTo>
                <a:lnTo>
                  <a:pt x="771" y="1088"/>
                </a:lnTo>
                <a:lnTo>
                  <a:pt x="771" y="1088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0"/>
                </a:schemeClr>
              </a:gs>
              <a:gs pos="50000">
                <a:schemeClr val="bg2">
                  <a:alpha val="10001"/>
                </a:schemeClr>
              </a:gs>
              <a:gs pos="100000">
                <a:schemeClr val="bg1">
                  <a:alpha val="0"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010199"/>
              </a:solidFill>
              <a:latin typeface="Verdana" pitchFamily="34" charset="0"/>
            </a:endParaRPr>
          </a:p>
        </p:txBody>
      </p:sp>
      <p:pic>
        <p:nvPicPr>
          <p:cNvPr id="1034" name="Picture 22" descr="ALICElogo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13738" y="0"/>
            <a:ext cx="8302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14"/>
        </a:buBlip>
        <a:defRPr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5"/>
        </a:buBlip>
        <a:defRPr sz="2800">
          <a:solidFill>
            <a:srgbClr val="0101EB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Blip>
          <a:blip r:embed="rId16"/>
        </a:buBlip>
        <a:defRPr sz="2400">
          <a:solidFill>
            <a:srgbClr val="6A6AFE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Blip>
          <a:blip r:embed="rId17"/>
        </a:buBlip>
        <a:defRPr sz="2000">
          <a:solidFill>
            <a:srgbClr val="8E8EFE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indico.cern.ch/getFile.py/access?contribId=7&amp;resId=0&amp;materialId=slides&amp;confId=13141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getFile.py/access?contribId=4&amp;resId=0&amp;materialId=slides&amp;confId=143327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WG4 Progress Report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85852" y="4077072"/>
            <a:ext cx="6858000" cy="885460"/>
          </a:xfrm>
        </p:spPr>
        <p:txBody>
          <a:bodyPr>
            <a:normAutofit/>
          </a:bodyPr>
          <a:lstStyle/>
          <a:p>
            <a:pPr algn="l"/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R. Santoro, A.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Tauro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417551" cy="635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12</a:t>
            </a:fld>
            <a:endParaRPr lang="it-IT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082109" cy="618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13</a:t>
            </a:fld>
            <a:endParaRPr lang="it-IT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280919" cy="638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14</a:t>
            </a:fld>
            <a:endParaRPr lang="it-IT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340258" cy="6388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15</a:t>
            </a:fld>
            <a:endParaRPr lang="it-IT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350288" cy="6488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V (I)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2</a:t>
            </a:fld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" y="1276350"/>
            <a:ext cx="84010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3</a:t>
            </a:fld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251520" y="2420888"/>
            <a:ext cx="8892480" cy="3936876"/>
            <a:chOff x="251520" y="2420888"/>
            <a:chExt cx="8892480" cy="3936876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64028" y="2420888"/>
              <a:ext cx="4979972" cy="3914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4293096"/>
              <a:ext cx="4157749" cy="2064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CasellaDiTesto 11"/>
            <p:cNvSpPr txBox="1"/>
            <p:nvPr/>
          </p:nvSpPr>
          <p:spPr>
            <a:xfrm>
              <a:off x="3491880" y="4077072"/>
              <a:ext cx="1813317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New Pixel layers</a:t>
              </a:r>
              <a:endPara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2656"/>
            <a:ext cx="4978574" cy="354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10"/>
          <p:cNvSpPr txBox="1"/>
          <p:nvPr/>
        </p:nvSpPr>
        <p:spPr>
          <a:xfrm>
            <a:off x="3923928" y="260648"/>
            <a:ext cx="1353897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Present ITS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9" name="Segnaposto contenuto 5"/>
          <p:cNvSpPr>
            <a:spLocks noGrp="1"/>
          </p:cNvSpPr>
          <p:nvPr>
            <p:ph sz="quarter" idx="1"/>
          </p:nvPr>
        </p:nvSpPr>
        <p:spPr>
          <a:xfrm>
            <a:off x="323528" y="3717032"/>
            <a:ext cx="8352928" cy="252028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Requirements are crucial to define the right strategy especially if we aim for 0.3%  of X/X0 on the first layers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is the optimal sensor dimension in r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(discussion on-going with Stefan: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https://indico.cern.ch/getFile.py/access?contribId=7&amp;resId=0&amp;materialId=slides&amp;confId=131413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the overlap really needed?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is the expected rigidity from the mechanical point of view?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is the acceptable gradient in temperature along the sensor?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196752"/>
            <a:ext cx="6259835" cy="2467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Requirements: 1</a:t>
            </a:r>
            <a:r>
              <a:rPr lang="en-US" baseline="30000" dirty="0" smtClean="0"/>
              <a:t>st</a:t>
            </a:r>
            <a:r>
              <a:rPr lang="en-US" dirty="0" smtClean="0"/>
              <a:t> scenario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457200" y="3933056"/>
            <a:ext cx="8229600" cy="11521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the moment we didn’t started yet with mechanical studies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Preliminary discussions have been carried out with the group of Nantes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7888610" cy="233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Requirements: 2</a:t>
            </a:r>
            <a:r>
              <a:rPr lang="en-US" baseline="30000" dirty="0" smtClean="0"/>
              <a:t>nd</a:t>
            </a:r>
            <a:r>
              <a:rPr lang="en-US" dirty="0" smtClean="0"/>
              <a:t> scenario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2513" b="23407"/>
          <a:stretch>
            <a:fillRect/>
          </a:stretch>
        </p:blipFill>
        <p:spPr bwMode="auto">
          <a:xfrm>
            <a:off x="398090" y="1196752"/>
            <a:ext cx="813435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Chapter V (II)</a:t>
            </a:r>
            <a:endParaRPr lang="en-US" dirty="0"/>
          </a:p>
        </p:txBody>
      </p:sp>
      <p:sp>
        <p:nvSpPr>
          <p:cNvPr id="15" name="Segnaposto contenuto 5"/>
          <p:cNvSpPr>
            <a:spLocks noGrp="1"/>
          </p:cNvSpPr>
          <p:nvPr>
            <p:ph sz="quarter" idx="1"/>
          </p:nvPr>
        </p:nvSpPr>
        <p:spPr>
          <a:xfrm>
            <a:off x="467544" y="4221088"/>
            <a:ext cx="8229600" cy="2016224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this stage different cooling options are taken in consideration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are simulations on the table for some mechanical structures and we are starting the prototyping phase for some of those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Poliymide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micro-channel: first samples under test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Structure with carbon foam: material under procurement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7</a:t>
            </a:fld>
            <a:endParaRPr lang="it-IT"/>
          </a:p>
        </p:txBody>
      </p:sp>
      <p:grpSp>
        <p:nvGrpSpPr>
          <p:cNvPr id="2" name="Gruppo 9"/>
          <p:cNvGrpSpPr/>
          <p:nvPr/>
        </p:nvGrpSpPr>
        <p:grpSpPr>
          <a:xfrm>
            <a:off x="395536" y="1412776"/>
            <a:ext cx="8134350" cy="1017944"/>
            <a:chOff x="467544" y="4221088"/>
            <a:chExt cx="8134350" cy="101794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76593"/>
            <a:stretch>
              <a:fillRect/>
            </a:stretch>
          </p:blipFill>
          <p:spPr bwMode="auto">
            <a:xfrm>
              <a:off x="467544" y="4221088"/>
              <a:ext cx="8134350" cy="887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t="36000"/>
            <a:stretch>
              <a:fillRect/>
            </a:stretch>
          </p:blipFill>
          <p:spPr bwMode="auto">
            <a:xfrm>
              <a:off x="507277" y="4982998"/>
              <a:ext cx="8067675" cy="25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Chapter V (</a:t>
            </a:r>
            <a:r>
              <a:rPr lang="en-US" dirty="0" smtClean="0"/>
              <a:t>III)</a:t>
            </a:r>
            <a:endParaRPr lang="en-US" dirty="0"/>
          </a:p>
        </p:txBody>
      </p:sp>
      <p:pic>
        <p:nvPicPr>
          <p:cNvPr id="14" name="Picture 5" descr="C:\Users\Santoro\AppData\Local\Microsoft\Windows\Temporary Internet Files\Content.IE5\3Z09JN5K\MC90042316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0432" y="1700808"/>
            <a:ext cx="409887" cy="409887"/>
          </a:xfrm>
          <a:prstGeom prst="rect">
            <a:avLst/>
          </a:prstGeom>
          <a:noFill/>
        </p:spPr>
      </p:pic>
      <p:sp>
        <p:nvSpPr>
          <p:cNvPr id="10" name="Segnaposto contenuto 5"/>
          <p:cNvSpPr>
            <a:spLocks noGrp="1"/>
          </p:cNvSpPr>
          <p:nvPr>
            <p:ph sz="quarter" idx="1"/>
          </p:nvPr>
        </p:nvSpPr>
        <p:spPr>
          <a:xfrm>
            <a:off x="395536" y="3212976"/>
            <a:ext cx="8229600" cy="64807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distribution considerations are needed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ITS upgrade meeting, 18/07/2011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t="1996"/>
          <a:stretch>
            <a:fillRect/>
          </a:stretch>
        </p:blipFill>
        <p:spPr bwMode="auto">
          <a:xfrm>
            <a:off x="467544" y="1196752"/>
            <a:ext cx="8029575" cy="205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Chapter </a:t>
            </a:r>
            <a:r>
              <a:rPr lang="en-US" smtClean="0"/>
              <a:t>V </a:t>
            </a:r>
            <a:r>
              <a:rPr lang="en-US" smtClean="0"/>
              <a:t>(IV)</a:t>
            </a:r>
            <a:endParaRPr lang="en-US" dirty="0"/>
          </a:p>
        </p:txBody>
      </p:sp>
      <p:sp>
        <p:nvSpPr>
          <p:cNvPr id="7" name="Segnaposto contenuto 5"/>
          <p:cNvSpPr>
            <a:spLocks noGrp="1"/>
          </p:cNvSpPr>
          <p:nvPr>
            <p:ph sz="quarter" idx="1"/>
          </p:nvPr>
        </p:nvSpPr>
        <p:spPr>
          <a:xfrm>
            <a:off x="323528" y="3573016"/>
            <a:ext cx="8229600" cy="2232248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Beam pipe: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Very preliminary discussions have been started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Detector installation: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Conceptual studies have been started:</a:t>
            </a:r>
          </a:p>
          <a:p>
            <a:pPr lvl="1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https://indico.cern.ch/getFile.py/access?contribId=4&amp;resId=0&amp;materialId=slides&amp;confId=143327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More detailed drawings will come soon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R. Santoro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ITS upgrade meeting, 18/07/2011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7" name="Segnaposto contenuto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Abstract: completed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Draft version of text: is still on-going</a:t>
            </a:r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The first figures are coming …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The interaction with the other WGs is very important!!!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C:\Users\Santoro\AppData\Local\Microsoft\Windows\Temporary Internet Files\Content.IE5\3Z09JN5K\MC90042316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0345" y="1772816"/>
            <a:ext cx="409887" cy="409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tellite">
  <a:themeElements>
    <a:clrScheme name="Satellit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atellit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atellit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aga2003">
  <a:themeElements>
    <a:clrScheme name="praga2003 10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3366CC"/>
      </a:hlink>
      <a:folHlink>
        <a:srgbClr val="FFCC66"/>
      </a:folHlink>
    </a:clrScheme>
    <a:fontScheme name="praga2003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aga2003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ga2003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10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3366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praga2003">
  <a:themeElements>
    <a:clrScheme name="praga2003 10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3366CC"/>
      </a:hlink>
      <a:folHlink>
        <a:srgbClr val="FFCC66"/>
      </a:folHlink>
    </a:clrScheme>
    <a:fontScheme name="praga2003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aga2003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ga2003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10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3366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11731</TotalTime>
  <Words>369</Words>
  <Application>Microsoft Office PowerPoint</Application>
  <PresentationFormat>Presentazione su schermo (4:3)</PresentationFormat>
  <Paragraphs>79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15</vt:i4>
      </vt:variant>
    </vt:vector>
  </HeadingPairs>
  <TitlesOfParts>
    <vt:vector size="19" baseType="lpstr">
      <vt:lpstr>Satellite</vt:lpstr>
      <vt:lpstr>praga2003</vt:lpstr>
      <vt:lpstr>Custom Design</vt:lpstr>
      <vt:lpstr>1_praga2003</vt:lpstr>
      <vt:lpstr>WG4 Progress Report</vt:lpstr>
      <vt:lpstr>Chapter V (I)</vt:lpstr>
      <vt:lpstr>Diapositiva 3</vt:lpstr>
      <vt:lpstr>Requirements: 1st scenario</vt:lpstr>
      <vt:lpstr>Requirements: 2nd scenario</vt:lpstr>
      <vt:lpstr>Chapter V (II)</vt:lpstr>
      <vt:lpstr>Chapter V (III)</vt:lpstr>
      <vt:lpstr>Chapter V (IV)</vt:lpstr>
      <vt:lpstr>Summary</vt:lpstr>
      <vt:lpstr>Spares</vt:lpstr>
      <vt:lpstr>Diapositiva 11</vt:lpstr>
      <vt:lpstr>Diapositiva 12</vt:lpstr>
      <vt:lpstr>Diapositiva 13</vt:lpstr>
      <vt:lpstr>Diapositiva 14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Detector re-commissioning and upcoming data-takings</dc:title>
  <dc:creator>Santoro</dc:creator>
  <cp:lastModifiedBy>Santoro</cp:lastModifiedBy>
  <cp:revision>975</cp:revision>
  <dcterms:created xsi:type="dcterms:W3CDTF">2009-06-16T15:41:58Z</dcterms:created>
  <dcterms:modified xsi:type="dcterms:W3CDTF">2011-07-18T10:33:40Z</dcterms:modified>
</cp:coreProperties>
</file>