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</p:sldMasterIdLst>
  <p:notesMasterIdLst>
    <p:notesMasterId r:id="rId18"/>
  </p:notesMasterIdLst>
  <p:sldIdLst>
    <p:sldId id="256" r:id="rId5"/>
    <p:sldId id="257" r:id="rId6"/>
    <p:sldId id="258" r:id="rId7"/>
    <p:sldId id="265" r:id="rId8"/>
    <p:sldId id="259" r:id="rId9"/>
    <p:sldId id="260" r:id="rId10"/>
    <p:sldId id="266" r:id="rId11"/>
    <p:sldId id="261" r:id="rId12"/>
    <p:sldId id="262" r:id="rId13"/>
    <p:sldId id="263" r:id="rId14"/>
    <p:sldId id="267" r:id="rId15"/>
    <p:sldId id="264" r:id="rId16"/>
    <p:sldId id="268" r:id="rId17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1260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AutoShape 1">
            <a:extLst>
              <a:ext uri="{FF2B5EF4-FFF2-40B4-BE49-F238E27FC236}">
                <a16:creationId xmlns:a16="http://schemas.microsoft.com/office/drawing/2014/main" id="{4CFFB006-35D6-315A-6C49-D88D4A21F9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2" name="AutoShape 2">
            <a:extLst>
              <a:ext uri="{FF2B5EF4-FFF2-40B4-BE49-F238E27FC236}">
                <a16:creationId xmlns:a16="http://schemas.microsoft.com/office/drawing/2014/main" id="{2C4DD839-BA50-10D1-AA9C-331CCF341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AutoShape 3">
            <a:extLst>
              <a:ext uri="{FF2B5EF4-FFF2-40B4-BE49-F238E27FC236}">
                <a16:creationId xmlns:a16="http://schemas.microsoft.com/office/drawing/2014/main" id="{3B4D8675-0AA0-8920-DFDC-1E776FB9B0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AutoShape 4">
            <a:extLst>
              <a:ext uri="{FF2B5EF4-FFF2-40B4-BE49-F238E27FC236}">
                <a16:creationId xmlns:a16="http://schemas.microsoft.com/office/drawing/2014/main" id="{A2E24A6D-27FF-BF86-B3BA-C91916FE1B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AutoShape 5">
            <a:extLst>
              <a:ext uri="{FF2B5EF4-FFF2-40B4-BE49-F238E27FC236}">
                <a16:creationId xmlns:a16="http://schemas.microsoft.com/office/drawing/2014/main" id="{19035F1E-C831-B110-685B-2CCF7D0556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AutoShape 6">
            <a:extLst>
              <a:ext uri="{FF2B5EF4-FFF2-40B4-BE49-F238E27FC236}">
                <a16:creationId xmlns:a16="http://schemas.microsoft.com/office/drawing/2014/main" id="{23EB6884-3859-24F5-B6C0-0A66A1ACE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AutoShape 7">
            <a:extLst>
              <a:ext uri="{FF2B5EF4-FFF2-40B4-BE49-F238E27FC236}">
                <a16:creationId xmlns:a16="http://schemas.microsoft.com/office/drawing/2014/main" id="{00F3A38B-7915-14B8-86ED-AADEDF1CC9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AutoShape 8">
            <a:extLst>
              <a:ext uri="{FF2B5EF4-FFF2-40B4-BE49-F238E27FC236}">
                <a16:creationId xmlns:a16="http://schemas.microsoft.com/office/drawing/2014/main" id="{53B6C1A4-0FF9-13B2-A610-51BD50EC53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Text Box 9">
            <a:extLst>
              <a:ext uri="{FF2B5EF4-FFF2-40B4-BE49-F238E27FC236}">
                <a16:creationId xmlns:a16="http://schemas.microsoft.com/office/drawing/2014/main" id="{78C652B8-B064-6C88-15C3-CA6740B3EF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3268663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Text Box 10">
            <a:extLst>
              <a:ext uri="{FF2B5EF4-FFF2-40B4-BE49-F238E27FC236}">
                <a16:creationId xmlns:a16="http://schemas.microsoft.com/office/drawing/2014/main" id="{89763F36-721C-895E-DD5B-7114AF78C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3075" y="0"/>
            <a:ext cx="3268663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Rectangle 11">
            <a:extLst>
              <a:ext uri="{FF2B5EF4-FFF2-40B4-BE49-F238E27FC236}">
                <a16:creationId xmlns:a16="http://schemas.microsoft.com/office/drawing/2014/main" id="{F7CB91BA-BDC6-3CC4-1E33-E2847D1E90C2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8888" y="801688"/>
            <a:ext cx="5026025" cy="399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5132" name="Rectangle 12">
            <a:extLst>
              <a:ext uri="{FF2B5EF4-FFF2-40B4-BE49-F238E27FC236}">
                <a16:creationId xmlns:a16="http://schemas.microsoft.com/office/drawing/2014/main" id="{FAAAD7E3-F3E6-350D-819D-2A9B408A2CED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4088" cy="479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5133" name="Text Box 13">
            <a:extLst>
              <a:ext uri="{FF2B5EF4-FFF2-40B4-BE49-F238E27FC236}">
                <a16:creationId xmlns:a16="http://schemas.microsoft.com/office/drawing/2014/main" id="{92A06C2A-A6D2-4361-B4DB-06FAF8F4BF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0155238"/>
            <a:ext cx="3268663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4" name="Rectangle 14">
            <a:extLst>
              <a:ext uri="{FF2B5EF4-FFF2-40B4-BE49-F238E27FC236}">
                <a16:creationId xmlns:a16="http://schemas.microsoft.com/office/drawing/2014/main" id="{343E4EE8-2FCF-F244-D8D8-ED649D13947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281488" y="10155238"/>
            <a:ext cx="32623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fld id="{92B65050-3DEA-49AB-AC9F-4EE07D4E4C2E}" type="slidenum">
              <a:rPr lang="de-DE" altLang="en-US"/>
              <a:pPr/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7605D019-BBF2-69A8-885D-38E0CEF8CB34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E89E23B-906A-4186-BBD9-A8F8CE888424}" type="slidenum">
              <a:rPr lang="de-DE" altLang="en-US"/>
              <a:pPr/>
              <a:t>1</a:t>
            </a:fld>
            <a:endParaRPr lang="de-DE" altLang="en-US"/>
          </a:p>
        </p:txBody>
      </p:sp>
      <p:sp>
        <p:nvSpPr>
          <p:cNvPr id="15361" name="Text Box 1">
            <a:extLst>
              <a:ext uri="{FF2B5EF4-FFF2-40B4-BE49-F238E27FC236}">
                <a16:creationId xmlns:a16="http://schemas.microsoft.com/office/drawing/2014/main" id="{50446A15-E00D-5E38-5E47-0AC63E4FF4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3075" y="10155238"/>
            <a:ext cx="3263900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74FD2CB5-E53F-4449-9CA9-0DE26CCB34AB}" type="slidenum">
              <a:rPr lang="de-DE" altLang="en-US" sz="1200">
                <a:latin typeface="Times New Roman" panose="02020603050405020304" pitchFamily="18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1</a:t>
            </a:fld>
            <a:endParaRPr lang="de-DE" altLang="en-US" sz="1200">
              <a:latin typeface="Times New Roman" panose="02020603050405020304" pitchFamily="18" charset="0"/>
            </a:endParaRPr>
          </a:p>
        </p:txBody>
      </p:sp>
      <p:sp>
        <p:nvSpPr>
          <p:cNvPr id="15362" name="Text Box 2">
            <a:extLst>
              <a:ext uri="{FF2B5EF4-FFF2-40B4-BE49-F238E27FC236}">
                <a16:creationId xmlns:a16="http://schemas.microsoft.com/office/drawing/2014/main" id="{3C22964D-4AF1-0EF8-A464-04DE16D1FC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1488" y="10155238"/>
            <a:ext cx="3268662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4A6854EC-8B4B-446B-8F76-4DE24ED28DD2}" type="slidenum">
              <a:rPr lang="de-DE" altLang="en-US" sz="1200">
                <a:latin typeface="Times New Roman" panose="02020603050405020304" pitchFamily="18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1</a:t>
            </a:fld>
            <a:endParaRPr lang="de-DE" altLang="en-US" sz="1200">
              <a:latin typeface="Times New Roman" panose="02020603050405020304" pitchFamily="18" charset="0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66642047-7C7E-086C-E137-039CC57FB6AA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60475" y="801688"/>
            <a:ext cx="5040313" cy="40100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4" name="Text Box 4">
            <a:extLst>
              <a:ext uri="{FF2B5EF4-FFF2-40B4-BE49-F238E27FC236}">
                <a16:creationId xmlns:a16="http://schemas.microsoft.com/office/drawing/2014/main" id="{15D4B1FA-F020-7DB6-69B4-E4635FFC75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968DC2BC-7828-F7A1-D527-46357B71E14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2D42132-9C32-4E46-A141-E882A5871DAE}" type="slidenum">
              <a:rPr lang="de-DE" altLang="en-US"/>
              <a:pPr/>
              <a:t>10</a:t>
            </a:fld>
            <a:endParaRPr lang="de-DE" altLang="en-US"/>
          </a:p>
        </p:txBody>
      </p:sp>
      <p:sp>
        <p:nvSpPr>
          <p:cNvPr id="22529" name="Rectangle 1">
            <a:extLst>
              <a:ext uri="{FF2B5EF4-FFF2-40B4-BE49-F238E27FC236}">
                <a16:creationId xmlns:a16="http://schemas.microsoft.com/office/drawing/2014/main" id="{F27D3689-7634-F525-CCA5-CA274036A64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8888" y="801688"/>
            <a:ext cx="5027612" cy="3995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2353A718-6EA9-EED7-CB70-0BD88EA7B6F9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35675" cy="47990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7B2BFCD2-AB53-4CA8-701A-9D5634AE8D6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436F3EE-65A9-4BDE-AE43-4607296D046C}" type="slidenum">
              <a:rPr lang="de-DE" altLang="en-US"/>
              <a:pPr/>
              <a:t>11</a:t>
            </a:fld>
            <a:endParaRPr lang="de-DE" altLang="en-US"/>
          </a:p>
        </p:txBody>
      </p:sp>
      <p:sp>
        <p:nvSpPr>
          <p:cNvPr id="17409" name="Text Box 1">
            <a:extLst>
              <a:ext uri="{FF2B5EF4-FFF2-40B4-BE49-F238E27FC236}">
                <a16:creationId xmlns:a16="http://schemas.microsoft.com/office/drawing/2014/main" id="{3478BA3E-C4E3-62A0-8042-D87E6E463D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1488" y="10155238"/>
            <a:ext cx="3267075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4AB24714-B1ED-48B1-848C-F0FCB5CE7513}" type="slidenum">
              <a:rPr lang="de-DE" altLang="en-US" sz="1200">
                <a:latin typeface="Times New Roman" panose="02020603050405020304" pitchFamily="18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11</a:t>
            </a:fld>
            <a:endParaRPr lang="de-DE" altLang="en-US" sz="1200">
              <a:latin typeface="Times New Roman" panose="02020603050405020304" pitchFamily="18" charset="0"/>
            </a:endParaRPr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7323DC02-4842-9CF0-EFE3-9AC67208723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60475" y="801688"/>
            <a:ext cx="5040313" cy="40100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D53274D1-69E9-F3BA-B2AC-C2223FCD2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6788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2638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139F9909-9212-EAFF-B584-5BDEDD64A50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C9DDFE6-4CE4-43E1-B4D1-F7C016292F1D}" type="slidenum">
              <a:rPr lang="de-DE" altLang="en-US"/>
              <a:pPr/>
              <a:t>12</a:t>
            </a:fld>
            <a:endParaRPr lang="de-DE" altLang="en-US"/>
          </a:p>
        </p:txBody>
      </p:sp>
      <p:sp>
        <p:nvSpPr>
          <p:cNvPr id="23553" name="Text Box 1">
            <a:extLst>
              <a:ext uri="{FF2B5EF4-FFF2-40B4-BE49-F238E27FC236}">
                <a16:creationId xmlns:a16="http://schemas.microsoft.com/office/drawing/2014/main" id="{0FBC695D-0D1A-FB82-A6B0-DEC35E66CC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1488" y="10155238"/>
            <a:ext cx="3267075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7FB94A05-176C-46BF-83CD-40E7AE6F6EB4}" type="slidenum">
              <a:rPr lang="de-DE" altLang="en-US" sz="1200">
                <a:latin typeface="Times New Roman" panose="02020603050405020304" pitchFamily="18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12</a:t>
            </a:fld>
            <a:endParaRPr lang="de-DE" altLang="en-US" sz="1200">
              <a:latin typeface="Times New Roman" panose="02020603050405020304" pitchFamily="18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3A98EDE3-FC6A-172F-91A1-316306EA9D52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8075" y="801688"/>
            <a:ext cx="5345113" cy="40100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5" name="Text Box 3">
            <a:extLst>
              <a:ext uri="{FF2B5EF4-FFF2-40B4-BE49-F238E27FC236}">
                <a16:creationId xmlns:a16="http://schemas.microsoft.com/office/drawing/2014/main" id="{50F7F993-CBE0-6E00-BA08-DBB042987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6788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139F9909-9212-EAFF-B584-5BDEDD64A50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C9DDFE6-4CE4-43E1-B4D1-F7C016292F1D}" type="slidenum">
              <a:rPr lang="de-DE" altLang="en-US"/>
              <a:pPr/>
              <a:t>13</a:t>
            </a:fld>
            <a:endParaRPr lang="de-DE" altLang="en-US"/>
          </a:p>
        </p:txBody>
      </p:sp>
      <p:sp>
        <p:nvSpPr>
          <p:cNvPr id="23553" name="Text Box 1">
            <a:extLst>
              <a:ext uri="{FF2B5EF4-FFF2-40B4-BE49-F238E27FC236}">
                <a16:creationId xmlns:a16="http://schemas.microsoft.com/office/drawing/2014/main" id="{0FBC695D-0D1A-FB82-A6B0-DEC35E66CC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1488" y="10155238"/>
            <a:ext cx="3267075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7FB94A05-176C-46BF-83CD-40E7AE6F6EB4}" type="slidenum">
              <a:rPr lang="de-DE" altLang="en-US" sz="1200">
                <a:latin typeface="Times New Roman" panose="02020603050405020304" pitchFamily="18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13</a:t>
            </a:fld>
            <a:endParaRPr lang="de-DE" altLang="en-US" sz="1200">
              <a:latin typeface="Times New Roman" panose="02020603050405020304" pitchFamily="18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3A98EDE3-FC6A-172F-91A1-316306EA9D52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8075" y="801688"/>
            <a:ext cx="5345113" cy="40100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5" name="Text Box 3">
            <a:extLst>
              <a:ext uri="{FF2B5EF4-FFF2-40B4-BE49-F238E27FC236}">
                <a16:creationId xmlns:a16="http://schemas.microsoft.com/office/drawing/2014/main" id="{50F7F993-CBE0-6E00-BA08-DBB042987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6788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333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B85D6AAF-199E-2C13-81A1-4477CBA854A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E77BA0F-95BD-4652-A86C-94E7154C5E38}" type="slidenum">
              <a:rPr lang="de-DE" altLang="en-US"/>
              <a:pPr/>
              <a:t>2</a:t>
            </a:fld>
            <a:endParaRPr lang="de-DE" altLang="en-US"/>
          </a:p>
        </p:txBody>
      </p:sp>
      <p:sp>
        <p:nvSpPr>
          <p:cNvPr id="16385" name="Text Box 1">
            <a:extLst>
              <a:ext uri="{FF2B5EF4-FFF2-40B4-BE49-F238E27FC236}">
                <a16:creationId xmlns:a16="http://schemas.microsoft.com/office/drawing/2014/main" id="{8FB5842B-AFDC-9D06-0EFB-F354281E93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3075" y="10155238"/>
            <a:ext cx="3263900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1BB2BFF7-8FAC-4F5C-A10D-E61FF96D4127}" type="slidenum">
              <a:rPr lang="de-DE" altLang="en-US" sz="1200">
                <a:latin typeface="Times New Roman" panose="02020603050405020304" pitchFamily="18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2</a:t>
            </a:fld>
            <a:endParaRPr lang="de-DE" altLang="en-US" sz="1200">
              <a:latin typeface="Times New Roman" panose="02020603050405020304" pitchFamily="18" charset="0"/>
            </a:endParaRPr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CFF7891E-5DA2-9D08-3F7D-788BDE540005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8075" y="801688"/>
            <a:ext cx="5345113" cy="40100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7" name="Text Box 3">
            <a:extLst>
              <a:ext uri="{FF2B5EF4-FFF2-40B4-BE49-F238E27FC236}">
                <a16:creationId xmlns:a16="http://schemas.microsoft.com/office/drawing/2014/main" id="{C049F864-939F-D08C-2946-BC6ABB3F1A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0438" cy="480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7B2BFCD2-AB53-4CA8-701A-9D5634AE8D6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436F3EE-65A9-4BDE-AE43-4607296D046C}" type="slidenum">
              <a:rPr lang="de-DE" altLang="en-US"/>
              <a:pPr/>
              <a:t>3</a:t>
            </a:fld>
            <a:endParaRPr lang="de-DE" altLang="en-US"/>
          </a:p>
        </p:txBody>
      </p:sp>
      <p:sp>
        <p:nvSpPr>
          <p:cNvPr id="17409" name="Text Box 1">
            <a:extLst>
              <a:ext uri="{FF2B5EF4-FFF2-40B4-BE49-F238E27FC236}">
                <a16:creationId xmlns:a16="http://schemas.microsoft.com/office/drawing/2014/main" id="{3478BA3E-C4E3-62A0-8042-D87E6E463D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1488" y="10155238"/>
            <a:ext cx="3267075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4AB24714-B1ED-48B1-848C-F0FCB5CE7513}" type="slidenum">
              <a:rPr lang="de-DE" altLang="en-US" sz="1200">
                <a:latin typeface="Times New Roman" panose="02020603050405020304" pitchFamily="18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3</a:t>
            </a:fld>
            <a:endParaRPr lang="de-DE" altLang="en-US" sz="1200">
              <a:latin typeface="Times New Roman" panose="02020603050405020304" pitchFamily="18" charset="0"/>
            </a:endParaRPr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7323DC02-4842-9CF0-EFE3-9AC67208723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8075" y="801688"/>
            <a:ext cx="5345113" cy="40100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D53274D1-69E9-F3BA-B2AC-C2223FCD2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6788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7B2BFCD2-AB53-4CA8-701A-9D5634AE8D6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436F3EE-65A9-4BDE-AE43-4607296D046C}" type="slidenum">
              <a:rPr lang="de-DE" altLang="en-US"/>
              <a:pPr/>
              <a:t>4</a:t>
            </a:fld>
            <a:endParaRPr lang="de-DE" altLang="en-US"/>
          </a:p>
        </p:txBody>
      </p:sp>
      <p:sp>
        <p:nvSpPr>
          <p:cNvPr id="17409" name="Text Box 1">
            <a:extLst>
              <a:ext uri="{FF2B5EF4-FFF2-40B4-BE49-F238E27FC236}">
                <a16:creationId xmlns:a16="http://schemas.microsoft.com/office/drawing/2014/main" id="{3478BA3E-C4E3-62A0-8042-D87E6E463D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1488" y="10155238"/>
            <a:ext cx="3267075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4AB24714-B1ED-48B1-848C-F0FCB5CE7513}" type="slidenum">
              <a:rPr lang="de-DE" altLang="en-US" sz="1200">
                <a:latin typeface="Times New Roman" panose="02020603050405020304" pitchFamily="18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4</a:t>
            </a:fld>
            <a:endParaRPr lang="de-DE" altLang="en-US" sz="1200">
              <a:latin typeface="Times New Roman" panose="02020603050405020304" pitchFamily="18" charset="0"/>
            </a:endParaRPr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7323DC02-4842-9CF0-EFE3-9AC67208723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8075" y="801688"/>
            <a:ext cx="5345113" cy="40100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D53274D1-69E9-F3BA-B2AC-C2223FCD2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6788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841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C1D62916-82D4-394F-2A64-F6E89BE4D1B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3AAE6C-EE0B-42ED-88E0-C6C538EFED46}" type="slidenum">
              <a:rPr lang="de-DE" altLang="en-US"/>
              <a:pPr/>
              <a:t>5</a:t>
            </a:fld>
            <a:endParaRPr lang="de-DE" altLang="en-US"/>
          </a:p>
        </p:txBody>
      </p:sp>
      <p:sp>
        <p:nvSpPr>
          <p:cNvPr id="18433" name="Text Box 1">
            <a:extLst>
              <a:ext uri="{FF2B5EF4-FFF2-40B4-BE49-F238E27FC236}">
                <a16:creationId xmlns:a16="http://schemas.microsoft.com/office/drawing/2014/main" id="{515B44D0-955C-CCFB-FA89-37D78D34B3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1488" y="10155238"/>
            <a:ext cx="3267075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3A41A5D7-0D7A-473B-B027-037AFCED2FC8}" type="slidenum">
              <a:rPr lang="de-DE" altLang="en-US" sz="1200">
                <a:latin typeface="Times New Roman" panose="02020603050405020304" pitchFamily="18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5</a:t>
            </a:fld>
            <a:endParaRPr lang="de-DE" altLang="en-US" sz="1200">
              <a:latin typeface="Times New Roman" panose="02020603050405020304" pitchFamily="18" charset="0"/>
            </a:endParaRPr>
          </a:p>
        </p:txBody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75112EC0-5568-D0F3-1A88-E25D0297F50A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60475" y="801688"/>
            <a:ext cx="5040313" cy="40100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5" name="Text Box 3">
            <a:extLst>
              <a:ext uri="{FF2B5EF4-FFF2-40B4-BE49-F238E27FC236}">
                <a16:creationId xmlns:a16="http://schemas.microsoft.com/office/drawing/2014/main" id="{B6B485B8-033C-7B61-F850-A7697F7652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6788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46E7B95E-103E-E202-E960-D58A82DB2CE4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F2799E6-1716-4CC0-9597-6948D401E287}" type="slidenum">
              <a:rPr lang="de-DE" altLang="en-US"/>
              <a:pPr/>
              <a:t>6</a:t>
            </a:fld>
            <a:endParaRPr lang="de-DE" altLang="en-US"/>
          </a:p>
        </p:txBody>
      </p:sp>
      <p:sp>
        <p:nvSpPr>
          <p:cNvPr id="19457" name="Text Box 1">
            <a:extLst>
              <a:ext uri="{FF2B5EF4-FFF2-40B4-BE49-F238E27FC236}">
                <a16:creationId xmlns:a16="http://schemas.microsoft.com/office/drawing/2014/main" id="{86A644D2-0021-19A4-83E1-78905FB2B7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1488" y="10155238"/>
            <a:ext cx="3267075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CCB05260-F5CD-482A-8372-D48D24F4A28D}" type="slidenum">
              <a:rPr lang="de-DE" altLang="en-US" sz="1200">
                <a:latin typeface="Times New Roman" panose="02020603050405020304" pitchFamily="18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6</a:t>
            </a:fld>
            <a:endParaRPr lang="de-DE" altLang="en-US" sz="1200">
              <a:latin typeface="Times New Roman" panose="02020603050405020304" pitchFamily="18" charset="0"/>
            </a:endParaRPr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6F7F7C6A-FA4C-AB76-02A7-B521D4B5B0D2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60475" y="801688"/>
            <a:ext cx="5040313" cy="40100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9" name="Text Box 3">
            <a:extLst>
              <a:ext uri="{FF2B5EF4-FFF2-40B4-BE49-F238E27FC236}">
                <a16:creationId xmlns:a16="http://schemas.microsoft.com/office/drawing/2014/main" id="{5D779266-B718-9A8C-D0B1-4E8FCA304E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6788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7B2BFCD2-AB53-4CA8-701A-9D5634AE8D6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436F3EE-65A9-4BDE-AE43-4607296D046C}" type="slidenum">
              <a:rPr lang="de-DE" altLang="en-US"/>
              <a:pPr/>
              <a:t>7</a:t>
            </a:fld>
            <a:endParaRPr lang="de-DE" altLang="en-US"/>
          </a:p>
        </p:txBody>
      </p:sp>
      <p:sp>
        <p:nvSpPr>
          <p:cNvPr id="17409" name="Text Box 1">
            <a:extLst>
              <a:ext uri="{FF2B5EF4-FFF2-40B4-BE49-F238E27FC236}">
                <a16:creationId xmlns:a16="http://schemas.microsoft.com/office/drawing/2014/main" id="{3478BA3E-C4E3-62A0-8042-D87E6E463D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1488" y="10155238"/>
            <a:ext cx="3267075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4AB24714-B1ED-48B1-848C-F0FCB5CE7513}" type="slidenum">
              <a:rPr lang="de-DE" altLang="en-US" sz="1200">
                <a:latin typeface="Times New Roman" panose="02020603050405020304" pitchFamily="18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7</a:t>
            </a:fld>
            <a:endParaRPr lang="de-DE" altLang="en-US" sz="1200">
              <a:latin typeface="Times New Roman" panose="02020603050405020304" pitchFamily="18" charset="0"/>
            </a:endParaRPr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7323DC02-4842-9CF0-EFE3-9AC67208723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60475" y="801688"/>
            <a:ext cx="5040313" cy="40100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D53274D1-69E9-F3BA-B2AC-C2223FCD2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6788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0921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43446C5C-ADD4-F1C3-0EE3-908597D53410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43B701-8DF1-465F-AAA6-2FA378AA2441}" type="slidenum">
              <a:rPr lang="de-DE" altLang="en-US"/>
              <a:pPr/>
              <a:t>8</a:t>
            </a:fld>
            <a:endParaRPr lang="de-DE" altLang="en-US"/>
          </a:p>
        </p:txBody>
      </p:sp>
      <p:sp>
        <p:nvSpPr>
          <p:cNvPr id="20481" name="Text Box 1">
            <a:extLst>
              <a:ext uri="{FF2B5EF4-FFF2-40B4-BE49-F238E27FC236}">
                <a16:creationId xmlns:a16="http://schemas.microsoft.com/office/drawing/2014/main" id="{87ADA26B-636A-166A-8E9B-AFD9AF83D1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1488" y="10155238"/>
            <a:ext cx="3267075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A58F9F64-5556-457F-AF3B-7565886BAF6C}" type="slidenum">
              <a:rPr lang="de-DE" altLang="en-US" sz="1200">
                <a:latin typeface="Times New Roman" panose="02020603050405020304" pitchFamily="18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8</a:t>
            </a:fld>
            <a:endParaRPr lang="de-DE" altLang="en-US" sz="1200">
              <a:latin typeface="Times New Roman" panose="02020603050405020304" pitchFamily="18" charset="0"/>
            </a:endParaRPr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7D7616C7-C1F4-96E5-6F55-9D983FBFB67E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8075" y="801688"/>
            <a:ext cx="5345113" cy="40100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3" name="Text Box 3">
            <a:extLst>
              <a:ext uri="{FF2B5EF4-FFF2-40B4-BE49-F238E27FC236}">
                <a16:creationId xmlns:a16="http://schemas.microsoft.com/office/drawing/2014/main" id="{ED358C6A-724A-EE39-7FF8-2FB1243D8B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6788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ABCC271E-44A7-B990-84EB-322C1A85F8D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67A1EBB-9644-47BA-83AE-556DB72135E8}" type="slidenum">
              <a:rPr lang="de-DE" altLang="en-US"/>
              <a:pPr/>
              <a:t>9</a:t>
            </a:fld>
            <a:endParaRPr lang="de-DE" altLang="en-US"/>
          </a:p>
        </p:txBody>
      </p:sp>
      <p:sp>
        <p:nvSpPr>
          <p:cNvPr id="21505" name="Text Box 1">
            <a:extLst>
              <a:ext uri="{FF2B5EF4-FFF2-40B4-BE49-F238E27FC236}">
                <a16:creationId xmlns:a16="http://schemas.microsoft.com/office/drawing/2014/main" id="{BCD3423D-15B8-816C-11A8-3B4AF2A66F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1488" y="10155238"/>
            <a:ext cx="3263900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60C3D860-23DC-4712-B6ED-334F0C4826A0}" type="slidenum">
              <a:rPr lang="de-DE" altLang="en-US" sz="1200">
                <a:latin typeface="Times New Roman" panose="02020603050405020304" pitchFamily="18" charset="0"/>
                <a:ea typeface="ＭＳ Ｐゴシック" panose="020B0600070205080204" pitchFamily="34" charset="-128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9</a:t>
            </a:fld>
            <a:endParaRPr lang="de-DE" altLang="en-US" sz="120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21506" name="Text Box 2">
            <a:extLst>
              <a:ext uri="{FF2B5EF4-FFF2-40B4-BE49-F238E27FC236}">
                <a16:creationId xmlns:a16="http://schemas.microsoft.com/office/drawing/2014/main" id="{F5E047C5-06C7-C90F-AE14-DBF45381B5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1488" y="10155238"/>
            <a:ext cx="3268662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0C0122B3-7CFE-4866-B013-BEA585AA6392}" type="slidenum">
              <a:rPr lang="de-DE" altLang="en-US" sz="1200">
                <a:latin typeface="Times New Roman" panose="02020603050405020304" pitchFamily="18" charset="0"/>
                <a:ea typeface="ＭＳ Ｐゴシック" panose="020B0600070205080204" pitchFamily="34" charset="-128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9</a:t>
            </a:fld>
            <a:endParaRPr lang="de-DE" altLang="en-US" sz="120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458A8E7A-BC99-301C-6AFC-E0A5B58716B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60475" y="801688"/>
            <a:ext cx="5040313" cy="40100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Text Box 4">
            <a:extLst>
              <a:ext uri="{FF2B5EF4-FFF2-40B4-BE49-F238E27FC236}">
                <a16:creationId xmlns:a16="http://schemas.microsoft.com/office/drawing/2014/main" id="{0A9C92AC-CA72-F755-0B82-A51D3E357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0C94C-FC61-5CC5-4245-8C6236FF71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27A22D-3EFA-F2BD-D734-8AFE71C3A3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C7F4C-8B5C-D488-6C54-03ED4F84D22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630F43-EBE9-9A5D-AEF5-85881F0F8E5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CC0CB-A2AC-DB84-8321-552AAF46C56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437BED6-14B9-469E-A7E2-CF1E8637EBB4}" type="slidenum">
              <a:rPr lang="pl-PL" altLang="en-US"/>
              <a:pPr/>
              <a:t>‹#›</a:t>
            </a:fld>
            <a:endParaRPr lang="pl-PL" altLang="en-US"/>
          </a:p>
        </p:txBody>
      </p:sp>
    </p:spTree>
    <p:extLst>
      <p:ext uri="{BB962C8B-B14F-4D97-AF65-F5344CB8AC3E}">
        <p14:creationId xmlns:p14="http://schemas.microsoft.com/office/powerpoint/2010/main" val="1361622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768C8-77CA-85F5-119C-D80162789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A13BC0-806B-3539-90FD-15B68A3F7F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0BC56-EEDF-D1D8-A45F-FA72E506B9C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BDBA49-1A10-F78F-5C4D-3FC44337F67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54130-3110-99B6-8E75-D3B36CDC83A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7B41079-E8EC-4A27-9EF9-15412A15F479}" type="slidenum">
              <a:rPr lang="pl-PL" altLang="en-US"/>
              <a:pPr/>
              <a:t>‹#›</a:t>
            </a:fld>
            <a:endParaRPr lang="pl-PL" altLang="en-US"/>
          </a:p>
        </p:txBody>
      </p:sp>
    </p:spTree>
    <p:extLst>
      <p:ext uri="{BB962C8B-B14F-4D97-AF65-F5344CB8AC3E}">
        <p14:creationId xmlns:p14="http://schemas.microsoft.com/office/powerpoint/2010/main" val="228110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0754BA-DF73-F415-404E-62E11FCC8A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58499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314CCB-310D-3C91-E5DF-E29C9D3FA3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58499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CDD5EE-1450-6C92-350E-50D08E93501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FB13FC-F569-1722-57C2-077A4A163D5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55816-ACD1-FA8C-43A3-0AC73A26B36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9D5C7F8-2BC3-47A5-B4B5-C82453B7CC42}" type="slidenum">
              <a:rPr lang="pl-PL" altLang="en-US"/>
              <a:pPr/>
              <a:t>‹#›</a:t>
            </a:fld>
            <a:endParaRPr lang="pl-PL" altLang="en-US"/>
          </a:p>
        </p:txBody>
      </p:sp>
    </p:spTree>
    <p:extLst>
      <p:ext uri="{BB962C8B-B14F-4D97-AF65-F5344CB8AC3E}">
        <p14:creationId xmlns:p14="http://schemas.microsoft.com/office/powerpoint/2010/main" val="3716234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8B0BD-86B4-2997-5C30-72A3E68BA5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F054DB-B301-9924-E0B1-0A7F970979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59242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FD04E-3592-CF4B-A862-60BF07250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19813-C5FA-2A68-C090-18EAF6664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9036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E5EDB-ADEB-B73C-2985-32A11CF7C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C04221-8C70-570A-152A-3462814C32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25140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FFF67-6D07-BEAC-08DE-491155916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80F10-F14F-BE31-C112-B81C3139E1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763713"/>
            <a:ext cx="4448175" cy="5059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6B478C-E384-535B-92D8-446802FCBC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813" y="1763713"/>
            <a:ext cx="4449762" cy="5059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08828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5874C-BEA8-1616-5F4D-C59CFB877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C0C92C-60D3-4B16-4183-71329D3620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0FDEFA-B497-4F9F-52F3-FD0F96F724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848AA9-3C41-9EAD-AFE5-8524FB2A58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0E9670-3A74-8463-8A8E-B1F617F09B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33848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0B75D-7F02-4E2C-0773-F27747376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590725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31016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9CA3E-4646-EE74-D256-96A871C04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0CA7E-989E-15A9-6B92-C5E90F779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0F0F83-C0FD-10DC-E33C-FA9DC114D6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8914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5D313-1085-5978-2145-A92BAAD3A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4CD02E-033A-40A2-86FE-B69871ED6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20BD54-4DBE-2BFD-E0A6-0E5C6569411D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80283-BBBD-8BF4-6FA8-FAFACACA277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FE6809-8FEC-BFEB-E71E-D77840C0D96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E8D6785-6321-428C-AB2F-DB7A2AE2FE6D}" type="slidenum">
              <a:rPr lang="pl-PL" altLang="en-US"/>
              <a:pPr/>
              <a:t>‹#›</a:t>
            </a:fld>
            <a:endParaRPr lang="pl-PL" altLang="en-US"/>
          </a:p>
        </p:txBody>
      </p:sp>
    </p:spTree>
    <p:extLst>
      <p:ext uri="{BB962C8B-B14F-4D97-AF65-F5344CB8AC3E}">
        <p14:creationId xmlns:p14="http://schemas.microsoft.com/office/powerpoint/2010/main" val="24828200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992FE-C767-993E-5960-3B5B1489F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2967FF-E895-5E7D-2AA0-7783B330E8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6A6D3-E32E-5B92-A73B-EC2F88FC4D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70690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32A17-C8C3-C564-AF2A-A8DC9702D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0873DC-E4D0-9953-6331-6F8D977129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9566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75BFF0-07BA-1062-7611-192940139D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91388" y="141288"/>
            <a:ext cx="2262187" cy="66817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18F483-166C-E019-0524-38AB69A2C3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141288"/>
            <a:ext cx="6635750" cy="66817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522178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5806E-DA65-BFBC-2B63-72D0E6D39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8" y="141288"/>
            <a:ext cx="9050337" cy="15684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303175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26B4D-F426-B177-7C41-DBF61B2F7F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D74DC5-11E9-C050-2B82-3437B210D4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25240C-5180-F9CE-2B96-4780626619F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38094757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264C0-5AD9-1853-1896-87C7474D8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7DA4D-158E-5A95-34F9-B53FA0C40E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D3E189-287B-C774-9482-E86D0706C4E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916717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3A102-2117-ADD5-2C2A-B72E3F96B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82FF4F-A2D2-934D-5202-0DBD912EC0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6F95B6-75D9-C254-0567-B14F346EB4B0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31626710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FA0B4-E817-AC1D-36B8-BBEB3D186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AA0F73-B433-7906-6154-8FB8F0DBF3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763713"/>
            <a:ext cx="4452937" cy="50704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3A034E-22E6-E280-0565-84CA9D7A5E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8575" y="1763713"/>
            <a:ext cx="4452938" cy="50704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E27AC1-4154-9215-DA36-CB16A0E00B9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322370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2D2E2-0F28-F1E4-F7A3-B0BFCAD2C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DCB376-260F-A95B-B5A4-0696BB9B3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3578E4-E60E-E390-B67F-72928D03B0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43386A-AAD0-DDBE-E92E-076CEBABCF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7CABAD-E79D-7881-CD21-309F4C548A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925125-A39B-8277-AA50-800788606A4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25171656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782CD-5AE6-4C27-17AF-353F29F3A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3ABCE6-FB9F-B30A-D2F2-D5A08094EF6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3729905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FD66C-4F8A-A7CD-DCC5-42F2FCB46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6395B3-09C3-96CB-B2A6-D2AC78BED3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9E716F-8CAA-988C-FBEE-7FD0D52DFFB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9C6A13-953D-FCE3-FBB4-F5CF2ECC84A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A6919-B91A-E8BC-8C1C-B217B6D9894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DDFBBD5-A4FA-4FCA-97B5-7F64236E8E56}" type="slidenum">
              <a:rPr lang="pl-PL" altLang="en-US"/>
              <a:pPr/>
              <a:t>‹#›</a:t>
            </a:fld>
            <a:endParaRPr lang="pl-PL" altLang="en-US"/>
          </a:p>
        </p:txBody>
      </p:sp>
    </p:spTree>
    <p:extLst>
      <p:ext uri="{BB962C8B-B14F-4D97-AF65-F5344CB8AC3E}">
        <p14:creationId xmlns:p14="http://schemas.microsoft.com/office/powerpoint/2010/main" val="23556498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C8605D-95FB-6CE6-7F93-2BE857E2A14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26538668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D98F1-5DAB-23D2-D250-15B2776BE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DF5F85-E369-23BB-9CF0-470F2B45F0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312AFA-C4D1-9B5D-EC0D-168B9DB078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5699A4-3F28-C20E-4F2D-4EFE8DC0868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42801307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2F438-B654-2FA4-1B88-DABC98C10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F6CFDE-70FD-C353-6744-AA76D7C5F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3162CB-0E1F-4B7E-7988-B3C37E67B8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3401F3-A7A5-55AF-8B09-E1EA055DA003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10436064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1122B-23DB-C272-0440-8059D6A56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2EA1D8-2985-9645-4F0C-07CBCC01A0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D232AC-F145-3BA3-EC48-71A94B36E90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28573519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A8E7AD-4305-3D0F-B9CC-F1FA114D8A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97738" y="141288"/>
            <a:ext cx="2263775" cy="6692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3BB185-73F1-6614-7EAC-CDA665C684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141288"/>
            <a:ext cx="6642100" cy="6692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0C024-3C43-3110-D271-286E84F7354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12443089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B02A9-CFBA-47ED-77BD-04F35E239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8" y="141288"/>
            <a:ext cx="9058275" cy="1579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752596-3E6E-6579-62E2-3A6D5B98A5F7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334963" y="7110413"/>
            <a:ext cx="2925762" cy="436562"/>
          </a:xfrm>
        </p:spPr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5074168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544E2-4F21-116D-A526-F137F85BC9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9E4F06-B4C1-8CA2-E359-325666EC76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12B165-BD49-D129-63C9-637C4D55938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13961862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5263-5811-2D48-D3DE-372F3FD28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DDE79-6CF4-044E-52E8-8A6BD7ED78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9DBC1-6BEA-2F46-A3FB-E81FE8BDEF7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30199766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34023-9AC7-8D1E-D9B8-162C6CA52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7F1219-DC7B-A22F-0BFC-7FFED1A504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F19BF-E448-ACC7-C8DA-99188F409B6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25527186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223A3-C024-C301-6996-B492F353A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F6E0B-6B78-60F1-136E-69B8F5B2AC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763713"/>
            <a:ext cx="4452937" cy="50704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61AF6B-2394-3A08-66D6-09B10A3C1F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8575" y="1763713"/>
            <a:ext cx="4452938" cy="50704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69851E-8716-ED3E-3231-A3396398AD7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3123292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A7BEC-1D48-98FC-ECC1-5CCCC6561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052560-418F-E8E0-9A4A-9C73DBFBD5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383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E4B9A-DC0B-C99C-8051-C895F10463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383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6CC215-3C6B-7E83-3503-35B1319CAC4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0D145F-314B-49C6-0FAC-09507FDC8F8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1D54E5-5585-EF38-0972-54E337EBB58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9F1E496-A20E-4DDE-85A3-369F287D0ECE}" type="slidenum">
              <a:rPr lang="pl-PL" altLang="en-US"/>
              <a:pPr/>
              <a:t>‹#›</a:t>
            </a:fld>
            <a:endParaRPr lang="pl-PL" altLang="en-US"/>
          </a:p>
        </p:txBody>
      </p:sp>
    </p:spTree>
    <p:extLst>
      <p:ext uri="{BB962C8B-B14F-4D97-AF65-F5344CB8AC3E}">
        <p14:creationId xmlns:p14="http://schemas.microsoft.com/office/powerpoint/2010/main" val="66521699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23CF7-2A20-30CE-3323-8256C42C6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F5F1C8-2183-97A4-41D9-6F3A8DE437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4318ED-A10F-0B00-0E5E-91A67AD19F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A4BE92-9D95-4B3A-132C-5786B83F0B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C17199-B2E6-616C-9F39-237AB4C3BF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97B074-A2A9-83A6-EC4F-B732DA48C78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23581746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55546-96C2-70A9-304B-E23B4D550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CF9D36-1E8A-9021-3D3D-E357ED54319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17526695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DBD3F1-1388-5136-E541-6F666EE2F5C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29340608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4B905-DA59-FDA7-EC88-F6CA348F5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0F0B9E-46ED-15B6-4277-707D3A7C7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DE260A-3EA4-AB96-BC22-7EBA0284A3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AEAB00-9E7B-8591-827A-F3B09F2B846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25356734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40E5D-AC8D-C59D-B681-931BE95F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F6EAAF-DD1C-D436-ACCC-8406B452AC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0761EA-C670-C591-9BF1-F28E26D7A2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9A9BFD-7F92-7979-3960-DE4D59E4C96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6072894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83441-6A47-A234-4808-C1C2A0210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02BFFA-898E-10AB-6859-38BAD3B8B2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3C3FF-A2B3-6419-6143-E96A344831D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13838755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F25329-F2E4-673F-9027-F85A94B013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97738" y="141288"/>
            <a:ext cx="2263775" cy="6692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0996E4-A9E9-6B57-43E5-08289B62A4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141288"/>
            <a:ext cx="6642100" cy="6692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981D3F-264B-B293-C5F4-017B1FD7A31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6468494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5806E-DA65-BFBC-2B63-72D0E6D39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8" y="141288"/>
            <a:ext cx="9050337" cy="15684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7896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71943-6DAB-0D17-6C50-EAD453031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15DF37-79C4-29E0-0468-DE0BD1E6ED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19C499-8793-6220-F080-4AEA1CFD66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F1A0F6-AF0F-140D-4ACE-8EA413E489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81000F-EE6F-0902-7630-EAD6563B21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70B173-09DC-5576-D1BF-A5B116F2C79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01D24F-AB3B-1762-9007-14BC5C7833C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2F2213-C2CB-0D39-A4C2-8AC2116C5EC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5EE7F7C-2375-4B8C-9737-0C09F7AF2ED0}" type="slidenum">
              <a:rPr lang="pl-PL" altLang="en-US"/>
              <a:pPr/>
              <a:t>‹#›</a:t>
            </a:fld>
            <a:endParaRPr lang="pl-PL" altLang="en-US"/>
          </a:p>
        </p:txBody>
      </p:sp>
    </p:spTree>
    <p:extLst>
      <p:ext uri="{BB962C8B-B14F-4D97-AF65-F5344CB8AC3E}">
        <p14:creationId xmlns:p14="http://schemas.microsoft.com/office/powerpoint/2010/main" val="534739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7FA50-AC46-93CB-5538-980F0A29F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9E4FF5-5419-E2E9-4BC7-5A02CA95D46D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3C2261-5850-9CF0-E48B-874D07D9A37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F5B88B-8CDC-88D4-7457-912DE759BFA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D520D01-4E20-49E2-8437-AEDA7ACFA5F1}" type="slidenum">
              <a:rPr lang="pl-PL" altLang="en-US"/>
              <a:pPr/>
              <a:t>‹#›</a:t>
            </a:fld>
            <a:endParaRPr lang="pl-PL" altLang="en-US"/>
          </a:p>
        </p:txBody>
      </p:sp>
    </p:spTree>
    <p:extLst>
      <p:ext uri="{BB962C8B-B14F-4D97-AF65-F5344CB8AC3E}">
        <p14:creationId xmlns:p14="http://schemas.microsoft.com/office/powerpoint/2010/main" val="3591639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FA9D64-6CE2-328F-C0D2-1886A2FD0BB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F1AACC-A6AD-C1E0-77D8-AC273959D92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843EF8-6193-986E-00D7-BAA3DD5D0F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AADFB0F-48E6-4CB1-8566-242A3E5CFFC0}" type="slidenum">
              <a:rPr lang="pl-PL" altLang="en-US"/>
              <a:pPr/>
              <a:t>‹#›</a:t>
            </a:fld>
            <a:endParaRPr lang="pl-PL" altLang="en-US"/>
          </a:p>
        </p:txBody>
      </p:sp>
    </p:spTree>
    <p:extLst>
      <p:ext uri="{BB962C8B-B14F-4D97-AF65-F5344CB8AC3E}">
        <p14:creationId xmlns:p14="http://schemas.microsoft.com/office/powerpoint/2010/main" val="2499995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DE1B3-4AD8-9104-50A4-680A4650F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1810D-8AE5-9C57-2E0D-223A35E98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95B430-05C8-1E83-6142-FF9A01A536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D3913-5BA1-4BD8-3E2A-9F3230DC151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AC27F0-E720-241D-2BC9-43102394C52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C14EBC-E8BC-F120-39AC-E09E68B211E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775F5FE-6DB8-41A9-A15F-492364E1F6AB}" type="slidenum">
              <a:rPr lang="pl-PL" altLang="en-US"/>
              <a:pPr/>
              <a:t>‹#›</a:t>
            </a:fld>
            <a:endParaRPr lang="pl-PL" altLang="en-US"/>
          </a:p>
        </p:txBody>
      </p:sp>
    </p:spTree>
    <p:extLst>
      <p:ext uri="{BB962C8B-B14F-4D97-AF65-F5344CB8AC3E}">
        <p14:creationId xmlns:p14="http://schemas.microsoft.com/office/powerpoint/2010/main" val="4161847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C8F57-B462-28FE-2279-C6A191E05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6456DB-32FF-DD46-B740-2BE3CF652F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92D3D5-A6A7-9389-2C79-ED2CC8BD72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B9FB07-A549-3C46-A870-4D30D9B3088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2A8C60-5772-76A3-AACA-D63AF80F8AE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A591B0-72EB-FD53-A13C-AD7C6731D8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9642D89-F329-409B-9A12-7717FB38CE50}" type="slidenum">
              <a:rPr lang="pl-PL" altLang="en-US"/>
              <a:pPr/>
              <a:t>‹#›</a:t>
            </a:fld>
            <a:endParaRPr lang="pl-PL" altLang="en-US"/>
          </a:p>
        </p:txBody>
      </p:sp>
    </p:spTree>
    <p:extLst>
      <p:ext uri="{BB962C8B-B14F-4D97-AF65-F5344CB8AC3E}">
        <p14:creationId xmlns:p14="http://schemas.microsoft.com/office/powerpoint/2010/main" val="712511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37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584C1063-C0F4-CAFB-41B7-70E2F8A07E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FA31363E-3BC4-C5F7-B5AC-A0A16DBCAE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38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0718B1B-E9B0-AE8F-0000-9FF5F6024E77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pl-PL" altLang="en-US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BD2F7A1-9EC7-77E6-4B5E-777A9DF0B1A5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pl-PL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0DC5F036-AE9A-8D97-6F09-8B06976A1312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fld id="{C4071566-557A-4B67-9BF3-C51EBD5000F0}" type="slidenum">
              <a:rPr lang="pl-PL" altLang="en-US"/>
              <a:pPr/>
              <a:t>‹#›</a:t>
            </a:fld>
            <a:endParaRPr lang="pl-P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>
            <a:extLst>
              <a:ext uri="{FF2B5EF4-FFF2-40B4-BE49-F238E27FC236}">
                <a16:creationId xmlns:a16="http://schemas.microsoft.com/office/drawing/2014/main" id="{C9FEEE0B-565F-8B09-A57A-88B7F396A5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9088" y="-7938"/>
            <a:ext cx="10717213" cy="757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0" name="Rectangle 2">
            <a:extLst>
              <a:ext uri="{FF2B5EF4-FFF2-40B4-BE49-F238E27FC236}">
                <a16:creationId xmlns:a16="http://schemas.microsoft.com/office/drawing/2014/main" id="{C029E089-D0DB-C0EB-556F-EF1709E1F8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141288"/>
            <a:ext cx="9050337" cy="156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E12465E8-466D-163A-FEEB-4A062121BB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3713"/>
            <a:ext cx="9050337" cy="505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03FFFF80-8F50-69DD-04CA-993467E79A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638" y="6365875"/>
            <a:ext cx="2568575" cy="102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5">
            <a:extLst>
              <a:ext uri="{FF2B5EF4-FFF2-40B4-BE49-F238E27FC236}">
                <a16:creationId xmlns:a16="http://schemas.microsoft.com/office/drawing/2014/main" id="{DD23E364-CAFE-0EE5-B2E7-7503F6547E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488" y="6172200"/>
            <a:ext cx="3135313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97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 kern="1200">
          <a:solidFill>
            <a:srgbClr val="0CC6DE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8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5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63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7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2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2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>
            <a:extLst>
              <a:ext uri="{FF2B5EF4-FFF2-40B4-BE49-F238E27FC236}">
                <a16:creationId xmlns:a16="http://schemas.microsoft.com/office/drawing/2014/main" id="{23A41397-2EE7-B0C0-D004-BE74E3F2F8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50" y="6134100"/>
            <a:ext cx="3192463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08006267-8A6B-6925-DDA5-17A523BF7A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3" y="6383338"/>
            <a:ext cx="1398587" cy="102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3">
            <a:extLst>
              <a:ext uri="{FF2B5EF4-FFF2-40B4-BE49-F238E27FC236}">
                <a16:creationId xmlns:a16="http://schemas.microsoft.com/office/drawing/2014/main" id="{5D934FD1-FA97-1C8B-CDED-46CACFEB2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021D7C63-E810-3E8F-6CB8-8336B44C85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50" y="6134100"/>
            <a:ext cx="3192463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5">
            <a:extLst>
              <a:ext uri="{FF2B5EF4-FFF2-40B4-BE49-F238E27FC236}">
                <a16:creationId xmlns:a16="http://schemas.microsoft.com/office/drawing/2014/main" id="{7D36DCD4-F346-B3AD-48C4-576D841157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3" y="6383338"/>
            <a:ext cx="1398587" cy="102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8" name="Rectangle 6">
            <a:extLst>
              <a:ext uri="{FF2B5EF4-FFF2-40B4-BE49-F238E27FC236}">
                <a16:creationId xmlns:a16="http://schemas.microsoft.com/office/drawing/2014/main" id="{B07076D3-F47E-41CA-DE38-46F76528B7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141288"/>
            <a:ext cx="9058275" cy="157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F5945933-25D5-B00A-8876-C20241D769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3713"/>
            <a:ext cx="9058275" cy="507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3080" name="Rectangle 8">
            <a:extLst>
              <a:ext uri="{FF2B5EF4-FFF2-40B4-BE49-F238E27FC236}">
                <a16:creationId xmlns:a16="http://schemas.microsoft.com/office/drawing/2014/main" id="{3AB213EA-8F14-AFCB-C4DD-214F08BEFDDF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334963" y="7110413"/>
            <a:ext cx="2925762" cy="43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2000" baseline="30000">
                <a:solidFill>
                  <a:srgbClr val="10253F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de-DE" altLang="en-US"/>
              <a:t>www.physicsmasterclasses.org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96" r:id="rId12"/>
  </p:sldLayoutIdLst>
  <p:hf sldNum="0" hdr="0" ft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 kern="1200">
          <a:solidFill>
            <a:srgbClr val="0CC6DE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8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5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63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7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2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2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id="{C80AE8C0-8805-3871-5B1D-4CD889AF30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50" y="6134100"/>
            <a:ext cx="3192463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F79C89DC-5A30-662D-9ABC-6E239F8045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3" y="6383338"/>
            <a:ext cx="1398587" cy="102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3">
            <a:extLst>
              <a:ext uri="{FF2B5EF4-FFF2-40B4-BE49-F238E27FC236}">
                <a16:creationId xmlns:a16="http://schemas.microsoft.com/office/drawing/2014/main" id="{464A8076-3C41-6546-0614-964B7970B0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9088" y="-7938"/>
            <a:ext cx="10717213" cy="757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FAF7210F-CB86-5DC4-C8E0-E76EC3FF6D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638" y="6365875"/>
            <a:ext cx="2568575" cy="102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1" name="Rectangle 5">
            <a:extLst>
              <a:ext uri="{FF2B5EF4-FFF2-40B4-BE49-F238E27FC236}">
                <a16:creationId xmlns:a16="http://schemas.microsoft.com/office/drawing/2014/main" id="{62767264-7E39-A870-6FA0-7F27EA25AC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141288"/>
            <a:ext cx="9058275" cy="157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DF4B82BB-8EA4-847A-D4FF-949684A9A8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3713"/>
            <a:ext cx="9058275" cy="507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75178BBD-46F9-C154-D224-7B3DC9C7E049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334963" y="7110413"/>
            <a:ext cx="2925762" cy="43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2000" baseline="30000">
                <a:solidFill>
                  <a:srgbClr val="10253F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r>
              <a:rPr lang="de-DE" altLang="en-US"/>
              <a:t>www.physicsmasterclasses.org</a:t>
            </a:r>
          </a:p>
        </p:txBody>
      </p:sp>
      <p:pic>
        <p:nvPicPr>
          <p:cNvPr id="4104" name="Picture 8">
            <a:extLst>
              <a:ext uri="{FF2B5EF4-FFF2-40B4-BE49-F238E27FC236}">
                <a16:creationId xmlns:a16="http://schemas.microsoft.com/office/drawing/2014/main" id="{CF59A52E-908F-75E3-28A9-D9F22F9855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5900" y="6243638"/>
            <a:ext cx="3135313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8" r:id="rId12"/>
  </p:sldLayoutIdLst>
  <p:hf sldNum="0" hdr="0" ft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 kern="1200">
          <a:solidFill>
            <a:srgbClr val="0CC6DE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700">
          <a:solidFill>
            <a:srgbClr val="0CC6DE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8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5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63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7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2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2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/MasterclassALICE202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>
            <a:extLst>
              <a:ext uri="{FF2B5EF4-FFF2-40B4-BE49-F238E27FC236}">
                <a16:creationId xmlns:a16="http://schemas.microsoft.com/office/drawing/2014/main" id="{18C03E34-C7EB-8A48-7135-90D681052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810000"/>
            <a:ext cx="10080625" cy="19065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6" name="Text Box 2">
            <a:extLst>
              <a:ext uri="{FF2B5EF4-FFF2-40B4-BE49-F238E27FC236}">
                <a16:creationId xmlns:a16="http://schemas.microsoft.com/office/drawing/2014/main" id="{1EF4F184-11DC-2746-58B8-138ECE1FD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500" y="4364038"/>
            <a:ext cx="8413750" cy="1350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pl-PL" altLang="en-US" sz="2600" b="1">
                <a:cs typeface="Arial" panose="020B0604020202020204" pitchFamily="34" charset="0"/>
              </a:rPr>
              <a:t>Masterclasses: Warsztaty z fizyki cząstek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</a:pPr>
            <a:endParaRPr lang="pl-PL" altLang="en-US" sz="2000" b="1">
              <a:cs typeface="Arial" panose="020B0604020202020204" pitchFamily="34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pl-PL" altLang="en-US" b="1">
                <a:cs typeface="Arial" panose="020B0604020202020204" pitchFamily="34" charset="0"/>
              </a:rPr>
              <a:t>Politechnika Warszawska, 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pl-PL" altLang="en-US" b="1">
                <a:cs typeface="Arial" panose="020B0604020202020204" pitchFamily="34" charset="0"/>
              </a:rPr>
              <a:t>Wydział Fizyki </a:t>
            </a:r>
          </a:p>
        </p:txBody>
      </p:sp>
      <p:pic>
        <p:nvPicPr>
          <p:cNvPr id="6147" name="Picture 3">
            <a:extLst>
              <a:ext uri="{FF2B5EF4-FFF2-40B4-BE49-F238E27FC236}">
                <a16:creationId xmlns:a16="http://schemas.microsoft.com/office/drawing/2014/main" id="{6E9FB07F-E70A-D2B6-2286-D6A252806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6348413"/>
            <a:ext cx="3333750" cy="103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>
            <a:extLst>
              <a:ext uri="{FF2B5EF4-FFF2-40B4-BE49-F238E27FC236}">
                <a16:creationId xmlns:a16="http://schemas.microsoft.com/office/drawing/2014/main" id="{763C6894-023E-CF47-2CA1-2949BF391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238" y="301625"/>
            <a:ext cx="9072562" cy="136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pl-PL" altLang="en-US" sz="4400">
                <a:solidFill>
                  <a:srgbClr val="0CC6DE"/>
                </a:solidFill>
                <a:ea typeface="ＭＳ Ｐゴシック" panose="020B0600070205080204" pitchFamily="34" charset="-128"/>
              </a:rPr>
              <a:t>Plan Dnia</a:t>
            </a:r>
          </a:p>
        </p:txBody>
      </p:sp>
      <p:sp>
        <p:nvSpPr>
          <p:cNvPr id="8194" name="Text Box 2">
            <a:extLst>
              <a:ext uri="{FF2B5EF4-FFF2-40B4-BE49-F238E27FC236}">
                <a16:creationId xmlns:a16="http://schemas.microsoft.com/office/drawing/2014/main" id="{E77F72D5-802D-83EA-DB4A-2C8AF5D2F6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125" y="1709738"/>
            <a:ext cx="7353300" cy="402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10:00–12:00 Wykłady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b="1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12:00–13:00 Przerwa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13:00–15:00 Warsztaty (analiza danych)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15:40–16:00 Podsumowanie warsztatów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16:00 Wideokonferencja z ekspertami z CERN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17:00 Zakończenie</a:t>
            </a:r>
          </a:p>
        </p:txBody>
      </p:sp>
    </p:spTree>
    <p:extLst>
      <p:ext uri="{BB962C8B-B14F-4D97-AF65-F5344CB8AC3E}">
        <p14:creationId xmlns:p14="http://schemas.microsoft.com/office/powerpoint/2010/main" val="21583377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>
            <a:extLst>
              <a:ext uri="{FF2B5EF4-FFF2-40B4-BE49-F238E27FC236}">
                <a16:creationId xmlns:a16="http://schemas.microsoft.com/office/drawing/2014/main" id="{9590CF47-B8CE-C55C-43AA-25CBCDBC21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238" y="301625"/>
            <a:ext cx="9072562" cy="136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4400" dirty="0" err="1">
                <a:solidFill>
                  <a:srgbClr val="0CC6DE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Analiza</a:t>
            </a:r>
            <a:r>
              <a:rPr lang="en-US" altLang="en-US" sz="4400" dirty="0">
                <a:solidFill>
                  <a:srgbClr val="0CC6DE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</a:t>
            </a:r>
            <a:r>
              <a:rPr lang="en-US" altLang="en-US" sz="4400" dirty="0" err="1">
                <a:solidFill>
                  <a:srgbClr val="0CC6DE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danych</a:t>
            </a:r>
            <a:endParaRPr lang="pl-PL" altLang="en-US" sz="4400" dirty="0">
              <a:solidFill>
                <a:srgbClr val="0CC6DE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</p:txBody>
      </p:sp>
      <p:sp>
        <p:nvSpPr>
          <p:cNvPr id="14338" name="Text Box 2">
            <a:extLst>
              <a:ext uri="{FF2B5EF4-FFF2-40B4-BE49-F238E27FC236}">
                <a16:creationId xmlns:a16="http://schemas.microsoft.com/office/drawing/2014/main" id="{C0490FD5-123D-6FE1-65E4-160D06693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125" y="1746250"/>
            <a:ext cx="7353300" cy="325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342900" indent="-325438" hangingPunct="1">
              <a:lnSpc>
                <a:spcPct val="100000"/>
              </a:lnSpc>
              <a:spcBef>
                <a:spcPts val="800"/>
              </a:spcBef>
            </a:pPr>
            <a:r>
              <a:rPr lang="pl-PL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Warsztaty „</a:t>
            </a:r>
            <a:r>
              <a:rPr lang="pl-PL" altLang="en-US" sz="2200" dirty="0" err="1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hands-on</a:t>
            </a:r>
            <a:r>
              <a:rPr lang="pl-PL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” z analizy danych</a:t>
            </a: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(13:00-15:00)</a:t>
            </a:r>
            <a:r>
              <a:rPr lang="pl-PL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:</a:t>
            </a:r>
            <a:b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</a:br>
            <a:endParaRPr lang="pl-PL" altLang="en-US" sz="2200" dirty="0">
              <a:solidFill>
                <a:srgbClr val="004586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  <a:p>
            <a:pPr marL="342900" indent="-325438" hangingPunct="1">
              <a:lnSpc>
                <a:spcPct val="100000"/>
              </a:lnSpc>
              <a:spcBef>
                <a:spcPts val="800"/>
              </a:spcBef>
            </a:pPr>
            <a:r>
              <a:rPr lang="pl-PL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	→ </a:t>
            </a:r>
            <a:r>
              <a:rPr lang="en-US" altLang="en-US" sz="2200" dirty="0" err="1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Laboratorium</a:t>
            </a:r>
            <a:r>
              <a:rPr lang="pl-PL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1: </a:t>
            </a:r>
            <a:r>
              <a:rPr lang="pl-PL" altLang="en-US" sz="2200" b="1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s. </a:t>
            </a:r>
            <a:r>
              <a:rPr lang="en-US" altLang="en-US" sz="2200" b="1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4.24</a:t>
            </a:r>
          </a:p>
          <a:p>
            <a:pPr marL="342900" indent="-325438" hangingPunct="1">
              <a:lnSpc>
                <a:spcPct val="100000"/>
              </a:lnSpc>
              <a:spcBef>
                <a:spcPts val="800"/>
              </a:spcBef>
            </a:pP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		</a:t>
            </a:r>
            <a:r>
              <a:rPr lang="pl-PL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→ </a:t>
            </a: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LO </a:t>
            </a:r>
            <a:r>
              <a:rPr lang="en-US" altLang="en-US" sz="2200" dirty="0" err="1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im</a:t>
            </a: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. I. </a:t>
            </a:r>
            <a:r>
              <a:rPr lang="en-US" altLang="en-US" sz="2200" dirty="0" err="1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Domeyki</a:t>
            </a: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w </a:t>
            </a:r>
            <a:r>
              <a:rPr lang="en-US" altLang="en-US" sz="2200" dirty="0" err="1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Warszawie</a:t>
            </a: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</a:t>
            </a:r>
            <a:b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</a:b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	  + LO </a:t>
            </a:r>
            <a:r>
              <a:rPr lang="en-US" altLang="en-US" sz="2200" dirty="0" err="1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im</a:t>
            </a: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. A. </a:t>
            </a:r>
            <a:r>
              <a:rPr lang="en-US" altLang="en-US" sz="2200" dirty="0" err="1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Mickiewicza</a:t>
            </a: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w </a:t>
            </a:r>
            <a:r>
              <a:rPr lang="en-US" altLang="en-US" sz="2200" dirty="0" err="1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Piastowie</a:t>
            </a:r>
            <a:b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</a:br>
            <a:endParaRPr lang="en-US" altLang="en-US" sz="2200" dirty="0">
              <a:solidFill>
                <a:srgbClr val="004586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  <a:p>
            <a:pPr marL="342900" indent="-325438" hangingPunct="1">
              <a:lnSpc>
                <a:spcPct val="100000"/>
              </a:lnSpc>
              <a:spcBef>
                <a:spcPts val="800"/>
              </a:spcBef>
            </a:pPr>
            <a:r>
              <a:rPr lang="pl-PL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	→ </a:t>
            </a:r>
            <a:r>
              <a:rPr lang="en-US" altLang="en-US" sz="2200" dirty="0" err="1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Laboratorium</a:t>
            </a:r>
            <a:r>
              <a:rPr lang="pl-PL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</a:t>
            </a: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2</a:t>
            </a:r>
            <a:r>
              <a:rPr lang="pl-PL" altLang="en-US" sz="2200" b="1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: s. </a:t>
            </a:r>
            <a:r>
              <a:rPr lang="en-US" altLang="en-US" sz="2200" b="1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3.09</a:t>
            </a:r>
          </a:p>
          <a:p>
            <a:pPr marL="342900" indent="-325438" hangingPunct="1">
              <a:lnSpc>
                <a:spcPct val="100000"/>
              </a:lnSpc>
              <a:spcBef>
                <a:spcPts val="800"/>
              </a:spcBef>
            </a:pP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		</a:t>
            </a:r>
            <a:r>
              <a:rPr lang="pl-PL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→</a:t>
            </a: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</a:t>
            </a:r>
            <a:r>
              <a:rPr lang="en-US" altLang="en-US" sz="2200" dirty="0" err="1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Wszyscy</a:t>
            </a: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</a:t>
            </a:r>
            <a:r>
              <a:rPr lang="en-US" altLang="en-US" sz="2200" dirty="0" err="1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pozostali</a:t>
            </a:r>
            <a:endParaRPr lang="en-US" altLang="en-US" sz="2200" dirty="0">
              <a:solidFill>
                <a:srgbClr val="004586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  <a:p>
            <a:pPr marL="342900" indent="-325438" hangingPunct="1">
              <a:lnSpc>
                <a:spcPct val="100000"/>
              </a:lnSpc>
              <a:spcBef>
                <a:spcPts val="800"/>
              </a:spcBef>
            </a:pPr>
            <a:b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</a:br>
            <a:endParaRPr lang="pl-PL" altLang="en-US" sz="2200" dirty="0">
              <a:solidFill>
                <a:srgbClr val="004586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  <a:p>
            <a:pPr marL="342900" indent="-325438" hangingPunct="1">
              <a:lnSpc>
                <a:spcPct val="100000"/>
              </a:lnSpc>
              <a:spcBef>
                <a:spcPts val="800"/>
              </a:spcBef>
            </a:pPr>
            <a:endParaRPr lang="pl-PL" altLang="en-US" sz="2200" dirty="0">
              <a:solidFill>
                <a:srgbClr val="004586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>
            <a:extLst>
              <a:ext uri="{FF2B5EF4-FFF2-40B4-BE49-F238E27FC236}">
                <a16:creationId xmlns:a16="http://schemas.microsoft.com/office/drawing/2014/main" id="{9590CF47-B8CE-C55C-43AA-25CBCDBC21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238" y="301625"/>
            <a:ext cx="9072562" cy="136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4400" dirty="0">
                <a:solidFill>
                  <a:srgbClr val="0CC6DE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Plan </a:t>
            </a:r>
            <a:r>
              <a:rPr lang="en-US" altLang="en-US" sz="4400" dirty="0" err="1">
                <a:solidFill>
                  <a:srgbClr val="0CC6DE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dnia</a:t>
            </a:r>
            <a:endParaRPr lang="pl-PL" altLang="en-US" sz="4400" dirty="0">
              <a:solidFill>
                <a:srgbClr val="0CC6DE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</p:txBody>
      </p:sp>
      <p:sp>
        <p:nvSpPr>
          <p:cNvPr id="14338" name="Text Box 2">
            <a:extLst>
              <a:ext uri="{FF2B5EF4-FFF2-40B4-BE49-F238E27FC236}">
                <a16:creationId xmlns:a16="http://schemas.microsoft.com/office/drawing/2014/main" id="{C0490FD5-123D-6FE1-65E4-160D06693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125" y="1746250"/>
            <a:ext cx="7353300" cy="325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342900" indent="-325438" hangingPunct="1">
              <a:lnSpc>
                <a:spcPct val="100000"/>
              </a:lnSpc>
              <a:spcBef>
                <a:spcPts val="800"/>
              </a:spcBef>
            </a:pPr>
            <a:r>
              <a:rPr lang="pl-PL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Warsztaty „</a:t>
            </a:r>
            <a:r>
              <a:rPr lang="pl-PL" altLang="en-US" sz="2200" dirty="0" err="1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hands-on</a:t>
            </a:r>
            <a:r>
              <a:rPr lang="pl-PL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” z analizy danych</a:t>
            </a: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(13:00-15:00)</a:t>
            </a:r>
            <a:r>
              <a:rPr lang="pl-PL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:</a:t>
            </a:r>
          </a:p>
          <a:p>
            <a:pPr marL="342900" indent="-325438" hangingPunct="1">
              <a:lnSpc>
                <a:spcPct val="100000"/>
              </a:lnSpc>
              <a:spcBef>
                <a:spcPts val="800"/>
              </a:spcBef>
            </a:pPr>
            <a:r>
              <a:rPr lang="pl-PL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	→ </a:t>
            </a:r>
            <a:r>
              <a:rPr lang="en-US" altLang="en-US" sz="2200" dirty="0" err="1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Laboratorium</a:t>
            </a:r>
            <a:r>
              <a:rPr lang="pl-PL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1: </a:t>
            </a:r>
            <a:r>
              <a:rPr lang="pl-PL" altLang="en-US" sz="2200" b="1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s. </a:t>
            </a:r>
            <a:r>
              <a:rPr lang="en-US" altLang="en-US" sz="2200" b="1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4.24</a:t>
            </a:r>
            <a:endParaRPr lang="en-US" altLang="en-US" sz="2200" dirty="0">
              <a:solidFill>
                <a:srgbClr val="004586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  <a:p>
            <a:pPr marL="342900" indent="-325438" hangingPunct="1">
              <a:lnSpc>
                <a:spcPct val="100000"/>
              </a:lnSpc>
              <a:spcBef>
                <a:spcPts val="800"/>
              </a:spcBef>
            </a:pPr>
            <a:r>
              <a:rPr lang="pl-PL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	→ </a:t>
            </a:r>
            <a:r>
              <a:rPr lang="en-US" altLang="en-US" sz="2200" dirty="0" err="1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Laboratorium</a:t>
            </a:r>
            <a:r>
              <a:rPr lang="pl-PL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</a:t>
            </a: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2</a:t>
            </a:r>
            <a:r>
              <a:rPr lang="pl-PL" altLang="en-US" sz="2200" b="1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: s. </a:t>
            </a:r>
            <a:r>
              <a:rPr lang="en-US" altLang="en-US" sz="2200" b="1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3.09</a:t>
            </a:r>
          </a:p>
          <a:p>
            <a:pPr marL="342900" indent="-325438" hangingPunct="1">
              <a:lnSpc>
                <a:spcPct val="100000"/>
              </a:lnSpc>
              <a:spcBef>
                <a:spcPts val="800"/>
              </a:spcBef>
            </a:pP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	</a:t>
            </a:r>
          </a:p>
          <a:p>
            <a:pPr marL="342900" indent="-325438" hangingPunct="1">
              <a:lnSpc>
                <a:spcPct val="100000"/>
              </a:lnSpc>
              <a:spcBef>
                <a:spcPts val="800"/>
              </a:spcBef>
            </a:pP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g. 15:30 </a:t>
            </a:r>
            <a:r>
              <a:rPr lang="en-US" altLang="en-US" sz="2200" dirty="0" err="1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Podsumowanie</a:t>
            </a: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</a:t>
            </a:r>
            <a:r>
              <a:rPr lang="en-US" altLang="en-US" sz="2200" dirty="0" err="1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wyników</a:t>
            </a:r>
            <a:endParaRPr lang="en-US" altLang="en-US" sz="2200" dirty="0">
              <a:solidFill>
                <a:srgbClr val="004586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  <a:p>
            <a:pPr marL="342900" indent="-325438" hangingPunct="1">
              <a:lnSpc>
                <a:spcPct val="100000"/>
              </a:lnSpc>
              <a:spcBef>
                <a:spcPts val="800"/>
              </a:spcBef>
            </a:pP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	</a:t>
            </a:r>
            <a:r>
              <a:rPr lang="pl-PL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→</a:t>
            </a: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  <a:sym typeface="Wingdings" panose="05000000000000000000" pitchFamily="2" charset="2"/>
              </a:rPr>
              <a:t> </a:t>
            </a:r>
            <a:r>
              <a:rPr lang="pl-PL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sala 4.05 (w której jesteśmy)</a:t>
            </a:r>
            <a:endParaRPr lang="en-US" altLang="en-US" sz="2200" dirty="0">
              <a:solidFill>
                <a:srgbClr val="004586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  <a:p>
            <a:pPr marL="342900" indent="-325438" hangingPunct="1">
              <a:lnSpc>
                <a:spcPct val="100000"/>
              </a:lnSpc>
              <a:spcBef>
                <a:spcPts val="800"/>
              </a:spcBef>
            </a:pPr>
            <a:endParaRPr lang="en-US" altLang="en-US" sz="2200" dirty="0">
              <a:solidFill>
                <a:srgbClr val="004586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  <a:p>
            <a:pPr marL="342900" indent="-325438" hangingPunct="1">
              <a:lnSpc>
                <a:spcPct val="100000"/>
              </a:lnSpc>
              <a:spcBef>
                <a:spcPts val="800"/>
              </a:spcBef>
            </a:pP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	g. 16:00 – 17:00 </a:t>
            </a:r>
            <a:r>
              <a:rPr lang="en-US" altLang="en-US" sz="2200" dirty="0" err="1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Wideokonferencja</a:t>
            </a:r>
            <a:endParaRPr lang="en-US" altLang="en-US" sz="2200" dirty="0">
              <a:solidFill>
                <a:srgbClr val="004586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  <a:p>
            <a:pPr marL="342900" indent="-325438" hangingPunct="1">
              <a:lnSpc>
                <a:spcPct val="100000"/>
              </a:lnSpc>
              <a:spcBef>
                <a:spcPts val="800"/>
              </a:spcBef>
            </a:pP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	</a:t>
            </a:r>
            <a:r>
              <a:rPr lang="pl-PL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→</a:t>
            </a:r>
            <a: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  <a:sym typeface="Wingdings" panose="05000000000000000000" pitchFamily="2" charset="2"/>
              </a:rPr>
              <a:t> </a:t>
            </a:r>
            <a:r>
              <a:rPr lang="pl-PL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sala 4.05 (w której jesteśmy)</a:t>
            </a:r>
            <a:endParaRPr lang="en-US" altLang="en-US" sz="2200" dirty="0">
              <a:solidFill>
                <a:srgbClr val="004586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  <a:p>
            <a:pPr marL="342900" indent="-325438" hangingPunct="1">
              <a:lnSpc>
                <a:spcPct val="100000"/>
              </a:lnSpc>
              <a:spcBef>
                <a:spcPts val="800"/>
              </a:spcBef>
            </a:pPr>
            <a:br>
              <a:rPr lang="en-US" altLang="en-US" sz="2200" dirty="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</a:br>
            <a:endParaRPr lang="pl-PL" altLang="en-US" sz="2200" dirty="0">
              <a:solidFill>
                <a:srgbClr val="004586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  <a:p>
            <a:pPr marL="342900" indent="-325438" hangingPunct="1">
              <a:lnSpc>
                <a:spcPct val="100000"/>
              </a:lnSpc>
              <a:spcBef>
                <a:spcPts val="800"/>
              </a:spcBef>
            </a:pPr>
            <a:endParaRPr lang="pl-PL" altLang="en-US" sz="2200" dirty="0">
              <a:solidFill>
                <a:srgbClr val="004586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96330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>
            <a:extLst>
              <a:ext uri="{FF2B5EF4-FFF2-40B4-BE49-F238E27FC236}">
                <a16:creationId xmlns:a16="http://schemas.microsoft.com/office/drawing/2014/main" id="{11E70FAC-A477-C74E-4FBE-08CEAFD8F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238" y="303213"/>
            <a:ext cx="9072562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de-DE" altLang="en-US" sz="3200" b="1">
                <a:solidFill>
                  <a:srgbClr val="0CC6DE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Organizatorzy</a:t>
            </a:r>
          </a:p>
        </p:txBody>
      </p:sp>
      <p:sp>
        <p:nvSpPr>
          <p:cNvPr id="7170" name="Text Box 2">
            <a:extLst>
              <a:ext uri="{FF2B5EF4-FFF2-40B4-BE49-F238E27FC236}">
                <a16:creationId xmlns:a16="http://schemas.microsoft.com/office/drawing/2014/main" id="{9154C303-500F-48D7-08AA-F8E5449F21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563" y="1277938"/>
            <a:ext cx="10080625" cy="606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171450" indent="-171450">
              <a:tabLst>
                <a:tab pos="171450" algn="l"/>
                <a:tab pos="619125" algn="l"/>
                <a:tab pos="1068388" algn="l"/>
                <a:tab pos="1517650" algn="l"/>
                <a:tab pos="1966913" algn="l"/>
                <a:tab pos="2416175" algn="l"/>
                <a:tab pos="2865438" algn="l"/>
                <a:tab pos="3314700" algn="l"/>
                <a:tab pos="3763963" algn="l"/>
                <a:tab pos="4213225" algn="l"/>
                <a:tab pos="4662488" algn="l"/>
                <a:tab pos="5111750" algn="l"/>
                <a:tab pos="5561013" algn="l"/>
                <a:tab pos="6010275" algn="l"/>
                <a:tab pos="6459538" algn="l"/>
                <a:tab pos="6908800" algn="l"/>
                <a:tab pos="7358063" algn="l"/>
                <a:tab pos="7807325" algn="l"/>
                <a:tab pos="8256588" algn="l"/>
                <a:tab pos="8705850" algn="l"/>
                <a:tab pos="9155113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171450" algn="l"/>
                <a:tab pos="619125" algn="l"/>
                <a:tab pos="1068388" algn="l"/>
                <a:tab pos="1517650" algn="l"/>
                <a:tab pos="1966913" algn="l"/>
                <a:tab pos="2416175" algn="l"/>
                <a:tab pos="2865438" algn="l"/>
                <a:tab pos="3314700" algn="l"/>
                <a:tab pos="3763963" algn="l"/>
                <a:tab pos="4213225" algn="l"/>
                <a:tab pos="4662488" algn="l"/>
                <a:tab pos="5111750" algn="l"/>
                <a:tab pos="5561013" algn="l"/>
                <a:tab pos="6010275" algn="l"/>
                <a:tab pos="6459538" algn="l"/>
                <a:tab pos="6908800" algn="l"/>
                <a:tab pos="7358063" algn="l"/>
                <a:tab pos="7807325" algn="l"/>
                <a:tab pos="8256588" algn="l"/>
                <a:tab pos="8705850" algn="l"/>
                <a:tab pos="9155113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171450" algn="l"/>
                <a:tab pos="619125" algn="l"/>
                <a:tab pos="1068388" algn="l"/>
                <a:tab pos="1517650" algn="l"/>
                <a:tab pos="1966913" algn="l"/>
                <a:tab pos="2416175" algn="l"/>
                <a:tab pos="2865438" algn="l"/>
                <a:tab pos="3314700" algn="l"/>
                <a:tab pos="3763963" algn="l"/>
                <a:tab pos="4213225" algn="l"/>
                <a:tab pos="4662488" algn="l"/>
                <a:tab pos="5111750" algn="l"/>
                <a:tab pos="5561013" algn="l"/>
                <a:tab pos="6010275" algn="l"/>
                <a:tab pos="6459538" algn="l"/>
                <a:tab pos="6908800" algn="l"/>
                <a:tab pos="7358063" algn="l"/>
                <a:tab pos="7807325" algn="l"/>
                <a:tab pos="8256588" algn="l"/>
                <a:tab pos="8705850" algn="l"/>
                <a:tab pos="9155113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171450" algn="l"/>
                <a:tab pos="619125" algn="l"/>
                <a:tab pos="1068388" algn="l"/>
                <a:tab pos="1517650" algn="l"/>
                <a:tab pos="1966913" algn="l"/>
                <a:tab pos="2416175" algn="l"/>
                <a:tab pos="2865438" algn="l"/>
                <a:tab pos="3314700" algn="l"/>
                <a:tab pos="3763963" algn="l"/>
                <a:tab pos="4213225" algn="l"/>
                <a:tab pos="4662488" algn="l"/>
                <a:tab pos="5111750" algn="l"/>
                <a:tab pos="5561013" algn="l"/>
                <a:tab pos="6010275" algn="l"/>
                <a:tab pos="6459538" algn="l"/>
                <a:tab pos="6908800" algn="l"/>
                <a:tab pos="7358063" algn="l"/>
                <a:tab pos="7807325" algn="l"/>
                <a:tab pos="8256588" algn="l"/>
                <a:tab pos="8705850" algn="l"/>
                <a:tab pos="9155113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171450" algn="l"/>
                <a:tab pos="619125" algn="l"/>
                <a:tab pos="1068388" algn="l"/>
                <a:tab pos="1517650" algn="l"/>
                <a:tab pos="1966913" algn="l"/>
                <a:tab pos="2416175" algn="l"/>
                <a:tab pos="2865438" algn="l"/>
                <a:tab pos="3314700" algn="l"/>
                <a:tab pos="3763963" algn="l"/>
                <a:tab pos="4213225" algn="l"/>
                <a:tab pos="4662488" algn="l"/>
                <a:tab pos="5111750" algn="l"/>
                <a:tab pos="5561013" algn="l"/>
                <a:tab pos="6010275" algn="l"/>
                <a:tab pos="6459538" algn="l"/>
                <a:tab pos="6908800" algn="l"/>
                <a:tab pos="7358063" algn="l"/>
                <a:tab pos="7807325" algn="l"/>
                <a:tab pos="8256588" algn="l"/>
                <a:tab pos="8705850" algn="l"/>
                <a:tab pos="9155113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1450" algn="l"/>
                <a:tab pos="619125" algn="l"/>
                <a:tab pos="1068388" algn="l"/>
                <a:tab pos="1517650" algn="l"/>
                <a:tab pos="1966913" algn="l"/>
                <a:tab pos="2416175" algn="l"/>
                <a:tab pos="2865438" algn="l"/>
                <a:tab pos="3314700" algn="l"/>
                <a:tab pos="3763963" algn="l"/>
                <a:tab pos="4213225" algn="l"/>
                <a:tab pos="4662488" algn="l"/>
                <a:tab pos="5111750" algn="l"/>
                <a:tab pos="5561013" algn="l"/>
                <a:tab pos="6010275" algn="l"/>
                <a:tab pos="6459538" algn="l"/>
                <a:tab pos="6908800" algn="l"/>
                <a:tab pos="7358063" algn="l"/>
                <a:tab pos="7807325" algn="l"/>
                <a:tab pos="8256588" algn="l"/>
                <a:tab pos="8705850" algn="l"/>
                <a:tab pos="9155113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1450" algn="l"/>
                <a:tab pos="619125" algn="l"/>
                <a:tab pos="1068388" algn="l"/>
                <a:tab pos="1517650" algn="l"/>
                <a:tab pos="1966913" algn="l"/>
                <a:tab pos="2416175" algn="l"/>
                <a:tab pos="2865438" algn="l"/>
                <a:tab pos="3314700" algn="l"/>
                <a:tab pos="3763963" algn="l"/>
                <a:tab pos="4213225" algn="l"/>
                <a:tab pos="4662488" algn="l"/>
                <a:tab pos="5111750" algn="l"/>
                <a:tab pos="5561013" algn="l"/>
                <a:tab pos="6010275" algn="l"/>
                <a:tab pos="6459538" algn="l"/>
                <a:tab pos="6908800" algn="l"/>
                <a:tab pos="7358063" algn="l"/>
                <a:tab pos="7807325" algn="l"/>
                <a:tab pos="8256588" algn="l"/>
                <a:tab pos="8705850" algn="l"/>
                <a:tab pos="9155113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1450" algn="l"/>
                <a:tab pos="619125" algn="l"/>
                <a:tab pos="1068388" algn="l"/>
                <a:tab pos="1517650" algn="l"/>
                <a:tab pos="1966913" algn="l"/>
                <a:tab pos="2416175" algn="l"/>
                <a:tab pos="2865438" algn="l"/>
                <a:tab pos="3314700" algn="l"/>
                <a:tab pos="3763963" algn="l"/>
                <a:tab pos="4213225" algn="l"/>
                <a:tab pos="4662488" algn="l"/>
                <a:tab pos="5111750" algn="l"/>
                <a:tab pos="5561013" algn="l"/>
                <a:tab pos="6010275" algn="l"/>
                <a:tab pos="6459538" algn="l"/>
                <a:tab pos="6908800" algn="l"/>
                <a:tab pos="7358063" algn="l"/>
                <a:tab pos="7807325" algn="l"/>
                <a:tab pos="8256588" algn="l"/>
                <a:tab pos="8705850" algn="l"/>
                <a:tab pos="9155113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1450" algn="l"/>
                <a:tab pos="619125" algn="l"/>
                <a:tab pos="1068388" algn="l"/>
                <a:tab pos="1517650" algn="l"/>
                <a:tab pos="1966913" algn="l"/>
                <a:tab pos="2416175" algn="l"/>
                <a:tab pos="2865438" algn="l"/>
                <a:tab pos="3314700" algn="l"/>
                <a:tab pos="3763963" algn="l"/>
                <a:tab pos="4213225" algn="l"/>
                <a:tab pos="4662488" algn="l"/>
                <a:tab pos="5111750" algn="l"/>
                <a:tab pos="5561013" algn="l"/>
                <a:tab pos="6010275" algn="l"/>
                <a:tab pos="6459538" algn="l"/>
                <a:tab pos="6908800" algn="l"/>
                <a:tab pos="7358063" algn="l"/>
                <a:tab pos="7807325" algn="l"/>
                <a:tab pos="8256588" algn="l"/>
                <a:tab pos="8705850" algn="l"/>
                <a:tab pos="9155113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85000"/>
              </a:lnSpc>
              <a:spcBef>
                <a:spcPts val="625"/>
              </a:spcBef>
              <a:buClr>
                <a:srgbClr val="7AB800"/>
              </a:buClr>
              <a:buFont typeface="Arial" panose="020B0604020202020204" pitchFamily="34" charset="0"/>
              <a:buChar char="•"/>
            </a:pPr>
            <a:r>
              <a:rPr lang="de-DE" altLang="en-US" sz="2000" dirty="0" err="1">
                <a:solidFill>
                  <a:srgbClr val="7AB800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Organizacja</a:t>
            </a:r>
            <a:r>
              <a:rPr lang="de-DE" altLang="en-US" sz="2000" dirty="0">
                <a:solidFill>
                  <a:srgbClr val="7AB800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IMC na </a:t>
            </a:r>
            <a:r>
              <a:rPr lang="de-DE" altLang="en-US" sz="2000" dirty="0" err="1">
                <a:solidFill>
                  <a:srgbClr val="7AB800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Politechnice</a:t>
            </a:r>
            <a:r>
              <a:rPr lang="de-DE" altLang="en-US" sz="2000" dirty="0">
                <a:solidFill>
                  <a:srgbClr val="7AB800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</a:t>
            </a:r>
            <a:r>
              <a:rPr lang="de-DE" altLang="en-US" sz="2000" dirty="0" err="1">
                <a:solidFill>
                  <a:srgbClr val="7AB800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Warszawskiej</a:t>
            </a:r>
            <a:endParaRPr lang="de-DE" altLang="en-US" sz="2000" dirty="0">
              <a:solidFill>
                <a:srgbClr val="7AB800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  <a:p>
            <a:pPr hangingPunct="1">
              <a:lnSpc>
                <a:spcPct val="85000"/>
              </a:lnSpc>
              <a:spcBef>
                <a:spcPts val="625"/>
              </a:spcBef>
              <a:buClr>
                <a:srgbClr val="7AB800"/>
              </a:buClr>
              <a:buFont typeface="Arial" panose="020B0604020202020204" pitchFamily="34" charset="0"/>
              <a:buNone/>
            </a:pPr>
            <a:r>
              <a:rPr lang="de-DE" altLang="en-US" sz="2000" dirty="0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  </a:t>
            </a:r>
            <a:r>
              <a:rPr lang="de-DE" altLang="en-US" sz="2000" dirty="0" err="1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Wydział</a:t>
            </a:r>
            <a:r>
              <a:rPr lang="de-DE" altLang="en-US" sz="2000" dirty="0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</a:t>
            </a:r>
            <a:r>
              <a:rPr lang="de-DE" altLang="en-US" sz="2000" dirty="0" err="1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Fizyki</a:t>
            </a:r>
            <a:r>
              <a:rPr lang="de-DE" altLang="en-US" sz="2000" dirty="0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</a:t>
            </a:r>
            <a:r>
              <a:rPr lang="de-DE" altLang="en-US" sz="2000" dirty="0" err="1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Politechniki</a:t>
            </a:r>
            <a:r>
              <a:rPr lang="de-DE" altLang="en-US" sz="2000" dirty="0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</a:t>
            </a:r>
            <a:r>
              <a:rPr lang="de-DE" altLang="en-US" sz="2000" dirty="0" err="1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Warszawskiej</a:t>
            </a:r>
            <a:r>
              <a:rPr lang="de-DE" altLang="en-US" sz="2000" dirty="0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</a:t>
            </a:r>
            <a:br>
              <a:rPr lang="de-DE" altLang="en-US" sz="2000" dirty="0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</a:br>
            <a:r>
              <a:rPr lang="de-DE" altLang="en-US" sz="2000" dirty="0" err="1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Zakład</a:t>
            </a:r>
            <a:r>
              <a:rPr lang="de-DE" altLang="en-US" sz="2000" dirty="0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</a:t>
            </a:r>
            <a:r>
              <a:rPr lang="de-DE" altLang="en-US" sz="2000" dirty="0" err="1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Fizyki</a:t>
            </a:r>
            <a:r>
              <a:rPr lang="de-DE" altLang="en-US" sz="2000" dirty="0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</a:t>
            </a:r>
            <a:r>
              <a:rPr lang="de-DE" altLang="en-US" sz="2000" dirty="0" err="1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Jądrowej</a:t>
            </a:r>
            <a:r>
              <a:rPr lang="de-DE" altLang="en-US" sz="2000" dirty="0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, </a:t>
            </a:r>
            <a:br>
              <a:rPr lang="de-DE" altLang="en-US" sz="2000" dirty="0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</a:br>
            <a:r>
              <a:rPr lang="de-DE" altLang="en-US" sz="2000" dirty="0" err="1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Pracownia</a:t>
            </a:r>
            <a:r>
              <a:rPr lang="de-DE" altLang="en-US" sz="2000" dirty="0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</a:t>
            </a:r>
            <a:r>
              <a:rPr lang="de-DE" altLang="en-US" sz="2000" dirty="0" err="1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Reakcji</a:t>
            </a:r>
            <a:r>
              <a:rPr lang="de-DE" altLang="en-US" sz="2000" dirty="0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</a:t>
            </a:r>
            <a:r>
              <a:rPr lang="de-DE" altLang="en-US" sz="2000" dirty="0" err="1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Ciężkich</a:t>
            </a:r>
            <a:r>
              <a:rPr lang="de-DE" altLang="en-US" sz="2000" dirty="0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</a:t>
            </a:r>
            <a:r>
              <a:rPr lang="de-DE" altLang="en-US" sz="2000" dirty="0" err="1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Jonów</a:t>
            </a:r>
            <a:r>
              <a:rPr lang="de-DE" altLang="en-US" sz="2000" dirty="0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(HIRG)</a:t>
            </a:r>
          </a:p>
          <a:p>
            <a:pPr hangingPunct="1">
              <a:lnSpc>
                <a:spcPct val="85000"/>
              </a:lnSpc>
              <a:spcBef>
                <a:spcPts val="625"/>
              </a:spcBef>
              <a:buClr>
                <a:srgbClr val="7AB800"/>
              </a:buClr>
              <a:buFont typeface="Arial" panose="020B0604020202020204" pitchFamily="34" charset="0"/>
              <a:buNone/>
            </a:pPr>
            <a:endParaRPr lang="de-DE" altLang="en-US" sz="2000" dirty="0">
              <a:solidFill>
                <a:srgbClr val="003478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  <a:p>
            <a:pPr hangingPunct="1">
              <a:lnSpc>
                <a:spcPct val="85000"/>
              </a:lnSpc>
              <a:spcBef>
                <a:spcPts val="625"/>
              </a:spcBef>
              <a:buClr>
                <a:srgbClr val="7AB800"/>
              </a:buClr>
              <a:buFont typeface="Arial" panose="020B0604020202020204" pitchFamily="34" charset="0"/>
              <a:buChar char="•"/>
            </a:pPr>
            <a:r>
              <a:rPr lang="de-DE" altLang="en-US" sz="2000" dirty="0" err="1">
                <a:solidFill>
                  <a:srgbClr val="7AB800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Organizator</a:t>
            </a:r>
            <a:r>
              <a:rPr lang="de-DE" altLang="en-US" sz="2000" dirty="0">
                <a:solidFill>
                  <a:srgbClr val="7AB800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</a:t>
            </a:r>
            <a:r>
              <a:rPr lang="de-DE" altLang="en-US" sz="2000" dirty="0" err="1">
                <a:solidFill>
                  <a:srgbClr val="7AB800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główny</a:t>
            </a:r>
            <a:r>
              <a:rPr lang="de-DE" altLang="en-US" sz="2000" dirty="0">
                <a:solidFill>
                  <a:srgbClr val="7AB800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: Technical </a:t>
            </a:r>
            <a:br>
              <a:rPr lang="de-DE" altLang="en-US" sz="2000" dirty="0">
                <a:solidFill>
                  <a:srgbClr val="7AB800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</a:br>
            <a:r>
              <a:rPr lang="de-DE" altLang="en-US" sz="2000" dirty="0">
                <a:solidFill>
                  <a:srgbClr val="7AB800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University Dresden (</a:t>
            </a:r>
            <a:r>
              <a:rPr lang="de-DE" altLang="en-US" sz="2000" dirty="0" err="1">
                <a:solidFill>
                  <a:srgbClr val="7AB800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koordynacja</a:t>
            </a:r>
            <a:r>
              <a:rPr lang="de-DE" altLang="en-US" sz="2000" dirty="0">
                <a:solidFill>
                  <a:srgbClr val="7AB800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z IPPOG)</a:t>
            </a:r>
          </a:p>
          <a:p>
            <a:pPr hangingPunct="1">
              <a:lnSpc>
                <a:spcPct val="85000"/>
              </a:lnSpc>
              <a:spcBef>
                <a:spcPts val="625"/>
              </a:spcBef>
              <a:buClr>
                <a:srgbClr val="7AB800"/>
              </a:buClr>
              <a:buFont typeface="Arial" panose="020B0604020202020204" pitchFamily="34" charset="0"/>
              <a:buNone/>
            </a:pPr>
            <a:r>
              <a:rPr lang="de-DE" altLang="en-US" sz="2000" dirty="0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	Dr. Michael Kobel, Dr. Uta </a:t>
            </a:r>
            <a:r>
              <a:rPr lang="de-DE" altLang="en-US" sz="2000" dirty="0" err="1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Bilow</a:t>
            </a:r>
            <a:endParaRPr lang="de-DE" altLang="en-US" sz="2000" dirty="0">
              <a:solidFill>
                <a:srgbClr val="003478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  <a:p>
            <a:pPr hangingPunct="1">
              <a:lnSpc>
                <a:spcPct val="85000"/>
              </a:lnSpc>
              <a:spcBef>
                <a:spcPts val="625"/>
              </a:spcBef>
              <a:buClr>
                <a:srgbClr val="7AB800"/>
              </a:buClr>
              <a:buFont typeface="Arial" panose="020B0604020202020204" pitchFamily="34" charset="0"/>
              <a:buNone/>
            </a:pPr>
            <a:endParaRPr lang="de-DE" altLang="en-US" sz="2000" dirty="0">
              <a:solidFill>
                <a:srgbClr val="003478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  <a:p>
            <a:pPr hangingPunct="1">
              <a:lnSpc>
                <a:spcPct val="85000"/>
              </a:lnSpc>
              <a:spcBef>
                <a:spcPts val="625"/>
              </a:spcBef>
              <a:buClr>
                <a:srgbClr val="7AB800"/>
              </a:buClr>
              <a:buFont typeface="Arial" panose="020B0604020202020204" pitchFamily="34" charset="0"/>
              <a:buChar char="•"/>
            </a:pPr>
            <a:r>
              <a:rPr lang="de-DE" altLang="en-US" sz="2000" dirty="0" err="1">
                <a:solidFill>
                  <a:srgbClr val="7AB800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Koordynacja</a:t>
            </a:r>
            <a:r>
              <a:rPr lang="de-DE" altLang="en-US" sz="2000" dirty="0">
                <a:solidFill>
                  <a:srgbClr val="7AB800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IMC w </a:t>
            </a:r>
            <a:r>
              <a:rPr lang="de-DE" altLang="en-US" sz="2000" dirty="0" err="1">
                <a:solidFill>
                  <a:srgbClr val="7AB800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eksperymencie</a:t>
            </a:r>
            <a:r>
              <a:rPr lang="de-DE" altLang="en-US" sz="2000" dirty="0">
                <a:solidFill>
                  <a:srgbClr val="7AB800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ALICE</a:t>
            </a:r>
          </a:p>
          <a:p>
            <a:pPr hangingPunct="1">
              <a:lnSpc>
                <a:spcPct val="85000"/>
              </a:lnSpc>
              <a:spcBef>
                <a:spcPts val="625"/>
              </a:spcBef>
              <a:buClr>
                <a:srgbClr val="7AB800"/>
              </a:buClr>
              <a:buFont typeface="Arial" panose="020B0604020202020204" pitchFamily="34" charset="0"/>
              <a:buNone/>
            </a:pPr>
            <a:r>
              <a:rPr lang="de-DE" altLang="en-US" sz="2000" dirty="0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	Dr. Despina </a:t>
            </a:r>
            <a:r>
              <a:rPr lang="de-DE" altLang="en-US" sz="2000" dirty="0" err="1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Hatzifotiadou</a:t>
            </a:r>
            <a:endParaRPr lang="de-DE" altLang="en-US" sz="2000" dirty="0">
              <a:solidFill>
                <a:srgbClr val="003478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  <a:p>
            <a:pPr hangingPunct="1">
              <a:lnSpc>
                <a:spcPct val="85000"/>
              </a:lnSpc>
              <a:spcBef>
                <a:spcPts val="625"/>
              </a:spcBef>
              <a:buClr>
                <a:srgbClr val="7AB800"/>
              </a:buClr>
              <a:buFont typeface="Arial" panose="020B0604020202020204" pitchFamily="34" charset="0"/>
              <a:buNone/>
            </a:pPr>
            <a:endParaRPr lang="de-DE" altLang="en-US" sz="2000" dirty="0">
              <a:solidFill>
                <a:srgbClr val="003478"/>
              </a:solidFill>
              <a:latin typeface="Adagio_Slab" panose="00000500000000000000" pitchFamily="50" charset="0"/>
              <a:ea typeface="ＭＳ Ｐゴシック" panose="020B0600070205080204" pitchFamily="34" charset="-128"/>
            </a:endParaRPr>
          </a:p>
          <a:p>
            <a:pPr hangingPunct="1">
              <a:lnSpc>
                <a:spcPct val="85000"/>
              </a:lnSpc>
              <a:spcBef>
                <a:spcPts val="625"/>
              </a:spcBef>
              <a:buClr>
                <a:srgbClr val="7AB800"/>
              </a:buClr>
              <a:buFont typeface="Arial" panose="020B0604020202020204" pitchFamily="34" charset="0"/>
              <a:buNone/>
            </a:pPr>
            <a:r>
              <a:rPr lang="de-DE" altLang="en-US" sz="2000" dirty="0">
                <a:solidFill>
                  <a:srgbClr val="003478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  </a:t>
            </a: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C2912834-579E-0213-6F65-196F0EBD94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688" y="5616575"/>
            <a:ext cx="8956675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342900" indent="-325438" hangingPunct="1">
              <a:lnSpc>
                <a:spcPct val="100000"/>
              </a:lnSpc>
              <a:spcBef>
                <a:spcPts val="800"/>
              </a:spcBef>
            </a:pPr>
            <a:r>
              <a:rPr lang="pl-PL" altLang="en-US" sz="220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Strona główna: </a:t>
            </a:r>
            <a:r>
              <a:rPr lang="pl-PL" altLang="en-US" sz="220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  <a:hlinkClick r:id="rId3"/>
              </a:rPr>
              <a:t>https://indico.cern.ch/e/MasterclassALICE2023</a:t>
            </a:r>
            <a:r>
              <a:rPr lang="pl-PL" altLang="en-US" sz="2200">
                <a:solidFill>
                  <a:srgbClr val="004586"/>
                </a:solidFill>
                <a:latin typeface="Adagio_Slab" panose="00000500000000000000" pitchFamily="50" charset="0"/>
                <a:ea typeface="ＭＳ Ｐゴシック" panose="020B0600070205080204" pitchFamily="34" charset="-128"/>
              </a:rPr>
              <a:t>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2E20FA6-D3D6-7305-3B99-8650DEC710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912" y="1183061"/>
            <a:ext cx="3897312" cy="259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>
            <a:extLst>
              <a:ext uri="{FF2B5EF4-FFF2-40B4-BE49-F238E27FC236}">
                <a16:creationId xmlns:a16="http://schemas.microsoft.com/office/drawing/2014/main" id="{763C6894-023E-CF47-2CA1-2949BF391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238" y="301625"/>
            <a:ext cx="9072562" cy="136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pl-PL" altLang="en-US" sz="4400">
                <a:solidFill>
                  <a:srgbClr val="0CC6DE"/>
                </a:solidFill>
                <a:ea typeface="ＭＳ Ｐゴシック" panose="020B0600070205080204" pitchFamily="34" charset="-128"/>
              </a:rPr>
              <a:t>Plan Dnia</a:t>
            </a:r>
          </a:p>
        </p:txBody>
      </p:sp>
      <p:sp>
        <p:nvSpPr>
          <p:cNvPr id="8194" name="Text Box 2">
            <a:extLst>
              <a:ext uri="{FF2B5EF4-FFF2-40B4-BE49-F238E27FC236}">
                <a16:creationId xmlns:a16="http://schemas.microsoft.com/office/drawing/2014/main" id="{E77F72D5-802D-83EA-DB4A-2C8AF5D2F6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125" y="1709738"/>
            <a:ext cx="7353300" cy="402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>
                <a:solidFill>
                  <a:srgbClr val="004586"/>
                </a:solidFill>
                <a:ea typeface="ＭＳ Ｐゴシック" panose="020B0600070205080204" pitchFamily="34" charset="-128"/>
              </a:rPr>
              <a:t>10:00–12:00 Wykłady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>
                <a:solidFill>
                  <a:srgbClr val="004586"/>
                </a:solidFill>
                <a:ea typeface="ＭＳ Ｐゴシック" panose="020B0600070205080204" pitchFamily="34" charset="-128"/>
              </a:rPr>
              <a:t>12:00–13:00 Przerwa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>
                <a:solidFill>
                  <a:srgbClr val="004586"/>
                </a:solidFill>
                <a:ea typeface="ＭＳ Ｐゴシック" panose="020B0600070205080204" pitchFamily="34" charset="-128"/>
              </a:rPr>
              <a:t>13:00–15:00 Warsztaty (analiza danych)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>
                <a:solidFill>
                  <a:srgbClr val="004586"/>
                </a:solidFill>
                <a:ea typeface="ＭＳ Ｐゴシック" panose="020B0600070205080204" pitchFamily="34" charset="-128"/>
              </a:rPr>
              <a:t>15:40–16:00 Podsumowanie warsztatów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>
                <a:solidFill>
                  <a:srgbClr val="004586"/>
                </a:solidFill>
                <a:ea typeface="ＭＳ Ｐゴシック" panose="020B0600070205080204" pitchFamily="34" charset="-128"/>
              </a:rPr>
              <a:t>16:00 Wideokonferencja z ekspertami z CERN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>
                <a:solidFill>
                  <a:srgbClr val="004586"/>
                </a:solidFill>
                <a:ea typeface="ＭＳ Ｐゴシック" panose="020B0600070205080204" pitchFamily="34" charset="-128"/>
              </a:rPr>
              <a:t>17:00 Zakończenie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>
            <a:extLst>
              <a:ext uri="{FF2B5EF4-FFF2-40B4-BE49-F238E27FC236}">
                <a16:creationId xmlns:a16="http://schemas.microsoft.com/office/drawing/2014/main" id="{763C6894-023E-CF47-2CA1-2949BF391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238" y="301625"/>
            <a:ext cx="9072562" cy="136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pl-PL" altLang="en-US" sz="4400">
                <a:solidFill>
                  <a:srgbClr val="0CC6DE"/>
                </a:solidFill>
                <a:ea typeface="ＭＳ Ｐゴシック" panose="020B0600070205080204" pitchFamily="34" charset="-128"/>
              </a:rPr>
              <a:t>Plan Dnia</a:t>
            </a:r>
          </a:p>
        </p:txBody>
      </p:sp>
      <p:sp>
        <p:nvSpPr>
          <p:cNvPr id="8194" name="Text Box 2">
            <a:extLst>
              <a:ext uri="{FF2B5EF4-FFF2-40B4-BE49-F238E27FC236}">
                <a16:creationId xmlns:a16="http://schemas.microsoft.com/office/drawing/2014/main" id="{E77F72D5-802D-83EA-DB4A-2C8AF5D2F6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125" y="1709738"/>
            <a:ext cx="7353300" cy="402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b="1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10:00–12:00 Wykłady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12:00–13:00 Przerwa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13:00–15:00 Warsztaty (analiza danych)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15:40–16:00 Podsumowanie warsztatów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16:00 Wideokonferencja z ekspertami z CERN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17:00 Zakończenie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A20B6B-DDBB-CAD1-240E-355C166AAF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8291" y="2713037"/>
            <a:ext cx="3661375" cy="2770561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5028576-CCDB-E4B4-C87E-4E8F6546B9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4712" y="1359113"/>
            <a:ext cx="3901023" cy="2420724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7477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>
            <a:extLst>
              <a:ext uri="{FF2B5EF4-FFF2-40B4-BE49-F238E27FC236}">
                <a16:creationId xmlns:a16="http://schemas.microsoft.com/office/drawing/2014/main" id="{FB6B3C5E-305F-2CD0-C9BD-6FFD8DC96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263" y="1808163"/>
            <a:ext cx="1439862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18" name="Text Box 2">
            <a:extLst>
              <a:ext uri="{FF2B5EF4-FFF2-40B4-BE49-F238E27FC236}">
                <a16:creationId xmlns:a16="http://schemas.microsoft.com/office/drawing/2014/main" id="{674CCDBD-F7C1-183F-CD82-9E4C10B016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238" y="301625"/>
            <a:ext cx="9072562" cy="136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pl-PL" altLang="en-US" sz="4400">
                <a:solidFill>
                  <a:srgbClr val="0CC6DE"/>
                </a:solidFill>
                <a:ea typeface="ＭＳ Ｐゴシック" panose="020B0600070205080204" pitchFamily="34" charset="-128"/>
              </a:rPr>
              <a:t>Plan Dnia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9126CB18-2390-AB44-6A2D-04DF3E7170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125" y="1709738"/>
            <a:ext cx="7353300" cy="402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10:00–12:00 Wykłady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12:00–13:00 </a:t>
            </a:r>
            <a:r>
              <a:rPr lang="pl-PL" altLang="en-US" sz="2200" b="1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Przerwa 	→ 		Pizza!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13:00–15:00 Warsztaty (analiza danych)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15:40–16:00 Podsumowanie warsztatów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16:00 Wideokonferencja z ekspertami z CERN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17:00 Zakończenie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>
            <a:extLst>
              <a:ext uri="{FF2B5EF4-FFF2-40B4-BE49-F238E27FC236}">
                <a16:creationId xmlns:a16="http://schemas.microsoft.com/office/drawing/2014/main" id="{56D7F2CF-EC97-343D-A580-B275649D39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238" y="301625"/>
            <a:ext cx="9072562" cy="136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pl-PL" altLang="en-US" sz="4400">
                <a:solidFill>
                  <a:srgbClr val="0CC6DE"/>
                </a:solidFill>
                <a:ea typeface="ＭＳ Ｐゴシック" panose="020B0600070205080204" pitchFamily="34" charset="-128"/>
              </a:rPr>
              <a:t>Plan Dnia</a:t>
            </a:r>
          </a:p>
        </p:txBody>
      </p:sp>
      <p:sp>
        <p:nvSpPr>
          <p:cNvPr id="10242" name="Text Box 2">
            <a:extLst>
              <a:ext uri="{FF2B5EF4-FFF2-40B4-BE49-F238E27FC236}">
                <a16:creationId xmlns:a16="http://schemas.microsoft.com/office/drawing/2014/main" id="{B556D4BD-05FB-A301-1747-3232D3FB2B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125" y="1709738"/>
            <a:ext cx="7353300" cy="402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10:00–12:00 Wykłady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12:00–13:00 Przerwa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13:00–15:00 </a:t>
            </a:r>
            <a:r>
              <a:rPr lang="pl-PL" altLang="en-US" sz="2200" b="1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Warsztaty (analiza danych)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15:40–16:00 Podsumowanie warsztatów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16:00 Wideokonferencja z ekspertami z CERN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17:00 Zakończenie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BFB302-74F1-1155-4D05-00C74E858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0962" y="2179637"/>
            <a:ext cx="3590925" cy="24003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>
            <a:extLst>
              <a:ext uri="{FF2B5EF4-FFF2-40B4-BE49-F238E27FC236}">
                <a16:creationId xmlns:a16="http://schemas.microsoft.com/office/drawing/2014/main" id="{763C6894-023E-CF47-2CA1-2949BF391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238" y="301625"/>
            <a:ext cx="9072562" cy="136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pl-PL" altLang="en-US" sz="4400">
                <a:solidFill>
                  <a:srgbClr val="0CC6DE"/>
                </a:solidFill>
                <a:ea typeface="ＭＳ Ｐゴシック" panose="020B0600070205080204" pitchFamily="34" charset="-128"/>
              </a:rPr>
              <a:t>Plan Dnia</a:t>
            </a:r>
          </a:p>
        </p:txBody>
      </p:sp>
      <p:sp>
        <p:nvSpPr>
          <p:cNvPr id="8194" name="Text Box 2">
            <a:extLst>
              <a:ext uri="{FF2B5EF4-FFF2-40B4-BE49-F238E27FC236}">
                <a16:creationId xmlns:a16="http://schemas.microsoft.com/office/drawing/2014/main" id="{E77F72D5-802D-83EA-DB4A-2C8AF5D2F6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125" y="1709738"/>
            <a:ext cx="7353300" cy="402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10:00–12:00 Wykłady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12:00–13:00 Przerwa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13:00–15:00 Warsztaty (analiza danych)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b="1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15:40–16:00 Podsumowanie warsztatów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16:00 Wideokonferencja z ekspertami z CERN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17:00 Zakończenie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9B2989-DAE8-5485-9D35-B995E693FB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5113" y="731837"/>
            <a:ext cx="4735512" cy="3351759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3041994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>
            <a:extLst>
              <a:ext uri="{FF2B5EF4-FFF2-40B4-BE49-F238E27FC236}">
                <a16:creationId xmlns:a16="http://schemas.microsoft.com/office/drawing/2014/main" id="{6280772C-0EDF-DC7B-4AA6-B3CC54959B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238" y="301625"/>
            <a:ext cx="9072562" cy="136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pl-PL" altLang="en-US" sz="4400">
                <a:solidFill>
                  <a:srgbClr val="0CC6DE"/>
                </a:solidFill>
                <a:ea typeface="ＭＳ Ｐゴシック" panose="020B0600070205080204" pitchFamily="34" charset="-128"/>
              </a:rPr>
              <a:t>Plan Dnia</a:t>
            </a:r>
          </a:p>
        </p:txBody>
      </p:sp>
      <p:sp>
        <p:nvSpPr>
          <p:cNvPr id="11266" name="Text Box 2">
            <a:extLst>
              <a:ext uri="{FF2B5EF4-FFF2-40B4-BE49-F238E27FC236}">
                <a16:creationId xmlns:a16="http://schemas.microsoft.com/office/drawing/2014/main" id="{B2D0FC95-FDFD-964D-AD69-EDAE604481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125" y="1709738"/>
            <a:ext cx="7353300" cy="402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10:00–12:00 Wykłady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12:00–13:00 Przerwa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13:00–15:00 Warsztaty (analiza danych)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15:40–16:00 Podsumowanie warsztatów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16:00 </a:t>
            </a:r>
            <a:r>
              <a:rPr lang="pl-PL" altLang="en-US" sz="2200" b="1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Wideokonferencja z ekspertami z CERN</a:t>
            </a:r>
          </a:p>
          <a:p>
            <a:pPr marL="342900" indent="-325438" hangingPunct="1">
              <a:lnSpc>
                <a:spcPct val="100000"/>
              </a:lnSpc>
              <a:spcBef>
                <a:spcPts val="2250"/>
              </a:spcBef>
              <a:spcAft>
                <a:spcPts val="1450"/>
              </a:spcAft>
            </a:pPr>
            <a:r>
              <a:rPr lang="pl-PL" altLang="en-US" sz="22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17:00 Zakończenie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9BF4558C-5EC3-340F-E7FF-A8D65C79A287}"/>
              </a:ext>
            </a:extLst>
          </p:cNvPr>
          <p:cNvSpPr txBox="1">
            <a:spLocks/>
          </p:cNvSpPr>
          <p:nvPr/>
        </p:nvSpPr>
        <p:spPr>
          <a:xfrm>
            <a:off x="8456892" y="4691149"/>
            <a:ext cx="1723128" cy="274550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1pPr>
            <a:lvl2pPr marL="742950" indent="-28575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2pPr>
            <a:lvl3pPr marL="1143000" indent="-2286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3pPr>
            <a:lvl4pPr marL="1600200" indent="-2286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4pPr>
            <a:lvl5pPr marL="2057400" indent="-2286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9pPr>
          </a:lstStyle>
          <a:p>
            <a:fld id="{F32F27FD-83B7-45E2-8B6D-5C91619AD890}" type="slidenum">
              <a:rPr lang="de-DE" altLang="en-US" smtClean="0"/>
              <a:pPr/>
              <a:t>8</a:t>
            </a:fld>
            <a:endParaRPr lang="de-DE" altLang="en-US"/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1EE6AC7D-63A7-CAAC-12E3-E0E2BD6098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78"/>
          <a:stretch>
            <a:fillRect/>
          </a:stretch>
        </p:blipFill>
        <p:spPr bwMode="auto">
          <a:xfrm>
            <a:off x="6411912" y="198437"/>
            <a:ext cx="3841133" cy="481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D20A61AC-BFE5-DC0A-421F-F73440321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7500" y="1552741"/>
            <a:ext cx="972520" cy="61555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170" tIns="46990" rIns="90170" bIns="46990"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en-US" altLang="en-US" sz="1600" b="1" dirty="0">
                <a:solidFill>
                  <a:schemeClr val="bg1"/>
                </a:solidFill>
              </a:rPr>
              <a:t>Warsaw 2014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BC3E94-70E7-C78D-7E93-A098B9FF96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4512" y="3972716"/>
            <a:ext cx="1571625" cy="271462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>
            <a:extLst>
              <a:ext uri="{FF2B5EF4-FFF2-40B4-BE49-F238E27FC236}">
                <a16:creationId xmlns:a16="http://schemas.microsoft.com/office/drawing/2014/main" id="{1AE2DA58-A9F1-10DD-9FAB-F16C2FB5A6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338" y="923925"/>
            <a:ext cx="8567737" cy="150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0" name="Text Box 2">
            <a:extLst>
              <a:ext uri="{FF2B5EF4-FFF2-40B4-BE49-F238E27FC236}">
                <a16:creationId xmlns:a16="http://schemas.microsoft.com/office/drawing/2014/main" id="{E3B7FD8D-4B33-6456-1054-77E94A3BC4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338" y="2603500"/>
            <a:ext cx="8567737" cy="165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1" name="Text Box 3">
            <a:extLst>
              <a:ext uri="{FF2B5EF4-FFF2-40B4-BE49-F238E27FC236}">
                <a16:creationId xmlns:a16="http://schemas.microsoft.com/office/drawing/2014/main" id="{414492F9-508A-118D-53D1-3FF477332D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238" y="300038"/>
            <a:ext cx="9072562" cy="136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pl-PL" altLang="en-US" sz="4400">
                <a:solidFill>
                  <a:srgbClr val="0CC6DE"/>
                </a:solidFill>
                <a:ea typeface="ＭＳ Ｐゴシック" panose="020B0600070205080204" pitchFamily="34" charset="-128"/>
              </a:rPr>
              <a:t>Zapraszamy na wykłady</a:t>
            </a:r>
          </a:p>
        </p:txBody>
      </p:sp>
      <p:sp>
        <p:nvSpPr>
          <p:cNvPr id="12292" name="Text Box 4">
            <a:extLst>
              <a:ext uri="{FF2B5EF4-FFF2-40B4-BE49-F238E27FC236}">
                <a16:creationId xmlns:a16="http://schemas.microsoft.com/office/drawing/2014/main" id="{AB4E7F3C-E4CC-CDB0-FB2C-519CDA608A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000" y="1905000"/>
            <a:ext cx="8729663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342900" indent="-331788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800"/>
              </a:spcBef>
              <a:buClrTx/>
              <a:buFontTx/>
              <a:buNone/>
            </a:pPr>
            <a:endParaRPr lang="pl-PL" altLang="en-US" sz="2000" dirty="0">
              <a:solidFill>
                <a:srgbClr val="004586"/>
              </a:solidFill>
              <a:ea typeface="ＭＳ Ｐゴシック" panose="020B0600070205080204" pitchFamily="34" charset="-128"/>
            </a:endParaRPr>
          </a:p>
          <a:p>
            <a:pPr hangingPunct="1">
              <a:lnSpc>
                <a:spcPct val="100000"/>
              </a:lnSpc>
              <a:spcBef>
                <a:spcPts val="800"/>
              </a:spcBef>
              <a:buClrTx/>
              <a:buFontTx/>
              <a:buNone/>
            </a:pPr>
            <a:r>
              <a:rPr lang="pl-PL" altLang="en-US" sz="2000" b="1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10:15 - 11:15</a:t>
            </a:r>
            <a:r>
              <a:rPr lang="pl-PL" altLang="en-US" sz="20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 </a:t>
            </a:r>
            <a:r>
              <a:rPr lang="pl-PL" altLang="en-US" sz="2000" b="1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Podróż do początków wszechświata</a:t>
            </a:r>
            <a:r>
              <a:rPr lang="pl-PL" altLang="en-US" sz="20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,</a:t>
            </a:r>
            <a:br>
              <a:rPr lang="pl-PL" altLang="en-US" sz="2000" dirty="0">
                <a:solidFill>
                  <a:srgbClr val="004586"/>
                </a:solidFill>
                <a:ea typeface="ＭＳ Ｐゴシック" panose="020B0600070205080204" pitchFamily="34" charset="-128"/>
              </a:rPr>
            </a:br>
            <a:r>
              <a:rPr lang="pl-PL" altLang="en-US" sz="20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 dr hab. inż. Daniel Kikoła, prof. PW</a:t>
            </a:r>
          </a:p>
          <a:p>
            <a:pPr hangingPunct="1">
              <a:lnSpc>
                <a:spcPct val="100000"/>
              </a:lnSpc>
              <a:spcBef>
                <a:spcPts val="800"/>
              </a:spcBef>
              <a:buClrTx/>
              <a:buFontTx/>
              <a:buNone/>
            </a:pPr>
            <a:endParaRPr lang="pl-PL" altLang="en-US" sz="2000" dirty="0">
              <a:solidFill>
                <a:srgbClr val="004586"/>
              </a:solidFill>
              <a:ea typeface="ＭＳ Ｐゴシック" panose="020B0600070205080204" pitchFamily="34" charset="-128"/>
            </a:endParaRPr>
          </a:p>
          <a:p>
            <a:pPr hangingPunct="1">
              <a:lnSpc>
                <a:spcPct val="100000"/>
              </a:lnSpc>
              <a:spcBef>
                <a:spcPts val="800"/>
              </a:spcBef>
              <a:buClrTx/>
              <a:buFontTx/>
              <a:buNone/>
            </a:pPr>
            <a:r>
              <a:rPr lang="pl-PL" altLang="en-US" sz="2000" b="1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11:15 - 12:00 Kwarki dziwne i wzmocnienie dziwności</a:t>
            </a:r>
            <a:r>
              <a:rPr lang="pl-PL" altLang="en-US" sz="20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, </a:t>
            </a:r>
            <a:br>
              <a:rPr lang="pl-PL" altLang="en-US" sz="2000" dirty="0">
                <a:solidFill>
                  <a:srgbClr val="004586"/>
                </a:solidFill>
                <a:ea typeface="ＭＳ Ｐゴシック" panose="020B0600070205080204" pitchFamily="34" charset="-128"/>
              </a:rPr>
            </a:br>
            <a:r>
              <a:rPr lang="pl-PL" altLang="en-US" sz="20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dr hab. inż. Hanna </a:t>
            </a:r>
            <a:r>
              <a:rPr lang="pl-PL" altLang="en-US" sz="2000" dirty="0" err="1">
                <a:solidFill>
                  <a:srgbClr val="004586"/>
                </a:solidFill>
                <a:ea typeface="ＭＳ Ｐゴシック" panose="020B0600070205080204" pitchFamily="34" charset="-128"/>
              </a:rPr>
              <a:t>Zbroszczyk</a:t>
            </a:r>
            <a:r>
              <a:rPr lang="pl-PL" altLang="en-US" sz="2000" dirty="0">
                <a:solidFill>
                  <a:srgbClr val="004586"/>
                </a:solidFill>
                <a:ea typeface="ＭＳ Ｐゴシック" panose="020B0600070205080204" pitchFamily="34" charset="-128"/>
              </a:rPr>
              <a:t>, prof. PW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447</Words>
  <Application>Microsoft Office PowerPoint</Application>
  <PresentationFormat>Custom</PresentationFormat>
  <Paragraphs>117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Adagio_Slab</vt:lpstr>
      <vt:lpstr>Arial</vt:lpstr>
      <vt:lpstr>Times New Roman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Janik Małgorzata</cp:lastModifiedBy>
  <cp:revision>16</cp:revision>
  <cp:lastPrinted>1601-01-01T00:00:00Z</cp:lastPrinted>
  <dcterms:created xsi:type="dcterms:W3CDTF">2019-03-20T09:48:51Z</dcterms:created>
  <dcterms:modified xsi:type="dcterms:W3CDTF">2023-03-18T08:18:39Z</dcterms:modified>
</cp:coreProperties>
</file>