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1"/>
  </p:sldMasterIdLst>
  <p:notesMasterIdLst>
    <p:notesMasterId r:id="rId25"/>
  </p:notesMasterIdLst>
  <p:handoutMasterIdLst>
    <p:handoutMasterId r:id="rId26"/>
  </p:handoutMasterIdLst>
  <p:sldIdLst>
    <p:sldId id="307" r:id="rId2"/>
    <p:sldId id="354" r:id="rId3"/>
    <p:sldId id="1129" r:id="rId4"/>
    <p:sldId id="1131" r:id="rId5"/>
    <p:sldId id="1132" r:id="rId6"/>
    <p:sldId id="1133" r:id="rId7"/>
    <p:sldId id="351" r:id="rId8"/>
    <p:sldId id="356" r:id="rId9"/>
    <p:sldId id="1015" r:id="rId10"/>
    <p:sldId id="1017" r:id="rId11"/>
    <p:sldId id="1018" r:id="rId12"/>
    <p:sldId id="1016" r:id="rId13"/>
    <p:sldId id="1019" r:id="rId14"/>
    <p:sldId id="1030" r:id="rId15"/>
    <p:sldId id="1029" r:id="rId16"/>
    <p:sldId id="1020" r:id="rId17"/>
    <p:sldId id="1025" r:id="rId18"/>
    <p:sldId id="1022" r:id="rId19"/>
    <p:sldId id="1134" r:id="rId20"/>
    <p:sldId id="1026" r:id="rId21"/>
    <p:sldId id="1135" r:id="rId22"/>
    <p:sldId id="1023" r:id="rId23"/>
    <p:sldId id="315" r:id="rId24"/>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0BF057-F589-78F1-20CB-4B3782899071}" name="Natalya Yevgenia Kahn" initials="NK" userId="S::natalya.yevgenia.kahn@cern.ch::db0cf00f-19f2-4919-a23f-847a11db7b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652B80-F788-4F7C-A12D-36AC0EE7A755}" v="2" dt="2024-08-13T13:00:32.343"/>
    <p1510:client id="{99DAEC6C-537D-498E-9813-5C71A7BDC2D0}" v="427" dt="2024-08-13T10:16:38.640"/>
    <p1510:client id="{AE3173B3-0937-445D-A1D3-B7336F974D59}" v="1306" dt="2024-08-13T11:36:01.686"/>
    <p1510:client id="{E9D376F8-569E-44AC-9E0C-EC1D3D97EF30}" v="1" dt="2024-08-13T11:49:47.2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60"/>
  </p:normalViewPr>
  <p:slideViewPr>
    <p:cSldViewPr snapToGrid="0" snapToObjects="1">
      <p:cViewPr>
        <p:scale>
          <a:sx n="100" d="100"/>
          <a:sy n="100" d="100"/>
        </p:scale>
        <p:origin x="220" y="-158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0" d="100"/>
          <a:sy n="90" d="100"/>
        </p:scale>
        <p:origin x="371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xfi" providerId="None" clId="Web-{99DAEC6C-537D-498E-9813-5C71A7BDC2D0}"/>
    <pc:docChg chg="addSld delSld modSld">
      <pc:chgData name="Guest xfi" userId="" providerId="None" clId="Web-{99DAEC6C-537D-498E-9813-5C71A7BDC2D0}" dt="2024-08-13T10:16:35.843" v="385"/>
      <pc:docMkLst>
        <pc:docMk/>
      </pc:docMkLst>
      <pc:sldChg chg="delSp modSp">
        <pc:chgData name="Guest xfi" userId="" providerId="None" clId="Web-{99DAEC6C-537D-498E-9813-5C71A7BDC2D0}" dt="2024-08-13T10:10:56.989" v="222"/>
        <pc:sldMkLst>
          <pc:docMk/>
          <pc:sldMk cId="1674454121" sldId="351"/>
        </pc:sldMkLst>
        <pc:graphicFrameChg chg="mod modGraphic">
          <ac:chgData name="Guest xfi" userId="" providerId="None" clId="Web-{99DAEC6C-537D-498E-9813-5C71A7BDC2D0}" dt="2024-08-13T10:10:56.989" v="222"/>
          <ac:graphicFrameMkLst>
            <pc:docMk/>
            <pc:sldMk cId="1674454121" sldId="351"/>
            <ac:graphicFrameMk id="6" creationId="{00000000-0000-0000-0000-000000000000}"/>
          </ac:graphicFrameMkLst>
        </pc:graphicFrameChg>
        <pc:cxnChg chg="del">
          <ac:chgData name="Guest xfi" userId="" providerId="None" clId="Web-{99DAEC6C-537D-498E-9813-5C71A7BDC2D0}" dt="2024-08-13T10:06:07.480" v="184"/>
          <ac:cxnSpMkLst>
            <pc:docMk/>
            <pc:sldMk cId="1674454121" sldId="351"/>
            <ac:cxnSpMk id="7" creationId="{259DC16B-020A-CF53-8659-3842C57F4A2D}"/>
          </ac:cxnSpMkLst>
        </pc:cxnChg>
      </pc:sldChg>
      <pc:sldChg chg="delSp modSp">
        <pc:chgData name="Guest xfi" userId="" providerId="None" clId="Web-{99DAEC6C-537D-498E-9813-5C71A7BDC2D0}" dt="2024-08-13T10:16:35.843" v="385"/>
        <pc:sldMkLst>
          <pc:docMk/>
          <pc:sldMk cId="3433513068" sldId="354"/>
        </pc:sldMkLst>
        <pc:graphicFrameChg chg="mod modGraphic">
          <ac:chgData name="Guest xfi" userId="" providerId="None" clId="Web-{99DAEC6C-537D-498E-9813-5C71A7BDC2D0}" dt="2024-08-13T10:16:35.843" v="385"/>
          <ac:graphicFrameMkLst>
            <pc:docMk/>
            <pc:sldMk cId="3433513068" sldId="354"/>
            <ac:graphicFrameMk id="6" creationId="{00000000-0000-0000-0000-000000000000}"/>
          </ac:graphicFrameMkLst>
        </pc:graphicFrameChg>
        <pc:cxnChg chg="del">
          <ac:chgData name="Guest xfi" userId="" providerId="None" clId="Web-{99DAEC6C-537D-498E-9813-5C71A7BDC2D0}" dt="2024-08-13T10:11:53.553" v="236"/>
          <ac:cxnSpMkLst>
            <pc:docMk/>
            <pc:sldMk cId="3433513068" sldId="354"/>
            <ac:cxnSpMk id="8" creationId="{EF1C3F29-2D2F-C589-02BD-CB30346BC0A6}"/>
          </ac:cxnSpMkLst>
        </pc:cxnChg>
      </pc:sldChg>
      <pc:sldChg chg="addSp delSp modSp">
        <pc:chgData name="Guest xfi" userId="" providerId="None" clId="Web-{99DAEC6C-537D-498E-9813-5C71A7BDC2D0}" dt="2024-08-13T09:55:52.476" v="127"/>
        <pc:sldMkLst>
          <pc:docMk/>
          <pc:sldMk cId="2115164766" sldId="355"/>
        </pc:sldMkLst>
        <pc:graphicFrameChg chg="mod modGraphic">
          <ac:chgData name="Guest xfi" userId="" providerId="None" clId="Web-{99DAEC6C-537D-498E-9813-5C71A7BDC2D0}" dt="2024-08-13T09:55:52.476" v="127"/>
          <ac:graphicFrameMkLst>
            <pc:docMk/>
            <pc:sldMk cId="2115164766" sldId="355"/>
            <ac:graphicFrameMk id="6" creationId="{00000000-0000-0000-0000-000000000000}"/>
          </ac:graphicFrameMkLst>
        </pc:graphicFrameChg>
        <pc:graphicFrameChg chg="add del mod">
          <ac:chgData name="Guest xfi" userId="" providerId="None" clId="Web-{99DAEC6C-537D-498E-9813-5C71A7BDC2D0}" dt="2024-08-13T09:50:07.903" v="26"/>
          <ac:graphicFrameMkLst>
            <pc:docMk/>
            <pc:sldMk cId="2115164766" sldId="355"/>
            <ac:graphicFrameMk id="9" creationId="{ABA1193D-EF6A-A6CD-B9B2-EDA85E68DD41}"/>
          </ac:graphicFrameMkLst>
        </pc:graphicFrameChg>
        <pc:graphicFrameChg chg="add del mod">
          <ac:chgData name="Guest xfi" userId="" providerId="None" clId="Web-{99DAEC6C-537D-498E-9813-5C71A7BDC2D0}" dt="2024-08-13T09:50:12.341" v="28"/>
          <ac:graphicFrameMkLst>
            <pc:docMk/>
            <pc:sldMk cId="2115164766" sldId="355"/>
            <ac:graphicFrameMk id="11" creationId="{4C9FE14F-D29A-4EF0-6C5B-CE1BAE9D3821}"/>
          </ac:graphicFrameMkLst>
        </pc:graphicFrameChg>
        <pc:cxnChg chg="del">
          <ac:chgData name="Guest xfi" userId="" providerId="None" clId="Web-{99DAEC6C-537D-498E-9813-5C71A7BDC2D0}" dt="2024-08-13T09:48:50.432" v="0"/>
          <ac:cxnSpMkLst>
            <pc:docMk/>
            <pc:sldMk cId="2115164766" sldId="355"/>
            <ac:cxnSpMk id="7" creationId="{48002136-CA66-5119-9BC0-4D15819EE37A}"/>
          </ac:cxnSpMkLst>
        </pc:cxnChg>
      </pc:sldChg>
      <pc:sldChg chg="delSp modSp del">
        <pc:chgData name="Guest xfi" userId="" providerId="None" clId="Web-{99DAEC6C-537D-498E-9813-5C71A7BDC2D0}" dt="2024-08-13T10:13:45.041" v="290"/>
        <pc:sldMkLst>
          <pc:docMk/>
          <pc:sldMk cId="4145024888" sldId="1090"/>
        </pc:sldMkLst>
        <pc:graphicFrameChg chg="mod modGraphic">
          <ac:chgData name="Guest xfi" userId="" providerId="None" clId="Web-{99DAEC6C-537D-498E-9813-5C71A7BDC2D0}" dt="2024-08-13T10:13:41.572" v="289"/>
          <ac:graphicFrameMkLst>
            <pc:docMk/>
            <pc:sldMk cId="4145024888" sldId="1090"/>
            <ac:graphicFrameMk id="6" creationId="{00000000-0000-0000-0000-000000000000}"/>
          </ac:graphicFrameMkLst>
        </pc:graphicFrameChg>
        <pc:cxnChg chg="del">
          <ac:chgData name="Guest xfi" userId="" providerId="None" clId="Web-{99DAEC6C-537D-498E-9813-5C71A7BDC2D0}" dt="2024-08-13T10:11:46.818" v="223"/>
          <ac:cxnSpMkLst>
            <pc:docMk/>
            <pc:sldMk cId="4145024888" sldId="1090"/>
            <ac:cxnSpMk id="8" creationId="{BDD3B104-2494-2790-947C-B176693983AF}"/>
          </ac:cxnSpMkLst>
        </pc:cxnChg>
      </pc:sldChg>
      <pc:sldChg chg="delSp add del">
        <pc:chgData name="Guest xfi" userId="" providerId="None" clId="Web-{99DAEC6C-537D-498E-9813-5C71A7BDC2D0}" dt="2024-08-13T09:57:04.510" v="138"/>
        <pc:sldMkLst>
          <pc:docMk/>
          <pc:sldMk cId="320644206" sldId="1093"/>
        </pc:sldMkLst>
        <pc:spChg chg="del">
          <ac:chgData name="Guest xfi" userId="" providerId="None" clId="Web-{99DAEC6C-537D-498E-9813-5C71A7BDC2D0}" dt="2024-08-13T09:56:58.822" v="135"/>
          <ac:spMkLst>
            <pc:docMk/>
            <pc:sldMk cId="320644206" sldId="1093"/>
            <ac:spMk id="3" creationId="{048C6093-A00B-71E5-DF47-0DB3F6525EC3}"/>
          </ac:spMkLst>
        </pc:spChg>
        <pc:spChg chg="del">
          <ac:chgData name="Guest xfi" userId="" providerId="None" clId="Web-{99DAEC6C-537D-498E-9813-5C71A7BDC2D0}" dt="2024-08-13T09:56:58.822" v="134"/>
          <ac:spMkLst>
            <pc:docMk/>
            <pc:sldMk cId="320644206" sldId="1093"/>
            <ac:spMk id="4" creationId="{651FD54F-0A3B-7CA1-EE39-5359CDAA676B}"/>
          </ac:spMkLst>
        </pc:spChg>
        <pc:spChg chg="del">
          <ac:chgData name="Guest xfi" userId="" providerId="None" clId="Web-{99DAEC6C-537D-498E-9813-5C71A7BDC2D0}" dt="2024-08-13T09:56:58.822" v="133"/>
          <ac:spMkLst>
            <pc:docMk/>
            <pc:sldMk cId="320644206" sldId="1093"/>
            <ac:spMk id="5" creationId="{991B498B-DE83-7F2D-3B41-CD53A0AABD68}"/>
          </ac:spMkLst>
        </pc:spChg>
        <pc:spChg chg="del">
          <ac:chgData name="Guest xfi" userId="" providerId="None" clId="Web-{99DAEC6C-537D-498E-9813-5C71A7BDC2D0}" dt="2024-08-13T09:56:58.838" v="136"/>
          <ac:spMkLst>
            <pc:docMk/>
            <pc:sldMk cId="320644206" sldId="1093"/>
            <ac:spMk id="12" creationId="{00000000-0000-0000-0000-000000000000}"/>
          </ac:spMkLst>
        </pc:spChg>
        <pc:spChg chg="del">
          <ac:chgData name="Guest xfi" userId="" providerId="None" clId="Web-{99DAEC6C-537D-498E-9813-5C71A7BDC2D0}" dt="2024-08-13T09:56:58.822" v="130"/>
          <ac:spMkLst>
            <pc:docMk/>
            <pc:sldMk cId="320644206" sldId="1093"/>
            <ac:spMk id="13" creationId="{4FC30D05-C713-AFEB-4E74-5F4EA976BD59}"/>
          </ac:spMkLst>
        </pc:spChg>
        <pc:spChg chg="del">
          <ac:chgData name="Guest xfi" userId="" providerId="None" clId="Web-{99DAEC6C-537D-498E-9813-5C71A7BDC2D0}" dt="2024-08-13T09:56:58.822" v="132"/>
          <ac:spMkLst>
            <pc:docMk/>
            <pc:sldMk cId="320644206" sldId="1093"/>
            <ac:spMk id="21" creationId="{4E471C00-9CEE-6F83-E290-83B070F7667B}"/>
          </ac:spMkLst>
        </pc:spChg>
        <pc:picChg chg="del">
          <ac:chgData name="Guest xfi" userId="" providerId="None" clId="Web-{99DAEC6C-537D-498E-9813-5C71A7BDC2D0}" dt="2024-08-13T09:56:58.822" v="131"/>
          <ac:picMkLst>
            <pc:docMk/>
            <pc:sldMk cId="320644206" sldId="1093"/>
            <ac:picMk id="8" creationId="{F3EF1534-D505-AF3E-83EE-20C013B13D7D}"/>
          </ac:picMkLst>
        </pc:picChg>
        <pc:picChg chg="del">
          <ac:chgData name="Guest xfi" userId="" providerId="None" clId="Web-{99DAEC6C-537D-498E-9813-5C71A7BDC2D0}" dt="2024-08-13T09:56:58.822" v="129"/>
          <ac:picMkLst>
            <pc:docMk/>
            <pc:sldMk cId="320644206" sldId="1093"/>
            <ac:picMk id="15" creationId="{1B2D7BC6-6040-B768-AE87-C6331A5ECBB2}"/>
          </ac:picMkLst>
        </pc:picChg>
      </pc:sldChg>
      <pc:sldChg chg="add del">
        <pc:chgData name="Guest xfi" userId="" providerId="None" clId="Web-{99DAEC6C-537D-498E-9813-5C71A7BDC2D0}" dt="2024-08-13T09:57:42.370" v="149"/>
        <pc:sldMkLst>
          <pc:docMk/>
          <pc:sldMk cId="3615081366" sldId="1094"/>
        </pc:sldMkLst>
      </pc:sldChg>
      <pc:sldChg chg="delSp add del">
        <pc:chgData name="Guest xfi" userId="" providerId="None" clId="Web-{99DAEC6C-537D-498E-9813-5C71A7BDC2D0}" dt="2024-08-13T09:57:38.636" v="148"/>
        <pc:sldMkLst>
          <pc:docMk/>
          <pc:sldMk cId="1115497923" sldId="1102"/>
        </pc:sldMkLst>
        <pc:spChg chg="del">
          <ac:chgData name="Guest xfi" userId="" providerId="None" clId="Web-{99DAEC6C-537D-498E-9813-5C71A7BDC2D0}" dt="2024-08-13T09:57:32.370" v="145"/>
          <ac:spMkLst>
            <pc:docMk/>
            <pc:sldMk cId="1115497923" sldId="1102"/>
            <ac:spMk id="3" creationId="{048C6093-A00B-71E5-DF47-0DB3F6525EC3}"/>
          </ac:spMkLst>
        </pc:spChg>
        <pc:spChg chg="del">
          <ac:chgData name="Guest xfi" userId="" providerId="None" clId="Web-{99DAEC6C-537D-498E-9813-5C71A7BDC2D0}" dt="2024-08-13T09:57:32.370" v="144"/>
          <ac:spMkLst>
            <pc:docMk/>
            <pc:sldMk cId="1115497923" sldId="1102"/>
            <ac:spMk id="4" creationId="{651FD54F-0A3B-7CA1-EE39-5359CDAA676B}"/>
          </ac:spMkLst>
        </pc:spChg>
        <pc:spChg chg="del">
          <ac:chgData name="Guest xfi" userId="" providerId="None" clId="Web-{99DAEC6C-537D-498E-9813-5C71A7BDC2D0}" dt="2024-08-13T09:57:32.370" v="143"/>
          <ac:spMkLst>
            <pc:docMk/>
            <pc:sldMk cId="1115497923" sldId="1102"/>
            <ac:spMk id="5" creationId="{991B498B-DE83-7F2D-3B41-CD53A0AABD68}"/>
          </ac:spMkLst>
        </pc:spChg>
        <pc:spChg chg="del">
          <ac:chgData name="Guest xfi" userId="" providerId="None" clId="Web-{99DAEC6C-537D-498E-9813-5C71A7BDC2D0}" dt="2024-08-13T09:57:32.370" v="146"/>
          <ac:spMkLst>
            <pc:docMk/>
            <pc:sldMk cId="1115497923" sldId="1102"/>
            <ac:spMk id="12" creationId="{00000000-0000-0000-0000-000000000000}"/>
          </ac:spMkLst>
        </pc:spChg>
        <pc:picChg chg="del">
          <ac:chgData name="Guest xfi" userId="" providerId="None" clId="Web-{99DAEC6C-537D-498E-9813-5C71A7BDC2D0}" dt="2024-08-13T09:57:32.370" v="142"/>
          <ac:picMkLst>
            <pc:docMk/>
            <pc:sldMk cId="1115497923" sldId="1102"/>
            <ac:picMk id="11" creationId="{7DB84D09-3DAB-A9AE-649D-58C07C6F40A5}"/>
          </ac:picMkLst>
        </pc:picChg>
      </pc:sldChg>
      <pc:sldChg chg="addSp new">
        <pc:chgData name="Guest xfi" userId="" providerId="None" clId="Web-{99DAEC6C-537D-498E-9813-5C71A7BDC2D0}" dt="2024-08-13T09:57:00.885" v="137"/>
        <pc:sldMkLst>
          <pc:docMk/>
          <pc:sldMk cId="3847505707" sldId="1108"/>
        </pc:sldMkLst>
        <pc:spChg chg="add">
          <ac:chgData name="Guest xfi" userId="" providerId="None" clId="Web-{99DAEC6C-537D-498E-9813-5C71A7BDC2D0}" dt="2024-08-13T09:57:00.885" v="137"/>
          <ac:spMkLst>
            <pc:docMk/>
            <pc:sldMk cId="3847505707" sldId="1108"/>
            <ac:spMk id="5" creationId="{93447686-D30B-C77D-9BA9-DC455ADAA10C}"/>
          </ac:spMkLst>
        </pc:spChg>
        <pc:spChg chg="add">
          <ac:chgData name="Guest xfi" userId="" providerId="None" clId="Web-{99DAEC6C-537D-498E-9813-5C71A7BDC2D0}" dt="2024-08-13T09:57:00.885" v="137"/>
          <ac:spMkLst>
            <pc:docMk/>
            <pc:sldMk cId="3847505707" sldId="1108"/>
            <ac:spMk id="6" creationId="{048C6093-A00B-71E5-DF47-0DB3F6525EC3}"/>
          </ac:spMkLst>
        </pc:spChg>
        <pc:spChg chg="add">
          <ac:chgData name="Guest xfi" userId="" providerId="None" clId="Web-{99DAEC6C-537D-498E-9813-5C71A7BDC2D0}" dt="2024-08-13T09:57:00.885" v="137"/>
          <ac:spMkLst>
            <pc:docMk/>
            <pc:sldMk cId="3847505707" sldId="1108"/>
            <ac:spMk id="7" creationId="{651FD54F-0A3B-7CA1-EE39-5359CDAA676B}"/>
          </ac:spMkLst>
        </pc:spChg>
        <pc:spChg chg="add">
          <ac:chgData name="Guest xfi" userId="" providerId="None" clId="Web-{99DAEC6C-537D-498E-9813-5C71A7BDC2D0}" dt="2024-08-13T09:57:00.885" v="137"/>
          <ac:spMkLst>
            <pc:docMk/>
            <pc:sldMk cId="3847505707" sldId="1108"/>
            <ac:spMk id="8" creationId="{991B498B-DE83-7F2D-3B41-CD53A0AABD68}"/>
          </ac:spMkLst>
        </pc:spChg>
        <pc:spChg chg="add">
          <ac:chgData name="Guest xfi" userId="" providerId="None" clId="Web-{99DAEC6C-537D-498E-9813-5C71A7BDC2D0}" dt="2024-08-13T09:57:00.885" v="137"/>
          <ac:spMkLst>
            <pc:docMk/>
            <pc:sldMk cId="3847505707" sldId="1108"/>
            <ac:spMk id="9" creationId="{4E471C00-9CEE-6F83-E290-83B070F7667B}"/>
          </ac:spMkLst>
        </pc:spChg>
        <pc:spChg chg="add">
          <ac:chgData name="Guest xfi" userId="" providerId="None" clId="Web-{99DAEC6C-537D-498E-9813-5C71A7BDC2D0}" dt="2024-08-13T09:57:00.885" v="137"/>
          <ac:spMkLst>
            <pc:docMk/>
            <pc:sldMk cId="3847505707" sldId="1108"/>
            <ac:spMk id="11" creationId="{4FC30D05-C713-AFEB-4E74-5F4EA976BD59}"/>
          </ac:spMkLst>
        </pc:spChg>
        <pc:picChg chg="add">
          <ac:chgData name="Guest xfi" userId="" providerId="None" clId="Web-{99DAEC6C-537D-498E-9813-5C71A7BDC2D0}" dt="2024-08-13T09:57:00.885" v="137"/>
          <ac:picMkLst>
            <pc:docMk/>
            <pc:sldMk cId="3847505707" sldId="1108"/>
            <ac:picMk id="10" creationId="{F3EF1534-D505-AF3E-83EE-20C013B13D7D}"/>
          </ac:picMkLst>
        </pc:picChg>
        <pc:picChg chg="add">
          <ac:chgData name="Guest xfi" userId="" providerId="None" clId="Web-{99DAEC6C-537D-498E-9813-5C71A7BDC2D0}" dt="2024-08-13T09:57:00.885" v="137"/>
          <ac:picMkLst>
            <pc:docMk/>
            <pc:sldMk cId="3847505707" sldId="1108"/>
            <ac:picMk id="12" creationId="{1B2D7BC6-6040-B768-AE87-C6331A5ECBB2}"/>
          </ac:picMkLst>
        </pc:picChg>
      </pc:sldChg>
      <pc:sldChg chg="add del replId">
        <pc:chgData name="Guest xfi" userId="" providerId="None" clId="Web-{99DAEC6C-537D-498E-9813-5C71A7BDC2D0}" dt="2024-08-13T09:57:15.604" v="140"/>
        <pc:sldMkLst>
          <pc:docMk/>
          <pc:sldMk cId="659803360" sldId="1109"/>
        </pc:sldMkLst>
      </pc:sldChg>
      <pc:sldChg chg="addSp new">
        <pc:chgData name="Guest xfi" userId="" providerId="None" clId="Web-{99DAEC6C-537D-498E-9813-5C71A7BDC2D0}" dt="2024-08-13T09:57:33.980" v="147"/>
        <pc:sldMkLst>
          <pc:docMk/>
          <pc:sldMk cId="2606638250" sldId="1109"/>
        </pc:sldMkLst>
        <pc:spChg chg="add">
          <ac:chgData name="Guest xfi" userId="" providerId="None" clId="Web-{99DAEC6C-537D-498E-9813-5C71A7BDC2D0}" dt="2024-08-13T09:57:33.980" v="147"/>
          <ac:spMkLst>
            <pc:docMk/>
            <pc:sldMk cId="2606638250" sldId="1109"/>
            <ac:spMk id="5" creationId="{4749FB4C-F799-35B6-5AF8-3A97E7CB0961}"/>
          </ac:spMkLst>
        </pc:spChg>
        <pc:spChg chg="add">
          <ac:chgData name="Guest xfi" userId="" providerId="None" clId="Web-{99DAEC6C-537D-498E-9813-5C71A7BDC2D0}" dt="2024-08-13T09:57:33.980" v="147"/>
          <ac:spMkLst>
            <pc:docMk/>
            <pc:sldMk cId="2606638250" sldId="1109"/>
            <ac:spMk id="6" creationId="{048C6093-A00B-71E5-DF47-0DB3F6525EC3}"/>
          </ac:spMkLst>
        </pc:spChg>
        <pc:spChg chg="add">
          <ac:chgData name="Guest xfi" userId="" providerId="None" clId="Web-{99DAEC6C-537D-498E-9813-5C71A7BDC2D0}" dt="2024-08-13T09:57:33.980" v="147"/>
          <ac:spMkLst>
            <pc:docMk/>
            <pc:sldMk cId="2606638250" sldId="1109"/>
            <ac:spMk id="7" creationId="{651FD54F-0A3B-7CA1-EE39-5359CDAA676B}"/>
          </ac:spMkLst>
        </pc:spChg>
        <pc:spChg chg="add">
          <ac:chgData name="Guest xfi" userId="" providerId="None" clId="Web-{99DAEC6C-537D-498E-9813-5C71A7BDC2D0}" dt="2024-08-13T09:57:33.980" v="147"/>
          <ac:spMkLst>
            <pc:docMk/>
            <pc:sldMk cId="2606638250" sldId="1109"/>
            <ac:spMk id="8" creationId="{991B498B-DE83-7F2D-3B41-CD53A0AABD68}"/>
          </ac:spMkLst>
        </pc:spChg>
        <pc:picChg chg="add">
          <ac:chgData name="Guest xfi" userId="" providerId="None" clId="Web-{99DAEC6C-537D-498E-9813-5C71A7BDC2D0}" dt="2024-08-13T09:57:33.980" v="147"/>
          <ac:picMkLst>
            <pc:docMk/>
            <pc:sldMk cId="2606638250" sldId="1109"/>
            <ac:picMk id="9" creationId="{7DB84D09-3DAB-A9AE-649D-58C07C6F40A5}"/>
          </ac:picMkLst>
        </pc:picChg>
      </pc:sldChg>
      <pc:sldChg chg="addSp delSp modSp add replId">
        <pc:chgData name="Guest xfi" userId="" providerId="None" clId="Web-{99DAEC6C-537D-498E-9813-5C71A7BDC2D0}" dt="2024-08-13T10:02:20.770" v="178" actId="14100"/>
        <pc:sldMkLst>
          <pc:docMk/>
          <pc:sldMk cId="704371541" sldId="1110"/>
        </pc:sldMkLst>
        <pc:spChg chg="del mod">
          <ac:chgData name="Guest xfi" userId="" providerId="None" clId="Web-{99DAEC6C-537D-498E-9813-5C71A7BDC2D0}" dt="2024-08-13T09:58:04.168" v="155"/>
          <ac:spMkLst>
            <pc:docMk/>
            <pc:sldMk cId="704371541" sldId="1110"/>
            <ac:spMk id="4" creationId="{651FD54F-0A3B-7CA1-EE39-5359CDAA676B}"/>
          </ac:spMkLst>
        </pc:spChg>
        <pc:spChg chg="del">
          <ac:chgData name="Guest xfi" userId="" providerId="None" clId="Web-{99DAEC6C-537D-498E-9813-5C71A7BDC2D0}" dt="2024-08-13T09:58:00.855" v="152"/>
          <ac:spMkLst>
            <pc:docMk/>
            <pc:sldMk cId="704371541" sldId="1110"/>
            <ac:spMk id="7" creationId="{8BC03EA5-5936-306E-355D-C35E2A24FDDB}"/>
          </ac:spMkLst>
        </pc:spChg>
        <pc:spChg chg="del">
          <ac:chgData name="Guest xfi" userId="" providerId="None" clId="Web-{99DAEC6C-537D-498E-9813-5C71A7BDC2D0}" dt="2024-08-13T09:58:02.090" v="153"/>
          <ac:spMkLst>
            <pc:docMk/>
            <pc:sldMk cId="704371541" sldId="1110"/>
            <ac:spMk id="8" creationId="{78C51462-F80E-D617-6075-492FBBBEEC22}"/>
          </ac:spMkLst>
        </pc:spChg>
        <pc:spChg chg="add">
          <ac:chgData name="Guest xfi" userId="" providerId="None" clId="Web-{99DAEC6C-537D-498E-9813-5C71A7BDC2D0}" dt="2024-08-13T09:58:09.481" v="157"/>
          <ac:spMkLst>
            <pc:docMk/>
            <pc:sldMk cId="704371541" sldId="1110"/>
            <ac:spMk id="11" creationId="{5246B4F6-7076-765E-16B1-771BA64AB069}"/>
          </ac:spMkLst>
        </pc:spChg>
        <pc:spChg chg="del">
          <ac:chgData name="Guest xfi" userId="" providerId="None" clId="Web-{99DAEC6C-537D-498E-9813-5C71A7BDC2D0}" dt="2024-08-13T09:58:08.668" v="156"/>
          <ac:spMkLst>
            <pc:docMk/>
            <pc:sldMk cId="704371541" sldId="1110"/>
            <ac:spMk id="12" creationId="{00000000-0000-0000-0000-000000000000}"/>
          </ac:spMkLst>
        </pc:spChg>
        <pc:spChg chg="add">
          <ac:chgData name="Guest xfi" userId="" providerId="None" clId="Web-{99DAEC6C-537D-498E-9813-5C71A7BDC2D0}" dt="2024-08-13T09:58:09.496" v="158"/>
          <ac:spMkLst>
            <pc:docMk/>
            <pc:sldMk cId="704371541" sldId="1110"/>
            <ac:spMk id="14" creationId="{25B39130-4C2E-3216-267D-385803C5D2A4}"/>
          </ac:spMkLst>
        </pc:spChg>
        <pc:spChg chg="add">
          <ac:chgData name="Guest xfi" userId="" providerId="None" clId="Web-{99DAEC6C-537D-498E-9813-5C71A7BDC2D0}" dt="2024-08-13T09:58:09.512" v="159"/>
          <ac:spMkLst>
            <pc:docMk/>
            <pc:sldMk cId="704371541" sldId="1110"/>
            <ac:spMk id="16" creationId="{B527EF6D-B500-0741-4153-FB2C144F88EC}"/>
          </ac:spMkLst>
        </pc:spChg>
        <pc:spChg chg="add">
          <ac:chgData name="Guest xfi" userId="" providerId="None" clId="Web-{99DAEC6C-537D-498E-9813-5C71A7BDC2D0}" dt="2024-08-13T09:58:09.528" v="160"/>
          <ac:spMkLst>
            <pc:docMk/>
            <pc:sldMk cId="704371541" sldId="1110"/>
            <ac:spMk id="18" creationId="{D857D09C-1455-CB88-B22A-5C0130E881AF}"/>
          </ac:spMkLst>
        </pc:spChg>
        <pc:picChg chg="del">
          <ac:chgData name="Guest xfi" userId="" providerId="None" clId="Web-{99DAEC6C-537D-498E-9813-5C71A7BDC2D0}" dt="2024-08-13T09:57:50.058" v="151"/>
          <ac:picMkLst>
            <pc:docMk/>
            <pc:sldMk cId="704371541" sldId="1110"/>
            <ac:picMk id="9" creationId="{1C8FC116-55B4-A2A4-C875-939AA3F4D6D8}"/>
          </ac:picMkLst>
        </pc:picChg>
        <pc:picChg chg="add del mod">
          <ac:chgData name="Guest xfi" userId="" providerId="None" clId="Web-{99DAEC6C-537D-498E-9813-5C71A7BDC2D0}" dt="2024-08-13T10:01:30.784" v="168"/>
          <ac:picMkLst>
            <pc:docMk/>
            <pc:sldMk cId="704371541" sldId="1110"/>
            <ac:picMk id="19" creationId="{50059FCD-008B-C992-8C45-10BFBB00DBCD}"/>
          </ac:picMkLst>
        </pc:picChg>
        <pc:picChg chg="add del mod">
          <ac:chgData name="Guest xfi" userId="" providerId="None" clId="Web-{99DAEC6C-537D-498E-9813-5C71A7BDC2D0}" dt="2024-08-13T10:01:32.362" v="169"/>
          <ac:picMkLst>
            <pc:docMk/>
            <pc:sldMk cId="704371541" sldId="1110"/>
            <ac:picMk id="20" creationId="{4D06D419-7178-7944-1ABA-DA6B21833124}"/>
          </ac:picMkLst>
        </pc:picChg>
        <pc:picChg chg="add del mod">
          <ac:chgData name="Guest xfi" userId="" providerId="None" clId="Web-{99DAEC6C-537D-498E-9813-5C71A7BDC2D0}" dt="2024-08-13T10:02:04.300" v="174"/>
          <ac:picMkLst>
            <pc:docMk/>
            <pc:sldMk cId="704371541" sldId="1110"/>
            <ac:picMk id="21" creationId="{9CC7A541-A4F9-D59F-6E33-F9B0FE3158D1}"/>
          </ac:picMkLst>
        </pc:picChg>
        <pc:picChg chg="add mod">
          <ac:chgData name="Guest xfi" userId="" providerId="None" clId="Web-{99DAEC6C-537D-498E-9813-5C71A7BDC2D0}" dt="2024-08-13T10:02:20.770" v="178" actId="14100"/>
          <ac:picMkLst>
            <pc:docMk/>
            <pc:sldMk cId="704371541" sldId="1110"/>
            <ac:picMk id="22" creationId="{FAAEA2F3-D648-63CD-412F-081E178F8E90}"/>
          </ac:picMkLst>
        </pc:picChg>
      </pc:sldChg>
      <pc:sldChg chg="addSp delSp modSp add replId">
        <pc:chgData name="Guest xfi" userId="" providerId="None" clId="Web-{99DAEC6C-537D-498E-9813-5C71A7BDC2D0}" dt="2024-08-13T10:03:42.991" v="183" actId="1076"/>
        <pc:sldMkLst>
          <pc:docMk/>
          <pc:sldMk cId="1293219165" sldId="1111"/>
        </pc:sldMkLst>
        <pc:picChg chg="add mod">
          <ac:chgData name="Guest xfi" userId="" providerId="None" clId="Web-{99DAEC6C-537D-498E-9813-5C71A7BDC2D0}" dt="2024-08-13T10:03:42.991" v="183" actId="1076"/>
          <ac:picMkLst>
            <pc:docMk/>
            <pc:sldMk cId="1293219165" sldId="1111"/>
            <ac:picMk id="4" creationId="{B113E8FC-EB2B-DDE4-FC09-9CDFDA9F4801}"/>
          </ac:picMkLst>
        </pc:picChg>
        <pc:picChg chg="del">
          <ac:chgData name="Guest xfi" userId="" providerId="None" clId="Web-{99DAEC6C-537D-498E-9813-5C71A7BDC2D0}" dt="2024-08-13T10:03:21.803" v="180"/>
          <ac:picMkLst>
            <pc:docMk/>
            <pc:sldMk cId="1293219165" sldId="1111"/>
            <ac:picMk id="22" creationId="{FAAEA2F3-D648-63CD-412F-081E178F8E90}"/>
          </ac:picMkLst>
        </pc:picChg>
      </pc:sldChg>
    </pc:docChg>
  </pc:docChgLst>
  <pc:docChgLst>
    <pc:chgData name="Guest xtu" providerId="None" clId="Web-{AE3173B3-0937-445D-A1D3-B7336F974D59}"/>
    <pc:docChg chg="addSld modSld">
      <pc:chgData name="Guest xtu" userId="" providerId="None" clId="Web-{AE3173B3-0937-445D-A1D3-B7336F974D59}" dt="2024-08-13T11:36:01.686" v="739" actId="1076"/>
      <pc:docMkLst>
        <pc:docMk/>
      </pc:docMkLst>
      <pc:sldChg chg="modSp">
        <pc:chgData name="Guest xtu" userId="" providerId="None" clId="Web-{AE3173B3-0937-445D-A1D3-B7336F974D59}" dt="2024-08-13T10:53:05.061" v="33"/>
        <pc:sldMkLst>
          <pc:docMk/>
          <pc:sldMk cId="1674454121" sldId="351"/>
        </pc:sldMkLst>
        <pc:graphicFrameChg chg="modGraphic">
          <ac:chgData name="Guest xtu" userId="" providerId="None" clId="Web-{AE3173B3-0937-445D-A1D3-B7336F974D59}" dt="2024-08-13T10:53:05.061" v="33"/>
          <ac:graphicFrameMkLst>
            <pc:docMk/>
            <pc:sldMk cId="1674454121" sldId="351"/>
            <ac:graphicFrameMk id="6" creationId="{00000000-0000-0000-0000-000000000000}"/>
          </ac:graphicFrameMkLst>
        </pc:graphicFrameChg>
      </pc:sldChg>
      <pc:sldChg chg="modSp">
        <pc:chgData name="Guest xtu" userId="" providerId="None" clId="Web-{AE3173B3-0937-445D-A1D3-B7336F974D59}" dt="2024-08-13T10:52:04.463" v="31"/>
        <pc:sldMkLst>
          <pc:docMk/>
          <pc:sldMk cId="3433513068" sldId="354"/>
        </pc:sldMkLst>
        <pc:graphicFrameChg chg="mod modGraphic">
          <ac:chgData name="Guest xtu" userId="" providerId="None" clId="Web-{AE3173B3-0937-445D-A1D3-B7336F974D59}" dt="2024-08-13T10:52:04.463" v="31"/>
          <ac:graphicFrameMkLst>
            <pc:docMk/>
            <pc:sldMk cId="3433513068" sldId="354"/>
            <ac:graphicFrameMk id="6" creationId="{00000000-0000-0000-0000-000000000000}"/>
          </ac:graphicFrameMkLst>
        </pc:graphicFrameChg>
      </pc:sldChg>
      <pc:sldChg chg="addSp delSp modSp add replId">
        <pc:chgData name="Guest xtu" userId="" providerId="None" clId="Web-{AE3173B3-0937-445D-A1D3-B7336F974D59}" dt="2024-08-13T11:36:01.686" v="739" actId="1076"/>
        <pc:sldMkLst>
          <pc:docMk/>
          <pc:sldMk cId="1375482321" sldId="1112"/>
        </pc:sldMkLst>
        <pc:spChg chg="add mod">
          <ac:chgData name="Guest xtu" userId="" providerId="None" clId="Web-{AE3173B3-0937-445D-A1D3-B7336F974D59}" dt="2024-08-13T11:35:41.903" v="738" actId="1076"/>
          <ac:spMkLst>
            <pc:docMk/>
            <pc:sldMk cId="1375482321" sldId="1112"/>
            <ac:spMk id="3" creationId="{BAA7AA31-EE7C-2384-7C76-FDE049F75222}"/>
          </ac:spMkLst>
        </pc:spChg>
        <pc:spChg chg="mod">
          <ac:chgData name="Guest xtu" userId="" providerId="None" clId="Web-{AE3173B3-0937-445D-A1D3-B7336F974D59}" dt="2024-08-13T10:58:30.158" v="59" actId="20577"/>
          <ac:spMkLst>
            <pc:docMk/>
            <pc:sldMk cId="1375482321" sldId="1112"/>
            <ac:spMk id="4" creationId="{651FD54F-0A3B-7CA1-EE39-5359CDAA676B}"/>
          </ac:spMkLst>
        </pc:spChg>
        <pc:spChg chg="mod">
          <ac:chgData name="Guest xtu" userId="" providerId="None" clId="Web-{AE3173B3-0937-445D-A1D3-B7336F974D59}" dt="2024-08-13T10:58:53.738" v="69" actId="20577"/>
          <ac:spMkLst>
            <pc:docMk/>
            <pc:sldMk cId="1375482321" sldId="1112"/>
            <ac:spMk id="7" creationId="{8BC03EA5-5936-306E-355D-C35E2A24FDDB}"/>
          </ac:spMkLst>
        </pc:spChg>
        <pc:spChg chg="mod">
          <ac:chgData name="Guest xtu" userId="" providerId="None" clId="Web-{AE3173B3-0937-445D-A1D3-B7336F974D59}" dt="2024-08-13T10:58:42.628" v="63" actId="20577"/>
          <ac:spMkLst>
            <pc:docMk/>
            <pc:sldMk cId="1375482321" sldId="1112"/>
            <ac:spMk id="8" creationId="{78C51462-F80E-D617-6075-492FBBBEEC22}"/>
          </ac:spMkLst>
        </pc:spChg>
        <pc:spChg chg="add del mod">
          <ac:chgData name="Guest xtu" userId="" providerId="None" clId="Web-{AE3173B3-0937-445D-A1D3-B7336F974D59}" dt="2024-08-13T11:27:37.530" v="527"/>
          <ac:spMkLst>
            <pc:docMk/>
            <pc:sldMk cId="1375482321" sldId="1112"/>
            <ac:spMk id="9" creationId="{3A81E6C2-F405-6A30-C673-F3470DB9AD2B}"/>
          </ac:spMkLst>
        </pc:spChg>
        <pc:spChg chg="add mod">
          <ac:chgData name="Guest xtu" userId="" providerId="None" clId="Web-{AE3173B3-0937-445D-A1D3-B7336F974D59}" dt="2024-08-13T11:36:01.686" v="739" actId="1076"/>
          <ac:spMkLst>
            <pc:docMk/>
            <pc:sldMk cId="1375482321" sldId="1112"/>
            <ac:spMk id="11" creationId="{F70FB460-156B-9B58-D342-C75C756AB137}"/>
          </ac:spMkLst>
        </pc:spChg>
        <pc:spChg chg="mod">
          <ac:chgData name="Guest xtu" userId="" providerId="None" clId="Web-{AE3173B3-0937-445D-A1D3-B7336F974D59}" dt="2024-08-13T10:58:24.236" v="49" actId="20577"/>
          <ac:spMkLst>
            <pc:docMk/>
            <pc:sldMk cId="1375482321" sldId="1112"/>
            <ac:spMk id="12" creationId="{00000000-0000-0000-0000-000000000000}"/>
          </ac:spMkLst>
        </pc:spChg>
        <pc:spChg chg="add del mod">
          <ac:chgData name="Guest xtu" userId="" providerId="None" clId="Web-{AE3173B3-0937-445D-A1D3-B7336F974D59}" dt="2024-08-13T11:33:43.287" v="690" actId="20577"/>
          <ac:spMkLst>
            <pc:docMk/>
            <pc:sldMk cId="1375482321" sldId="1112"/>
            <ac:spMk id="16" creationId="{3305EEAA-48A4-60B2-D725-CCF62BE732C6}"/>
          </ac:spMkLst>
        </pc:spChg>
        <pc:spChg chg="del">
          <ac:chgData name="Guest xtu" userId="" providerId="None" clId="Web-{AE3173B3-0937-445D-A1D3-B7336F974D59}" dt="2024-08-13T10:57:55.547" v="36"/>
          <ac:spMkLst>
            <pc:docMk/>
            <pc:sldMk cId="1375482321" sldId="1112"/>
            <ac:spMk id="20" creationId="{BCE98434-D2B5-554C-649E-694C9EB1A5AC}"/>
          </ac:spMkLst>
        </pc:spChg>
        <pc:spChg chg="del">
          <ac:chgData name="Guest xtu" userId="" providerId="None" clId="Web-{AE3173B3-0937-445D-A1D3-B7336F974D59}" dt="2024-08-13T10:57:57.516" v="38"/>
          <ac:spMkLst>
            <pc:docMk/>
            <pc:sldMk cId="1375482321" sldId="1112"/>
            <ac:spMk id="22" creationId="{311BCD79-FFAF-BD79-654E-607A2C87BDE9}"/>
          </ac:spMkLst>
        </pc:spChg>
        <pc:spChg chg="del">
          <ac:chgData name="Guest xtu" userId="" providerId="None" clId="Web-{AE3173B3-0937-445D-A1D3-B7336F974D59}" dt="2024-08-13T10:57:57" v="37"/>
          <ac:spMkLst>
            <pc:docMk/>
            <pc:sldMk cId="1375482321" sldId="1112"/>
            <ac:spMk id="23" creationId="{06B6DF98-97E4-5495-F15B-61C1B38CB6DF}"/>
          </ac:spMkLst>
        </pc:spChg>
        <pc:picChg chg="add mod">
          <ac:chgData name="Guest xtu" userId="" providerId="None" clId="Web-{AE3173B3-0937-445D-A1D3-B7336F974D59}" dt="2024-08-13T11:35:38.372" v="737" actId="1076"/>
          <ac:picMkLst>
            <pc:docMk/>
            <pc:sldMk cId="1375482321" sldId="1112"/>
            <ac:picMk id="5" creationId="{CC82EC29-7CAF-19F1-DEF6-128425D2E932}"/>
          </ac:picMkLst>
        </pc:picChg>
        <pc:picChg chg="del">
          <ac:chgData name="Guest xtu" userId="" providerId="None" clId="Web-{AE3173B3-0937-445D-A1D3-B7336F974D59}" dt="2024-08-13T10:57:58.094" v="39"/>
          <ac:picMkLst>
            <pc:docMk/>
            <pc:sldMk cId="1375482321" sldId="1112"/>
            <ac:picMk id="18" creationId="{3DFB6C5E-D5EA-6F64-2C88-AE674AE48DB9}"/>
          </ac:picMkLst>
        </pc:picChg>
        <pc:picChg chg="del">
          <ac:chgData name="Guest xtu" userId="" providerId="None" clId="Web-{AE3173B3-0937-445D-A1D3-B7336F974D59}" dt="2024-08-13T10:57:53.984" v="35"/>
          <ac:picMkLst>
            <pc:docMk/>
            <pc:sldMk cId="1375482321" sldId="1112"/>
            <ac:picMk id="19" creationId="{6E66BE67-2887-49D3-1D2D-84D0215C7624}"/>
          </ac:picMkLst>
        </pc:picChg>
      </pc:sldChg>
      <pc:sldChg chg="addSp delSp modSp add replId">
        <pc:chgData name="Guest xtu" userId="" providerId="None" clId="Web-{AE3173B3-0937-445D-A1D3-B7336F974D59}" dt="2024-08-13T11:32:35.001" v="677" actId="1076"/>
        <pc:sldMkLst>
          <pc:docMk/>
          <pc:sldMk cId="3660901408" sldId="1113"/>
        </pc:sldMkLst>
        <pc:spChg chg="del">
          <ac:chgData name="Guest xtu" userId="" providerId="None" clId="Web-{AE3173B3-0937-445D-A1D3-B7336F974D59}" dt="2024-08-13T11:19:26.579" v="348"/>
          <ac:spMkLst>
            <pc:docMk/>
            <pc:sldMk cId="3660901408" sldId="1113"/>
            <ac:spMk id="3" creationId="{BAA7AA31-EE7C-2384-7C76-FDE049F75222}"/>
          </ac:spMkLst>
        </pc:spChg>
        <pc:spChg chg="add mod">
          <ac:chgData name="Guest xtu" userId="" providerId="None" clId="Web-{AE3173B3-0937-445D-A1D3-B7336F974D59}" dt="2024-08-13T11:23:25.515" v="467" actId="20577"/>
          <ac:spMkLst>
            <pc:docMk/>
            <pc:sldMk cId="3660901408" sldId="1113"/>
            <ac:spMk id="11" creationId="{1E1C91A5-F979-C8B4-7ECB-ADF320DA2A70}"/>
          </ac:spMkLst>
        </pc:spChg>
        <pc:spChg chg="del">
          <ac:chgData name="Guest xtu" userId="" providerId="None" clId="Web-{AE3173B3-0937-445D-A1D3-B7336F974D59}" dt="2024-08-13T11:19:23.828" v="346"/>
          <ac:spMkLst>
            <pc:docMk/>
            <pc:sldMk cId="3660901408" sldId="1113"/>
            <ac:spMk id="16" creationId="{3305EEAA-48A4-60B2-D725-CCF62BE732C6}"/>
          </ac:spMkLst>
        </pc:spChg>
        <pc:picChg chg="del">
          <ac:chgData name="Guest xtu" userId="" providerId="None" clId="Web-{AE3173B3-0937-445D-A1D3-B7336F974D59}" dt="2024-08-13T11:19:24.407" v="347"/>
          <ac:picMkLst>
            <pc:docMk/>
            <pc:sldMk cId="3660901408" sldId="1113"/>
            <ac:picMk id="5" creationId="{CC82EC29-7CAF-19F1-DEF6-128425D2E932}"/>
          </ac:picMkLst>
        </pc:picChg>
        <pc:picChg chg="add mod">
          <ac:chgData name="Guest xtu" userId="" providerId="None" clId="Web-{AE3173B3-0937-445D-A1D3-B7336F974D59}" dt="2024-08-13T11:32:30.251" v="675" actId="1076"/>
          <ac:picMkLst>
            <pc:docMk/>
            <pc:sldMk cId="3660901408" sldId="1113"/>
            <ac:picMk id="13" creationId="{64065C05-EA4C-95A8-651B-E6E592D11926}"/>
          </ac:picMkLst>
        </pc:picChg>
        <pc:picChg chg="add mod">
          <ac:chgData name="Guest xtu" userId="" providerId="None" clId="Web-{AE3173B3-0937-445D-A1D3-B7336F974D59}" dt="2024-08-13T11:32:32.892" v="676" actId="1076"/>
          <ac:picMkLst>
            <pc:docMk/>
            <pc:sldMk cId="3660901408" sldId="1113"/>
            <ac:picMk id="14" creationId="{5A986B01-603A-7D2C-1ED6-D68DC4F6AA20}"/>
          </ac:picMkLst>
        </pc:picChg>
        <pc:picChg chg="add mod">
          <ac:chgData name="Guest xtu" userId="" providerId="None" clId="Web-{AE3173B3-0937-445D-A1D3-B7336F974D59}" dt="2024-08-13T11:32:35.001" v="677" actId="1076"/>
          <ac:picMkLst>
            <pc:docMk/>
            <pc:sldMk cId="3660901408" sldId="1113"/>
            <ac:picMk id="15" creationId="{F4AFBA47-0C92-EF5C-28E0-0AB338E5560E}"/>
          </ac:picMkLst>
        </pc:picChg>
      </pc:sldChg>
      <pc:sldChg chg="addSp delSp modSp add replId">
        <pc:chgData name="Guest xtu" userId="" providerId="None" clId="Web-{AE3173B3-0937-445D-A1D3-B7336F974D59}" dt="2024-08-13T11:32:48.549" v="682" actId="1076"/>
        <pc:sldMkLst>
          <pc:docMk/>
          <pc:sldMk cId="247218033" sldId="1114"/>
        </pc:sldMkLst>
        <pc:spChg chg="mod">
          <ac:chgData name="Guest xtu" userId="" providerId="None" clId="Web-{AE3173B3-0937-445D-A1D3-B7336F974D59}" dt="2024-08-13T11:26:20.619" v="514" actId="20577"/>
          <ac:spMkLst>
            <pc:docMk/>
            <pc:sldMk cId="247218033" sldId="1114"/>
            <ac:spMk id="11" creationId="{1E1C91A5-F979-C8B4-7ECB-ADF320DA2A70}"/>
          </ac:spMkLst>
        </pc:spChg>
        <pc:picChg chg="add mod">
          <ac:chgData name="Guest xtu" userId="" providerId="None" clId="Web-{AE3173B3-0937-445D-A1D3-B7336F974D59}" dt="2024-08-13T11:32:41.236" v="679" actId="1076"/>
          <ac:picMkLst>
            <pc:docMk/>
            <pc:sldMk cId="247218033" sldId="1114"/>
            <ac:picMk id="3" creationId="{B0DA5ED6-2AC6-EA85-1AD3-183F158DB85F}"/>
          </ac:picMkLst>
        </pc:picChg>
        <pc:picChg chg="add mod">
          <ac:chgData name="Guest xtu" userId="" providerId="None" clId="Web-{AE3173B3-0937-445D-A1D3-B7336F974D59}" dt="2024-08-13T11:32:48.549" v="682" actId="1076"/>
          <ac:picMkLst>
            <pc:docMk/>
            <pc:sldMk cId="247218033" sldId="1114"/>
            <ac:picMk id="5" creationId="{DE37BE04-F9F0-0298-D9FD-E651D6204E36}"/>
          </ac:picMkLst>
        </pc:picChg>
        <pc:picChg chg="add mod">
          <ac:chgData name="Guest xtu" userId="" providerId="None" clId="Web-{AE3173B3-0937-445D-A1D3-B7336F974D59}" dt="2024-08-13T11:32:46.502" v="681" actId="1076"/>
          <ac:picMkLst>
            <pc:docMk/>
            <pc:sldMk cId="247218033" sldId="1114"/>
            <ac:picMk id="9" creationId="{9D410D17-FA0F-4ABE-F2F1-7A167283689D}"/>
          </ac:picMkLst>
        </pc:picChg>
        <pc:picChg chg="del">
          <ac:chgData name="Guest xtu" userId="" providerId="None" clId="Web-{AE3173B3-0937-445D-A1D3-B7336F974D59}" dt="2024-08-13T11:23:41.313" v="474"/>
          <ac:picMkLst>
            <pc:docMk/>
            <pc:sldMk cId="247218033" sldId="1114"/>
            <ac:picMk id="13" creationId="{64065C05-EA4C-95A8-651B-E6E592D11926}"/>
          </ac:picMkLst>
        </pc:picChg>
        <pc:picChg chg="del">
          <ac:chgData name="Guest xtu" userId="" providerId="None" clId="Web-{AE3173B3-0937-445D-A1D3-B7336F974D59}" dt="2024-08-13T11:23:41.610" v="475"/>
          <ac:picMkLst>
            <pc:docMk/>
            <pc:sldMk cId="247218033" sldId="1114"/>
            <ac:picMk id="14" creationId="{5A986B01-603A-7D2C-1ED6-D68DC4F6AA20}"/>
          </ac:picMkLst>
        </pc:picChg>
        <pc:picChg chg="del">
          <ac:chgData name="Guest xtu" userId="" providerId="None" clId="Web-{AE3173B3-0937-445D-A1D3-B7336F974D59}" dt="2024-08-13T11:23:40.516" v="473"/>
          <ac:picMkLst>
            <pc:docMk/>
            <pc:sldMk cId="247218033" sldId="1114"/>
            <ac:picMk id="15" creationId="{F4AFBA47-0C92-EF5C-28E0-0AB338E5560E}"/>
          </ac:picMkLst>
        </pc:picChg>
      </pc:sldChg>
    </pc:docChg>
  </pc:docChgLst>
  <pc:docChgLst>
    <pc:chgData name="Guest pic" providerId="None" clId="Web-{37652B80-F788-4F7C-A12D-36AC0EE7A755}"/>
    <pc:docChg chg="modSld">
      <pc:chgData name="Guest pic" userId="" providerId="None" clId="Web-{37652B80-F788-4F7C-A12D-36AC0EE7A755}" dt="2024-08-13T13:00:32.343" v="1"/>
      <pc:docMkLst>
        <pc:docMk/>
      </pc:docMkLst>
      <pc:sldChg chg="modSp">
        <pc:chgData name="Guest pic" userId="" providerId="None" clId="Web-{37652B80-F788-4F7C-A12D-36AC0EE7A755}" dt="2024-08-13T13:00:32.343" v="1"/>
        <pc:sldMkLst>
          <pc:docMk/>
          <pc:sldMk cId="2115164766" sldId="355"/>
        </pc:sldMkLst>
        <pc:graphicFrameChg chg="modGraphic">
          <ac:chgData name="Guest pic" userId="" providerId="None" clId="Web-{37652B80-F788-4F7C-A12D-36AC0EE7A755}" dt="2024-08-13T13:00:32.343" v="1"/>
          <ac:graphicFrameMkLst>
            <pc:docMk/>
            <pc:sldMk cId="2115164766" sldId="355"/>
            <ac:graphicFrameMk id="6" creationId="{00000000-0000-0000-0000-000000000000}"/>
          </ac:graphicFrameMkLst>
        </pc:graphicFrameChg>
      </pc:sldChg>
    </pc:docChg>
  </pc:docChgLst>
  <pc:docChgLst>
    <pc:chgData name="Guest ljd" providerId="None" clId="Web-{E9D376F8-569E-44AC-9E0C-EC1D3D97EF30}"/>
    <pc:docChg chg="modSld">
      <pc:chgData name="Guest ljd" userId="" providerId="None" clId="Web-{E9D376F8-569E-44AC-9E0C-EC1D3D97EF30}" dt="2024-08-13T11:49:47.210" v="0"/>
      <pc:docMkLst>
        <pc:docMk/>
      </pc:docMkLst>
      <pc:sldChg chg="modSp">
        <pc:chgData name="Guest ljd" userId="" providerId="None" clId="Web-{E9D376F8-569E-44AC-9E0C-EC1D3D97EF30}" dt="2024-08-13T11:49:47.210" v="0"/>
        <pc:sldMkLst>
          <pc:docMk/>
          <pc:sldMk cId="3433513068" sldId="354"/>
        </pc:sldMkLst>
        <pc:graphicFrameChg chg="modGraphic">
          <ac:chgData name="Guest ljd" userId="" providerId="None" clId="Web-{E9D376F8-569E-44AC-9E0C-EC1D3D97EF30}" dt="2024-08-13T11:49:47.210" v="0"/>
          <ac:graphicFrameMkLst>
            <pc:docMk/>
            <pc:sldMk cId="3433513068" sldId="354"/>
            <ac:graphicFrameMk id="6"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5FCEE419-066C-4CFB-B75E-36E1E3BE08C3}" type="datetimeFigureOut">
              <a:rPr lang="en-US" smtClean="0"/>
              <a:t>11/5/2024</a:t>
            </a:fld>
            <a:endParaRPr lang="en-US"/>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BD8D3D50-F3A3-420E-ACCC-F9260AF94581}" type="slidenum">
              <a:rPr lang="en-US" smtClean="0"/>
              <a:t>‹#›</a:t>
            </a:fld>
            <a:endParaRPr lang="en-US"/>
          </a:p>
        </p:txBody>
      </p:sp>
    </p:spTree>
    <p:extLst>
      <p:ext uri="{BB962C8B-B14F-4D97-AF65-F5344CB8AC3E}">
        <p14:creationId xmlns:p14="http://schemas.microsoft.com/office/powerpoint/2010/main" val="3407971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065" cy="494629"/>
          </a:xfrm>
          <a:prstGeom prst="rect">
            <a:avLst/>
          </a:prstGeom>
        </p:spPr>
        <p:txBody>
          <a:bodyPr vert="horz" lIns="91427" tIns="45714" rIns="91427" bIns="45714" rtlCol="0"/>
          <a:lstStyle>
            <a:lvl1pPr algn="l" eaLnBrk="1" fontAlgn="auto" hangingPunct="1">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50092" y="0"/>
            <a:ext cx="2946065" cy="494629"/>
          </a:xfrm>
          <a:prstGeom prst="rect">
            <a:avLst/>
          </a:prstGeom>
        </p:spPr>
        <p:txBody>
          <a:bodyPr vert="horz" lIns="91427" tIns="45714" rIns="91427" bIns="45714" rtlCol="0"/>
          <a:lstStyle>
            <a:lvl1pPr algn="r" eaLnBrk="1" fontAlgn="auto" hangingPunct="1">
              <a:spcBef>
                <a:spcPts val="0"/>
              </a:spcBef>
              <a:spcAft>
                <a:spcPts val="0"/>
              </a:spcAft>
              <a:defRPr sz="1200">
                <a:latin typeface="+mn-lt"/>
              </a:defRPr>
            </a:lvl1pPr>
          </a:lstStyle>
          <a:p>
            <a:pPr>
              <a:defRPr/>
            </a:pPr>
            <a:fld id="{DC23A63D-748C-45F7-A5CD-866E4AD9F2FF}" type="datetimeFigureOut">
              <a:rPr lang="en-US"/>
              <a:pPr>
                <a:defRPr/>
              </a:pPr>
              <a:t>11/5/2024</a:t>
            </a:fld>
            <a:endParaRPr lang="en-US"/>
          </a:p>
        </p:txBody>
      </p:sp>
      <p:sp>
        <p:nvSpPr>
          <p:cNvPr id="4" name="Slide Image Placeholder 3"/>
          <p:cNvSpPr>
            <a:spLocks noGrp="1" noRot="1" noChangeAspect="1"/>
          </p:cNvSpPr>
          <p:nvPr>
            <p:ph type="sldImg" idx="2"/>
          </p:nvPr>
        </p:nvSpPr>
        <p:spPr>
          <a:xfrm>
            <a:off x="1179513" y="1235075"/>
            <a:ext cx="4438650" cy="3330575"/>
          </a:xfrm>
          <a:prstGeom prst="rect">
            <a:avLst/>
          </a:prstGeom>
          <a:noFill/>
          <a:ln w="12700">
            <a:solidFill>
              <a:prstClr val="black"/>
            </a:solidFill>
          </a:ln>
        </p:spPr>
        <p:txBody>
          <a:bodyPr vert="horz" lIns="91427" tIns="45714" rIns="91427" bIns="45714" rtlCol="0" anchor="ctr"/>
          <a:lstStyle/>
          <a:p>
            <a:pPr lvl="0"/>
            <a:endParaRPr lang="en-US" noProof="0"/>
          </a:p>
        </p:txBody>
      </p:sp>
      <p:sp>
        <p:nvSpPr>
          <p:cNvPr id="5" name="Notes Placeholder 4"/>
          <p:cNvSpPr>
            <a:spLocks noGrp="1"/>
          </p:cNvSpPr>
          <p:nvPr>
            <p:ph type="body" sz="quarter" idx="3"/>
          </p:nvPr>
        </p:nvSpPr>
        <p:spPr>
          <a:xfrm>
            <a:off x="679160" y="4751803"/>
            <a:ext cx="5439355" cy="3888116"/>
          </a:xfrm>
          <a:prstGeom prst="rect">
            <a:avLst/>
          </a:prstGeom>
        </p:spPr>
        <p:txBody>
          <a:bodyPr vert="horz" lIns="91427" tIns="45714" rIns="91427" bIns="45714"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8034"/>
            <a:ext cx="2946065" cy="494629"/>
          </a:xfrm>
          <a:prstGeom prst="rect">
            <a:avLst/>
          </a:prstGeom>
        </p:spPr>
        <p:txBody>
          <a:bodyPr vert="horz" lIns="91427" tIns="45714" rIns="91427" bIns="45714" rtlCol="0" anchor="b"/>
          <a:lstStyle>
            <a:lvl1pPr algn="l" eaLnBrk="1" fontAlgn="auto" hangingPunct="1">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50092" y="9378034"/>
            <a:ext cx="2946065" cy="494629"/>
          </a:xfrm>
          <a:prstGeom prst="rect">
            <a:avLst/>
          </a:prstGeom>
        </p:spPr>
        <p:txBody>
          <a:bodyPr vert="horz" lIns="91427" tIns="45714" rIns="91427" bIns="45714" rtlCol="0" anchor="b"/>
          <a:lstStyle>
            <a:lvl1pPr algn="r" eaLnBrk="1" fontAlgn="auto" hangingPunct="1">
              <a:spcBef>
                <a:spcPts val="0"/>
              </a:spcBef>
              <a:spcAft>
                <a:spcPts val="0"/>
              </a:spcAft>
              <a:defRPr sz="1200">
                <a:latin typeface="+mn-lt"/>
              </a:defRPr>
            </a:lvl1pPr>
          </a:lstStyle>
          <a:p>
            <a:pPr>
              <a:defRPr/>
            </a:pPr>
            <a:fld id="{FD82B532-0D5C-4D4F-8520-4996C9E16A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14346" indent="-274749">
              <a:defRPr>
                <a:solidFill>
                  <a:schemeClr val="tx1"/>
                </a:solidFill>
                <a:latin typeface="Corbel" panose="020B0503020204020204" pitchFamily="34" charset="0"/>
              </a:defRPr>
            </a:lvl2pPr>
            <a:lvl3pPr marL="1098995" indent="-219799">
              <a:defRPr>
                <a:solidFill>
                  <a:schemeClr val="tx1"/>
                </a:solidFill>
                <a:latin typeface="Corbel" panose="020B0503020204020204" pitchFamily="34" charset="0"/>
              </a:defRPr>
            </a:lvl3pPr>
            <a:lvl4pPr marL="1538592" indent="-219799">
              <a:defRPr>
                <a:solidFill>
                  <a:schemeClr val="tx1"/>
                </a:solidFill>
                <a:latin typeface="Corbel" panose="020B0503020204020204" pitchFamily="34" charset="0"/>
              </a:defRPr>
            </a:lvl4pPr>
            <a:lvl5pPr marL="1978190" indent="-219799">
              <a:defRPr>
                <a:solidFill>
                  <a:schemeClr val="tx1"/>
                </a:solidFill>
                <a:latin typeface="Corbel" panose="020B0503020204020204" pitchFamily="34" charset="0"/>
              </a:defRPr>
            </a:lvl5pPr>
            <a:lvl6pPr marL="2417788" indent="-219799" eaLnBrk="0" fontAlgn="base" hangingPunct="0">
              <a:spcBef>
                <a:spcPct val="0"/>
              </a:spcBef>
              <a:spcAft>
                <a:spcPct val="0"/>
              </a:spcAft>
              <a:defRPr>
                <a:solidFill>
                  <a:schemeClr val="tx1"/>
                </a:solidFill>
                <a:latin typeface="Corbel" panose="020B0503020204020204" pitchFamily="34" charset="0"/>
              </a:defRPr>
            </a:lvl6pPr>
            <a:lvl7pPr marL="2857386" indent="-219799" eaLnBrk="0" fontAlgn="base" hangingPunct="0">
              <a:spcBef>
                <a:spcPct val="0"/>
              </a:spcBef>
              <a:spcAft>
                <a:spcPct val="0"/>
              </a:spcAft>
              <a:defRPr>
                <a:solidFill>
                  <a:schemeClr val="tx1"/>
                </a:solidFill>
                <a:latin typeface="Corbel" panose="020B0503020204020204" pitchFamily="34" charset="0"/>
              </a:defRPr>
            </a:lvl7pPr>
            <a:lvl8pPr marL="3296984" indent="-219799" eaLnBrk="0" fontAlgn="base" hangingPunct="0">
              <a:spcBef>
                <a:spcPct val="0"/>
              </a:spcBef>
              <a:spcAft>
                <a:spcPct val="0"/>
              </a:spcAft>
              <a:defRPr>
                <a:solidFill>
                  <a:schemeClr val="tx1"/>
                </a:solidFill>
                <a:latin typeface="Corbel" panose="020B0503020204020204" pitchFamily="34" charset="0"/>
              </a:defRPr>
            </a:lvl8pPr>
            <a:lvl9pPr marL="3736581" indent="-219799" eaLnBrk="0" fontAlgn="base" hangingPunct="0">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4D8754C-75AC-4BE9-BA7F-E8F3F1769142}" type="slidenum">
              <a:rPr lang="en-US" altLang="en-US" smtClean="0">
                <a:latin typeface="Calibri" panose="020F0502020204030204" pitchFamily="34" charset="0"/>
                <a:ea typeface="MS PGothic" panose="020B0600070205080204" pitchFamily="34" charset="-128"/>
              </a:rPr>
              <a:pPr fontAlgn="base">
                <a:spcBef>
                  <a:spcPct val="0"/>
                </a:spcBef>
                <a:spcAft>
                  <a:spcPct val="0"/>
                </a:spcAft>
              </a:pPr>
              <a:t>1</a:t>
            </a:fld>
            <a:endParaRPr lang="en-US" altLang="en-US" dirty="0">
              <a:latin typeface="Calibri" panose="020F0502020204030204" pitchFamily="34" charset="0"/>
              <a:ea typeface="MS PGothic"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13</a:t>
            </a:fld>
            <a:endParaRPr lang="en-GB"/>
          </a:p>
        </p:txBody>
      </p:sp>
    </p:spTree>
    <p:extLst>
      <p:ext uri="{BB962C8B-B14F-4D97-AF65-F5344CB8AC3E}">
        <p14:creationId xmlns:p14="http://schemas.microsoft.com/office/powerpoint/2010/main" val="576880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14</a:t>
            </a:fld>
            <a:endParaRPr lang="en-GB"/>
          </a:p>
        </p:txBody>
      </p:sp>
    </p:spTree>
    <p:extLst>
      <p:ext uri="{BB962C8B-B14F-4D97-AF65-F5344CB8AC3E}">
        <p14:creationId xmlns:p14="http://schemas.microsoft.com/office/powerpoint/2010/main" val="32125460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15</a:t>
            </a:fld>
            <a:endParaRPr lang="en-GB"/>
          </a:p>
        </p:txBody>
      </p:sp>
    </p:spTree>
    <p:extLst>
      <p:ext uri="{BB962C8B-B14F-4D97-AF65-F5344CB8AC3E}">
        <p14:creationId xmlns:p14="http://schemas.microsoft.com/office/powerpoint/2010/main" val="3345908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16</a:t>
            </a:fld>
            <a:endParaRPr lang="en-GB"/>
          </a:p>
        </p:txBody>
      </p:sp>
    </p:spTree>
    <p:extLst>
      <p:ext uri="{BB962C8B-B14F-4D97-AF65-F5344CB8AC3E}">
        <p14:creationId xmlns:p14="http://schemas.microsoft.com/office/powerpoint/2010/main" val="33127621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17</a:t>
            </a:fld>
            <a:endParaRPr lang="en-GB"/>
          </a:p>
        </p:txBody>
      </p:sp>
    </p:spTree>
    <p:extLst>
      <p:ext uri="{BB962C8B-B14F-4D97-AF65-F5344CB8AC3E}">
        <p14:creationId xmlns:p14="http://schemas.microsoft.com/office/powerpoint/2010/main" val="827589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18</a:t>
            </a:fld>
            <a:endParaRPr lang="en-GB"/>
          </a:p>
        </p:txBody>
      </p:sp>
    </p:spTree>
    <p:extLst>
      <p:ext uri="{BB962C8B-B14F-4D97-AF65-F5344CB8AC3E}">
        <p14:creationId xmlns:p14="http://schemas.microsoft.com/office/powerpoint/2010/main" val="37067525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19</a:t>
            </a:fld>
            <a:endParaRPr lang="en-GB"/>
          </a:p>
        </p:txBody>
      </p:sp>
    </p:spTree>
    <p:extLst>
      <p:ext uri="{BB962C8B-B14F-4D97-AF65-F5344CB8AC3E}">
        <p14:creationId xmlns:p14="http://schemas.microsoft.com/office/powerpoint/2010/main" val="9137116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20</a:t>
            </a:fld>
            <a:endParaRPr lang="en-GB"/>
          </a:p>
        </p:txBody>
      </p:sp>
    </p:spTree>
    <p:extLst>
      <p:ext uri="{BB962C8B-B14F-4D97-AF65-F5344CB8AC3E}">
        <p14:creationId xmlns:p14="http://schemas.microsoft.com/office/powerpoint/2010/main" val="1145545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21</a:t>
            </a:fld>
            <a:endParaRPr lang="en-GB"/>
          </a:p>
        </p:txBody>
      </p:sp>
    </p:spTree>
    <p:extLst>
      <p:ext uri="{BB962C8B-B14F-4D97-AF65-F5344CB8AC3E}">
        <p14:creationId xmlns:p14="http://schemas.microsoft.com/office/powerpoint/2010/main" val="21563346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22</a:t>
            </a:fld>
            <a:endParaRPr lang="en-GB"/>
          </a:p>
        </p:txBody>
      </p:sp>
    </p:spTree>
    <p:extLst>
      <p:ext uri="{BB962C8B-B14F-4D97-AF65-F5344CB8AC3E}">
        <p14:creationId xmlns:p14="http://schemas.microsoft.com/office/powerpoint/2010/main" val="345839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3</a:t>
            </a:fld>
            <a:endParaRPr lang="en-GB"/>
          </a:p>
        </p:txBody>
      </p:sp>
    </p:spTree>
    <p:extLst>
      <p:ext uri="{BB962C8B-B14F-4D97-AF65-F5344CB8AC3E}">
        <p14:creationId xmlns:p14="http://schemas.microsoft.com/office/powerpoint/2010/main" val="3347091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4</a:t>
            </a:fld>
            <a:endParaRPr lang="en-GB"/>
          </a:p>
        </p:txBody>
      </p:sp>
    </p:spTree>
    <p:extLst>
      <p:ext uri="{BB962C8B-B14F-4D97-AF65-F5344CB8AC3E}">
        <p14:creationId xmlns:p14="http://schemas.microsoft.com/office/powerpoint/2010/main" val="3983626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5</a:t>
            </a:fld>
            <a:endParaRPr lang="en-GB"/>
          </a:p>
        </p:txBody>
      </p:sp>
    </p:spTree>
    <p:extLst>
      <p:ext uri="{BB962C8B-B14F-4D97-AF65-F5344CB8AC3E}">
        <p14:creationId xmlns:p14="http://schemas.microsoft.com/office/powerpoint/2010/main" val="93623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6</a:t>
            </a:fld>
            <a:endParaRPr lang="en-GB"/>
          </a:p>
        </p:txBody>
      </p:sp>
    </p:spTree>
    <p:extLst>
      <p:ext uri="{BB962C8B-B14F-4D97-AF65-F5344CB8AC3E}">
        <p14:creationId xmlns:p14="http://schemas.microsoft.com/office/powerpoint/2010/main" val="149605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9</a:t>
            </a:fld>
            <a:endParaRPr lang="en-GB"/>
          </a:p>
        </p:txBody>
      </p:sp>
    </p:spTree>
    <p:extLst>
      <p:ext uri="{BB962C8B-B14F-4D97-AF65-F5344CB8AC3E}">
        <p14:creationId xmlns:p14="http://schemas.microsoft.com/office/powerpoint/2010/main" val="3787543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10</a:t>
            </a:fld>
            <a:endParaRPr lang="en-GB"/>
          </a:p>
        </p:txBody>
      </p:sp>
    </p:spTree>
    <p:extLst>
      <p:ext uri="{BB962C8B-B14F-4D97-AF65-F5344CB8AC3E}">
        <p14:creationId xmlns:p14="http://schemas.microsoft.com/office/powerpoint/2010/main" val="20745796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11</a:t>
            </a:fld>
            <a:endParaRPr lang="en-GB"/>
          </a:p>
        </p:txBody>
      </p:sp>
    </p:spTree>
    <p:extLst>
      <p:ext uri="{BB962C8B-B14F-4D97-AF65-F5344CB8AC3E}">
        <p14:creationId xmlns:p14="http://schemas.microsoft.com/office/powerpoint/2010/main" val="11136527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12</a:t>
            </a:fld>
            <a:endParaRPr lang="en-GB"/>
          </a:p>
        </p:txBody>
      </p:sp>
    </p:spTree>
    <p:extLst>
      <p:ext uri="{BB962C8B-B14F-4D97-AF65-F5344CB8AC3E}">
        <p14:creationId xmlns:p14="http://schemas.microsoft.com/office/powerpoint/2010/main" val="37845824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4" name="Picture 9" descr="2015-01-13_CERN_ENdept 36% h32mm 300dpi.png"/>
          <p:cNvPicPr>
            <a:picLocks noChangeAspect="1"/>
          </p:cNvPicPr>
          <p:nvPr userDrawn="1"/>
        </p:nvPicPr>
        <p:blipFill rotWithShape="1">
          <a:blip r:embed="rId2">
            <a:extLst>
              <a:ext uri="{28A0092B-C50C-407E-A947-70E740481C1C}">
                <a14:useLocalDpi xmlns:a14="http://schemas.microsoft.com/office/drawing/2010/main" val="0"/>
              </a:ext>
            </a:extLst>
          </a:blip>
          <a:srcRect r="55427"/>
          <a:stretch/>
        </p:blipFill>
        <p:spPr bwMode="auto">
          <a:xfrm>
            <a:off x="215900" y="5472113"/>
            <a:ext cx="137062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31800" y="2121292"/>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119157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45523"/>
            <a:ext cx="8226425"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2"/>
          <p:cNvSpPr>
            <a:spLocks noGrp="1"/>
          </p:cNvSpPr>
          <p:nvPr>
            <p:ph type="dt" sz="half" idx="14"/>
          </p:nvPr>
        </p:nvSpPr>
        <p:spPr>
          <a:xfrm>
            <a:off x="1738858" y="6356350"/>
            <a:ext cx="2731001" cy="365125"/>
          </a:xfrm>
        </p:spPr>
        <p:txBody>
          <a:bodyPr/>
          <a:lstStyle>
            <a:lvl1pPr>
              <a:defRPr dirty="0" smtClean="0"/>
            </a:lvl1pPr>
          </a:lstStyle>
          <a:p>
            <a:pPr>
              <a:defRPr/>
            </a:pPr>
            <a:r>
              <a:rPr lang="fr-FR"/>
              <a:t>13-08-2024</a:t>
            </a:r>
            <a:endParaRPr lang="en-US" dirty="0"/>
          </a:p>
        </p:txBody>
      </p:sp>
      <p:sp>
        <p:nvSpPr>
          <p:cNvPr id="6" name="Footer Placeholder 3"/>
          <p:cNvSpPr>
            <a:spLocks noGrp="1"/>
          </p:cNvSpPr>
          <p:nvPr>
            <p:ph type="ftr" sz="quarter" idx="15"/>
          </p:nvPr>
        </p:nvSpPr>
        <p:spPr>
          <a:xfrm>
            <a:off x="4518498" y="6356350"/>
            <a:ext cx="3438052" cy="365125"/>
          </a:xfrm>
        </p:spPr>
        <p:txBody>
          <a:bodyPr/>
          <a:lstStyle>
            <a:lvl1pPr>
              <a:defRPr dirty="0" smtClean="0"/>
            </a:lvl1pPr>
          </a:lstStyle>
          <a:p>
            <a:pPr>
              <a:defRPr/>
            </a:pPr>
            <a:r>
              <a:rPr lang="en-US"/>
              <a:t>173rd EATM Meeting</a:t>
            </a:r>
            <a:endParaRPr lang="en-US" dirty="0"/>
          </a:p>
        </p:txBody>
      </p:sp>
      <p:sp>
        <p:nvSpPr>
          <p:cNvPr id="8" name="Slide Number Placeholder 4"/>
          <p:cNvSpPr>
            <a:spLocks noGrp="1"/>
          </p:cNvSpPr>
          <p:nvPr>
            <p:ph type="sldNum" sz="quarter" idx="16"/>
          </p:nvPr>
        </p:nvSpPr>
        <p:spPr/>
        <p:txBody>
          <a:bodyPr/>
          <a:lstStyle>
            <a:lvl1pPr>
              <a:defRPr/>
            </a:lvl1pPr>
          </a:lstStyle>
          <a:p>
            <a:pPr>
              <a:defRPr/>
            </a:pPr>
            <a:fld id="{100E3FA1-8EC4-44A7-87C8-F435A82D0BA1}" type="slidenum">
              <a:rPr lang="en-US"/>
              <a:pPr>
                <a:defRPr/>
              </a:pPr>
              <a:t>‹#›</a:t>
            </a:fld>
            <a:endParaRPr lang="en-US"/>
          </a:p>
        </p:txBody>
      </p:sp>
    </p:spTree>
    <p:extLst>
      <p:ext uri="{BB962C8B-B14F-4D97-AF65-F5344CB8AC3E}">
        <p14:creationId xmlns:p14="http://schemas.microsoft.com/office/powerpoint/2010/main" val="192505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822642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dirty="0" smtClean="0"/>
            </a:lvl1pPr>
          </a:lstStyle>
          <a:p>
            <a:pPr>
              <a:defRPr/>
            </a:pPr>
            <a:r>
              <a:rPr lang="fr-FR"/>
              <a:t>13-08-2024</a:t>
            </a:r>
            <a:endParaRPr lang="en-US" dirty="0"/>
          </a:p>
        </p:txBody>
      </p:sp>
      <p:sp>
        <p:nvSpPr>
          <p:cNvPr id="6" name="Footer Placeholder 3"/>
          <p:cNvSpPr>
            <a:spLocks noGrp="1"/>
          </p:cNvSpPr>
          <p:nvPr>
            <p:ph type="ftr" sz="quarter" idx="15"/>
          </p:nvPr>
        </p:nvSpPr>
        <p:spPr/>
        <p:txBody>
          <a:bodyPr/>
          <a:lstStyle>
            <a:lvl1pPr>
              <a:defRPr dirty="0" smtClean="0"/>
            </a:lvl1pPr>
          </a:lstStyle>
          <a:p>
            <a:pPr>
              <a:defRPr/>
            </a:pPr>
            <a:r>
              <a:rPr lang="en-US"/>
              <a:t>173rd EATM Meeting</a:t>
            </a:r>
          </a:p>
        </p:txBody>
      </p:sp>
      <p:sp>
        <p:nvSpPr>
          <p:cNvPr id="8" name="Slide Number Placeholder 4"/>
          <p:cNvSpPr>
            <a:spLocks noGrp="1"/>
          </p:cNvSpPr>
          <p:nvPr>
            <p:ph type="sldNum" sz="quarter" idx="16"/>
          </p:nvPr>
        </p:nvSpPr>
        <p:spPr/>
        <p:txBody>
          <a:bodyPr/>
          <a:lstStyle>
            <a:lvl1pPr>
              <a:defRPr/>
            </a:lvl1pPr>
          </a:lstStyle>
          <a:p>
            <a:pPr>
              <a:defRPr/>
            </a:pPr>
            <a:fld id="{D7A3FEC4-9662-4ACF-930C-04DDD89CE556}" type="slidenum">
              <a:rPr lang="en-US"/>
              <a:pPr>
                <a:defRPr/>
              </a:pPr>
              <a:t>‹#›</a:t>
            </a:fld>
            <a:endParaRPr lang="en-US"/>
          </a:p>
        </p:txBody>
      </p:sp>
    </p:spTree>
    <p:extLst>
      <p:ext uri="{BB962C8B-B14F-4D97-AF65-F5344CB8AC3E}">
        <p14:creationId xmlns:p14="http://schemas.microsoft.com/office/powerpoint/2010/main" val="76262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dirty="0" smtClean="0"/>
            </a:lvl1pPr>
          </a:lstStyle>
          <a:p>
            <a:pPr>
              <a:defRPr/>
            </a:pPr>
            <a:r>
              <a:rPr lang="fr-FR"/>
              <a:t>13-08-2024</a:t>
            </a:r>
            <a:endParaRPr lang="en-US"/>
          </a:p>
        </p:txBody>
      </p:sp>
      <p:sp>
        <p:nvSpPr>
          <p:cNvPr id="8" name="Footer Placeholder 3"/>
          <p:cNvSpPr>
            <a:spLocks noGrp="1"/>
          </p:cNvSpPr>
          <p:nvPr>
            <p:ph type="ftr" sz="quarter" idx="16"/>
          </p:nvPr>
        </p:nvSpPr>
        <p:spPr/>
        <p:txBody>
          <a:bodyPr/>
          <a:lstStyle>
            <a:lvl1pPr>
              <a:defRPr dirty="0" smtClean="0"/>
            </a:lvl1pPr>
          </a:lstStyle>
          <a:p>
            <a:pPr>
              <a:defRPr/>
            </a:pPr>
            <a:r>
              <a:rPr lang="en-US"/>
              <a:t>173rd EATM Meeting</a:t>
            </a:r>
          </a:p>
        </p:txBody>
      </p:sp>
      <p:sp>
        <p:nvSpPr>
          <p:cNvPr id="10" name="Slide Number Placeholder 4"/>
          <p:cNvSpPr>
            <a:spLocks noGrp="1"/>
          </p:cNvSpPr>
          <p:nvPr>
            <p:ph type="sldNum" sz="quarter" idx="17"/>
          </p:nvPr>
        </p:nvSpPr>
        <p:spPr/>
        <p:txBody>
          <a:bodyPr/>
          <a:lstStyle>
            <a:lvl1pPr>
              <a:defRPr/>
            </a:lvl1pPr>
          </a:lstStyle>
          <a:p>
            <a:pPr>
              <a:defRPr/>
            </a:pPr>
            <a:fld id="{0D0DFD6C-9807-4103-9E7F-A2187BD72877}" type="slidenum">
              <a:rPr lang="en-US"/>
              <a:pPr>
                <a:defRPr/>
              </a:pPr>
              <a:t>‹#›</a:t>
            </a:fld>
            <a:endParaRPr lang="en-US"/>
          </a:p>
        </p:txBody>
      </p:sp>
    </p:spTree>
    <p:extLst>
      <p:ext uri="{BB962C8B-B14F-4D97-AF65-F5344CB8AC3E}">
        <p14:creationId xmlns:p14="http://schemas.microsoft.com/office/powerpoint/2010/main" val="908488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8" name="Title 1"/>
          <p:cNvSpPr txBox="1">
            <a:spLocks/>
          </p:cNvSpPr>
          <p:nvPr userDrawn="1"/>
        </p:nvSpPr>
        <p:spPr>
          <a:xfrm>
            <a:off x="45704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2352782"/>
            <a:ext cx="4073702"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2352782"/>
            <a:ext cx="4071135"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p:txBody>
          <a:bodyPr/>
          <a:lstStyle>
            <a:lvl1pPr>
              <a:defRPr dirty="0" smtClean="0"/>
            </a:lvl1pPr>
          </a:lstStyle>
          <a:p>
            <a:pPr>
              <a:defRPr/>
            </a:pPr>
            <a:r>
              <a:rPr lang="fr-FR"/>
              <a:t>13-08-2024</a:t>
            </a:r>
            <a:endParaRPr lang="en-US"/>
          </a:p>
        </p:txBody>
      </p:sp>
      <p:sp>
        <p:nvSpPr>
          <p:cNvPr id="11" name="Footer Placeholder 3"/>
          <p:cNvSpPr>
            <a:spLocks noGrp="1"/>
          </p:cNvSpPr>
          <p:nvPr>
            <p:ph type="ftr" sz="quarter" idx="16"/>
          </p:nvPr>
        </p:nvSpPr>
        <p:spPr/>
        <p:txBody>
          <a:bodyPr/>
          <a:lstStyle>
            <a:lvl1pPr>
              <a:defRPr dirty="0" smtClean="0"/>
            </a:lvl1pPr>
          </a:lstStyle>
          <a:p>
            <a:pPr>
              <a:defRPr/>
            </a:pPr>
            <a:r>
              <a:rPr lang="en-US"/>
              <a:t>173rd EATM Meeting</a:t>
            </a:r>
          </a:p>
        </p:txBody>
      </p:sp>
      <p:sp>
        <p:nvSpPr>
          <p:cNvPr id="12" name="Slide Number Placeholder 4"/>
          <p:cNvSpPr>
            <a:spLocks noGrp="1"/>
          </p:cNvSpPr>
          <p:nvPr>
            <p:ph type="sldNum" sz="quarter" idx="17"/>
          </p:nvPr>
        </p:nvSpPr>
        <p:spPr/>
        <p:txBody>
          <a:bodyPr/>
          <a:lstStyle>
            <a:lvl1pPr>
              <a:defRPr/>
            </a:lvl1pPr>
          </a:lstStyle>
          <a:p>
            <a:pPr>
              <a:defRPr/>
            </a:pPr>
            <a:fld id="{EE4F15DC-34C0-41BB-AA49-01931318BCA6}" type="slidenum">
              <a:rPr lang="en-US"/>
              <a:pPr>
                <a:defRPr/>
              </a:pPr>
              <a:t>‹#›</a:t>
            </a:fld>
            <a:endParaRPr lang="en-US"/>
          </a:p>
        </p:txBody>
      </p:sp>
    </p:spTree>
    <p:extLst>
      <p:ext uri="{BB962C8B-B14F-4D97-AF65-F5344CB8AC3E}">
        <p14:creationId xmlns:p14="http://schemas.microsoft.com/office/powerpoint/2010/main" val="798910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a:defRPr dirty="0" smtClean="0"/>
            </a:lvl1pPr>
          </a:lstStyle>
          <a:p>
            <a:pPr>
              <a:defRPr/>
            </a:pPr>
            <a:r>
              <a:rPr lang="fr-FR"/>
              <a:t>13-08-2024</a:t>
            </a:r>
            <a:endParaRPr lang="en-US"/>
          </a:p>
        </p:txBody>
      </p:sp>
      <p:sp>
        <p:nvSpPr>
          <p:cNvPr id="5" name="Footer Placeholder 3"/>
          <p:cNvSpPr>
            <a:spLocks noGrp="1"/>
          </p:cNvSpPr>
          <p:nvPr>
            <p:ph type="ftr" sz="quarter" idx="11"/>
          </p:nvPr>
        </p:nvSpPr>
        <p:spPr/>
        <p:txBody>
          <a:bodyPr/>
          <a:lstStyle>
            <a:lvl1pPr>
              <a:defRPr dirty="0" smtClean="0"/>
            </a:lvl1pPr>
          </a:lstStyle>
          <a:p>
            <a:pPr>
              <a:defRPr/>
            </a:pPr>
            <a:r>
              <a:rPr lang="en-US"/>
              <a:t>173rd EATM Meeting</a:t>
            </a:r>
          </a:p>
        </p:txBody>
      </p:sp>
      <p:sp>
        <p:nvSpPr>
          <p:cNvPr id="6" name="Slide Number Placeholder 4"/>
          <p:cNvSpPr>
            <a:spLocks noGrp="1"/>
          </p:cNvSpPr>
          <p:nvPr>
            <p:ph type="sldNum" sz="quarter" idx="12"/>
          </p:nvPr>
        </p:nvSpPr>
        <p:spPr/>
        <p:txBody>
          <a:bodyPr/>
          <a:lstStyle>
            <a:lvl1pPr>
              <a:defRPr/>
            </a:lvl1pPr>
          </a:lstStyle>
          <a:p>
            <a:pPr>
              <a:defRPr/>
            </a:pPr>
            <a:fld id="{8F90C176-A121-4B4D-9B59-EB0F61C8BE35}" type="slidenum">
              <a:rPr lang="en-US"/>
              <a:pPr>
                <a:defRPr/>
              </a:pPr>
              <a:t>‹#›</a:t>
            </a:fld>
            <a:endParaRPr lang="en-US"/>
          </a:p>
        </p:txBody>
      </p:sp>
    </p:spTree>
    <p:extLst>
      <p:ext uri="{BB962C8B-B14F-4D97-AF65-F5344CB8AC3E}">
        <p14:creationId xmlns:p14="http://schemas.microsoft.com/office/powerpoint/2010/main" val="1466771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fr-FR"/>
              <a:t>13-08-2024</a:t>
            </a:r>
            <a:endParaRPr lang="en-US" dirty="0"/>
          </a:p>
        </p:txBody>
      </p:sp>
      <p:sp>
        <p:nvSpPr>
          <p:cNvPr id="3" name="Footer Placeholder 2"/>
          <p:cNvSpPr>
            <a:spLocks noGrp="1"/>
          </p:cNvSpPr>
          <p:nvPr>
            <p:ph type="ftr" sz="quarter" idx="11"/>
          </p:nvPr>
        </p:nvSpPr>
        <p:spPr/>
        <p:txBody>
          <a:bodyPr/>
          <a:lstStyle>
            <a:lvl1pPr>
              <a:defRPr/>
            </a:lvl1pPr>
          </a:lstStyle>
          <a:p>
            <a:pPr>
              <a:defRPr/>
            </a:pPr>
            <a:r>
              <a:rPr lang="en-US"/>
              <a:t>173rd EATM Meeting</a:t>
            </a:r>
            <a:endParaRPr lang="en-US" dirty="0"/>
          </a:p>
        </p:txBody>
      </p:sp>
      <p:sp>
        <p:nvSpPr>
          <p:cNvPr id="4" name="Slide Number Placeholder 3"/>
          <p:cNvSpPr>
            <a:spLocks noGrp="1"/>
          </p:cNvSpPr>
          <p:nvPr>
            <p:ph type="sldNum" sz="quarter" idx="12"/>
          </p:nvPr>
        </p:nvSpPr>
        <p:spPr/>
        <p:txBody>
          <a:bodyPr/>
          <a:lstStyle>
            <a:lvl1pPr>
              <a:defRPr/>
            </a:lvl1pPr>
          </a:lstStyle>
          <a:p>
            <a:pPr>
              <a:defRPr/>
            </a:pPr>
            <a:fld id="{56BF7D0E-7515-4D1B-B6AD-09C9A1D0BED5}" type="slidenum">
              <a:rPr lang="en-US"/>
              <a:pPr>
                <a:defRPr/>
              </a:pPr>
              <a:t>‹#›</a:t>
            </a:fld>
            <a:endParaRPr lang="en-US"/>
          </a:p>
        </p:txBody>
      </p:sp>
    </p:spTree>
    <p:extLst>
      <p:ext uri="{BB962C8B-B14F-4D97-AF65-F5344CB8AC3E}">
        <p14:creationId xmlns:p14="http://schemas.microsoft.com/office/powerpoint/2010/main" val="63841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643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94038" y="2797175"/>
            <a:ext cx="3074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314450" y="4214815"/>
            <a:ext cx="6535738" cy="1609725"/>
          </a:xfrm>
        </p:spPr>
        <p:txBody>
          <a:bodyPr anchor="ctr"/>
          <a:lstStyle>
            <a:lvl1pPr marL="0" indent="0" algn="ctr">
              <a:buNone/>
              <a:defRPr>
                <a:solidFill>
                  <a:schemeClr val="accent4"/>
                </a:solidFill>
              </a:defRPr>
            </a:lvl1pPr>
          </a:lstStyle>
          <a:p>
            <a:pPr lvl="0"/>
            <a:r>
              <a:rPr lang="en-US"/>
              <a:t>Click to edit Master text styles</a:t>
            </a:r>
          </a:p>
        </p:txBody>
      </p:sp>
    </p:spTree>
    <p:extLst>
      <p:ext uri="{BB962C8B-B14F-4D97-AF65-F5344CB8AC3E}">
        <p14:creationId xmlns:p14="http://schemas.microsoft.com/office/powerpoint/2010/main" val="280235403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2015-01-13_CERN_ENdept 13% h12mm 300dpi.png"/>
          <p:cNvPicPr>
            <a:picLocks noChangeAspect="1"/>
          </p:cNvPicPr>
          <p:nvPr userDrawn="1"/>
        </p:nvPicPr>
        <p:blipFill rotWithShape="1">
          <a:blip r:embed="rId11">
            <a:extLst>
              <a:ext uri="{28A0092B-C50C-407E-A947-70E740481C1C}">
                <a14:useLocalDpi xmlns:a14="http://schemas.microsoft.com/office/drawing/2010/main" val="0"/>
              </a:ext>
            </a:extLst>
          </a:blip>
          <a:srcRect t="4779" r="57671"/>
          <a:stretch/>
        </p:blipFill>
        <p:spPr bwMode="auto">
          <a:xfrm>
            <a:off x="395289" y="6356349"/>
            <a:ext cx="4878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2"/>
          </p:nvPr>
        </p:nvSpPr>
        <p:spPr>
          <a:xfrm>
            <a:off x="2295525" y="6356350"/>
            <a:ext cx="1371600" cy="365125"/>
          </a:xfrm>
          <a:prstGeom prst="rect">
            <a:avLst/>
          </a:prstGeom>
        </p:spPr>
        <p:txBody>
          <a:bodyPr vert="horz" lIns="91440" tIns="45720" rIns="91440" bIns="45720" rtlCol="0" anchor="ctr"/>
          <a:lstStyle>
            <a:lvl1pPr algn="l" eaLnBrk="1" fontAlgn="auto" hangingPunct="1">
              <a:spcBef>
                <a:spcPts val="0"/>
              </a:spcBef>
              <a:spcAft>
                <a:spcPts val="0"/>
              </a:spcAft>
              <a:defRPr sz="900" b="0" i="0" dirty="0" smtClean="0">
                <a:solidFill>
                  <a:srgbClr val="729FCF"/>
                </a:solidFill>
                <a:latin typeface="+mn-lt"/>
                <a:cs typeface="Ubuntu Light"/>
              </a:defRPr>
            </a:lvl1pPr>
          </a:lstStyle>
          <a:p>
            <a:pPr>
              <a:defRPr/>
            </a:pPr>
            <a:r>
              <a:rPr lang="fr-FR"/>
              <a:t>13-08-2024</a:t>
            </a:r>
            <a:endParaRPr lang="en-US" dirty="0"/>
          </a:p>
        </p:txBody>
      </p:sp>
      <p:sp>
        <p:nvSpPr>
          <p:cNvPr id="3" name="Footer Placeholder 2"/>
          <p:cNvSpPr>
            <a:spLocks noGrp="1"/>
          </p:cNvSpPr>
          <p:nvPr>
            <p:ph type="ftr" sz="quarter" idx="3"/>
          </p:nvPr>
        </p:nvSpPr>
        <p:spPr>
          <a:xfrm>
            <a:off x="3667125" y="6356350"/>
            <a:ext cx="4289425" cy="365125"/>
          </a:xfrm>
          <a:prstGeom prst="rect">
            <a:avLst/>
          </a:prstGeom>
        </p:spPr>
        <p:txBody>
          <a:bodyPr vert="horz" lIns="91440" tIns="45720" rIns="91440" bIns="45720" rtlCol="0" anchor="ctr"/>
          <a:lstStyle>
            <a:lvl1pPr algn="ctr"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a:t>173rd EATM Meeting</a:t>
            </a:r>
            <a:endParaRPr lang="en-US" dirty="0"/>
          </a:p>
        </p:txBody>
      </p:sp>
      <p:sp>
        <p:nvSpPr>
          <p:cNvPr id="4" name="Slide Number Placeholder 3"/>
          <p:cNvSpPr>
            <a:spLocks noGrp="1"/>
          </p:cNvSpPr>
          <p:nvPr>
            <p:ph type="sldNum" sz="quarter" idx="4"/>
          </p:nvPr>
        </p:nvSpPr>
        <p:spPr>
          <a:xfrm>
            <a:off x="7956550" y="6356350"/>
            <a:ext cx="730250" cy="365125"/>
          </a:xfrm>
          <a:prstGeom prst="rect">
            <a:avLst/>
          </a:prstGeom>
        </p:spPr>
        <p:txBody>
          <a:bodyPr vert="horz" lIns="91440" tIns="45720" rIns="91440" bIns="45720" rtlCol="0" anchor="ctr"/>
          <a:lstStyle>
            <a:lvl1pPr algn="r" eaLnBrk="1" fontAlgn="auto" hangingPunct="1">
              <a:spcBef>
                <a:spcPts val="0"/>
              </a:spcBef>
              <a:spcAft>
                <a:spcPts val="0"/>
              </a:spcAft>
              <a:defRPr sz="900" b="0" i="0">
                <a:solidFill>
                  <a:srgbClr val="729FCF"/>
                </a:solidFill>
                <a:latin typeface="+mn-lt"/>
                <a:cs typeface="Ubuntu Light"/>
              </a:defRPr>
            </a:lvl1pPr>
          </a:lstStyle>
          <a:p>
            <a:pPr>
              <a:defRPr/>
            </a:pPr>
            <a:fld id="{3486D582-F224-4FCF-AA19-0437A3C4BA1A}" type="slidenum">
              <a:rPr lang="en-US"/>
              <a:pPr>
                <a:defRPr/>
              </a:pPr>
              <a:t>‹#›</a:t>
            </a:fld>
            <a:endParaRPr lang="en-US"/>
          </a:p>
        </p:txBody>
      </p:sp>
      <p:sp>
        <p:nvSpPr>
          <p:cNvPr id="1030" name="Espace réservé du texte 29"/>
          <p:cNvSpPr>
            <a:spLocks noGrp="1"/>
          </p:cNvSpPr>
          <p:nvPr>
            <p:ph type="body" idx="1"/>
          </p:nvPr>
        </p:nvSpPr>
        <p:spPr bwMode="auto">
          <a:xfrm>
            <a:off x="457200"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fr-FR" dirty="0"/>
              <a:t>Slide </a:t>
            </a:r>
            <a:r>
              <a:rPr lang="fr-CH" altLang="fr-FR" dirty="0" err="1"/>
              <a:t>text</a:t>
            </a:r>
            <a:r>
              <a:rPr lang="fr-CH" altLang="fr-FR" dirty="0"/>
              <a:t> first </a:t>
            </a:r>
            <a:r>
              <a:rPr lang="fr-CH" altLang="fr-FR" dirty="0" err="1"/>
              <a:t>level</a:t>
            </a:r>
            <a:endParaRPr lang="fr-CH" altLang="fr-FR" dirty="0"/>
          </a:p>
          <a:p>
            <a:pPr lvl="1"/>
            <a:r>
              <a:rPr lang="fr-CH" altLang="fr-FR" dirty="0"/>
              <a:t>Slide </a:t>
            </a:r>
            <a:r>
              <a:rPr lang="fr-CH" altLang="fr-FR" dirty="0" err="1"/>
              <a:t>text</a:t>
            </a:r>
            <a:r>
              <a:rPr lang="fr-CH" altLang="fr-FR" dirty="0"/>
              <a:t> second </a:t>
            </a:r>
            <a:r>
              <a:rPr lang="fr-CH" altLang="fr-FR" dirty="0" err="1"/>
              <a:t>level</a:t>
            </a:r>
            <a:endParaRPr lang="fr-CH" altLang="fr-FR" dirty="0"/>
          </a:p>
          <a:p>
            <a:pPr lvl="2"/>
            <a:r>
              <a:rPr lang="fr-CH" altLang="fr-FR" dirty="0"/>
              <a:t>Slide </a:t>
            </a:r>
            <a:r>
              <a:rPr lang="fr-CH" altLang="fr-FR" dirty="0" err="1"/>
              <a:t>text</a:t>
            </a:r>
            <a:r>
              <a:rPr lang="fr-CH" altLang="fr-FR" dirty="0"/>
              <a:t> </a:t>
            </a:r>
            <a:r>
              <a:rPr lang="fr-CH" altLang="fr-FR" dirty="0" err="1"/>
              <a:t>third</a:t>
            </a:r>
            <a:r>
              <a:rPr lang="fr-CH" altLang="fr-FR" dirty="0"/>
              <a:t> </a:t>
            </a:r>
            <a:r>
              <a:rPr lang="fr-CH" altLang="fr-FR" dirty="0" err="1"/>
              <a:t>level</a:t>
            </a:r>
            <a:endParaRPr lang="fr-CH" altLang="fr-FR" dirty="0"/>
          </a:p>
          <a:p>
            <a:pPr lvl="3"/>
            <a:r>
              <a:rPr lang="fr-CH" altLang="fr-FR" dirty="0"/>
              <a:t>Slide </a:t>
            </a:r>
            <a:r>
              <a:rPr lang="fr-CH" altLang="fr-FR" dirty="0" err="1"/>
              <a:t>text</a:t>
            </a:r>
            <a:r>
              <a:rPr lang="fr-CH" altLang="fr-FR" dirty="0"/>
              <a:t> </a:t>
            </a:r>
            <a:r>
              <a:rPr lang="fr-CH" altLang="fr-FR" dirty="0" err="1"/>
              <a:t>fourth</a:t>
            </a:r>
            <a:r>
              <a:rPr lang="fr-CH" altLang="fr-FR" dirty="0"/>
              <a:t> </a:t>
            </a:r>
            <a:r>
              <a:rPr lang="fr-CH" altLang="fr-FR" dirty="0" err="1"/>
              <a:t>level</a:t>
            </a:r>
            <a:endParaRPr lang="fr-CH" altLang="fr-FR" dirty="0"/>
          </a:p>
          <a:p>
            <a:pPr lvl="4"/>
            <a:r>
              <a:rPr lang="fr-CH" altLang="fr-FR" dirty="0"/>
              <a:t>Slide </a:t>
            </a:r>
            <a:r>
              <a:rPr lang="fr-CH" altLang="fr-FR" dirty="0" err="1"/>
              <a:t>text</a:t>
            </a:r>
            <a:r>
              <a:rPr lang="fr-CH" altLang="fr-FR" dirty="0"/>
              <a:t> </a:t>
            </a:r>
            <a:r>
              <a:rPr lang="fr-CH" altLang="fr-FR" dirty="0" err="1"/>
              <a:t>fifth</a:t>
            </a:r>
            <a:r>
              <a:rPr lang="fr-CH" altLang="fr-FR" dirty="0"/>
              <a:t> </a:t>
            </a:r>
            <a:r>
              <a:rPr lang="fr-CH" altLang="fr-FR" dirty="0" err="1"/>
              <a:t>level</a:t>
            </a:r>
            <a:endParaRPr lang="en-US" altLang="fr-FR" dirty="0"/>
          </a:p>
        </p:txBody>
      </p:sp>
      <p:sp>
        <p:nvSpPr>
          <p:cNvPr id="1031" name="Espace réservé du titre 8"/>
          <p:cNvSpPr>
            <a:spLocks noGrp="1"/>
          </p:cNvSpPr>
          <p:nvPr>
            <p:ph type="title"/>
          </p:nvPr>
        </p:nvSpPr>
        <p:spPr bwMode="auto">
          <a:xfrm>
            <a:off x="457200"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fr-FR"/>
              <a:t>Slide Title</a:t>
            </a:r>
          </a:p>
        </p:txBody>
      </p:sp>
      <p:cxnSp>
        <p:nvCxnSpPr>
          <p:cNvPr id="8" name="Straight Connector 7"/>
          <p:cNvCxnSpPr/>
          <p:nvPr/>
        </p:nvCxnSpPr>
        <p:spPr>
          <a:xfrm>
            <a:off x="457200" y="628650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418" r:id="rId1"/>
    <p:sldLayoutId id="2147484419" r:id="rId2"/>
    <p:sldLayoutId id="2147484420" r:id="rId3"/>
    <p:sldLayoutId id="2147484421" r:id="rId4"/>
    <p:sldLayoutId id="2147484422" r:id="rId5"/>
    <p:sldLayoutId id="2147484423" r:id="rId6"/>
    <p:sldLayoutId id="2147484417" r:id="rId7"/>
    <p:sldLayoutId id="2147484424" r:id="rId8"/>
    <p:sldLayoutId id="2147484425" r:id="rId9"/>
  </p:sldLayoutIdLst>
  <p:hf hdr="0"/>
  <p:txStyles>
    <p:title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ts.cern.ch/jira/secure/RapidBoard.jspa?rapidView=7550&amp;view=detail&amp;selectedIssue=EADOC-29&amp;quickFilter=12589"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s://edms.cern.ch/document/3179284" TargetMode="External"/><Relationship Id="rId3" Type="http://schemas.openxmlformats.org/officeDocument/2006/relationships/hyperlink" Target="https://edms.cern.ch/document/3152091" TargetMode="External"/><Relationship Id="rId7" Type="http://schemas.openxmlformats.org/officeDocument/2006/relationships/hyperlink" Target="https://edms.cern.ch/document/3178541" TargetMode="External"/><Relationship Id="rId2" Type="http://schemas.openxmlformats.org/officeDocument/2006/relationships/hyperlink" Target="https://edms.cern.ch/document/3152090" TargetMode="External"/><Relationship Id="rId1" Type="http://schemas.openxmlformats.org/officeDocument/2006/relationships/slideLayout" Target="../slideLayouts/slideLayout6.xml"/><Relationship Id="rId6" Type="http://schemas.openxmlformats.org/officeDocument/2006/relationships/hyperlink" Target="https://edms.cern.ch/document/3181653" TargetMode="External"/><Relationship Id="rId11" Type="http://schemas.openxmlformats.org/officeDocument/2006/relationships/hyperlink" Target="https://edms.cern.ch/document/3171657" TargetMode="External"/><Relationship Id="rId5" Type="http://schemas.openxmlformats.org/officeDocument/2006/relationships/hyperlink" Target="https://edms.cern.ch/document/3152094" TargetMode="External"/><Relationship Id="rId10" Type="http://schemas.openxmlformats.org/officeDocument/2006/relationships/hyperlink" Target="https://edms.cern.ch/document/3069473" TargetMode="External"/><Relationship Id="rId4" Type="http://schemas.openxmlformats.org/officeDocument/2006/relationships/hyperlink" Target="https://edms.cern.ch/document/3152093" TargetMode="External"/><Relationship Id="rId9" Type="http://schemas.openxmlformats.org/officeDocument/2006/relationships/hyperlink" Target="https://edms.cern.ch/document/2803124"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edms.cern.ch/document/3169186"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hyperlink" Target="https://edms.cern.ch/document/3178530" TargetMode="External"/><Relationship Id="rId3" Type="http://schemas.openxmlformats.org/officeDocument/2006/relationships/hyperlink" Target="https://edms.cern.ch/document/3167561" TargetMode="External"/><Relationship Id="rId7" Type="http://schemas.openxmlformats.org/officeDocument/2006/relationships/hyperlink" Target="https://edms.cern.ch/document/3171836" TargetMode="External"/><Relationship Id="rId2" Type="http://schemas.openxmlformats.org/officeDocument/2006/relationships/hyperlink" Target="https://edms.cern.ch/document/3174332" TargetMode="External"/><Relationship Id="rId1" Type="http://schemas.openxmlformats.org/officeDocument/2006/relationships/slideLayout" Target="../slideLayouts/slideLayout6.xml"/><Relationship Id="rId6" Type="http://schemas.openxmlformats.org/officeDocument/2006/relationships/hyperlink" Target="https://edms.cern.ch/document/3173295" TargetMode="External"/><Relationship Id="rId5" Type="http://schemas.openxmlformats.org/officeDocument/2006/relationships/hyperlink" Target="https://edms.cern.ch/document/2976670" TargetMode="External"/><Relationship Id="rId10" Type="http://schemas.openxmlformats.org/officeDocument/2006/relationships/hyperlink" Target="https://edms.cern.ch/document/3151414" TargetMode="External"/><Relationship Id="rId4" Type="http://schemas.openxmlformats.org/officeDocument/2006/relationships/hyperlink" Target="https://edms.cern.ch/document/2961759" TargetMode="External"/><Relationship Id="rId9" Type="http://schemas.openxmlformats.org/officeDocument/2006/relationships/hyperlink" Target="https://edms.cern.ch/document/312186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dms.cern.ch/document/3138917" TargetMode="External"/><Relationship Id="rId2" Type="http://schemas.openxmlformats.org/officeDocument/2006/relationships/hyperlink" Target="https://edms.cern.ch/document/3157327" TargetMode="External"/><Relationship Id="rId1" Type="http://schemas.openxmlformats.org/officeDocument/2006/relationships/slideLayout" Target="../slideLayouts/slideLayout6.xml"/><Relationship Id="rId5" Type="http://schemas.openxmlformats.org/officeDocument/2006/relationships/hyperlink" Target="https://edms.cern.ch/document/3169186" TargetMode="External"/><Relationship Id="rId4" Type="http://schemas.openxmlformats.org/officeDocument/2006/relationships/hyperlink" Target="https://edms.cern.ch/document/308962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3161" y="1806315"/>
            <a:ext cx="8266113" cy="703828"/>
          </a:xfrm>
        </p:spPr>
        <p:txBody>
          <a:bodyPr/>
          <a:lstStyle/>
          <a:p>
            <a:pPr eaLnBrk="1" hangingPunct="1">
              <a:spcBef>
                <a:spcPct val="0"/>
              </a:spcBef>
            </a:pPr>
            <a:r>
              <a:rPr lang="en-GB" altLang="en-US" dirty="0">
                <a:ln>
                  <a:noFill/>
                </a:ln>
                <a:ea typeface="MS PGothic" panose="020B0600070205080204" pitchFamily="34" charset="-128"/>
              </a:rPr>
              <a:t>ECR/Documents for Information and Approval</a:t>
            </a:r>
          </a:p>
        </p:txBody>
      </p:sp>
      <p:sp>
        <p:nvSpPr>
          <p:cNvPr id="11267" name="Text Placeholder 2"/>
          <p:cNvSpPr>
            <a:spLocks noGrp="1"/>
          </p:cNvSpPr>
          <p:nvPr>
            <p:ph type="body" idx="1"/>
          </p:nvPr>
        </p:nvSpPr>
        <p:spPr>
          <a:xfrm>
            <a:off x="383162" y="2875250"/>
            <a:ext cx="8266113" cy="569912"/>
          </a:xfrm>
        </p:spPr>
        <p:txBody>
          <a:bodyPr/>
          <a:lstStyle/>
          <a:p>
            <a:pPr eaLnBrk="1" hangingPunct="1">
              <a:spcBef>
                <a:spcPct val="0"/>
              </a:spcBef>
            </a:pPr>
            <a:r>
              <a:rPr lang="en-US" altLang="en-US" dirty="0">
                <a:solidFill>
                  <a:srgbClr val="5197CC"/>
                </a:solidFill>
              </a:rPr>
              <a:t>Giulia Romagnoli and Natalya Kahn for BE-EA, 2024-11-05</a:t>
            </a:r>
          </a:p>
          <a:p>
            <a:pPr eaLnBrk="1" hangingPunct="1">
              <a:spcBef>
                <a:spcPct val="0"/>
              </a:spcBef>
            </a:pPr>
            <a:endParaRPr lang="en-US" altLang="en-US" dirty="0">
              <a:solidFill>
                <a:srgbClr val="5197CC"/>
              </a:solidFill>
            </a:endParaRPr>
          </a:p>
          <a:p>
            <a:pPr eaLnBrk="1" hangingPunct="1">
              <a:spcBef>
                <a:spcPct val="0"/>
              </a:spcBef>
            </a:pPr>
            <a:r>
              <a:rPr lang="en-US" dirty="0">
                <a:hlinkClick r:id="rId3"/>
              </a:rPr>
              <a:t>EA Documents - Agile Board - CERN Central Jira</a:t>
            </a:r>
            <a:r>
              <a:rPr lang="en-US" dirty="0"/>
              <a:t> </a:t>
            </a:r>
            <a:endParaRPr lang="en-US" altLang="en-US" dirty="0">
              <a:solidFill>
                <a:srgbClr val="5197CC"/>
              </a:solidFill>
            </a:endParaRPr>
          </a:p>
        </p:txBody>
      </p:sp>
      <p:pic>
        <p:nvPicPr>
          <p:cNvPr id="1126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96163" y="5478463"/>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10</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ACC-PM-MG-0006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fontAlgn="t"/>
            <a:r>
              <a:rPr lang="en-GB" dirty="0">
                <a:latin typeface="+mn-lt"/>
              </a:rPr>
              <a:t>Storage of 35 Magnets in TT61 for ET and BST Projects</a:t>
            </a: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Germana Riddone</a:t>
            </a:r>
            <a:endParaRPr lang="en-GB" sz="900" i="1" dirty="0"/>
          </a:p>
        </p:txBody>
      </p:sp>
      <p:sp>
        <p:nvSpPr>
          <p:cNvPr id="11" name="Date Placeholder 2">
            <a:extLst>
              <a:ext uri="{FF2B5EF4-FFF2-40B4-BE49-F238E27FC236}">
                <a16:creationId xmlns:a16="http://schemas.microsoft.com/office/drawing/2014/main" id="{D4FEE324-0BE2-A233-69F7-ECD623625A34}"/>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3" name="Footer Placeholder 3">
            <a:extLst>
              <a:ext uri="{FF2B5EF4-FFF2-40B4-BE49-F238E27FC236}">
                <a16:creationId xmlns:a16="http://schemas.microsoft.com/office/drawing/2014/main" id="{A33C20AE-2459-4DDA-4B9A-F47EA2C68FFB}"/>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pic>
        <p:nvPicPr>
          <p:cNvPr id="6" name="Picture 5">
            <a:extLst>
              <a:ext uri="{FF2B5EF4-FFF2-40B4-BE49-F238E27FC236}">
                <a16:creationId xmlns:a16="http://schemas.microsoft.com/office/drawing/2014/main" id="{76ABDE75-CF63-D4B2-9F76-3604C8F18699}"/>
              </a:ext>
            </a:extLst>
          </p:cNvPr>
          <p:cNvPicPr>
            <a:picLocks noChangeAspect="1"/>
          </p:cNvPicPr>
          <p:nvPr/>
        </p:nvPicPr>
        <p:blipFill>
          <a:blip r:embed="rId3"/>
          <a:srcRect l="15959" r="21091" b="47077"/>
          <a:stretch/>
        </p:blipFill>
        <p:spPr>
          <a:xfrm>
            <a:off x="0" y="2083346"/>
            <a:ext cx="4279033" cy="3699088"/>
          </a:xfrm>
          <a:prstGeom prst="rect">
            <a:avLst/>
          </a:prstGeom>
        </p:spPr>
      </p:pic>
      <p:pic>
        <p:nvPicPr>
          <p:cNvPr id="15" name="Picture 14">
            <a:extLst>
              <a:ext uri="{FF2B5EF4-FFF2-40B4-BE49-F238E27FC236}">
                <a16:creationId xmlns:a16="http://schemas.microsoft.com/office/drawing/2014/main" id="{4E5D4B16-975C-ABB7-51AD-7F79B87C98FE}"/>
              </a:ext>
            </a:extLst>
          </p:cNvPr>
          <p:cNvPicPr>
            <a:picLocks noChangeAspect="1"/>
          </p:cNvPicPr>
          <p:nvPr/>
        </p:nvPicPr>
        <p:blipFill>
          <a:blip r:embed="rId4"/>
          <a:stretch>
            <a:fillRect/>
          </a:stretch>
        </p:blipFill>
        <p:spPr>
          <a:xfrm>
            <a:off x="4330261" y="2436430"/>
            <a:ext cx="4751688" cy="2604105"/>
          </a:xfrm>
          <a:prstGeom prst="rect">
            <a:avLst/>
          </a:prstGeom>
        </p:spPr>
      </p:pic>
    </p:spTree>
    <p:extLst>
      <p:ext uri="{BB962C8B-B14F-4D97-AF65-F5344CB8AC3E}">
        <p14:creationId xmlns:p14="http://schemas.microsoft.com/office/powerpoint/2010/main" val="4787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11</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ACC-PM-MG-0006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fontAlgn="t"/>
            <a:r>
              <a:rPr lang="en-GB" dirty="0">
                <a:latin typeface="+mn-lt"/>
              </a:rPr>
              <a:t>Storage of 35 Magnets in TT61 for ET and BST Projects</a:t>
            </a: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Germana Riddone</a:t>
            </a:r>
            <a:endParaRPr lang="en-GB" sz="900" i="1" dirty="0"/>
          </a:p>
        </p:txBody>
      </p:sp>
      <p:sp>
        <p:nvSpPr>
          <p:cNvPr id="11" name="Date Placeholder 2">
            <a:extLst>
              <a:ext uri="{FF2B5EF4-FFF2-40B4-BE49-F238E27FC236}">
                <a16:creationId xmlns:a16="http://schemas.microsoft.com/office/drawing/2014/main" id="{D4FEE324-0BE2-A233-69F7-ECD623625A34}"/>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3" name="Footer Placeholder 3">
            <a:extLst>
              <a:ext uri="{FF2B5EF4-FFF2-40B4-BE49-F238E27FC236}">
                <a16:creationId xmlns:a16="http://schemas.microsoft.com/office/drawing/2014/main" id="{A33C20AE-2459-4DDA-4B9A-F47EA2C68FFB}"/>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pic>
        <p:nvPicPr>
          <p:cNvPr id="14" name="Picture 13">
            <a:extLst>
              <a:ext uri="{FF2B5EF4-FFF2-40B4-BE49-F238E27FC236}">
                <a16:creationId xmlns:a16="http://schemas.microsoft.com/office/drawing/2014/main" id="{78207D54-E0B6-CE7D-3827-37FE8913EE07}"/>
              </a:ext>
            </a:extLst>
          </p:cNvPr>
          <p:cNvPicPr>
            <a:picLocks noChangeAspect="1"/>
          </p:cNvPicPr>
          <p:nvPr/>
        </p:nvPicPr>
        <p:blipFill>
          <a:blip r:embed="rId3"/>
          <a:stretch>
            <a:fillRect/>
          </a:stretch>
        </p:blipFill>
        <p:spPr>
          <a:xfrm>
            <a:off x="3504764" y="2932126"/>
            <a:ext cx="5441316" cy="3282189"/>
          </a:xfrm>
          <a:prstGeom prst="rect">
            <a:avLst/>
          </a:prstGeom>
        </p:spPr>
      </p:pic>
      <p:pic>
        <p:nvPicPr>
          <p:cNvPr id="8" name="Picture 7">
            <a:extLst>
              <a:ext uri="{FF2B5EF4-FFF2-40B4-BE49-F238E27FC236}">
                <a16:creationId xmlns:a16="http://schemas.microsoft.com/office/drawing/2014/main" id="{3F9C7DF9-44FE-2470-4B32-9D1AED4138C5}"/>
              </a:ext>
            </a:extLst>
          </p:cNvPr>
          <p:cNvPicPr>
            <a:picLocks noChangeAspect="1"/>
          </p:cNvPicPr>
          <p:nvPr/>
        </p:nvPicPr>
        <p:blipFill>
          <a:blip r:embed="rId4"/>
          <a:srcRect l="4624" t="55559" r="1620" b="3694"/>
          <a:stretch/>
        </p:blipFill>
        <p:spPr>
          <a:xfrm>
            <a:off x="95178" y="1803912"/>
            <a:ext cx="4824446" cy="2155970"/>
          </a:xfrm>
          <a:prstGeom prst="rect">
            <a:avLst/>
          </a:prstGeom>
        </p:spPr>
      </p:pic>
    </p:spTree>
    <p:extLst>
      <p:ext uri="{BB962C8B-B14F-4D97-AF65-F5344CB8AC3E}">
        <p14:creationId xmlns:p14="http://schemas.microsoft.com/office/powerpoint/2010/main" val="2315676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12</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3" name="TextBox 2">
            <a:extLst>
              <a:ext uri="{FF2B5EF4-FFF2-40B4-BE49-F238E27FC236}">
                <a16:creationId xmlns:a16="http://schemas.microsoft.com/office/drawing/2014/main" id="{3AB93F7F-1E0A-48E3-3F65-6DD4BC8B5216}"/>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ACC-PM-MG-0006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F7897B47-717B-C15E-E28B-B4B501274FA0}"/>
              </a:ext>
            </a:extLst>
          </p:cNvPr>
          <p:cNvSpPr txBox="1"/>
          <p:nvPr/>
        </p:nvSpPr>
        <p:spPr>
          <a:xfrm>
            <a:off x="2295525" y="916881"/>
            <a:ext cx="6351120" cy="369332"/>
          </a:xfrm>
          <a:prstGeom prst="rect">
            <a:avLst/>
          </a:prstGeom>
          <a:noFill/>
        </p:spPr>
        <p:txBody>
          <a:bodyPr wrap="square" rtlCol="0">
            <a:spAutoFit/>
          </a:bodyPr>
          <a:lstStyle/>
          <a:p>
            <a:pPr fontAlgn="t"/>
            <a:r>
              <a:rPr lang="en-GB" dirty="0">
                <a:latin typeface="+mn-lt"/>
              </a:rPr>
              <a:t>Storage of 35 Magnets in TT61 for ET and BST Projects</a:t>
            </a:r>
          </a:p>
        </p:txBody>
      </p:sp>
      <p:sp>
        <p:nvSpPr>
          <p:cNvPr id="7" name="TextBox 6">
            <a:extLst>
              <a:ext uri="{FF2B5EF4-FFF2-40B4-BE49-F238E27FC236}">
                <a16:creationId xmlns:a16="http://schemas.microsoft.com/office/drawing/2014/main" id="{2847E55F-0310-8C30-B588-0EE62BF225B9}"/>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Germana Riddone</a:t>
            </a:r>
            <a:endParaRPr lang="en-GB" sz="900" i="1" dirty="0"/>
          </a:p>
        </p:txBody>
      </p:sp>
      <p:sp>
        <p:nvSpPr>
          <p:cNvPr id="15" name="Date Placeholder 2">
            <a:extLst>
              <a:ext uri="{FF2B5EF4-FFF2-40B4-BE49-F238E27FC236}">
                <a16:creationId xmlns:a16="http://schemas.microsoft.com/office/drawing/2014/main" id="{E39E4A52-CF87-118C-EF14-CECADAB2FA35}"/>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7" name="Footer Placeholder 3">
            <a:extLst>
              <a:ext uri="{FF2B5EF4-FFF2-40B4-BE49-F238E27FC236}">
                <a16:creationId xmlns:a16="http://schemas.microsoft.com/office/drawing/2014/main" id="{E53205BE-59F5-A880-E25B-CE9005993D35}"/>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pic>
        <p:nvPicPr>
          <p:cNvPr id="19" name="Picture 18">
            <a:extLst>
              <a:ext uri="{FF2B5EF4-FFF2-40B4-BE49-F238E27FC236}">
                <a16:creationId xmlns:a16="http://schemas.microsoft.com/office/drawing/2014/main" id="{0811E300-4D53-8715-3DE5-6E8B45144F9C}"/>
              </a:ext>
            </a:extLst>
          </p:cNvPr>
          <p:cNvPicPr>
            <a:picLocks noChangeAspect="1"/>
          </p:cNvPicPr>
          <p:nvPr/>
        </p:nvPicPr>
        <p:blipFill>
          <a:blip r:embed="rId3"/>
          <a:stretch>
            <a:fillRect/>
          </a:stretch>
        </p:blipFill>
        <p:spPr>
          <a:xfrm>
            <a:off x="2449441" y="1519321"/>
            <a:ext cx="4751681" cy="4290286"/>
          </a:xfrm>
          <a:prstGeom prst="rect">
            <a:avLst/>
          </a:prstGeom>
        </p:spPr>
      </p:pic>
    </p:spTree>
    <p:extLst>
      <p:ext uri="{BB962C8B-B14F-4D97-AF65-F5344CB8AC3E}">
        <p14:creationId xmlns:p14="http://schemas.microsoft.com/office/powerpoint/2010/main" val="236860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13</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PSZ-V-EC-0001</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lvl="0">
              <a:buNone/>
            </a:pPr>
            <a:r>
              <a:rPr kumimoji="0" lang="en-GB" sz="1800" b="0" i="0" kern="1200" dirty="0">
                <a:solidFill>
                  <a:schemeClr val="tx1"/>
                </a:solidFill>
                <a:effectLst/>
                <a:latin typeface="+mn-lt"/>
                <a:ea typeface="+mn-ea"/>
                <a:cs typeface="+mn-cs"/>
              </a:rPr>
              <a:t>Vacuum Chamber Installation in F61.MBXHD025 for CHIMERA/HEARTS</a:t>
            </a:r>
            <a:endParaRPr kumimoji="0" lang="en-US" sz="1800" b="0" i="0" kern="1200" dirty="0">
              <a:solidFill>
                <a:schemeClr val="tx1"/>
              </a:solidFill>
              <a:effectLst/>
              <a:latin typeface="+mn-lt"/>
              <a:ea typeface="+mn-ea"/>
              <a:cs typeface="+mn-cs"/>
            </a:endParaRP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sp>
        <p:nvSpPr>
          <p:cNvPr id="10" name="TextBox 9">
            <a:extLst>
              <a:ext uri="{FF2B5EF4-FFF2-40B4-BE49-F238E27FC236}">
                <a16:creationId xmlns:a16="http://schemas.microsoft.com/office/drawing/2014/main" id="{81B8AA8B-2672-A9D7-52FF-F9265C037616}"/>
              </a:ext>
            </a:extLst>
          </p:cNvPr>
          <p:cNvSpPr txBox="1"/>
          <p:nvPr/>
        </p:nvSpPr>
        <p:spPr>
          <a:xfrm>
            <a:off x="1794933" y="1540765"/>
            <a:ext cx="7349067" cy="461665"/>
          </a:xfrm>
          <a:prstGeom prst="rect">
            <a:avLst/>
          </a:prstGeom>
          <a:noFill/>
        </p:spPr>
        <p:txBody>
          <a:bodyPr wrap="square">
            <a:spAutoFit/>
          </a:bodyPr>
          <a:lstStyle/>
          <a:p>
            <a:r>
              <a:rPr lang="en-GB" sz="1200" dirty="0"/>
              <a:t>This document covers the request for vacuum to be completed within the F61.MBXHD025 magnet. This is for the operation of the T08 line with low-energy ions for the CHIMERA/HEARTS project.</a:t>
            </a:r>
          </a:p>
        </p:txBody>
      </p:sp>
      <p:sp>
        <p:nvSpPr>
          <p:cNvPr id="11" name="Date Placeholder 2">
            <a:extLst>
              <a:ext uri="{FF2B5EF4-FFF2-40B4-BE49-F238E27FC236}">
                <a16:creationId xmlns:a16="http://schemas.microsoft.com/office/drawing/2014/main" id="{D4FEE324-0BE2-A233-69F7-ECD623625A34}"/>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3" name="Footer Placeholder 3">
            <a:extLst>
              <a:ext uri="{FF2B5EF4-FFF2-40B4-BE49-F238E27FC236}">
                <a16:creationId xmlns:a16="http://schemas.microsoft.com/office/drawing/2014/main" id="{A33C20AE-2459-4DDA-4B9A-F47EA2C68FFB}"/>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
        <p:nvSpPr>
          <p:cNvPr id="14" name="TextBox 13">
            <a:extLst>
              <a:ext uri="{FF2B5EF4-FFF2-40B4-BE49-F238E27FC236}">
                <a16:creationId xmlns:a16="http://schemas.microsoft.com/office/drawing/2014/main" id="{AA0079F4-5014-C741-DA77-B0C3401DC781}"/>
              </a:ext>
            </a:extLst>
          </p:cNvPr>
          <p:cNvSpPr txBox="1"/>
          <p:nvPr/>
        </p:nvSpPr>
        <p:spPr>
          <a:xfrm>
            <a:off x="315015" y="2478150"/>
            <a:ext cx="8331630" cy="830997"/>
          </a:xfrm>
          <a:prstGeom prst="rect">
            <a:avLst/>
          </a:prstGeom>
          <a:noFill/>
        </p:spPr>
        <p:txBody>
          <a:bodyPr wrap="square">
            <a:spAutoFit/>
          </a:bodyPr>
          <a:lstStyle/>
          <a:p>
            <a:r>
              <a:rPr lang="en-GB" sz="1200" dirty="0"/>
              <a:t>The beam path extracted from the PS crosses five air regions within the F61 and T08 transfer lines to CHARM. </a:t>
            </a:r>
          </a:p>
          <a:p>
            <a:endParaRPr lang="en-GB" sz="1200" dirty="0"/>
          </a:p>
          <a:p>
            <a:r>
              <a:rPr lang="en-GB" sz="1200" dirty="0"/>
              <a:t>The air section in point 2 (from F61.BCTFV022 to 30 cm downstream of the F61.MBXHD025 magnet) will be integrated in vacuum as described in this document.</a:t>
            </a:r>
          </a:p>
        </p:txBody>
      </p:sp>
      <p:pic>
        <p:nvPicPr>
          <p:cNvPr id="7" name="Picture 6">
            <a:extLst>
              <a:ext uri="{FF2B5EF4-FFF2-40B4-BE49-F238E27FC236}">
                <a16:creationId xmlns:a16="http://schemas.microsoft.com/office/drawing/2014/main" id="{C945D6E8-FFDA-FD6F-69FD-53DF7E4A3E72}"/>
              </a:ext>
            </a:extLst>
          </p:cNvPr>
          <p:cNvPicPr>
            <a:picLocks noChangeAspect="1"/>
          </p:cNvPicPr>
          <p:nvPr/>
        </p:nvPicPr>
        <p:blipFill>
          <a:blip r:embed="rId3"/>
          <a:stretch>
            <a:fillRect/>
          </a:stretch>
        </p:blipFill>
        <p:spPr>
          <a:xfrm>
            <a:off x="315015" y="3689490"/>
            <a:ext cx="8580857" cy="1716171"/>
          </a:xfrm>
          <a:prstGeom prst="rect">
            <a:avLst/>
          </a:prstGeom>
        </p:spPr>
      </p:pic>
      <p:sp>
        <p:nvSpPr>
          <p:cNvPr id="8" name="Oval 7">
            <a:extLst>
              <a:ext uri="{FF2B5EF4-FFF2-40B4-BE49-F238E27FC236}">
                <a16:creationId xmlns:a16="http://schemas.microsoft.com/office/drawing/2014/main" id="{83DFA39C-6236-BB23-982F-70ECAEC0BF49}"/>
              </a:ext>
            </a:extLst>
          </p:cNvPr>
          <p:cNvSpPr/>
          <p:nvPr/>
        </p:nvSpPr>
        <p:spPr>
          <a:xfrm>
            <a:off x="1718136" y="3740705"/>
            <a:ext cx="572523" cy="1175008"/>
          </a:xfrm>
          <a:prstGeom prst="ellipse">
            <a:avLst/>
          </a:prstGeom>
          <a:noFill/>
          <a:ln w="7620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4838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14</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PSZ-V-EC-0001</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lvl="0">
              <a:buNone/>
            </a:pPr>
            <a:r>
              <a:rPr kumimoji="0" lang="en-GB" sz="1800" b="0" i="0" kern="1200" dirty="0">
                <a:solidFill>
                  <a:schemeClr val="tx1"/>
                </a:solidFill>
                <a:effectLst/>
                <a:latin typeface="+mn-lt"/>
                <a:ea typeface="+mn-ea"/>
                <a:cs typeface="+mn-cs"/>
              </a:rPr>
              <a:t>Vacuum Chamber Installation in F61.MBXHD025 for CHIMERA/HEARTS</a:t>
            </a:r>
            <a:endParaRPr kumimoji="0" lang="en-US" sz="1800" b="0" i="0" kern="1200" dirty="0">
              <a:solidFill>
                <a:schemeClr val="tx1"/>
              </a:solidFill>
              <a:effectLst/>
              <a:latin typeface="+mn-lt"/>
              <a:ea typeface="+mn-ea"/>
              <a:cs typeface="+mn-cs"/>
            </a:endParaRP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sp>
        <p:nvSpPr>
          <p:cNvPr id="11" name="Date Placeholder 2">
            <a:extLst>
              <a:ext uri="{FF2B5EF4-FFF2-40B4-BE49-F238E27FC236}">
                <a16:creationId xmlns:a16="http://schemas.microsoft.com/office/drawing/2014/main" id="{D4FEE324-0BE2-A233-69F7-ECD623625A34}"/>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3" name="Footer Placeholder 3">
            <a:extLst>
              <a:ext uri="{FF2B5EF4-FFF2-40B4-BE49-F238E27FC236}">
                <a16:creationId xmlns:a16="http://schemas.microsoft.com/office/drawing/2014/main" id="{A33C20AE-2459-4DDA-4B9A-F47EA2C68FFB}"/>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pic>
        <p:nvPicPr>
          <p:cNvPr id="19" name="Picture 18">
            <a:extLst>
              <a:ext uri="{FF2B5EF4-FFF2-40B4-BE49-F238E27FC236}">
                <a16:creationId xmlns:a16="http://schemas.microsoft.com/office/drawing/2014/main" id="{6EEFF86A-D7F3-43A3-3B09-BFC87ADFB5A5}"/>
              </a:ext>
            </a:extLst>
          </p:cNvPr>
          <p:cNvPicPr>
            <a:picLocks noChangeAspect="1"/>
          </p:cNvPicPr>
          <p:nvPr/>
        </p:nvPicPr>
        <p:blipFill>
          <a:blip r:embed="rId3"/>
          <a:stretch>
            <a:fillRect/>
          </a:stretch>
        </p:blipFill>
        <p:spPr>
          <a:xfrm>
            <a:off x="989678" y="2138930"/>
            <a:ext cx="7010755" cy="3876916"/>
          </a:xfrm>
          <a:prstGeom prst="rect">
            <a:avLst/>
          </a:prstGeom>
        </p:spPr>
      </p:pic>
    </p:spTree>
    <p:extLst>
      <p:ext uri="{BB962C8B-B14F-4D97-AF65-F5344CB8AC3E}">
        <p14:creationId xmlns:p14="http://schemas.microsoft.com/office/powerpoint/2010/main" val="395959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15</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PSZ-V-EC-0001</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lvl="0">
              <a:buNone/>
            </a:pPr>
            <a:r>
              <a:rPr kumimoji="0" lang="en-GB" sz="1800" b="0" i="0" kern="1200" dirty="0">
                <a:solidFill>
                  <a:schemeClr val="tx1"/>
                </a:solidFill>
                <a:effectLst/>
                <a:latin typeface="+mn-lt"/>
                <a:ea typeface="+mn-ea"/>
                <a:cs typeface="+mn-cs"/>
              </a:rPr>
              <a:t>Vacuum Chamber Installation in F61.MBXHD025 for CHIMERA/HEARTS</a:t>
            </a:r>
            <a:endParaRPr kumimoji="0" lang="en-US" sz="1800" b="0" i="0" kern="1200" dirty="0">
              <a:solidFill>
                <a:schemeClr val="tx1"/>
              </a:solidFill>
              <a:effectLst/>
              <a:latin typeface="+mn-lt"/>
              <a:ea typeface="+mn-ea"/>
              <a:cs typeface="+mn-cs"/>
            </a:endParaRP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sp>
        <p:nvSpPr>
          <p:cNvPr id="11" name="Date Placeholder 2">
            <a:extLst>
              <a:ext uri="{FF2B5EF4-FFF2-40B4-BE49-F238E27FC236}">
                <a16:creationId xmlns:a16="http://schemas.microsoft.com/office/drawing/2014/main" id="{D4FEE324-0BE2-A233-69F7-ECD623625A34}"/>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3" name="Footer Placeholder 3">
            <a:extLst>
              <a:ext uri="{FF2B5EF4-FFF2-40B4-BE49-F238E27FC236}">
                <a16:creationId xmlns:a16="http://schemas.microsoft.com/office/drawing/2014/main" id="{A33C20AE-2459-4DDA-4B9A-F47EA2C68FFB}"/>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pic>
        <p:nvPicPr>
          <p:cNvPr id="6" name="Picture 5">
            <a:extLst>
              <a:ext uri="{FF2B5EF4-FFF2-40B4-BE49-F238E27FC236}">
                <a16:creationId xmlns:a16="http://schemas.microsoft.com/office/drawing/2014/main" id="{31BBA219-9ADC-E055-6AC4-3CF2668FEE63}"/>
              </a:ext>
            </a:extLst>
          </p:cNvPr>
          <p:cNvPicPr>
            <a:picLocks noChangeAspect="1"/>
          </p:cNvPicPr>
          <p:nvPr/>
        </p:nvPicPr>
        <p:blipFill>
          <a:blip r:embed="rId3"/>
          <a:stretch>
            <a:fillRect/>
          </a:stretch>
        </p:blipFill>
        <p:spPr>
          <a:xfrm>
            <a:off x="158698" y="2086895"/>
            <a:ext cx="4155922" cy="3804212"/>
          </a:xfrm>
          <a:prstGeom prst="rect">
            <a:avLst/>
          </a:prstGeom>
        </p:spPr>
      </p:pic>
      <p:pic>
        <p:nvPicPr>
          <p:cNvPr id="16" name="Picture 15">
            <a:extLst>
              <a:ext uri="{FF2B5EF4-FFF2-40B4-BE49-F238E27FC236}">
                <a16:creationId xmlns:a16="http://schemas.microsoft.com/office/drawing/2014/main" id="{643B6690-E72B-4B4E-F20A-280AB6A35C76}"/>
              </a:ext>
            </a:extLst>
          </p:cNvPr>
          <p:cNvPicPr>
            <a:picLocks noChangeAspect="1"/>
          </p:cNvPicPr>
          <p:nvPr/>
        </p:nvPicPr>
        <p:blipFill>
          <a:blip r:embed="rId4"/>
          <a:stretch>
            <a:fillRect/>
          </a:stretch>
        </p:blipFill>
        <p:spPr>
          <a:xfrm>
            <a:off x="4368064" y="2688865"/>
            <a:ext cx="4452511" cy="2544292"/>
          </a:xfrm>
          <a:prstGeom prst="rect">
            <a:avLst/>
          </a:prstGeom>
        </p:spPr>
      </p:pic>
    </p:spTree>
    <p:extLst>
      <p:ext uri="{BB962C8B-B14F-4D97-AF65-F5344CB8AC3E}">
        <p14:creationId xmlns:p14="http://schemas.microsoft.com/office/powerpoint/2010/main" val="957862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16</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15" name="Date Placeholder 2">
            <a:extLst>
              <a:ext uri="{FF2B5EF4-FFF2-40B4-BE49-F238E27FC236}">
                <a16:creationId xmlns:a16="http://schemas.microsoft.com/office/drawing/2014/main" id="{E39E4A52-CF87-118C-EF14-CECADAB2FA35}"/>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7" name="Footer Placeholder 3">
            <a:extLst>
              <a:ext uri="{FF2B5EF4-FFF2-40B4-BE49-F238E27FC236}">
                <a16:creationId xmlns:a16="http://schemas.microsoft.com/office/drawing/2014/main" id="{E53205BE-59F5-A880-E25B-CE9005993D35}"/>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
        <p:nvSpPr>
          <p:cNvPr id="5" name="TextBox 4">
            <a:extLst>
              <a:ext uri="{FF2B5EF4-FFF2-40B4-BE49-F238E27FC236}">
                <a16:creationId xmlns:a16="http://schemas.microsoft.com/office/drawing/2014/main" id="{F1706D35-C351-441D-9886-CD7C49E1053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PSZ-V-EC-0001</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6" name="TextBox 5">
            <a:extLst>
              <a:ext uri="{FF2B5EF4-FFF2-40B4-BE49-F238E27FC236}">
                <a16:creationId xmlns:a16="http://schemas.microsoft.com/office/drawing/2014/main" id="{0A6A3F35-3584-EB77-10CF-CE2A1E8FC8AC}"/>
              </a:ext>
            </a:extLst>
          </p:cNvPr>
          <p:cNvSpPr txBox="1"/>
          <p:nvPr/>
        </p:nvSpPr>
        <p:spPr>
          <a:xfrm>
            <a:off x="2295525" y="742540"/>
            <a:ext cx="6351120" cy="646331"/>
          </a:xfrm>
          <a:prstGeom prst="rect">
            <a:avLst/>
          </a:prstGeom>
          <a:noFill/>
        </p:spPr>
        <p:txBody>
          <a:bodyPr wrap="square" rtlCol="0">
            <a:spAutoFit/>
          </a:bodyPr>
          <a:lstStyle/>
          <a:p>
            <a:pPr lvl="0">
              <a:buNone/>
            </a:pPr>
            <a:r>
              <a:rPr kumimoji="0" lang="en-GB" sz="1800" b="0" i="0" kern="1200" dirty="0">
                <a:solidFill>
                  <a:schemeClr val="tx1"/>
                </a:solidFill>
                <a:effectLst/>
                <a:latin typeface="+mn-lt"/>
                <a:ea typeface="+mn-ea"/>
                <a:cs typeface="+mn-cs"/>
              </a:rPr>
              <a:t>Vacuum Chamber Installation in F61.MBXHD025 for CHIMERA/HEARTS</a:t>
            </a:r>
            <a:endParaRPr kumimoji="0" lang="en-US" sz="1800" b="0" i="0" kern="1200" dirty="0">
              <a:solidFill>
                <a:schemeClr val="tx1"/>
              </a:solidFill>
              <a:effectLst/>
              <a:latin typeface="+mn-lt"/>
              <a:ea typeface="+mn-ea"/>
              <a:cs typeface="+mn-cs"/>
            </a:endParaRPr>
          </a:p>
        </p:txBody>
      </p:sp>
      <p:sp>
        <p:nvSpPr>
          <p:cNvPr id="9" name="TextBox 8">
            <a:extLst>
              <a:ext uri="{FF2B5EF4-FFF2-40B4-BE49-F238E27FC236}">
                <a16:creationId xmlns:a16="http://schemas.microsoft.com/office/drawing/2014/main" id="{5DF4AB06-6B5E-28F3-7055-1D0FD517AB6D}"/>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pic>
        <p:nvPicPr>
          <p:cNvPr id="14" name="Picture 13">
            <a:extLst>
              <a:ext uri="{FF2B5EF4-FFF2-40B4-BE49-F238E27FC236}">
                <a16:creationId xmlns:a16="http://schemas.microsoft.com/office/drawing/2014/main" id="{57D549A6-B5EE-1685-D6FC-0AD4661B2E4F}"/>
              </a:ext>
            </a:extLst>
          </p:cNvPr>
          <p:cNvPicPr>
            <a:picLocks noChangeAspect="1"/>
          </p:cNvPicPr>
          <p:nvPr/>
        </p:nvPicPr>
        <p:blipFill>
          <a:blip r:embed="rId3"/>
          <a:stretch>
            <a:fillRect/>
          </a:stretch>
        </p:blipFill>
        <p:spPr>
          <a:xfrm>
            <a:off x="143863" y="2214187"/>
            <a:ext cx="2271546" cy="1357706"/>
          </a:xfrm>
          <a:prstGeom prst="rect">
            <a:avLst/>
          </a:prstGeom>
        </p:spPr>
      </p:pic>
      <p:pic>
        <p:nvPicPr>
          <p:cNvPr id="19" name="Picture 18">
            <a:extLst>
              <a:ext uri="{FF2B5EF4-FFF2-40B4-BE49-F238E27FC236}">
                <a16:creationId xmlns:a16="http://schemas.microsoft.com/office/drawing/2014/main" id="{632A8F8E-4F98-6A25-1F0F-97B488149F50}"/>
              </a:ext>
            </a:extLst>
          </p:cNvPr>
          <p:cNvPicPr>
            <a:picLocks noChangeAspect="1"/>
          </p:cNvPicPr>
          <p:nvPr/>
        </p:nvPicPr>
        <p:blipFill>
          <a:blip r:embed="rId4"/>
          <a:stretch>
            <a:fillRect/>
          </a:stretch>
        </p:blipFill>
        <p:spPr>
          <a:xfrm>
            <a:off x="2415409" y="1360264"/>
            <a:ext cx="6645361" cy="4539495"/>
          </a:xfrm>
          <a:prstGeom prst="rect">
            <a:avLst/>
          </a:prstGeom>
        </p:spPr>
      </p:pic>
      <p:pic>
        <p:nvPicPr>
          <p:cNvPr id="21" name="Picture 20">
            <a:extLst>
              <a:ext uri="{FF2B5EF4-FFF2-40B4-BE49-F238E27FC236}">
                <a16:creationId xmlns:a16="http://schemas.microsoft.com/office/drawing/2014/main" id="{C1EAA2F7-FA6C-3217-602C-BB8AC582DB0C}"/>
              </a:ext>
            </a:extLst>
          </p:cNvPr>
          <p:cNvPicPr>
            <a:picLocks noChangeAspect="1"/>
          </p:cNvPicPr>
          <p:nvPr/>
        </p:nvPicPr>
        <p:blipFill>
          <a:blip r:embed="rId5"/>
          <a:stretch>
            <a:fillRect/>
          </a:stretch>
        </p:blipFill>
        <p:spPr>
          <a:xfrm>
            <a:off x="83229" y="3652701"/>
            <a:ext cx="1832490" cy="683765"/>
          </a:xfrm>
          <a:prstGeom prst="rect">
            <a:avLst/>
          </a:prstGeom>
        </p:spPr>
      </p:pic>
    </p:spTree>
    <p:extLst>
      <p:ext uri="{BB962C8B-B14F-4D97-AF65-F5344CB8AC3E}">
        <p14:creationId xmlns:p14="http://schemas.microsoft.com/office/powerpoint/2010/main" val="3139765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17</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SPSX-J-EC-0005</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EHN1 Workshop Refurbishment</a:t>
            </a:r>
          </a:p>
        </p:txBody>
      </p:sp>
      <p:sp>
        <p:nvSpPr>
          <p:cNvPr id="10" name="TextBox 9">
            <a:extLst>
              <a:ext uri="{FF2B5EF4-FFF2-40B4-BE49-F238E27FC236}">
                <a16:creationId xmlns:a16="http://schemas.microsoft.com/office/drawing/2014/main" id="{81B8AA8B-2672-A9D7-52FF-F9265C037616}"/>
              </a:ext>
            </a:extLst>
          </p:cNvPr>
          <p:cNvSpPr txBox="1"/>
          <p:nvPr/>
        </p:nvSpPr>
        <p:spPr>
          <a:xfrm>
            <a:off x="1854879" y="1348936"/>
            <a:ext cx="7349067" cy="461665"/>
          </a:xfrm>
          <a:prstGeom prst="rect">
            <a:avLst/>
          </a:prstGeom>
          <a:noFill/>
        </p:spPr>
        <p:txBody>
          <a:bodyPr wrap="square">
            <a:spAutoFit/>
          </a:bodyPr>
          <a:lstStyle/>
          <a:p>
            <a:r>
              <a:rPr lang="en-GB" sz="1200" dirty="0"/>
              <a:t>This document covers the refurbishment/restructuring of BE-EA’s workshop in EHN1, Jura side, including the relocation of buffer zones and machines, the removal of barracks and the creation of a grey room.</a:t>
            </a:r>
          </a:p>
        </p:txBody>
      </p:sp>
      <p:sp>
        <p:nvSpPr>
          <p:cNvPr id="11" name="Date Placeholder 2">
            <a:extLst>
              <a:ext uri="{FF2B5EF4-FFF2-40B4-BE49-F238E27FC236}">
                <a16:creationId xmlns:a16="http://schemas.microsoft.com/office/drawing/2014/main" id="{D4FEE324-0BE2-A233-69F7-ECD623625A34}"/>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3" name="Footer Placeholder 3">
            <a:extLst>
              <a:ext uri="{FF2B5EF4-FFF2-40B4-BE49-F238E27FC236}">
                <a16:creationId xmlns:a16="http://schemas.microsoft.com/office/drawing/2014/main" id="{A33C20AE-2459-4DDA-4B9A-F47EA2C68FFB}"/>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
        <p:nvSpPr>
          <p:cNvPr id="14" name="TextBox 13">
            <a:extLst>
              <a:ext uri="{FF2B5EF4-FFF2-40B4-BE49-F238E27FC236}">
                <a16:creationId xmlns:a16="http://schemas.microsoft.com/office/drawing/2014/main" id="{AA0079F4-5014-C741-DA77-B0C3401DC781}"/>
              </a:ext>
            </a:extLst>
          </p:cNvPr>
          <p:cNvSpPr txBox="1"/>
          <p:nvPr/>
        </p:nvSpPr>
        <p:spPr>
          <a:xfrm>
            <a:off x="185147" y="2232790"/>
            <a:ext cx="4241443" cy="1384995"/>
          </a:xfrm>
          <a:prstGeom prst="rect">
            <a:avLst/>
          </a:prstGeom>
          <a:noFill/>
        </p:spPr>
        <p:txBody>
          <a:bodyPr wrap="square">
            <a:spAutoFit/>
          </a:bodyPr>
          <a:lstStyle/>
          <a:p>
            <a:r>
              <a:rPr lang="en-GB" sz="1200" dirty="0"/>
              <a:t>The main reasons for the change are:</a:t>
            </a:r>
          </a:p>
          <a:p>
            <a:pPr marL="171450" indent="-171450">
              <a:buFont typeface="Arial" panose="020B0604020202020204" pitchFamily="34" charset="0"/>
              <a:buChar char="•"/>
            </a:pPr>
            <a:r>
              <a:rPr lang="en-GB" sz="1200" dirty="0"/>
              <a:t>The reduced amount of machining done there</a:t>
            </a:r>
          </a:p>
          <a:p>
            <a:pPr marL="171450" indent="-171450">
              <a:buFont typeface="Arial" panose="020B0604020202020204" pitchFamily="34" charset="0"/>
              <a:buChar char="•"/>
            </a:pPr>
            <a:r>
              <a:rPr lang="en-GB" sz="1200" dirty="0"/>
              <a:t>The lack of space for users’ arrival and departure. The additional space will be useful for handling operations and for performing maintenance and HSE load tests on the mechanical tables</a:t>
            </a:r>
          </a:p>
          <a:p>
            <a:pPr marL="171450" indent="-171450">
              <a:buFont typeface="Arial" panose="020B0604020202020204" pitchFamily="34" charset="0"/>
              <a:buChar char="•"/>
            </a:pPr>
            <a:r>
              <a:rPr lang="en-GB" sz="1200" dirty="0"/>
              <a:t>To create a better place to carry out maintenance on CEDARs</a:t>
            </a:r>
          </a:p>
        </p:txBody>
      </p:sp>
      <p:sp>
        <p:nvSpPr>
          <p:cNvPr id="6" name="TextBox 5">
            <a:extLst>
              <a:ext uri="{FF2B5EF4-FFF2-40B4-BE49-F238E27FC236}">
                <a16:creationId xmlns:a16="http://schemas.microsoft.com/office/drawing/2014/main" id="{1BDE5991-2703-DB4E-D9B5-12431E8E642E}"/>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Iliasse Derrag</a:t>
            </a:r>
            <a:endParaRPr lang="en-GB" sz="900" i="1" dirty="0"/>
          </a:p>
        </p:txBody>
      </p:sp>
      <p:pic>
        <p:nvPicPr>
          <p:cNvPr id="8" name="Picture 7">
            <a:extLst>
              <a:ext uri="{FF2B5EF4-FFF2-40B4-BE49-F238E27FC236}">
                <a16:creationId xmlns:a16="http://schemas.microsoft.com/office/drawing/2014/main" id="{8AD40B72-F73E-EE81-AE5C-033AE77751CD}"/>
              </a:ext>
            </a:extLst>
          </p:cNvPr>
          <p:cNvPicPr>
            <a:picLocks noChangeAspect="1"/>
          </p:cNvPicPr>
          <p:nvPr/>
        </p:nvPicPr>
        <p:blipFill>
          <a:blip r:embed="rId3"/>
          <a:stretch>
            <a:fillRect/>
          </a:stretch>
        </p:blipFill>
        <p:spPr>
          <a:xfrm>
            <a:off x="4717411" y="2072316"/>
            <a:ext cx="3969389" cy="3946040"/>
          </a:xfrm>
          <a:prstGeom prst="rect">
            <a:avLst/>
          </a:prstGeom>
        </p:spPr>
      </p:pic>
      <p:sp>
        <p:nvSpPr>
          <p:cNvPr id="15" name="TextBox 14">
            <a:extLst>
              <a:ext uri="{FF2B5EF4-FFF2-40B4-BE49-F238E27FC236}">
                <a16:creationId xmlns:a16="http://schemas.microsoft.com/office/drawing/2014/main" id="{77D08681-CF5B-8B00-5CA3-57994658BF0E}"/>
              </a:ext>
            </a:extLst>
          </p:cNvPr>
          <p:cNvSpPr txBox="1"/>
          <p:nvPr/>
        </p:nvSpPr>
        <p:spPr>
          <a:xfrm>
            <a:off x="185147" y="3882555"/>
            <a:ext cx="4386853" cy="2308324"/>
          </a:xfrm>
          <a:prstGeom prst="rect">
            <a:avLst/>
          </a:prstGeom>
          <a:noFill/>
        </p:spPr>
        <p:txBody>
          <a:bodyPr wrap="square">
            <a:spAutoFit/>
          </a:bodyPr>
          <a:lstStyle/>
          <a:p>
            <a:r>
              <a:rPr lang="en-GB" sz="1200" dirty="0"/>
              <a:t>The project involves the following changes:</a:t>
            </a:r>
          </a:p>
          <a:p>
            <a:pPr marL="171450" indent="-171450">
              <a:buFont typeface="Arial" panose="020B0604020202020204" pitchFamily="34" charset="0"/>
              <a:buChar char="•"/>
            </a:pPr>
            <a:r>
              <a:rPr lang="en-GB" sz="1200" dirty="0"/>
              <a:t>Relocation of the RP buffer zone in 887/R-C37 to 887/R-D19. </a:t>
            </a:r>
          </a:p>
          <a:p>
            <a:pPr marL="171450" indent="-171450">
              <a:buFont typeface="Arial" panose="020B0604020202020204" pitchFamily="34" charset="0"/>
              <a:buChar char="•"/>
            </a:pPr>
            <a:r>
              <a:rPr lang="en-GB" sz="1200" dirty="0"/>
              <a:t>Fence removal up to HNA133 barrack and door relocation. </a:t>
            </a:r>
          </a:p>
          <a:p>
            <a:pPr marL="171450" indent="-171450">
              <a:buFont typeface="Arial" panose="020B0604020202020204" pitchFamily="34" charset="0"/>
              <a:buChar char="•"/>
            </a:pPr>
            <a:r>
              <a:rPr lang="en-GB" sz="1200" dirty="0"/>
              <a:t>Dismantling and removal of HNA125, HNA126, HNA127 barracks.</a:t>
            </a:r>
          </a:p>
          <a:p>
            <a:pPr marL="171450" indent="-171450">
              <a:buFont typeface="Arial" panose="020B0604020202020204" pitchFamily="34" charset="0"/>
              <a:buChar char="•"/>
            </a:pPr>
            <a:r>
              <a:rPr lang="en-GB" sz="1200" dirty="0"/>
              <a:t>Installation of new barracks in newly liberated area: storage &amp; vacuum.</a:t>
            </a:r>
          </a:p>
          <a:p>
            <a:pPr marL="171450" indent="-171450">
              <a:buFont typeface="Arial" panose="020B0604020202020204" pitchFamily="34" charset="0"/>
              <a:buChar char="•"/>
            </a:pPr>
            <a:r>
              <a:rPr lang="en-GB" sz="1200" dirty="0"/>
              <a:t>Relocation of machine tools from 887/R-C14 to 887/R-D19.</a:t>
            </a:r>
          </a:p>
          <a:p>
            <a:pPr marL="171450" indent="-171450">
              <a:buFont typeface="Arial" panose="020B0604020202020204" pitchFamily="34" charset="0"/>
              <a:buChar char="•"/>
            </a:pPr>
            <a:r>
              <a:rPr lang="en-GB" sz="1200" dirty="0"/>
              <a:t>Grey room style reconfiguration of 887/R-C14.</a:t>
            </a:r>
          </a:p>
          <a:p>
            <a:pPr marL="171450" indent="-171450">
              <a:buFont typeface="Arial" panose="020B0604020202020204" pitchFamily="34" charset="0"/>
              <a:buChar char="•"/>
            </a:pPr>
            <a:endParaRPr lang="en-GB" sz="1200" dirty="0"/>
          </a:p>
          <a:p>
            <a:r>
              <a:rPr lang="en-GB" sz="1200" dirty="0"/>
              <a:t>Other services involved include IT-CS, EN-EL, EN-AA, EN-CV, EN-HE, EN-ACE and HSE-RP.</a:t>
            </a:r>
          </a:p>
        </p:txBody>
      </p:sp>
    </p:spTree>
    <p:extLst>
      <p:ext uri="{BB962C8B-B14F-4D97-AF65-F5344CB8AC3E}">
        <p14:creationId xmlns:p14="http://schemas.microsoft.com/office/powerpoint/2010/main" val="8928182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18</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15" name="Date Placeholder 2">
            <a:extLst>
              <a:ext uri="{FF2B5EF4-FFF2-40B4-BE49-F238E27FC236}">
                <a16:creationId xmlns:a16="http://schemas.microsoft.com/office/drawing/2014/main" id="{E39E4A52-CF87-118C-EF14-CECADAB2FA35}"/>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7" name="Footer Placeholder 3">
            <a:extLst>
              <a:ext uri="{FF2B5EF4-FFF2-40B4-BE49-F238E27FC236}">
                <a16:creationId xmlns:a16="http://schemas.microsoft.com/office/drawing/2014/main" id="{E53205BE-59F5-A880-E25B-CE9005993D35}"/>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
        <p:nvSpPr>
          <p:cNvPr id="3" name="TextBox 2">
            <a:extLst>
              <a:ext uri="{FF2B5EF4-FFF2-40B4-BE49-F238E27FC236}">
                <a16:creationId xmlns:a16="http://schemas.microsoft.com/office/drawing/2014/main" id="{B406516A-A52A-7A63-71F3-571884659E18}"/>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SPSX-J-EC-0005</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0171FA43-62AF-7C08-2573-CE46612F503A}"/>
              </a:ext>
            </a:extLst>
          </p:cNvPr>
          <p:cNvSpPr txBox="1"/>
          <p:nvPr/>
        </p:nvSpPr>
        <p:spPr>
          <a:xfrm>
            <a:off x="2335680" y="628480"/>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EHN1 Workshop Refurbishment</a:t>
            </a:r>
          </a:p>
        </p:txBody>
      </p:sp>
      <p:sp>
        <p:nvSpPr>
          <p:cNvPr id="5" name="TextBox 4">
            <a:extLst>
              <a:ext uri="{FF2B5EF4-FFF2-40B4-BE49-F238E27FC236}">
                <a16:creationId xmlns:a16="http://schemas.microsoft.com/office/drawing/2014/main" id="{0D2DD7B3-45AB-58C9-1A8A-169D7B1E5C0C}"/>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Iliasse Derrag</a:t>
            </a:r>
            <a:endParaRPr lang="en-GB" sz="900" i="1" dirty="0"/>
          </a:p>
        </p:txBody>
      </p:sp>
      <p:pic>
        <p:nvPicPr>
          <p:cNvPr id="7" name="Picture 6">
            <a:extLst>
              <a:ext uri="{FF2B5EF4-FFF2-40B4-BE49-F238E27FC236}">
                <a16:creationId xmlns:a16="http://schemas.microsoft.com/office/drawing/2014/main" id="{AC89C5A3-BFAD-EE3A-6E39-4AE29EFCB437}"/>
              </a:ext>
            </a:extLst>
          </p:cNvPr>
          <p:cNvPicPr>
            <a:picLocks noChangeAspect="1"/>
          </p:cNvPicPr>
          <p:nvPr/>
        </p:nvPicPr>
        <p:blipFill>
          <a:blip r:embed="rId3"/>
          <a:stretch>
            <a:fillRect/>
          </a:stretch>
        </p:blipFill>
        <p:spPr>
          <a:xfrm>
            <a:off x="764981" y="1889205"/>
            <a:ext cx="2127637" cy="1857113"/>
          </a:xfrm>
          <a:prstGeom prst="rect">
            <a:avLst/>
          </a:prstGeom>
        </p:spPr>
      </p:pic>
      <p:pic>
        <p:nvPicPr>
          <p:cNvPr id="10" name="Picture 9">
            <a:extLst>
              <a:ext uri="{FF2B5EF4-FFF2-40B4-BE49-F238E27FC236}">
                <a16:creationId xmlns:a16="http://schemas.microsoft.com/office/drawing/2014/main" id="{5CC1F85E-E1B8-DBCE-7A29-1635845855B4}"/>
              </a:ext>
            </a:extLst>
          </p:cNvPr>
          <p:cNvPicPr>
            <a:picLocks noChangeAspect="1"/>
          </p:cNvPicPr>
          <p:nvPr/>
        </p:nvPicPr>
        <p:blipFill>
          <a:blip r:embed="rId4"/>
          <a:srcRect t="18610"/>
          <a:stretch/>
        </p:blipFill>
        <p:spPr>
          <a:xfrm>
            <a:off x="3734198" y="1029365"/>
            <a:ext cx="5211882" cy="4737362"/>
          </a:xfrm>
          <a:prstGeom prst="rect">
            <a:avLst/>
          </a:prstGeom>
        </p:spPr>
      </p:pic>
      <p:pic>
        <p:nvPicPr>
          <p:cNvPr id="20" name="Picture 19">
            <a:extLst>
              <a:ext uri="{FF2B5EF4-FFF2-40B4-BE49-F238E27FC236}">
                <a16:creationId xmlns:a16="http://schemas.microsoft.com/office/drawing/2014/main" id="{DEAAA289-E13D-E870-FACE-69B391BB66B3}"/>
              </a:ext>
            </a:extLst>
          </p:cNvPr>
          <p:cNvPicPr>
            <a:picLocks noChangeAspect="1"/>
          </p:cNvPicPr>
          <p:nvPr/>
        </p:nvPicPr>
        <p:blipFill>
          <a:blip r:embed="rId5"/>
          <a:stretch>
            <a:fillRect/>
          </a:stretch>
        </p:blipFill>
        <p:spPr>
          <a:xfrm>
            <a:off x="97010" y="3863098"/>
            <a:ext cx="3535677" cy="1538602"/>
          </a:xfrm>
          <a:prstGeom prst="rect">
            <a:avLst/>
          </a:prstGeom>
        </p:spPr>
      </p:pic>
    </p:spTree>
    <p:extLst>
      <p:ext uri="{BB962C8B-B14F-4D97-AF65-F5344CB8AC3E}">
        <p14:creationId xmlns:p14="http://schemas.microsoft.com/office/powerpoint/2010/main" val="3045008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19</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15" name="Date Placeholder 2">
            <a:extLst>
              <a:ext uri="{FF2B5EF4-FFF2-40B4-BE49-F238E27FC236}">
                <a16:creationId xmlns:a16="http://schemas.microsoft.com/office/drawing/2014/main" id="{E39E4A52-CF87-118C-EF14-CECADAB2FA35}"/>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7" name="Footer Placeholder 3">
            <a:extLst>
              <a:ext uri="{FF2B5EF4-FFF2-40B4-BE49-F238E27FC236}">
                <a16:creationId xmlns:a16="http://schemas.microsoft.com/office/drawing/2014/main" id="{E53205BE-59F5-A880-E25B-CE9005993D35}"/>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
        <p:nvSpPr>
          <p:cNvPr id="3" name="TextBox 2">
            <a:extLst>
              <a:ext uri="{FF2B5EF4-FFF2-40B4-BE49-F238E27FC236}">
                <a16:creationId xmlns:a16="http://schemas.microsoft.com/office/drawing/2014/main" id="{B406516A-A52A-7A63-71F3-571884659E18}"/>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SPSX-J-EC-0005</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0171FA43-62AF-7C08-2573-CE46612F503A}"/>
              </a:ext>
            </a:extLst>
          </p:cNvPr>
          <p:cNvSpPr txBox="1"/>
          <p:nvPr/>
        </p:nvSpPr>
        <p:spPr>
          <a:xfrm>
            <a:off x="2335680" y="628480"/>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EHN1 Workshop Refurbishment</a:t>
            </a:r>
          </a:p>
        </p:txBody>
      </p:sp>
      <p:sp>
        <p:nvSpPr>
          <p:cNvPr id="5" name="TextBox 4">
            <a:extLst>
              <a:ext uri="{FF2B5EF4-FFF2-40B4-BE49-F238E27FC236}">
                <a16:creationId xmlns:a16="http://schemas.microsoft.com/office/drawing/2014/main" id="{0D2DD7B3-45AB-58C9-1A8A-169D7B1E5C0C}"/>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Iliasse Derrag</a:t>
            </a:r>
            <a:endParaRPr lang="en-GB" sz="900" i="1" dirty="0"/>
          </a:p>
        </p:txBody>
      </p:sp>
      <p:pic>
        <p:nvPicPr>
          <p:cNvPr id="6" name="Picture 5">
            <a:extLst>
              <a:ext uri="{FF2B5EF4-FFF2-40B4-BE49-F238E27FC236}">
                <a16:creationId xmlns:a16="http://schemas.microsoft.com/office/drawing/2014/main" id="{0AF6F181-6ED5-73EC-C437-03BC594995A5}"/>
              </a:ext>
            </a:extLst>
          </p:cNvPr>
          <p:cNvPicPr>
            <a:picLocks noChangeAspect="1"/>
          </p:cNvPicPr>
          <p:nvPr/>
        </p:nvPicPr>
        <p:blipFill>
          <a:blip r:embed="rId3"/>
          <a:stretch>
            <a:fillRect/>
          </a:stretch>
        </p:blipFill>
        <p:spPr>
          <a:xfrm>
            <a:off x="2076399" y="1085310"/>
            <a:ext cx="5140559" cy="4852511"/>
          </a:xfrm>
          <a:prstGeom prst="rect">
            <a:avLst/>
          </a:prstGeom>
        </p:spPr>
      </p:pic>
    </p:spTree>
    <p:extLst>
      <p:ext uri="{BB962C8B-B14F-4D97-AF65-F5344CB8AC3E}">
        <p14:creationId xmlns:p14="http://schemas.microsoft.com/office/powerpoint/2010/main" val="33575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 for Info</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09997916"/>
              </p:ext>
            </p:extLst>
          </p:nvPr>
        </p:nvGraphicFramePr>
        <p:xfrm>
          <a:off x="314793" y="1062321"/>
          <a:ext cx="8372007" cy="4418658"/>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2017">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96000">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67596">
                <a:tc>
                  <a:txBody>
                    <a:bodyPr/>
                    <a:lstStyle/>
                    <a:p>
                      <a:pPr algn="l" fontAlgn="b"/>
                      <a:r>
                        <a:rPr kumimoji="0" lang="en-GB" sz="1100" b="0" i="0" u="none" strike="noStrike" kern="1200" dirty="0">
                          <a:solidFill>
                            <a:srgbClr val="0C377B"/>
                          </a:solidFill>
                          <a:effectLst/>
                          <a:latin typeface="Corbel"/>
                          <a:ea typeface="+mn-ea"/>
                          <a:cs typeface="+mn-cs"/>
                        </a:rPr>
                        <a:t>Pre-DEC from HSE-RP following the office identification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Alicja Ostrega</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mn-lt"/>
                          <a:ea typeface="+mn-ea"/>
                          <a:cs typeface="+mn-cs"/>
                          <a:hlinkClick r:id="rId2"/>
                        </a:rPr>
                        <a:t>3152090</a:t>
                      </a:r>
                      <a:r>
                        <a:rPr kumimoji="0" lang="en-GB" sz="1100" b="0" i="0" u="none" strike="noStrike" kern="1200" cap="none" spc="0" normalizeH="0" baseline="0" noProof="0" dirty="0">
                          <a:ln>
                            <a:noFill/>
                          </a:ln>
                          <a:solidFill>
                            <a:srgbClr val="0C377B"/>
                          </a:solidFill>
                          <a:effectLst/>
                          <a:uLnTx/>
                          <a:uFillTx/>
                          <a:latin typeface="+mn-lt"/>
                          <a:ea typeface="+mn-ea"/>
                          <a:cs typeface="+mn-cs"/>
                        </a:rPr>
                        <a:t> - SPSX-E-LST-0027</a:t>
                      </a:r>
                      <a:endParaRPr kumimoji="0" lang="en-US" sz="18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chemeClr val="accent6">
                              <a:lumMod val="75000"/>
                            </a:schemeClr>
                          </a:solidFill>
                          <a:effectLst/>
                          <a:latin typeface="Arial"/>
                        </a:rPr>
                        <a:t>Released</a:t>
                      </a:r>
                      <a:endParaRPr lang="en-US" sz="1100" b="0" i="0" u="none" strike="noStrike" noProof="0" dirty="0">
                        <a:solidFill>
                          <a:schemeClr val="accent6">
                            <a:lumMod val="75000"/>
                          </a:schemeClr>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6804065"/>
                  </a:ext>
                </a:extLst>
              </a:tr>
              <a:tr h="388494">
                <a:tc>
                  <a:txBody>
                    <a:bodyPr/>
                    <a:lstStyle/>
                    <a:p>
                      <a:pPr algn="l" fontAlgn="b"/>
                      <a:r>
                        <a:rPr kumimoji="0" lang="en-GB" sz="1100" b="0" i="0" u="none" strike="noStrike" kern="1200" dirty="0">
                          <a:solidFill>
                            <a:srgbClr val="0C377B"/>
                          </a:solidFill>
                          <a:effectLst/>
                          <a:latin typeface="Corbel"/>
                          <a:ea typeface="+mn-ea"/>
                          <a:cs typeface="+mn-cs"/>
                        </a:rPr>
                        <a:t>Pre-DEC from SY-EPC following the office identification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Alicja Ostrega</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mn-lt"/>
                          <a:ea typeface="+mn-ea"/>
                          <a:cs typeface="+mn-cs"/>
                          <a:hlinkClick r:id="rId3"/>
                        </a:rPr>
                        <a:t>3152091</a:t>
                      </a:r>
                      <a:r>
                        <a:rPr kumimoji="0" lang="en-GB" sz="1100" b="0" i="0" u="none" strike="noStrike" kern="1200" cap="none" spc="0" normalizeH="0" baseline="0" noProof="0" dirty="0">
                          <a:ln>
                            <a:noFill/>
                          </a:ln>
                          <a:solidFill>
                            <a:srgbClr val="0C377B"/>
                          </a:solidFill>
                          <a:effectLst/>
                          <a:uLnTx/>
                          <a:uFillTx/>
                          <a:latin typeface="+mn-lt"/>
                          <a:ea typeface="+mn-ea"/>
                          <a:cs typeface="+mn-cs"/>
                        </a:rPr>
                        <a:t> - SPSX-E-LST-0028</a:t>
                      </a:r>
                      <a:endParaRPr kumimoji="0" lang="en-US" sz="18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chemeClr val="accent6">
                              <a:lumMod val="75000"/>
                            </a:schemeClr>
                          </a:solidFill>
                          <a:effectLst/>
                          <a:latin typeface="Arial"/>
                        </a:rPr>
                        <a:t>Released</a:t>
                      </a:r>
                      <a:endParaRPr lang="en-US" sz="1100" b="0" i="0" u="none" strike="noStrike" noProof="0" dirty="0">
                        <a:solidFill>
                          <a:schemeClr val="accent6">
                            <a:lumMod val="75000"/>
                          </a:schemeClr>
                        </a:solidFill>
                        <a:effectLst/>
                        <a:latin typeface="Arial"/>
                      </a:endParaRPr>
                    </a:p>
                    <a:p>
                      <a:pPr lvl="0" algn="l">
                        <a:lnSpc>
                          <a:spcPct val="100000"/>
                        </a:lnSpc>
                        <a:spcBef>
                          <a:spcPts val="0"/>
                        </a:spcBef>
                        <a:spcAft>
                          <a:spcPts val="0"/>
                        </a:spcAft>
                        <a:buNone/>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4395976"/>
                  </a:ext>
                </a:extLst>
              </a:tr>
              <a:tr h="388494">
                <a:tc>
                  <a:txBody>
                    <a:bodyPr/>
                    <a:lstStyle/>
                    <a:p>
                      <a:pPr algn="l" fontAlgn="b"/>
                      <a:r>
                        <a:rPr kumimoji="0" lang="en-GB" sz="1100" b="0" i="0" u="none" strike="noStrike" kern="1200" dirty="0">
                          <a:solidFill>
                            <a:srgbClr val="0C377B"/>
                          </a:solidFill>
                          <a:effectLst/>
                          <a:latin typeface="Corbel"/>
                          <a:ea typeface="+mn-ea"/>
                          <a:cs typeface="+mn-cs"/>
                        </a:rPr>
                        <a:t>Pre-DEC from TE-MSC following the office identification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Alicja Ostrega</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mn-lt"/>
                          <a:ea typeface="+mn-ea"/>
                          <a:cs typeface="+mn-cs"/>
                          <a:hlinkClick r:id="rId4"/>
                        </a:rPr>
                        <a:t>3152093</a:t>
                      </a:r>
                      <a:r>
                        <a:rPr kumimoji="0" lang="en-GB" sz="1100" b="0" i="0" u="none" strike="noStrike" kern="1200" cap="none" spc="0" normalizeH="0" baseline="0" noProof="0" dirty="0">
                          <a:ln>
                            <a:noFill/>
                          </a:ln>
                          <a:solidFill>
                            <a:srgbClr val="0C377B"/>
                          </a:solidFill>
                          <a:effectLst/>
                          <a:uLnTx/>
                          <a:uFillTx/>
                          <a:latin typeface="+mn-lt"/>
                          <a:ea typeface="+mn-ea"/>
                          <a:cs typeface="+mn-cs"/>
                        </a:rPr>
                        <a:t> - SPSX-E-LST-0030</a:t>
                      </a:r>
                      <a:endParaRPr kumimoji="0" lang="en-US" sz="18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chemeClr val="accent6">
                              <a:lumMod val="75000"/>
                            </a:schemeClr>
                          </a:solidFill>
                          <a:effectLst/>
                          <a:latin typeface="Arial"/>
                        </a:rPr>
                        <a:t>Released</a:t>
                      </a:r>
                      <a:endParaRPr lang="en-US" sz="1100" b="0" i="0" u="none" strike="noStrike" noProof="0" dirty="0">
                        <a:solidFill>
                          <a:schemeClr val="accent6">
                            <a:lumMod val="75000"/>
                          </a:schemeClr>
                        </a:solidFill>
                        <a:effectLst/>
                        <a:latin typeface="Arial"/>
                      </a:endParaRPr>
                    </a:p>
                    <a:p>
                      <a:pPr lvl="0" algn="l">
                        <a:lnSpc>
                          <a:spcPct val="100000"/>
                        </a:lnSpc>
                        <a:spcBef>
                          <a:spcPts val="0"/>
                        </a:spcBef>
                        <a:spcAft>
                          <a:spcPts val="0"/>
                        </a:spcAft>
                        <a:buNone/>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2440156"/>
                  </a:ext>
                </a:extLst>
              </a:tr>
              <a:tr h="323191">
                <a:tc>
                  <a:txBody>
                    <a:bodyPr/>
                    <a:lstStyle/>
                    <a:p>
                      <a:pPr algn="l" fontAlgn="b"/>
                      <a:r>
                        <a:rPr kumimoji="0" lang="en-GB" sz="1100" b="0" i="0" u="none" strike="noStrike" kern="1200" dirty="0">
                          <a:solidFill>
                            <a:srgbClr val="0C377B"/>
                          </a:solidFill>
                          <a:effectLst/>
                          <a:latin typeface="Corbel"/>
                          <a:ea typeface="+mn-ea"/>
                          <a:cs typeface="+mn-cs"/>
                        </a:rPr>
                        <a:t>Pre-DEC from TE-VSC following the office identification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Alicja Ostrega</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mn-lt"/>
                          <a:ea typeface="+mn-ea"/>
                          <a:cs typeface="+mn-cs"/>
                          <a:hlinkClick r:id="rId5"/>
                        </a:rPr>
                        <a:t>3152094</a:t>
                      </a:r>
                      <a:r>
                        <a:rPr kumimoji="0" lang="en-GB" sz="1100" b="0" i="0" u="none" strike="noStrike" kern="1200" cap="none" spc="0" normalizeH="0" baseline="0" noProof="0" dirty="0">
                          <a:ln>
                            <a:noFill/>
                          </a:ln>
                          <a:solidFill>
                            <a:srgbClr val="0C377B"/>
                          </a:solidFill>
                          <a:effectLst/>
                          <a:uLnTx/>
                          <a:uFillTx/>
                          <a:latin typeface="+mn-lt"/>
                          <a:ea typeface="+mn-ea"/>
                          <a:cs typeface="+mn-cs"/>
                        </a:rPr>
                        <a:t> - SPSX-E-LST-0031</a:t>
                      </a:r>
                      <a:endParaRPr kumimoji="0" lang="en-US" sz="18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chemeClr val="accent6">
                              <a:lumMod val="75000"/>
                            </a:schemeClr>
                          </a:solidFill>
                          <a:effectLst/>
                          <a:latin typeface="Arial"/>
                        </a:rPr>
                        <a:t>Released</a:t>
                      </a:r>
                      <a:endParaRPr lang="en-US" sz="1100" b="0" i="0" u="none" strike="noStrike" noProof="0" dirty="0">
                        <a:solidFill>
                          <a:schemeClr val="accent6">
                            <a:lumMod val="75000"/>
                          </a:schemeClr>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2589489"/>
                  </a:ext>
                </a:extLst>
              </a:tr>
              <a:tr h="323191">
                <a:tc>
                  <a:txBody>
                    <a:bodyPr/>
                    <a:lstStyle/>
                    <a:p>
                      <a:pPr algn="l" fontAlgn="b"/>
                      <a:r>
                        <a:rPr kumimoji="0" lang="en-GB" sz="1100" b="0" i="0" u="none" strike="noStrike" kern="1200" dirty="0">
                          <a:solidFill>
                            <a:srgbClr val="0C377B"/>
                          </a:solidFill>
                          <a:effectLst/>
                          <a:latin typeface="+mn-lt"/>
                          <a:ea typeface="+mn-ea"/>
                          <a:cs typeface="+mn-cs"/>
                        </a:rPr>
                        <a:t>NCR BA81 Extension	</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Mehdi Lamrani</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6"/>
                        </a:rPr>
                        <a:t>3181653</a:t>
                      </a:r>
                      <a:r>
                        <a:rPr kumimoji="0" lang="en-US" sz="1100" b="0" i="0" u="none" strike="noStrike" kern="1200" cap="none" spc="0" normalizeH="0" baseline="0" noProof="0" dirty="0">
                          <a:ln>
                            <a:noFill/>
                          </a:ln>
                          <a:solidFill>
                            <a:srgbClr val="0C377B"/>
                          </a:solidFill>
                          <a:effectLst/>
                          <a:uLnTx/>
                          <a:uFillTx/>
                          <a:latin typeface="+mn-lt"/>
                          <a:ea typeface="+mn-ea"/>
                          <a:cs typeface="+mn-cs"/>
                        </a:rPr>
                        <a:t> – SPSX-SF-QN-0001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1061933"/>
                  </a:ext>
                </a:extLst>
              </a:tr>
              <a:tr h="323191">
                <a:tc>
                  <a:txBody>
                    <a:bodyPr/>
                    <a:lstStyle/>
                    <a:p>
                      <a:pPr algn="l" fontAlgn="b"/>
                      <a:r>
                        <a:rPr kumimoji="0" lang="fr-FR" sz="1100" b="0" i="0" u="none" strike="noStrike" kern="1200" dirty="0">
                          <a:solidFill>
                            <a:srgbClr val="0C377B"/>
                          </a:solidFill>
                          <a:effectLst/>
                          <a:latin typeface="+mn-lt"/>
                          <a:ea typeface="+mn-ea"/>
                          <a:cs typeface="+mn-cs"/>
                        </a:rPr>
                        <a:t>Asset Replacement </a:t>
                      </a:r>
                      <a:r>
                        <a:rPr kumimoji="0" lang="fr-FR" sz="1100" b="0" i="0" u="none" strike="noStrike" kern="1200" dirty="0" err="1">
                          <a:solidFill>
                            <a:srgbClr val="0C377B"/>
                          </a:solidFill>
                          <a:effectLst/>
                          <a:latin typeface="+mn-lt"/>
                          <a:ea typeface="+mn-ea"/>
                          <a:cs typeface="+mn-cs"/>
                        </a:rPr>
                        <a:t>Request</a:t>
                      </a:r>
                      <a:r>
                        <a:rPr kumimoji="0" lang="fr-FR" sz="1100" b="0" i="0" u="none" strike="noStrike" kern="1200" dirty="0">
                          <a:solidFill>
                            <a:srgbClr val="0C377B"/>
                          </a:solidFill>
                          <a:effectLst/>
                          <a:latin typeface="+mn-lt"/>
                          <a:ea typeface="+mn-ea"/>
                          <a:cs typeface="+mn-cs"/>
                        </a:rPr>
                        <a:t> - XCSH.X0210045</a:t>
                      </a:r>
                      <a:endParaRPr kumimoji="0" lang="en-GB" sz="1100" b="1"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Giulia Romagnoli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7"/>
                        </a:rPr>
                        <a:t>3178541</a:t>
                      </a:r>
                      <a:r>
                        <a:rPr kumimoji="0" lang="en-US" sz="1100" b="0" i="0" u="none" strike="noStrike" kern="1200" cap="none" spc="0" normalizeH="0" baseline="0" noProof="0" dirty="0">
                          <a:ln>
                            <a:noFill/>
                          </a:ln>
                          <a:solidFill>
                            <a:srgbClr val="0C377B"/>
                          </a:solidFill>
                          <a:effectLst/>
                          <a:uLnTx/>
                          <a:uFillTx/>
                          <a:latin typeface="+mn-lt"/>
                          <a:ea typeface="+mn-ea"/>
                          <a:cs typeface="+mn-cs"/>
                        </a:rPr>
                        <a:t> – SPSX-TC-ARR-0010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chemeClr val="accent6">
                              <a:lumMod val="75000"/>
                            </a:schemeClr>
                          </a:solidFill>
                          <a:effectLst/>
                          <a:latin typeface="Arial"/>
                        </a:rPr>
                        <a:t>Released</a:t>
                      </a:r>
                      <a:endParaRPr lang="en-US" sz="1100" b="0" i="0" u="none" strike="noStrike" noProof="0" dirty="0">
                        <a:solidFill>
                          <a:schemeClr val="accent6">
                            <a:lumMod val="75000"/>
                          </a:schemeClr>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1143103"/>
                  </a:ext>
                </a:extLst>
              </a:tr>
              <a:tr h="323191">
                <a:tc>
                  <a:txBody>
                    <a:bodyPr/>
                    <a:lstStyle/>
                    <a:p>
                      <a:pPr algn="l" fontAlgn="b"/>
                      <a:r>
                        <a:rPr kumimoji="0" lang="en-GB" sz="1100" b="0" i="0" u="none" strike="noStrike" kern="1200" dirty="0">
                          <a:solidFill>
                            <a:srgbClr val="0C377B"/>
                          </a:solidFill>
                          <a:effectLst/>
                          <a:latin typeface="+mn-lt"/>
                          <a:ea typeface="+mn-ea"/>
                          <a:cs typeface="+mn-cs"/>
                        </a:rPr>
                        <a:t>Magnetic Measurement of SPMTN__HWP-00000002</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Philip Schwarz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8"/>
                        </a:rPr>
                        <a:t>3179284</a:t>
                      </a:r>
                      <a:r>
                        <a:rPr kumimoji="0" lang="en-US" sz="1100" b="0" i="0" u="none" strike="noStrike" kern="1200" cap="none" spc="0" normalizeH="0" baseline="0" noProof="0" dirty="0">
                          <a:ln>
                            <a:noFill/>
                          </a:ln>
                          <a:solidFill>
                            <a:srgbClr val="0C377B"/>
                          </a:solidFill>
                          <a:effectLst/>
                          <a:uLnTx/>
                          <a:uFillTx/>
                          <a:latin typeface="+mn-lt"/>
                          <a:ea typeface="+mn-ea"/>
                          <a:cs typeface="+mn-cs"/>
                        </a:rPr>
                        <a:t> – SPSX-M-EP-0006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2351047"/>
                  </a:ext>
                </a:extLst>
              </a:tr>
              <a:tr h="323191">
                <a:tc>
                  <a:txBody>
                    <a:bodyPr/>
                    <a:lstStyle/>
                    <a:p>
                      <a:pPr algn="l" fontAlgn="b"/>
                      <a:r>
                        <a:rPr kumimoji="0" lang="en-GB" sz="1100" b="0" i="0" u="none" strike="noStrike" kern="1200" dirty="0">
                          <a:solidFill>
                            <a:srgbClr val="0C377B"/>
                          </a:solidFill>
                          <a:effectLst/>
                          <a:latin typeface="+mn-lt"/>
                          <a:ea typeface="+mn-ea"/>
                          <a:cs typeface="+mn-cs"/>
                        </a:rPr>
                        <a:t>Engineering Specification XCIO in H4 Beamline</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C377B"/>
                          </a:solidFill>
                          <a:effectLst/>
                          <a:latin typeface="+mn-lt"/>
                          <a:ea typeface="+mn-ea"/>
                          <a:cs typeface="+mn-cs"/>
                        </a:rPr>
                        <a:t>Giulia Romagnoli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9"/>
                        </a:rPr>
                        <a:t>2803124</a:t>
                      </a:r>
                      <a:r>
                        <a:rPr kumimoji="0" lang="en-US" sz="1100" b="0" i="0" u="none" strike="noStrike" kern="1200" cap="none" spc="0" normalizeH="0" baseline="0" noProof="0" dirty="0">
                          <a:ln>
                            <a:noFill/>
                          </a:ln>
                          <a:solidFill>
                            <a:srgbClr val="0C377B"/>
                          </a:solidFill>
                          <a:effectLst/>
                          <a:uLnTx/>
                          <a:uFillTx/>
                          <a:latin typeface="+mn-lt"/>
                          <a:ea typeface="+mn-ea"/>
                          <a:cs typeface="+mn-cs"/>
                        </a:rPr>
                        <a:t> – SPSX-TC-ES-0012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chemeClr val="accent6">
                              <a:lumMod val="75000"/>
                            </a:schemeClr>
                          </a:solidFill>
                          <a:effectLst/>
                          <a:latin typeface="Arial"/>
                        </a:rPr>
                        <a:t>Released</a:t>
                      </a:r>
                      <a:endParaRPr lang="en-US" sz="1100" b="0" i="0" u="none" strike="noStrike" noProof="0" dirty="0">
                        <a:solidFill>
                          <a:schemeClr val="accent6">
                            <a:lumMod val="75000"/>
                          </a:schemeClr>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9306222"/>
                  </a:ext>
                </a:extLst>
              </a:tr>
              <a:tr h="323191">
                <a:tc>
                  <a:txBody>
                    <a:bodyPr/>
                    <a:lstStyle/>
                    <a:p>
                      <a:pPr algn="l" fontAlgn="b"/>
                      <a:r>
                        <a:rPr kumimoji="0" lang="en-GB" sz="1100" b="0" i="0" u="none" strike="noStrike" kern="1200" dirty="0">
                          <a:solidFill>
                            <a:srgbClr val="0C377B"/>
                          </a:solidFill>
                          <a:effectLst/>
                          <a:latin typeface="+mn-lt"/>
                          <a:ea typeface="+mn-ea"/>
                          <a:cs typeface="+mn-cs"/>
                        </a:rPr>
                        <a:t>Assessing Jaw Apertures and Faults in Magnetic Collimators (XCM) at M2 Beamline through Measurements</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Jan Buesa Orgaz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0"/>
                        </a:rPr>
                        <a:t>3069473</a:t>
                      </a:r>
                      <a:r>
                        <a:rPr kumimoji="0" lang="en-US" sz="1100" b="0" i="0" u="none" strike="noStrike" kern="1200" cap="none" spc="0" normalizeH="0" baseline="0" noProof="0" dirty="0">
                          <a:ln>
                            <a:noFill/>
                          </a:ln>
                          <a:solidFill>
                            <a:srgbClr val="0C377B"/>
                          </a:solidFill>
                          <a:effectLst/>
                          <a:uLnTx/>
                          <a:uFillTx/>
                          <a:latin typeface="+mn-lt"/>
                          <a:ea typeface="+mn-ea"/>
                          <a:cs typeface="+mn-cs"/>
                        </a:rPr>
                        <a:t> – SPSX-TC-OP-0001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chemeClr val="accent6">
                              <a:lumMod val="75000"/>
                            </a:schemeClr>
                          </a:solidFill>
                          <a:effectLst/>
                          <a:latin typeface="Arial"/>
                        </a:rPr>
                        <a:t>Released</a:t>
                      </a:r>
                      <a:endParaRPr lang="en-US" sz="1100" b="0" i="0" u="none" strike="noStrike" noProof="0" dirty="0">
                        <a:solidFill>
                          <a:schemeClr val="accent6">
                            <a:lumMod val="75000"/>
                          </a:schemeClr>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0639520"/>
                  </a:ext>
                </a:extLst>
              </a:tr>
              <a:tr h="323191">
                <a:tc>
                  <a:txBody>
                    <a:bodyPr/>
                    <a:lstStyle/>
                    <a:p>
                      <a:pPr algn="l" fontAlgn="b"/>
                      <a:r>
                        <a:rPr kumimoji="0" lang="fr-FR" sz="1100" b="0" i="0" u="none" strike="noStrike" kern="1200" dirty="0">
                          <a:solidFill>
                            <a:srgbClr val="0C377B"/>
                          </a:solidFill>
                          <a:effectLst/>
                          <a:latin typeface="+mn-lt"/>
                          <a:ea typeface="+mn-ea"/>
                          <a:cs typeface="+mn-cs"/>
                        </a:rPr>
                        <a:t>Mise hors tension partielle de la zone est lors du YETS 2024-2025</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Christophe Mugnier</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1"/>
                        </a:rPr>
                        <a:t>3171657</a:t>
                      </a:r>
                      <a:r>
                        <a:rPr kumimoji="0" lang="en-US" sz="1100" b="0" i="0" u="none" strike="noStrike" kern="1200" cap="none" spc="0" normalizeH="0" baseline="0" noProof="0" dirty="0">
                          <a:ln>
                            <a:noFill/>
                          </a:ln>
                          <a:solidFill>
                            <a:srgbClr val="0C377B"/>
                          </a:solidFill>
                          <a:effectLst/>
                          <a:uLnTx/>
                          <a:uFillTx/>
                          <a:latin typeface="+mn-lt"/>
                          <a:ea typeface="+mn-ea"/>
                          <a:cs typeface="+mn-cs"/>
                        </a:rPr>
                        <a:t> – PSZ-E-PRD-0003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9856447"/>
                  </a:ext>
                </a:extLst>
              </a:tr>
            </a:tbl>
          </a:graphicData>
        </a:graphic>
      </p:graphicFrame>
      <p:sp>
        <p:nvSpPr>
          <p:cNvPr id="3" name="Date Placeholder 2">
            <a:extLst>
              <a:ext uri="{FF2B5EF4-FFF2-40B4-BE49-F238E27FC236}">
                <a16:creationId xmlns:a16="http://schemas.microsoft.com/office/drawing/2014/main" id="{FB430824-2740-E10F-7C50-C3EF54B7AB14}"/>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4" name="Footer Placeholder 3">
            <a:extLst>
              <a:ext uri="{FF2B5EF4-FFF2-40B4-BE49-F238E27FC236}">
                <a16:creationId xmlns:a16="http://schemas.microsoft.com/office/drawing/2014/main" id="{04353A0C-77A6-38F8-A11C-831F438367D2}"/>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Tree>
    <p:extLst>
      <p:ext uri="{BB962C8B-B14F-4D97-AF65-F5344CB8AC3E}">
        <p14:creationId xmlns:p14="http://schemas.microsoft.com/office/powerpoint/2010/main" val="3433513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20</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lang="en-US" sz="1800" b="0" i="0" kern="1200" dirty="0">
                <a:solidFill>
                  <a:schemeClr val="tx1"/>
                </a:solidFill>
                <a:effectLst/>
                <a:latin typeface="+mn-lt"/>
                <a:ea typeface="+mn-ea"/>
                <a:cs typeface="+mn-cs"/>
              </a:rPr>
              <a:t>SPSX-V-EC-0003</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1884133" y="1128449"/>
            <a:ext cx="7176638" cy="369332"/>
          </a:xfrm>
          <a:prstGeom prst="rect">
            <a:avLst/>
          </a:prstGeom>
          <a:noFill/>
        </p:spPr>
        <p:txBody>
          <a:bodyPr wrap="square" rtlCol="0">
            <a:spAutoFit/>
          </a:bodyPr>
          <a:lstStyle/>
          <a:p>
            <a:pPr lvl="0">
              <a:buNone/>
            </a:pPr>
            <a:r>
              <a:rPr lang="en-GB" dirty="0">
                <a:latin typeface="+mn-lt"/>
              </a:rPr>
              <a:t>M2 Beamline Vacuum Modifications during YETS24-25</a:t>
            </a: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Giulia Romagnoli</a:t>
            </a:r>
            <a:endParaRPr lang="en-GB" sz="900" i="1" dirty="0"/>
          </a:p>
        </p:txBody>
      </p:sp>
      <p:sp>
        <p:nvSpPr>
          <p:cNvPr id="10" name="TextBox 9">
            <a:extLst>
              <a:ext uri="{FF2B5EF4-FFF2-40B4-BE49-F238E27FC236}">
                <a16:creationId xmlns:a16="http://schemas.microsoft.com/office/drawing/2014/main" id="{81B8AA8B-2672-A9D7-52FF-F9265C037616}"/>
              </a:ext>
            </a:extLst>
          </p:cNvPr>
          <p:cNvSpPr txBox="1"/>
          <p:nvPr/>
        </p:nvSpPr>
        <p:spPr>
          <a:xfrm>
            <a:off x="1596368" y="1473791"/>
            <a:ext cx="7349067" cy="646331"/>
          </a:xfrm>
          <a:prstGeom prst="rect">
            <a:avLst/>
          </a:prstGeom>
          <a:noFill/>
        </p:spPr>
        <p:txBody>
          <a:bodyPr wrap="square">
            <a:spAutoFit/>
          </a:bodyPr>
          <a:lstStyle/>
          <a:p>
            <a:r>
              <a:rPr kumimoji="0" lang="en-GB" sz="1200" b="0" i="0" kern="1200" dirty="0">
                <a:solidFill>
                  <a:schemeClr val="tx1"/>
                </a:solidFill>
                <a:effectLst/>
                <a:latin typeface="+mn-lt"/>
                <a:ea typeface="+mn-ea"/>
                <a:cs typeface="+mn-cs"/>
              </a:rPr>
              <a:t>During YETS24-25 it is proposed to start doing some small modifications to the vacuum system of the M2 beamline in view of the bigger modifications to be carried out for the future physics operations (see EDMS </a:t>
            </a:r>
            <a:r>
              <a:rPr kumimoji="0" lang="en-GB" sz="1200" b="0" i="0" kern="1200" dirty="0">
                <a:solidFill>
                  <a:schemeClr val="tx1"/>
                </a:solidFill>
                <a:effectLst/>
                <a:latin typeface="+mn-lt"/>
                <a:ea typeface="+mn-ea"/>
                <a:cs typeface="+mn-cs"/>
                <a:hlinkClick r:id="rId3"/>
              </a:rPr>
              <a:t>3129053</a:t>
            </a:r>
            <a:r>
              <a:rPr kumimoji="0" lang="en-GB" sz="1200" b="0" i="0" kern="1200" dirty="0">
                <a:solidFill>
                  <a:schemeClr val="tx1"/>
                </a:solidFill>
                <a:effectLst/>
                <a:latin typeface="+mn-lt"/>
                <a:ea typeface="+mn-ea"/>
                <a:cs typeface="+mn-cs"/>
              </a:rPr>
              <a:t>).</a:t>
            </a:r>
            <a:endParaRPr kumimoji="0" lang="en-GB" sz="1200" b="0" i="0" u="none" strike="noStrike" kern="1200" dirty="0">
              <a:solidFill>
                <a:srgbClr val="000000"/>
              </a:solidFill>
              <a:effectLst/>
              <a:latin typeface="Arial"/>
              <a:ea typeface="+mn-ea"/>
              <a:cs typeface="+mn-cs"/>
            </a:endParaRPr>
          </a:p>
        </p:txBody>
      </p:sp>
      <p:sp>
        <p:nvSpPr>
          <p:cNvPr id="11" name="Date Placeholder 2">
            <a:extLst>
              <a:ext uri="{FF2B5EF4-FFF2-40B4-BE49-F238E27FC236}">
                <a16:creationId xmlns:a16="http://schemas.microsoft.com/office/drawing/2014/main" id="{D4FEE324-0BE2-A233-69F7-ECD623625A34}"/>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3" name="Footer Placeholder 3">
            <a:extLst>
              <a:ext uri="{FF2B5EF4-FFF2-40B4-BE49-F238E27FC236}">
                <a16:creationId xmlns:a16="http://schemas.microsoft.com/office/drawing/2014/main" id="{A33C20AE-2459-4DDA-4B9A-F47EA2C68FFB}"/>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
        <p:nvSpPr>
          <p:cNvPr id="14" name="TextBox 13">
            <a:extLst>
              <a:ext uri="{FF2B5EF4-FFF2-40B4-BE49-F238E27FC236}">
                <a16:creationId xmlns:a16="http://schemas.microsoft.com/office/drawing/2014/main" id="{AA0079F4-5014-C741-DA77-B0C3401DC781}"/>
              </a:ext>
            </a:extLst>
          </p:cNvPr>
          <p:cNvSpPr txBox="1"/>
          <p:nvPr/>
        </p:nvSpPr>
        <p:spPr>
          <a:xfrm>
            <a:off x="315015" y="2206797"/>
            <a:ext cx="8371785" cy="646331"/>
          </a:xfrm>
          <a:prstGeom prst="rect">
            <a:avLst/>
          </a:prstGeom>
          <a:noFill/>
        </p:spPr>
        <p:txBody>
          <a:bodyPr wrap="square">
            <a:spAutoFit/>
          </a:bodyPr>
          <a:lstStyle/>
          <a:p>
            <a:r>
              <a:rPr lang="en-GB" sz="1200" dirty="0"/>
              <a:t>The current M2 beamline has a lot of beam sections that remain in air. This increases the beam divergence at the CEDAR location (towards the end of the line). A solution for this is to put as much of the beamline under vacuum. This will happen for the AMBER Drell-Yan physics run (after LS3).</a:t>
            </a:r>
          </a:p>
        </p:txBody>
      </p:sp>
      <p:pic>
        <p:nvPicPr>
          <p:cNvPr id="8" name="Picture 7">
            <a:extLst>
              <a:ext uri="{FF2B5EF4-FFF2-40B4-BE49-F238E27FC236}">
                <a16:creationId xmlns:a16="http://schemas.microsoft.com/office/drawing/2014/main" id="{104C3DB5-CB23-26E1-57CD-DDFAA121AFA0}"/>
              </a:ext>
            </a:extLst>
          </p:cNvPr>
          <p:cNvPicPr>
            <a:picLocks noChangeAspect="1"/>
          </p:cNvPicPr>
          <p:nvPr/>
        </p:nvPicPr>
        <p:blipFill>
          <a:blip r:embed="rId4"/>
          <a:stretch>
            <a:fillRect/>
          </a:stretch>
        </p:blipFill>
        <p:spPr>
          <a:xfrm>
            <a:off x="3353427" y="2853128"/>
            <a:ext cx="5558686" cy="2832621"/>
          </a:xfrm>
          <a:prstGeom prst="rect">
            <a:avLst/>
          </a:prstGeom>
        </p:spPr>
      </p:pic>
      <p:sp>
        <p:nvSpPr>
          <p:cNvPr id="6" name="TextBox 5">
            <a:extLst>
              <a:ext uri="{FF2B5EF4-FFF2-40B4-BE49-F238E27FC236}">
                <a16:creationId xmlns:a16="http://schemas.microsoft.com/office/drawing/2014/main" id="{1BDCD824-2433-477C-19D8-F7036A1123B9}"/>
              </a:ext>
            </a:extLst>
          </p:cNvPr>
          <p:cNvSpPr txBox="1"/>
          <p:nvPr/>
        </p:nvSpPr>
        <p:spPr>
          <a:xfrm>
            <a:off x="231888" y="2856069"/>
            <a:ext cx="4256986" cy="1569660"/>
          </a:xfrm>
          <a:prstGeom prst="rect">
            <a:avLst/>
          </a:prstGeom>
          <a:noFill/>
        </p:spPr>
        <p:txBody>
          <a:bodyPr wrap="square">
            <a:spAutoFit/>
          </a:bodyPr>
          <a:lstStyle/>
          <a:p>
            <a:r>
              <a:rPr lang="en-GB" sz="1200" dirty="0"/>
              <a:t>Changes for YETS24-25/YETS25-26 include:</a:t>
            </a:r>
          </a:p>
          <a:p>
            <a:pPr marL="171450" indent="-171450">
              <a:buFont typeface="Arial" panose="020B0604020202020204" pitchFamily="34" charset="0"/>
              <a:buChar char="•"/>
            </a:pPr>
            <a:r>
              <a:rPr lang="en-GB" sz="1200" dirty="0"/>
              <a:t>Connect the magnet MBNV.X0610706 to the vacuum</a:t>
            </a:r>
          </a:p>
          <a:p>
            <a:pPr marL="171450" indent="-171450">
              <a:buFont typeface="Arial" panose="020B0604020202020204" pitchFamily="34" charset="0"/>
              <a:buChar char="•"/>
            </a:pPr>
            <a:r>
              <a:rPr lang="en-GB" sz="1200" dirty="0"/>
              <a:t>Remove two short vacuum chambers and 4 windows that are located in between parts of the beamline without vacuum</a:t>
            </a:r>
          </a:p>
          <a:p>
            <a:pPr marL="171450" indent="-171450">
              <a:buFont typeface="Arial" panose="020B0604020202020204" pitchFamily="34" charset="0"/>
              <a:buChar char="•"/>
            </a:pPr>
            <a:r>
              <a:rPr lang="en-GB" sz="1200" dirty="0"/>
              <a:t>The vacuum sector of the line should be connected upstream and downstream with a flexible by-pass of a total length of 31 m</a:t>
            </a:r>
          </a:p>
          <a:p>
            <a:pPr marL="171450" indent="-171450">
              <a:buFont typeface="Arial" panose="020B0604020202020204" pitchFamily="34" charset="0"/>
              <a:buChar char="•"/>
            </a:pPr>
            <a:r>
              <a:rPr lang="en-GB" sz="1200" dirty="0"/>
              <a:t>Moving the magnetic collimator XCMV.X0610733 </a:t>
            </a:r>
          </a:p>
        </p:txBody>
      </p:sp>
    </p:spTree>
    <p:extLst>
      <p:ext uri="{BB962C8B-B14F-4D97-AF65-F5344CB8AC3E}">
        <p14:creationId xmlns:p14="http://schemas.microsoft.com/office/powerpoint/2010/main" val="20850763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21</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lang="en-US" sz="1800" b="0" i="0" kern="1200" dirty="0">
                <a:solidFill>
                  <a:schemeClr val="tx1"/>
                </a:solidFill>
                <a:effectLst/>
                <a:latin typeface="+mn-lt"/>
                <a:ea typeface="+mn-ea"/>
                <a:cs typeface="+mn-cs"/>
              </a:rPr>
              <a:t>SPSX-V-EC-0003</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1884133" y="1128449"/>
            <a:ext cx="7176638" cy="369332"/>
          </a:xfrm>
          <a:prstGeom prst="rect">
            <a:avLst/>
          </a:prstGeom>
          <a:noFill/>
        </p:spPr>
        <p:txBody>
          <a:bodyPr wrap="square" rtlCol="0">
            <a:spAutoFit/>
          </a:bodyPr>
          <a:lstStyle/>
          <a:p>
            <a:pPr lvl="0">
              <a:buNone/>
            </a:pPr>
            <a:r>
              <a:rPr lang="en-GB" dirty="0">
                <a:latin typeface="+mn-lt"/>
              </a:rPr>
              <a:t>M2 Beamline Vacuum Modifications during YETS24-25</a:t>
            </a: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Giulia Romagnoli</a:t>
            </a:r>
            <a:endParaRPr lang="en-GB" sz="900" i="1" dirty="0"/>
          </a:p>
        </p:txBody>
      </p:sp>
      <p:sp>
        <p:nvSpPr>
          <p:cNvPr id="11" name="Date Placeholder 2">
            <a:extLst>
              <a:ext uri="{FF2B5EF4-FFF2-40B4-BE49-F238E27FC236}">
                <a16:creationId xmlns:a16="http://schemas.microsoft.com/office/drawing/2014/main" id="{D4FEE324-0BE2-A233-69F7-ECD623625A34}"/>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3" name="Footer Placeholder 3">
            <a:extLst>
              <a:ext uri="{FF2B5EF4-FFF2-40B4-BE49-F238E27FC236}">
                <a16:creationId xmlns:a16="http://schemas.microsoft.com/office/drawing/2014/main" id="{A33C20AE-2459-4DDA-4B9A-F47EA2C68FFB}"/>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pic>
        <p:nvPicPr>
          <p:cNvPr id="15" name="Picture 14">
            <a:extLst>
              <a:ext uri="{FF2B5EF4-FFF2-40B4-BE49-F238E27FC236}">
                <a16:creationId xmlns:a16="http://schemas.microsoft.com/office/drawing/2014/main" id="{82828A0A-377B-242C-EF4D-8FBFA2BC1918}"/>
              </a:ext>
            </a:extLst>
          </p:cNvPr>
          <p:cNvPicPr>
            <a:picLocks noChangeAspect="1"/>
          </p:cNvPicPr>
          <p:nvPr/>
        </p:nvPicPr>
        <p:blipFill>
          <a:blip r:embed="rId3"/>
          <a:stretch>
            <a:fillRect/>
          </a:stretch>
        </p:blipFill>
        <p:spPr>
          <a:xfrm>
            <a:off x="488147" y="2155830"/>
            <a:ext cx="8167706" cy="3821588"/>
          </a:xfrm>
          <a:prstGeom prst="rect">
            <a:avLst/>
          </a:prstGeom>
        </p:spPr>
      </p:pic>
    </p:spTree>
    <p:extLst>
      <p:ext uri="{BB962C8B-B14F-4D97-AF65-F5344CB8AC3E}">
        <p14:creationId xmlns:p14="http://schemas.microsoft.com/office/powerpoint/2010/main" val="40580130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22</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15" name="Date Placeholder 2">
            <a:extLst>
              <a:ext uri="{FF2B5EF4-FFF2-40B4-BE49-F238E27FC236}">
                <a16:creationId xmlns:a16="http://schemas.microsoft.com/office/drawing/2014/main" id="{E39E4A52-CF87-118C-EF14-CECADAB2FA35}"/>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7" name="Footer Placeholder 3">
            <a:extLst>
              <a:ext uri="{FF2B5EF4-FFF2-40B4-BE49-F238E27FC236}">
                <a16:creationId xmlns:a16="http://schemas.microsoft.com/office/drawing/2014/main" id="{E53205BE-59F5-A880-E25B-CE9005993D35}"/>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
        <p:nvSpPr>
          <p:cNvPr id="3" name="TextBox 2">
            <a:extLst>
              <a:ext uri="{FF2B5EF4-FFF2-40B4-BE49-F238E27FC236}">
                <a16:creationId xmlns:a16="http://schemas.microsoft.com/office/drawing/2014/main" id="{31F8CDE4-99BE-7F31-35F5-1DDAE2876968}"/>
              </a:ext>
            </a:extLst>
          </p:cNvPr>
          <p:cNvSpPr txBox="1"/>
          <p:nvPr/>
        </p:nvSpPr>
        <p:spPr>
          <a:xfrm>
            <a:off x="53975" y="880582"/>
            <a:ext cx="3549650" cy="923330"/>
          </a:xfrm>
          <a:prstGeom prst="rect">
            <a:avLst/>
          </a:prstGeom>
          <a:noFill/>
        </p:spPr>
        <p:txBody>
          <a:bodyPr wrap="square" lIns="90000" rIns="90000" rtlCol="0">
            <a:noAutofit/>
          </a:bodyPr>
          <a:lstStyle/>
          <a:p>
            <a:r>
              <a:rPr lang="en-US" sz="1800" b="0" i="0" kern="1200" dirty="0">
                <a:solidFill>
                  <a:schemeClr val="tx1"/>
                </a:solidFill>
                <a:effectLst/>
                <a:latin typeface="+mn-lt"/>
                <a:ea typeface="+mn-ea"/>
                <a:cs typeface="+mn-cs"/>
              </a:rPr>
              <a:t>SPSX-V-EC-0003</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D851FA98-9433-A8E3-E0C3-9756B5951690}"/>
              </a:ext>
            </a:extLst>
          </p:cNvPr>
          <p:cNvSpPr txBox="1"/>
          <p:nvPr/>
        </p:nvSpPr>
        <p:spPr>
          <a:xfrm>
            <a:off x="2295525" y="916881"/>
            <a:ext cx="6351120" cy="369332"/>
          </a:xfrm>
          <a:prstGeom prst="rect">
            <a:avLst/>
          </a:prstGeom>
          <a:noFill/>
        </p:spPr>
        <p:txBody>
          <a:bodyPr wrap="square" rtlCol="0">
            <a:spAutoFit/>
          </a:bodyPr>
          <a:lstStyle/>
          <a:p>
            <a:pPr lvl="0">
              <a:buNone/>
            </a:pPr>
            <a:r>
              <a:rPr kumimoji="0" lang="en-GB" sz="1800" b="0" i="0" kern="1200" dirty="0">
                <a:solidFill>
                  <a:schemeClr val="tx1"/>
                </a:solidFill>
                <a:effectLst/>
                <a:latin typeface="+mn-lt"/>
                <a:ea typeface="+mn-ea"/>
                <a:cs typeface="+mn-cs"/>
              </a:rPr>
              <a:t>M2 Beamline Vacuum Modifications during YETS24-25</a:t>
            </a:r>
            <a:endParaRPr kumimoji="0" lang="en-GB" sz="1800" b="0" i="0" u="none" strike="noStrike" kern="1200" dirty="0">
              <a:solidFill>
                <a:srgbClr val="000000"/>
              </a:solidFill>
              <a:effectLst/>
              <a:latin typeface="Arial"/>
              <a:ea typeface="+mn-ea"/>
              <a:cs typeface="+mn-cs"/>
            </a:endParaRPr>
          </a:p>
        </p:txBody>
      </p:sp>
      <p:sp>
        <p:nvSpPr>
          <p:cNvPr id="5" name="TextBox 4">
            <a:extLst>
              <a:ext uri="{FF2B5EF4-FFF2-40B4-BE49-F238E27FC236}">
                <a16:creationId xmlns:a16="http://schemas.microsoft.com/office/drawing/2014/main" id="{41F90B40-5541-00C7-60AB-89214EC35FCE}"/>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Giulia Romagnoli</a:t>
            </a:r>
            <a:endParaRPr lang="en-GB" sz="900" i="1" dirty="0"/>
          </a:p>
        </p:txBody>
      </p:sp>
      <p:pic>
        <p:nvPicPr>
          <p:cNvPr id="7" name="Picture 6">
            <a:extLst>
              <a:ext uri="{FF2B5EF4-FFF2-40B4-BE49-F238E27FC236}">
                <a16:creationId xmlns:a16="http://schemas.microsoft.com/office/drawing/2014/main" id="{1F19926C-48A3-7931-E194-F694F5AB247F}"/>
              </a:ext>
            </a:extLst>
          </p:cNvPr>
          <p:cNvPicPr>
            <a:picLocks noChangeAspect="1"/>
          </p:cNvPicPr>
          <p:nvPr/>
        </p:nvPicPr>
        <p:blipFill>
          <a:blip r:embed="rId3"/>
          <a:stretch>
            <a:fillRect/>
          </a:stretch>
        </p:blipFill>
        <p:spPr>
          <a:xfrm>
            <a:off x="2042759" y="1990524"/>
            <a:ext cx="5058481" cy="2876951"/>
          </a:xfrm>
          <a:prstGeom prst="rect">
            <a:avLst/>
          </a:prstGeom>
        </p:spPr>
      </p:pic>
    </p:spTree>
    <p:extLst>
      <p:ext uri="{BB962C8B-B14F-4D97-AF65-F5344CB8AC3E}">
        <p14:creationId xmlns:p14="http://schemas.microsoft.com/office/powerpoint/2010/main" val="4106886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6BF7D0E-7515-4D1B-B6AD-09C9A1D0BED5}" type="slidenum">
              <a:rPr lang="en-US" dirty="0" smtClean="0"/>
              <a:pPr>
                <a:defRPr/>
              </a:pPr>
              <a:t>23</a:t>
            </a:fld>
            <a:endParaRPr lang="en-US" dirty="0"/>
          </a:p>
        </p:txBody>
      </p:sp>
      <p:sp>
        <p:nvSpPr>
          <p:cNvPr id="6" name="Title 4"/>
          <p:cNvSpPr txBox="1">
            <a:spLocks/>
          </p:cNvSpPr>
          <p:nvPr/>
        </p:nvSpPr>
        <p:spPr>
          <a:xfrm>
            <a:off x="495081" y="2005788"/>
            <a:ext cx="7886700" cy="1325563"/>
          </a:xfrm>
          <a:prstGeom prst="rect">
            <a:avLst/>
          </a:prstGeom>
        </p:spPr>
        <p:txBody>
          <a:bodyPr/>
          <a:lst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a:lstStyle>
          <a:p>
            <a:pPr algn="ctr"/>
            <a:r>
              <a:rPr lang="en-US" dirty="0">
                <a:latin typeface="+mn-lt"/>
              </a:rPr>
              <a:t>Thank you!</a:t>
            </a:r>
          </a:p>
        </p:txBody>
      </p:sp>
      <p:pic>
        <p:nvPicPr>
          <p:cNvPr id="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06159" y="2863822"/>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2">
            <a:extLst>
              <a:ext uri="{FF2B5EF4-FFF2-40B4-BE49-F238E27FC236}">
                <a16:creationId xmlns:a16="http://schemas.microsoft.com/office/drawing/2014/main" id="{1A8D31E9-A9F6-BC49-D51C-F6DCA83B5A62}"/>
              </a:ext>
            </a:extLst>
          </p:cNvPr>
          <p:cNvSpPr>
            <a:spLocks noGrp="1"/>
          </p:cNvSpPr>
          <p:nvPr>
            <p:ph type="dt" sz="half" idx="10"/>
          </p:nvPr>
        </p:nvSpPr>
        <p:spPr>
          <a:xfrm>
            <a:off x="2295525" y="6356350"/>
            <a:ext cx="1371600" cy="365125"/>
          </a:xfrm>
        </p:spPr>
        <p:txBody>
          <a:bodyPr/>
          <a:lstStyle/>
          <a:p>
            <a:pPr>
              <a:defRPr/>
            </a:pPr>
            <a:r>
              <a:rPr lang="fr-FR" dirty="0"/>
              <a:t>15-10-2024</a:t>
            </a:r>
            <a:endParaRPr lang="en-US" dirty="0"/>
          </a:p>
        </p:txBody>
      </p:sp>
      <p:sp>
        <p:nvSpPr>
          <p:cNvPr id="8" name="Footer Placeholder 3">
            <a:extLst>
              <a:ext uri="{FF2B5EF4-FFF2-40B4-BE49-F238E27FC236}">
                <a16:creationId xmlns:a16="http://schemas.microsoft.com/office/drawing/2014/main" id="{3C19EB3A-8324-8189-4B0A-731F8029F5A0}"/>
              </a:ext>
            </a:extLst>
          </p:cNvPr>
          <p:cNvSpPr>
            <a:spLocks noGrp="1"/>
          </p:cNvSpPr>
          <p:nvPr>
            <p:ph type="ftr" sz="quarter" idx="11"/>
          </p:nvPr>
        </p:nvSpPr>
        <p:spPr>
          <a:xfrm>
            <a:off x="3667125" y="6356350"/>
            <a:ext cx="4289425" cy="365125"/>
          </a:xfrm>
        </p:spPr>
        <p:txBody>
          <a:bodyPr/>
          <a:lstStyle/>
          <a:p>
            <a:pPr>
              <a:defRPr/>
            </a:pPr>
            <a:r>
              <a:rPr lang="en-US" dirty="0"/>
              <a:t>176th EATM Meeting</a:t>
            </a:r>
          </a:p>
        </p:txBody>
      </p:sp>
    </p:spTree>
    <p:extLst>
      <p:ext uri="{BB962C8B-B14F-4D97-AF65-F5344CB8AC3E}">
        <p14:creationId xmlns:p14="http://schemas.microsoft.com/office/powerpoint/2010/main" val="1604213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3</a:t>
            </a:fld>
            <a:endParaRPr lang="en-US" dirty="0"/>
          </a:p>
        </p:txBody>
      </p:sp>
      <p:sp>
        <p:nvSpPr>
          <p:cNvPr id="4" name="TextBox 3">
            <a:extLst>
              <a:ext uri="{FF2B5EF4-FFF2-40B4-BE49-F238E27FC236}">
                <a16:creationId xmlns:a16="http://schemas.microsoft.com/office/drawing/2014/main" id="{651FD54F-0A3B-7CA1-EE39-5359CDAA676B}"/>
              </a:ext>
            </a:extLst>
          </p:cNvPr>
          <p:cNvSpPr txBox="1"/>
          <p:nvPr/>
        </p:nvSpPr>
        <p:spPr>
          <a:xfrm>
            <a:off x="2230202" y="916881"/>
            <a:ext cx="6859823"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BA81 Extension</a:t>
            </a:r>
          </a:p>
        </p:txBody>
      </p:sp>
      <p:sp>
        <p:nvSpPr>
          <p:cNvPr id="7" name="TextBox 6">
            <a:extLst>
              <a:ext uri="{FF2B5EF4-FFF2-40B4-BE49-F238E27FC236}">
                <a16:creationId xmlns:a16="http://schemas.microsoft.com/office/drawing/2014/main" id="{8BC03EA5-5936-306E-355D-C35E2A24FDDB}"/>
              </a:ext>
            </a:extLst>
          </p:cNvPr>
          <p:cNvSpPr txBox="1"/>
          <p:nvPr/>
        </p:nvSpPr>
        <p:spPr>
          <a:xfrm>
            <a:off x="53975" y="684100"/>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SPSX-SF-EC-0009</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8" name="TextBox 7">
            <a:extLst>
              <a:ext uri="{FF2B5EF4-FFF2-40B4-BE49-F238E27FC236}">
                <a16:creationId xmlns:a16="http://schemas.microsoft.com/office/drawing/2014/main" id="{78C51462-F80E-D617-6075-492FBBBEEC22}"/>
              </a:ext>
            </a:extLst>
          </p:cNvPr>
          <p:cNvSpPr txBox="1"/>
          <p:nvPr/>
        </p:nvSpPr>
        <p:spPr>
          <a:xfrm>
            <a:off x="83228" y="1259818"/>
            <a:ext cx="2072095" cy="230832"/>
          </a:xfrm>
          <a:prstGeom prst="rect">
            <a:avLst/>
          </a:prstGeom>
          <a:noFill/>
        </p:spPr>
        <p:txBody>
          <a:bodyPr wrap="square" rtlCol="0">
            <a:spAutoFit/>
          </a:bodyPr>
          <a:lstStyle/>
          <a:p>
            <a:pPr fontAlgn="t"/>
            <a:r>
              <a:rPr lang="en-US" sz="900" i="1" dirty="0"/>
              <a:t>By Rachid Haddad and Mehdi Lamrani</a:t>
            </a:r>
            <a:endParaRPr lang="en-GB" sz="900" i="1" dirty="0"/>
          </a:p>
        </p:txBody>
      </p:sp>
      <p:sp>
        <p:nvSpPr>
          <p:cNvPr id="3" name="TextBox 2">
            <a:extLst>
              <a:ext uri="{FF2B5EF4-FFF2-40B4-BE49-F238E27FC236}">
                <a16:creationId xmlns:a16="http://schemas.microsoft.com/office/drawing/2014/main" id="{ED7AB79D-9EB4-0A93-E9D9-A6C3F8C19AD7}"/>
              </a:ext>
            </a:extLst>
          </p:cNvPr>
          <p:cNvSpPr txBox="1"/>
          <p:nvPr/>
        </p:nvSpPr>
        <p:spPr>
          <a:xfrm>
            <a:off x="2255839" y="1243121"/>
            <a:ext cx="6589726" cy="276999"/>
          </a:xfrm>
          <a:prstGeom prst="rect">
            <a:avLst/>
          </a:prstGeom>
          <a:noFill/>
        </p:spPr>
        <p:txBody>
          <a:bodyPr wrap="square">
            <a:spAutoFit/>
          </a:bodyPr>
          <a:lstStyle/>
          <a:p>
            <a:r>
              <a:rPr lang="en-GB" sz="1200" dirty="0"/>
              <a:t>This document describes the new extension of BA81 for hosting the fire detection equipment.</a:t>
            </a:r>
          </a:p>
        </p:txBody>
      </p:sp>
      <p:sp>
        <p:nvSpPr>
          <p:cNvPr id="10" name="TextBox 9">
            <a:extLst>
              <a:ext uri="{FF2B5EF4-FFF2-40B4-BE49-F238E27FC236}">
                <a16:creationId xmlns:a16="http://schemas.microsoft.com/office/drawing/2014/main" id="{778C1398-3D5A-4F0F-7F5C-C35628FE9D28}"/>
              </a:ext>
            </a:extLst>
          </p:cNvPr>
          <p:cNvSpPr txBox="1"/>
          <p:nvPr/>
        </p:nvSpPr>
        <p:spPr>
          <a:xfrm>
            <a:off x="207819" y="1490650"/>
            <a:ext cx="8637746" cy="646331"/>
          </a:xfrm>
          <a:prstGeom prst="rect">
            <a:avLst/>
          </a:prstGeom>
          <a:noFill/>
        </p:spPr>
        <p:txBody>
          <a:bodyPr wrap="square">
            <a:spAutoFit/>
          </a:bodyPr>
          <a:lstStyle/>
          <a:p>
            <a:r>
              <a:rPr lang="en-GB" sz="1200" dirty="0"/>
              <a:t>The BA81 extension (45m2) will accommodate the equipment for the new fire safety system, which will include a fire detection system, a fire protection system and a voice alarm system. The new system must be as close to the access point as possible to facilitate the intervention of firefighters in the event of an alarm. </a:t>
            </a:r>
          </a:p>
        </p:txBody>
      </p:sp>
      <p:pic>
        <p:nvPicPr>
          <p:cNvPr id="14" name="Picture 13">
            <a:extLst>
              <a:ext uri="{FF2B5EF4-FFF2-40B4-BE49-F238E27FC236}">
                <a16:creationId xmlns:a16="http://schemas.microsoft.com/office/drawing/2014/main" id="{E6C2CB50-EF69-A8D5-E503-7543BA126964}"/>
              </a:ext>
            </a:extLst>
          </p:cNvPr>
          <p:cNvPicPr>
            <a:picLocks noChangeAspect="1"/>
          </p:cNvPicPr>
          <p:nvPr/>
        </p:nvPicPr>
        <p:blipFill>
          <a:blip r:embed="rId3"/>
          <a:stretch>
            <a:fillRect/>
          </a:stretch>
        </p:blipFill>
        <p:spPr>
          <a:xfrm>
            <a:off x="155343" y="2440584"/>
            <a:ext cx="3685006" cy="3102424"/>
          </a:xfrm>
          <a:prstGeom prst="rect">
            <a:avLst/>
          </a:prstGeom>
        </p:spPr>
      </p:pic>
      <p:sp>
        <p:nvSpPr>
          <p:cNvPr id="16" name="TextBox 15">
            <a:extLst>
              <a:ext uri="{FF2B5EF4-FFF2-40B4-BE49-F238E27FC236}">
                <a16:creationId xmlns:a16="http://schemas.microsoft.com/office/drawing/2014/main" id="{C43EDE60-B1C7-6E1D-CE5C-2DBA00A4436A}"/>
              </a:ext>
            </a:extLst>
          </p:cNvPr>
          <p:cNvSpPr txBox="1"/>
          <p:nvPr/>
        </p:nvSpPr>
        <p:spPr>
          <a:xfrm>
            <a:off x="3840349" y="1980827"/>
            <a:ext cx="5105731" cy="1938992"/>
          </a:xfrm>
          <a:prstGeom prst="rect">
            <a:avLst/>
          </a:prstGeom>
          <a:noFill/>
        </p:spPr>
        <p:txBody>
          <a:bodyPr wrap="square">
            <a:spAutoFit/>
          </a:bodyPr>
          <a:lstStyle/>
          <a:p>
            <a:r>
              <a:rPr lang="en-GB" sz="1200" dirty="0"/>
              <a:t>The equipment in the extension will be:</a:t>
            </a:r>
          </a:p>
          <a:p>
            <a:pPr marL="171450" indent="-171450">
              <a:buFont typeface="Arial" panose="020B0604020202020204" pitchFamily="34" charset="0"/>
              <a:buChar char="•"/>
            </a:pPr>
            <a:r>
              <a:rPr lang="en-GB" sz="1200" dirty="0"/>
              <a:t>Three racks which will be fed on the secure network. There must be access from each side of the racks.</a:t>
            </a:r>
          </a:p>
          <a:p>
            <a:pPr marL="171450" indent="-171450">
              <a:buFont typeface="Arial" panose="020B0604020202020204" pitchFamily="34" charset="0"/>
              <a:buChar char="•"/>
            </a:pPr>
            <a:r>
              <a:rPr lang="en-GB" sz="1200" dirty="0"/>
              <a:t>A metal structure to install the eight fire detection plates</a:t>
            </a:r>
          </a:p>
          <a:p>
            <a:pPr marL="171450" indent="-171450">
              <a:buFont typeface="Arial" panose="020B0604020202020204" pitchFamily="34" charset="0"/>
              <a:buChar char="•"/>
            </a:pPr>
            <a:r>
              <a:rPr lang="en-GB" sz="1200" dirty="0"/>
              <a:t>A bay integrating addressable control and signalling equipment</a:t>
            </a:r>
          </a:p>
          <a:p>
            <a:pPr marL="171450" indent="-171450">
              <a:buFont typeface="Arial" panose="020B0604020202020204" pitchFamily="34" charset="0"/>
              <a:buChar char="•"/>
            </a:pPr>
            <a:r>
              <a:rPr lang="en-GB" sz="1200" dirty="0"/>
              <a:t>A bay integrating the fire safety control unit</a:t>
            </a:r>
          </a:p>
          <a:p>
            <a:pPr marL="171450" indent="-171450">
              <a:buFont typeface="Arial" panose="020B0604020202020204" pitchFamily="34" charset="0"/>
              <a:buChar char="•"/>
            </a:pPr>
            <a:r>
              <a:rPr lang="en-GB" sz="1200" dirty="0"/>
              <a:t>A bay integrating the emergency sound system</a:t>
            </a:r>
          </a:p>
          <a:p>
            <a:pPr marL="171450" indent="-171450">
              <a:buFont typeface="Arial" panose="020B0604020202020204" pitchFamily="34" charset="0"/>
              <a:buChar char="•"/>
            </a:pPr>
            <a:r>
              <a:rPr lang="en-GB" sz="1200" dirty="0"/>
              <a:t>Seven panels of three Distance Aspirating Smoke Detectors</a:t>
            </a:r>
          </a:p>
          <a:p>
            <a:pPr marL="171450" indent="-171450">
              <a:buFont typeface="Arial" panose="020B0604020202020204" pitchFamily="34" charset="0"/>
              <a:buChar char="•"/>
            </a:pPr>
            <a:r>
              <a:rPr lang="en-GB" sz="1200" dirty="0"/>
              <a:t>A panel of two ASDs.</a:t>
            </a:r>
          </a:p>
          <a:p>
            <a:pPr marL="171450" indent="-171450">
              <a:buFont typeface="Arial" panose="020B0604020202020204" pitchFamily="34" charset="0"/>
              <a:buChar char="•"/>
            </a:pPr>
            <a:r>
              <a:rPr lang="en-GB" sz="1200" dirty="0"/>
              <a:t>An LASD support (precautionary measure).</a:t>
            </a:r>
          </a:p>
        </p:txBody>
      </p:sp>
      <p:pic>
        <p:nvPicPr>
          <p:cNvPr id="18" name="Picture 17">
            <a:extLst>
              <a:ext uri="{FF2B5EF4-FFF2-40B4-BE49-F238E27FC236}">
                <a16:creationId xmlns:a16="http://schemas.microsoft.com/office/drawing/2014/main" id="{D1DD1A98-FE1B-0B87-DA16-F3431F9044B8}"/>
              </a:ext>
            </a:extLst>
          </p:cNvPr>
          <p:cNvPicPr>
            <a:picLocks noChangeAspect="1"/>
          </p:cNvPicPr>
          <p:nvPr/>
        </p:nvPicPr>
        <p:blipFill>
          <a:blip r:embed="rId4"/>
          <a:stretch>
            <a:fillRect/>
          </a:stretch>
        </p:blipFill>
        <p:spPr>
          <a:xfrm>
            <a:off x="4292718" y="3863327"/>
            <a:ext cx="4200992" cy="2349930"/>
          </a:xfrm>
          <a:prstGeom prst="rect">
            <a:avLst/>
          </a:prstGeom>
        </p:spPr>
      </p:pic>
      <p:sp>
        <p:nvSpPr>
          <p:cNvPr id="6" name="TextBox 8">
            <a:extLst>
              <a:ext uri="{FF2B5EF4-FFF2-40B4-BE49-F238E27FC236}">
                <a16:creationId xmlns:a16="http://schemas.microsoft.com/office/drawing/2014/main" id="{B50EA078-03FC-667E-D08C-4FB39DCE3C3E}"/>
              </a:ext>
            </a:extLst>
          </p:cNvPr>
          <p:cNvSpPr txBox="1"/>
          <p:nvPr/>
        </p:nvSpPr>
        <p:spPr>
          <a:xfrm>
            <a:off x="3977279" y="-50473"/>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FF0000"/>
                </a:solidFill>
                <a:latin typeface="Verdana"/>
              </a:rPr>
              <a:t>ECR for Information</a:t>
            </a:r>
            <a:endParaRPr lang="en-GB" sz="2800" b="0" i="0" u="none" strike="noStrike" dirty="0">
              <a:solidFill>
                <a:srgbClr val="FF0000"/>
              </a:solidFill>
              <a:latin typeface="Verdana"/>
            </a:endParaRPr>
          </a:p>
        </p:txBody>
      </p:sp>
      <p:sp>
        <p:nvSpPr>
          <p:cNvPr id="5" name="Date Placeholder 2">
            <a:extLst>
              <a:ext uri="{FF2B5EF4-FFF2-40B4-BE49-F238E27FC236}">
                <a16:creationId xmlns:a16="http://schemas.microsoft.com/office/drawing/2014/main" id="{FCF363AF-6F7B-5670-94E8-193A80CCA313}"/>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9" name="Footer Placeholder 3">
            <a:extLst>
              <a:ext uri="{FF2B5EF4-FFF2-40B4-BE49-F238E27FC236}">
                <a16:creationId xmlns:a16="http://schemas.microsoft.com/office/drawing/2014/main" id="{3A406A36-5BB8-936A-C4EF-96E5D95F7BCD}"/>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Tree>
    <p:extLst>
      <p:ext uri="{BB962C8B-B14F-4D97-AF65-F5344CB8AC3E}">
        <p14:creationId xmlns:p14="http://schemas.microsoft.com/office/powerpoint/2010/main" val="324464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4</a:t>
            </a:fld>
            <a:endParaRPr lang="en-US" dirty="0"/>
          </a:p>
        </p:txBody>
      </p:sp>
      <p:sp>
        <p:nvSpPr>
          <p:cNvPr id="14" name="TextBox 13">
            <a:extLst>
              <a:ext uri="{FF2B5EF4-FFF2-40B4-BE49-F238E27FC236}">
                <a16:creationId xmlns:a16="http://schemas.microsoft.com/office/drawing/2014/main" id="{3A15534A-4C29-9004-34DE-5D5CD604FE53}"/>
              </a:ext>
            </a:extLst>
          </p:cNvPr>
          <p:cNvSpPr txBox="1"/>
          <p:nvPr/>
        </p:nvSpPr>
        <p:spPr>
          <a:xfrm>
            <a:off x="2230202" y="279068"/>
            <a:ext cx="6859823"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BA81 Extension</a:t>
            </a:r>
          </a:p>
        </p:txBody>
      </p:sp>
      <p:sp>
        <p:nvSpPr>
          <p:cNvPr id="15" name="TextBox 14">
            <a:extLst>
              <a:ext uri="{FF2B5EF4-FFF2-40B4-BE49-F238E27FC236}">
                <a16:creationId xmlns:a16="http://schemas.microsoft.com/office/drawing/2014/main" id="{5787B222-8798-8523-9846-E6EB5B161716}"/>
              </a:ext>
            </a:extLst>
          </p:cNvPr>
          <p:cNvSpPr txBox="1"/>
          <p:nvPr/>
        </p:nvSpPr>
        <p:spPr>
          <a:xfrm>
            <a:off x="53975" y="242769"/>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SPSX-SF-EC-0009</a:t>
            </a:r>
            <a:br>
              <a:rPr dirty="0"/>
            </a:br>
            <a:r>
              <a:rPr sz="1400" b="0" i="0" u="none" strike="noStrike" dirty="0">
                <a:solidFill>
                  <a:srgbClr val="FF6600"/>
                </a:solidFill>
                <a:latin typeface="Verdana"/>
              </a:rPr>
              <a:t>Version </a:t>
            </a:r>
            <a:r>
              <a:rPr lang="en-US" sz="1400" b="1" i="0" u="none" strike="noStrike" dirty="0">
                <a:solidFill>
                  <a:srgbClr val="FF6600"/>
                </a:solidFill>
                <a:latin typeface="Verdana"/>
              </a:rPr>
              <a:t>1.0</a:t>
            </a:r>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4" name="TextBox 8">
            <a:extLst>
              <a:ext uri="{FF2B5EF4-FFF2-40B4-BE49-F238E27FC236}">
                <a16:creationId xmlns:a16="http://schemas.microsoft.com/office/drawing/2014/main" id="{22028B43-72D2-6302-4EE7-BEFA9AC7160B}"/>
              </a:ext>
            </a:extLst>
          </p:cNvPr>
          <p:cNvSpPr txBox="1"/>
          <p:nvPr/>
        </p:nvSpPr>
        <p:spPr>
          <a:xfrm>
            <a:off x="3977279" y="-50473"/>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FF0000"/>
                </a:solidFill>
                <a:latin typeface="Verdana"/>
              </a:rPr>
              <a:t>ECR for Information</a:t>
            </a:r>
            <a:endParaRPr lang="en-GB" sz="2800" b="0" i="0" u="none" strike="noStrike" dirty="0">
              <a:solidFill>
                <a:srgbClr val="FF0000"/>
              </a:solidFill>
              <a:latin typeface="Verdana"/>
            </a:endParaRPr>
          </a:p>
        </p:txBody>
      </p:sp>
      <p:pic>
        <p:nvPicPr>
          <p:cNvPr id="5" name="Picture 4">
            <a:extLst>
              <a:ext uri="{FF2B5EF4-FFF2-40B4-BE49-F238E27FC236}">
                <a16:creationId xmlns:a16="http://schemas.microsoft.com/office/drawing/2014/main" id="{0BBEC42B-C25E-8278-1389-743CB0F8FA1A}"/>
              </a:ext>
            </a:extLst>
          </p:cNvPr>
          <p:cNvPicPr>
            <a:picLocks noChangeAspect="1"/>
          </p:cNvPicPr>
          <p:nvPr/>
        </p:nvPicPr>
        <p:blipFill>
          <a:blip r:embed="rId3"/>
          <a:stretch>
            <a:fillRect/>
          </a:stretch>
        </p:blipFill>
        <p:spPr>
          <a:xfrm>
            <a:off x="1383527" y="1222938"/>
            <a:ext cx="6329237" cy="4751651"/>
          </a:xfrm>
          <a:prstGeom prst="rect">
            <a:avLst/>
          </a:prstGeom>
        </p:spPr>
      </p:pic>
      <p:sp>
        <p:nvSpPr>
          <p:cNvPr id="3" name="Date Placeholder 2">
            <a:extLst>
              <a:ext uri="{FF2B5EF4-FFF2-40B4-BE49-F238E27FC236}">
                <a16:creationId xmlns:a16="http://schemas.microsoft.com/office/drawing/2014/main" id="{DE2FE561-A264-F557-652F-05FFA91DD75E}"/>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6" name="Footer Placeholder 3">
            <a:extLst>
              <a:ext uri="{FF2B5EF4-FFF2-40B4-BE49-F238E27FC236}">
                <a16:creationId xmlns:a16="http://schemas.microsoft.com/office/drawing/2014/main" id="{E12CB77B-7B65-F5FE-313C-66A2422F819B}"/>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
        <p:nvSpPr>
          <p:cNvPr id="7" name="TextBox 6">
            <a:extLst>
              <a:ext uri="{FF2B5EF4-FFF2-40B4-BE49-F238E27FC236}">
                <a16:creationId xmlns:a16="http://schemas.microsoft.com/office/drawing/2014/main" id="{93A7E11D-B530-D17A-6136-C7D5B7B024E8}"/>
              </a:ext>
            </a:extLst>
          </p:cNvPr>
          <p:cNvSpPr txBox="1"/>
          <p:nvPr/>
        </p:nvSpPr>
        <p:spPr>
          <a:xfrm>
            <a:off x="83228" y="823395"/>
            <a:ext cx="2072095" cy="230832"/>
          </a:xfrm>
          <a:prstGeom prst="rect">
            <a:avLst/>
          </a:prstGeom>
          <a:noFill/>
        </p:spPr>
        <p:txBody>
          <a:bodyPr wrap="square" rtlCol="0">
            <a:spAutoFit/>
          </a:bodyPr>
          <a:lstStyle/>
          <a:p>
            <a:pPr fontAlgn="t"/>
            <a:r>
              <a:rPr lang="en-US" sz="900" i="1" dirty="0"/>
              <a:t>By Rachid Haddad and Mehdi Lamrani</a:t>
            </a:r>
            <a:endParaRPr lang="en-GB" sz="900" i="1" dirty="0"/>
          </a:p>
        </p:txBody>
      </p:sp>
    </p:spTree>
    <p:extLst>
      <p:ext uri="{BB962C8B-B14F-4D97-AF65-F5344CB8AC3E}">
        <p14:creationId xmlns:p14="http://schemas.microsoft.com/office/powerpoint/2010/main" val="3852613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5</a:t>
            </a:fld>
            <a:endParaRPr lang="en-US" dirty="0"/>
          </a:p>
        </p:txBody>
      </p:sp>
      <p:sp>
        <p:nvSpPr>
          <p:cNvPr id="14" name="TextBox 13">
            <a:extLst>
              <a:ext uri="{FF2B5EF4-FFF2-40B4-BE49-F238E27FC236}">
                <a16:creationId xmlns:a16="http://schemas.microsoft.com/office/drawing/2014/main" id="{3A15534A-4C29-9004-34DE-5D5CD604FE53}"/>
              </a:ext>
            </a:extLst>
          </p:cNvPr>
          <p:cNvSpPr txBox="1"/>
          <p:nvPr/>
        </p:nvSpPr>
        <p:spPr>
          <a:xfrm>
            <a:off x="2230202" y="279068"/>
            <a:ext cx="6859823"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BA81 Extension</a:t>
            </a:r>
          </a:p>
        </p:txBody>
      </p:sp>
      <p:sp>
        <p:nvSpPr>
          <p:cNvPr id="15" name="TextBox 14">
            <a:extLst>
              <a:ext uri="{FF2B5EF4-FFF2-40B4-BE49-F238E27FC236}">
                <a16:creationId xmlns:a16="http://schemas.microsoft.com/office/drawing/2014/main" id="{5787B222-8798-8523-9846-E6EB5B161716}"/>
              </a:ext>
            </a:extLst>
          </p:cNvPr>
          <p:cNvSpPr txBox="1"/>
          <p:nvPr/>
        </p:nvSpPr>
        <p:spPr>
          <a:xfrm>
            <a:off x="53975" y="242769"/>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SPSX-SF-EC-0009</a:t>
            </a:r>
            <a:br>
              <a:rPr dirty="0"/>
            </a:br>
            <a:r>
              <a:rPr sz="1400" b="0" i="0" u="none" strike="noStrike" dirty="0">
                <a:solidFill>
                  <a:srgbClr val="FF6600"/>
                </a:solidFill>
                <a:latin typeface="Verdana"/>
              </a:rPr>
              <a:t>Version </a:t>
            </a:r>
            <a:r>
              <a:rPr lang="en-US" sz="1400" b="1" i="0" u="none" strike="noStrike" dirty="0">
                <a:solidFill>
                  <a:srgbClr val="FF6600"/>
                </a:solidFill>
                <a:latin typeface="Verdana"/>
              </a:rPr>
              <a:t>1.0</a:t>
            </a:r>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4" name="TextBox 8">
            <a:extLst>
              <a:ext uri="{FF2B5EF4-FFF2-40B4-BE49-F238E27FC236}">
                <a16:creationId xmlns:a16="http://schemas.microsoft.com/office/drawing/2014/main" id="{22028B43-72D2-6302-4EE7-BEFA9AC7160B}"/>
              </a:ext>
            </a:extLst>
          </p:cNvPr>
          <p:cNvSpPr txBox="1"/>
          <p:nvPr/>
        </p:nvSpPr>
        <p:spPr>
          <a:xfrm>
            <a:off x="3977279" y="-50473"/>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FF0000"/>
                </a:solidFill>
                <a:latin typeface="Verdana"/>
              </a:rPr>
              <a:t>ECR for Information</a:t>
            </a:r>
            <a:endParaRPr lang="en-GB" sz="2800" b="0" i="0" u="none" strike="noStrike" dirty="0">
              <a:solidFill>
                <a:srgbClr val="FF0000"/>
              </a:solidFill>
              <a:latin typeface="Verdana"/>
            </a:endParaRPr>
          </a:p>
        </p:txBody>
      </p:sp>
      <p:pic>
        <p:nvPicPr>
          <p:cNvPr id="9" name="Picture 8">
            <a:extLst>
              <a:ext uri="{FF2B5EF4-FFF2-40B4-BE49-F238E27FC236}">
                <a16:creationId xmlns:a16="http://schemas.microsoft.com/office/drawing/2014/main" id="{F329D9A1-995D-F4DF-7647-D389CAE485A3}"/>
              </a:ext>
            </a:extLst>
          </p:cNvPr>
          <p:cNvPicPr>
            <a:picLocks noChangeAspect="1"/>
          </p:cNvPicPr>
          <p:nvPr/>
        </p:nvPicPr>
        <p:blipFill>
          <a:blip r:embed="rId3"/>
          <a:stretch>
            <a:fillRect/>
          </a:stretch>
        </p:blipFill>
        <p:spPr>
          <a:xfrm>
            <a:off x="2353587" y="1113623"/>
            <a:ext cx="4765830" cy="4813788"/>
          </a:xfrm>
          <a:prstGeom prst="rect">
            <a:avLst/>
          </a:prstGeom>
        </p:spPr>
      </p:pic>
      <p:sp>
        <p:nvSpPr>
          <p:cNvPr id="3" name="Date Placeholder 2">
            <a:extLst>
              <a:ext uri="{FF2B5EF4-FFF2-40B4-BE49-F238E27FC236}">
                <a16:creationId xmlns:a16="http://schemas.microsoft.com/office/drawing/2014/main" id="{117B7A43-0807-37FA-D0F9-8AF159638C65}"/>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5" name="Footer Placeholder 3">
            <a:extLst>
              <a:ext uri="{FF2B5EF4-FFF2-40B4-BE49-F238E27FC236}">
                <a16:creationId xmlns:a16="http://schemas.microsoft.com/office/drawing/2014/main" id="{2DE094FF-4FBB-62EE-7E3F-8C3376C7D38E}"/>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
        <p:nvSpPr>
          <p:cNvPr id="6" name="TextBox 5">
            <a:extLst>
              <a:ext uri="{FF2B5EF4-FFF2-40B4-BE49-F238E27FC236}">
                <a16:creationId xmlns:a16="http://schemas.microsoft.com/office/drawing/2014/main" id="{A2B1B82F-CB8D-7310-771C-04B258EDB218}"/>
              </a:ext>
            </a:extLst>
          </p:cNvPr>
          <p:cNvSpPr txBox="1"/>
          <p:nvPr/>
        </p:nvSpPr>
        <p:spPr>
          <a:xfrm>
            <a:off x="83228" y="791283"/>
            <a:ext cx="2072095" cy="230832"/>
          </a:xfrm>
          <a:prstGeom prst="rect">
            <a:avLst/>
          </a:prstGeom>
          <a:noFill/>
        </p:spPr>
        <p:txBody>
          <a:bodyPr wrap="square" rtlCol="0">
            <a:spAutoFit/>
          </a:bodyPr>
          <a:lstStyle/>
          <a:p>
            <a:pPr fontAlgn="t"/>
            <a:r>
              <a:rPr lang="en-US" sz="900" i="1" dirty="0"/>
              <a:t>By Rachid Haddad and Mehdi Lamrani</a:t>
            </a:r>
            <a:endParaRPr lang="en-GB" sz="900" i="1" dirty="0"/>
          </a:p>
        </p:txBody>
      </p:sp>
    </p:spTree>
    <p:extLst>
      <p:ext uri="{BB962C8B-B14F-4D97-AF65-F5344CB8AC3E}">
        <p14:creationId xmlns:p14="http://schemas.microsoft.com/office/powerpoint/2010/main" val="3313205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6</a:t>
            </a:fld>
            <a:endParaRPr lang="en-US" dirty="0"/>
          </a:p>
        </p:txBody>
      </p:sp>
      <p:sp>
        <p:nvSpPr>
          <p:cNvPr id="4" name="TextBox 3">
            <a:extLst>
              <a:ext uri="{FF2B5EF4-FFF2-40B4-BE49-F238E27FC236}">
                <a16:creationId xmlns:a16="http://schemas.microsoft.com/office/drawing/2014/main" id="{651FD54F-0A3B-7CA1-EE39-5359CDAA676B}"/>
              </a:ext>
            </a:extLst>
          </p:cNvPr>
          <p:cNvSpPr txBox="1"/>
          <p:nvPr/>
        </p:nvSpPr>
        <p:spPr>
          <a:xfrm>
            <a:off x="2230202" y="720276"/>
            <a:ext cx="6859823" cy="646331"/>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Installation of Racks for Underground Fire Detection in BA80 Surface Building</a:t>
            </a:r>
          </a:p>
        </p:txBody>
      </p:sp>
      <p:sp>
        <p:nvSpPr>
          <p:cNvPr id="7" name="TextBox 6">
            <a:extLst>
              <a:ext uri="{FF2B5EF4-FFF2-40B4-BE49-F238E27FC236}">
                <a16:creationId xmlns:a16="http://schemas.microsoft.com/office/drawing/2014/main" id="{8BC03EA5-5936-306E-355D-C35E2A24FDDB}"/>
              </a:ext>
            </a:extLst>
          </p:cNvPr>
          <p:cNvSpPr txBox="1"/>
          <p:nvPr/>
        </p:nvSpPr>
        <p:spPr>
          <a:xfrm>
            <a:off x="53975" y="684100"/>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SPSX-SF-EC-0005</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8" name="TextBox 7">
            <a:extLst>
              <a:ext uri="{FF2B5EF4-FFF2-40B4-BE49-F238E27FC236}">
                <a16:creationId xmlns:a16="http://schemas.microsoft.com/office/drawing/2014/main" id="{78C51462-F80E-D617-6075-492FBBBEEC22}"/>
              </a:ext>
            </a:extLst>
          </p:cNvPr>
          <p:cNvSpPr txBox="1"/>
          <p:nvPr/>
        </p:nvSpPr>
        <p:spPr>
          <a:xfrm>
            <a:off x="83229" y="1259818"/>
            <a:ext cx="1771650" cy="230832"/>
          </a:xfrm>
          <a:prstGeom prst="rect">
            <a:avLst/>
          </a:prstGeom>
          <a:noFill/>
        </p:spPr>
        <p:txBody>
          <a:bodyPr wrap="square" rtlCol="0">
            <a:spAutoFit/>
          </a:bodyPr>
          <a:lstStyle/>
          <a:p>
            <a:pPr fontAlgn="t"/>
            <a:r>
              <a:rPr lang="en-US" sz="900" i="1" dirty="0"/>
              <a:t>By Florian Deperraz</a:t>
            </a:r>
            <a:endParaRPr lang="en-GB" sz="900" i="1" dirty="0"/>
          </a:p>
        </p:txBody>
      </p:sp>
      <p:sp>
        <p:nvSpPr>
          <p:cNvPr id="3" name="TextBox 2">
            <a:extLst>
              <a:ext uri="{FF2B5EF4-FFF2-40B4-BE49-F238E27FC236}">
                <a16:creationId xmlns:a16="http://schemas.microsoft.com/office/drawing/2014/main" id="{ED7AB79D-9EB4-0A93-E9D9-A6C3F8C19AD7}"/>
              </a:ext>
            </a:extLst>
          </p:cNvPr>
          <p:cNvSpPr txBox="1"/>
          <p:nvPr/>
        </p:nvSpPr>
        <p:spPr>
          <a:xfrm>
            <a:off x="2245514" y="1475636"/>
            <a:ext cx="6589726" cy="276999"/>
          </a:xfrm>
          <a:prstGeom prst="rect">
            <a:avLst/>
          </a:prstGeom>
          <a:noFill/>
        </p:spPr>
        <p:txBody>
          <a:bodyPr wrap="square">
            <a:spAutoFit/>
          </a:bodyPr>
          <a:lstStyle/>
          <a:p>
            <a:r>
              <a:rPr lang="en-GB" sz="1200" dirty="0"/>
              <a:t>This document describes the redesign of the toilets in BA80 to house the new fire detection system.</a:t>
            </a:r>
          </a:p>
        </p:txBody>
      </p:sp>
      <p:sp>
        <p:nvSpPr>
          <p:cNvPr id="10" name="TextBox 9">
            <a:extLst>
              <a:ext uri="{FF2B5EF4-FFF2-40B4-BE49-F238E27FC236}">
                <a16:creationId xmlns:a16="http://schemas.microsoft.com/office/drawing/2014/main" id="{778C1398-3D5A-4F0F-7F5C-C35628FE9D28}"/>
              </a:ext>
            </a:extLst>
          </p:cNvPr>
          <p:cNvSpPr txBox="1"/>
          <p:nvPr/>
        </p:nvSpPr>
        <p:spPr>
          <a:xfrm>
            <a:off x="143686" y="1854783"/>
            <a:ext cx="8691554" cy="1938992"/>
          </a:xfrm>
          <a:prstGeom prst="rect">
            <a:avLst/>
          </a:prstGeom>
          <a:noFill/>
        </p:spPr>
        <p:txBody>
          <a:bodyPr wrap="square">
            <a:spAutoFit/>
          </a:bodyPr>
          <a:lstStyle/>
          <a:p>
            <a:r>
              <a:rPr lang="en-GB" sz="1200" dirty="0"/>
              <a:t>The installation will involve:</a:t>
            </a:r>
          </a:p>
          <a:p>
            <a:pPr marL="171450" indent="-171450">
              <a:buFont typeface="Arial" panose="020B0604020202020204" pitchFamily="34" charset="0"/>
              <a:buChar char="•"/>
            </a:pPr>
            <a:r>
              <a:rPr lang="en-GB" sz="1200" dirty="0"/>
              <a:t>2 ASD plates</a:t>
            </a:r>
          </a:p>
          <a:p>
            <a:pPr marL="171450" indent="-171450">
              <a:buFont typeface="Arial" panose="020B0604020202020204" pitchFamily="34" charset="0"/>
              <a:buChar char="•"/>
            </a:pPr>
            <a:r>
              <a:rPr lang="en-GB" sz="1200" dirty="0"/>
              <a:t>8 LASD plates</a:t>
            </a:r>
          </a:p>
          <a:p>
            <a:pPr marL="171450" indent="-171450">
              <a:buFont typeface="Arial" panose="020B0604020202020204" pitchFamily="34" charset="0"/>
              <a:buChar char="•"/>
            </a:pPr>
            <a:r>
              <a:rPr lang="en-GB" sz="1200" dirty="0"/>
              <a:t>3 racks </a:t>
            </a:r>
          </a:p>
          <a:p>
            <a:r>
              <a:rPr lang="en-GB" sz="1200" dirty="0"/>
              <a:t>The main reasons for installing them in the BA80 toilets are:</a:t>
            </a:r>
          </a:p>
          <a:p>
            <a:pPr marL="171450" indent="-171450">
              <a:buFont typeface="Arial" panose="020B0604020202020204" pitchFamily="34" charset="0"/>
              <a:buChar char="•"/>
            </a:pPr>
            <a:r>
              <a:rPr lang="en-GB" sz="1200" dirty="0"/>
              <a:t>Racks, long air sampling detectors (LASDs) and air sampling detectors (ASDs) must be as close as possible to the access point. In fact, the cables and pipes must go down through the PA80 shaft. LASDs are also limited to a maximum distance of 700 m from networks; </a:t>
            </a:r>
          </a:p>
          <a:p>
            <a:pPr marL="171450" indent="-171450">
              <a:buFont typeface="Arial" panose="020B0604020202020204" pitchFamily="34" charset="0"/>
              <a:buChar char="•"/>
            </a:pPr>
            <a:r>
              <a:rPr lang="en-GB" sz="1200" dirty="0"/>
              <a:t>No space is available in BA80. After several integration studies, this is the most feasible solution; </a:t>
            </a:r>
          </a:p>
          <a:p>
            <a:pPr marL="171450" indent="-171450">
              <a:buFont typeface="Arial" panose="020B0604020202020204" pitchFamily="34" charset="0"/>
              <a:buChar char="•"/>
            </a:pPr>
            <a:r>
              <a:rPr lang="en-GB" sz="1200" dirty="0"/>
              <a:t>During LS3, BA80 must be empty and unwired; </a:t>
            </a:r>
          </a:p>
          <a:p>
            <a:pPr marL="171450" indent="-171450">
              <a:buFont typeface="Arial" panose="020B0604020202020204" pitchFamily="34" charset="0"/>
              <a:buChar char="•"/>
            </a:pPr>
            <a:r>
              <a:rPr lang="en-GB" sz="1200" dirty="0"/>
              <a:t>The equipment must not be separated and must be centralised in the same place to facilitate the intervention of firefighters. </a:t>
            </a:r>
          </a:p>
        </p:txBody>
      </p:sp>
      <p:sp>
        <p:nvSpPr>
          <p:cNvPr id="6" name="TextBox 8">
            <a:extLst>
              <a:ext uri="{FF2B5EF4-FFF2-40B4-BE49-F238E27FC236}">
                <a16:creationId xmlns:a16="http://schemas.microsoft.com/office/drawing/2014/main" id="{B50EA078-03FC-667E-D08C-4FB39DCE3C3E}"/>
              </a:ext>
            </a:extLst>
          </p:cNvPr>
          <p:cNvSpPr txBox="1"/>
          <p:nvPr/>
        </p:nvSpPr>
        <p:spPr>
          <a:xfrm>
            <a:off x="3977279" y="-50473"/>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FF0000"/>
                </a:solidFill>
                <a:latin typeface="Verdana"/>
              </a:rPr>
              <a:t>ECR for Information</a:t>
            </a:r>
            <a:endParaRPr lang="en-GB" sz="2800" b="0" i="0" u="none" strike="noStrike" dirty="0">
              <a:solidFill>
                <a:srgbClr val="FF0000"/>
              </a:solidFill>
              <a:latin typeface="Verdana"/>
            </a:endParaRPr>
          </a:p>
        </p:txBody>
      </p:sp>
      <p:sp>
        <p:nvSpPr>
          <p:cNvPr id="5" name="Date Placeholder 2">
            <a:extLst>
              <a:ext uri="{FF2B5EF4-FFF2-40B4-BE49-F238E27FC236}">
                <a16:creationId xmlns:a16="http://schemas.microsoft.com/office/drawing/2014/main" id="{FCF363AF-6F7B-5670-94E8-193A80CCA313}"/>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9" name="Footer Placeholder 3">
            <a:extLst>
              <a:ext uri="{FF2B5EF4-FFF2-40B4-BE49-F238E27FC236}">
                <a16:creationId xmlns:a16="http://schemas.microsoft.com/office/drawing/2014/main" id="{3A406A36-5BB8-936A-C4EF-96E5D95F7BCD}"/>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pic>
        <p:nvPicPr>
          <p:cNvPr id="12" name="Picture 11">
            <a:extLst>
              <a:ext uri="{FF2B5EF4-FFF2-40B4-BE49-F238E27FC236}">
                <a16:creationId xmlns:a16="http://schemas.microsoft.com/office/drawing/2014/main" id="{401D66BB-1E32-2BA7-3DE6-C77AB0D6A462}"/>
              </a:ext>
            </a:extLst>
          </p:cNvPr>
          <p:cNvPicPr>
            <a:picLocks noChangeAspect="1"/>
          </p:cNvPicPr>
          <p:nvPr/>
        </p:nvPicPr>
        <p:blipFill>
          <a:blip r:embed="rId3"/>
          <a:stretch>
            <a:fillRect/>
          </a:stretch>
        </p:blipFill>
        <p:spPr>
          <a:xfrm>
            <a:off x="4760925" y="3745437"/>
            <a:ext cx="2675084" cy="2408941"/>
          </a:xfrm>
          <a:prstGeom prst="rect">
            <a:avLst/>
          </a:prstGeom>
        </p:spPr>
      </p:pic>
      <p:pic>
        <p:nvPicPr>
          <p:cNvPr id="19" name="Picture 18">
            <a:extLst>
              <a:ext uri="{FF2B5EF4-FFF2-40B4-BE49-F238E27FC236}">
                <a16:creationId xmlns:a16="http://schemas.microsoft.com/office/drawing/2014/main" id="{0C637E67-1CEE-D9B2-4502-D72B58E573BA}"/>
              </a:ext>
            </a:extLst>
          </p:cNvPr>
          <p:cNvPicPr>
            <a:picLocks noChangeAspect="1"/>
          </p:cNvPicPr>
          <p:nvPr/>
        </p:nvPicPr>
        <p:blipFill>
          <a:blip r:embed="rId4"/>
          <a:stretch>
            <a:fillRect/>
          </a:stretch>
        </p:blipFill>
        <p:spPr>
          <a:xfrm>
            <a:off x="1459192" y="3783356"/>
            <a:ext cx="2923884" cy="2261204"/>
          </a:xfrm>
          <a:prstGeom prst="rect">
            <a:avLst/>
          </a:prstGeom>
        </p:spPr>
      </p:pic>
    </p:spTree>
    <p:extLst>
      <p:ext uri="{BB962C8B-B14F-4D97-AF65-F5344CB8AC3E}">
        <p14:creationId xmlns:p14="http://schemas.microsoft.com/office/powerpoint/2010/main" val="3356340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 for FUTURE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27599128"/>
              </p:ext>
            </p:extLst>
          </p:nvPr>
        </p:nvGraphicFramePr>
        <p:xfrm>
          <a:off x="269327" y="1085013"/>
          <a:ext cx="8353841" cy="4841018"/>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27284">
                <a:tc gridSpan="5">
                  <a:txBody>
                    <a:bodyPr/>
                    <a:lstStyle/>
                    <a:p>
                      <a:pPr algn="l" fontAlgn="t"/>
                      <a:r>
                        <a:rPr lang="en-US" sz="1100" b="1" i="0" u="none" strike="noStrike" dirty="0">
                          <a:solidFill>
                            <a:srgbClr val="FF0000"/>
                          </a:solidFill>
                          <a:effectLst/>
                          <a:latin typeface="Arial" panose="020B0604020202020204" pitchFamily="34" charset="0"/>
                        </a:rPr>
                        <a:t>ECR INFO/FUTURE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14379">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64991">
                <a:tc>
                  <a:txBody>
                    <a:bodyPr/>
                    <a:lstStyle/>
                    <a:p>
                      <a:pPr marL="0" algn="l" rtl="0" eaLnBrk="1" fontAlgn="t" latinLnBrk="0" hangingPunct="1"/>
                      <a:r>
                        <a:rPr kumimoji="0" lang="en-GB" sz="1100" b="0" i="0" kern="1200" dirty="0">
                          <a:solidFill>
                            <a:schemeClr val="tx1"/>
                          </a:solidFill>
                          <a:effectLst/>
                          <a:latin typeface="+mn-lt"/>
                          <a:ea typeface="+mn-ea"/>
                          <a:cs typeface="+mn-cs"/>
                        </a:rPr>
                        <a:t>Low-energy Beams in the T10 Beamline of the East Area</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Maarten Van Dijk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3174332</a:t>
                      </a:r>
                      <a:r>
                        <a:rPr kumimoji="0" lang="en-GB" sz="1100" b="0" i="0" kern="1200" dirty="0">
                          <a:solidFill>
                            <a:schemeClr val="tx1"/>
                          </a:solidFill>
                          <a:effectLst/>
                          <a:latin typeface="+mn-lt"/>
                          <a:ea typeface="+mn-ea"/>
                          <a:cs typeface="+mn-cs"/>
                        </a:rPr>
                        <a:t> - PSZ-L-EC-0003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2642985"/>
                  </a:ext>
                </a:extLst>
              </a:tr>
              <a:tr h="361503">
                <a:tc>
                  <a:txBody>
                    <a:bodyPr/>
                    <a:lstStyle/>
                    <a:p>
                      <a:pPr lvl="0">
                        <a:buNone/>
                      </a:pPr>
                      <a:r>
                        <a:rPr kumimoji="0" lang="en-GB" sz="1100" b="0" i="0" kern="1200" dirty="0">
                          <a:solidFill>
                            <a:schemeClr val="tx1"/>
                          </a:solidFill>
                          <a:effectLst/>
                          <a:latin typeface="+mn-lt"/>
                          <a:ea typeface="+mn-ea"/>
                          <a:cs typeface="+mn-cs"/>
                        </a:rPr>
                        <a:t>Installation 5 additional units of BLMs on P42</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eaLnBrk="1" latinLnBrk="0" hangingPunct="1">
                        <a:buNone/>
                      </a:pPr>
                      <a:r>
                        <a:rPr kumimoji="0" lang="en-US" sz="1100" b="0" i="0" kern="1200" dirty="0">
                          <a:solidFill>
                            <a:schemeClr val="tx1"/>
                          </a:solidFill>
                          <a:effectLst/>
                          <a:latin typeface="+mn-lt"/>
                          <a:ea typeface="+mn-ea"/>
                          <a:cs typeface="+mn-cs"/>
                        </a:rPr>
                        <a:t>Christos Zamantzas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kumimoji="0" lang="en-US" sz="1100" b="0" i="0" kern="1200" dirty="0">
                          <a:solidFill>
                            <a:schemeClr val="tx1"/>
                          </a:solidFill>
                          <a:effectLst/>
                          <a:latin typeface="+mn-lt"/>
                          <a:ea typeface="+mn-ea"/>
                          <a:cs typeface="+mn-cs"/>
                          <a:hlinkClick r:id="rId3"/>
                        </a:rPr>
                        <a:t>3167561</a:t>
                      </a:r>
                      <a:r>
                        <a:rPr kumimoji="0" lang="en-US" sz="1100" b="0" i="0" kern="1200" dirty="0">
                          <a:solidFill>
                            <a:schemeClr val="tx1"/>
                          </a:solidFill>
                          <a:effectLst/>
                          <a:latin typeface="+mn-lt"/>
                          <a:ea typeface="+mn-ea"/>
                          <a:cs typeface="+mn-cs"/>
                        </a:rPr>
                        <a:t> – SPSX-B-EC-0011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4911303"/>
                  </a:ext>
                </a:extLst>
              </a:tr>
              <a:tr h="361503">
                <a:tc>
                  <a:txBody>
                    <a:bodyPr/>
                    <a:lstStyle/>
                    <a:p>
                      <a:pPr algn="l" fontAlgn="b"/>
                      <a:r>
                        <a:rPr kumimoji="0" lang="en-GB" sz="1100" b="0" i="0" kern="1200" dirty="0">
                          <a:solidFill>
                            <a:schemeClr val="tx1"/>
                          </a:solidFill>
                          <a:effectLst/>
                          <a:latin typeface="+mn-lt"/>
                          <a:ea typeface="+mn-ea"/>
                          <a:cs typeface="+mn-cs"/>
                        </a:rPr>
                        <a:t>Collimator replacement renovated micro-collimators TT82</a:t>
                      </a:r>
                    </a:p>
                  </a:txBody>
                  <a:tcPr marL="6350" marR="6350" marT="63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eaLnBrk="1" latinLnBrk="0" hangingPunct="1">
                        <a:lnSpc>
                          <a:spcPct val="100000"/>
                        </a:lnSpc>
                        <a:spcBef>
                          <a:spcPts val="0"/>
                        </a:spcBef>
                        <a:spcAft>
                          <a:spcPts val="0"/>
                        </a:spcAft>
                        <a:buClrTx/>
                        <a:buSzTx/>
                        <a:buFontTx/>
                        <a:buNone/>
                      </a:pPr>
                      <a:r>
                        <a:rPr kumimoji="0" lang="en-US" sz="1100" b="0" i="0" kern="1200" dirty="0">
                          <a:solidFill>
                            <a:schemeClr val="tx1"/>
                          </a:solidFill>
                          <a:effectLst/>
                          <a:latin typeface="+mn-lt"/>
                          <a:ea typeface="+mn-ea"/>
                          <a:cs typeface="+mn-cs"/>
                        </a:rPr>
                        <a:t>Giulia Romagnoli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2961759</a:t>
                      </a:r>
                      <a:r>
                        <a:rPr kumimoji="0" lang="en-GB" sz="1100" b="0" i="0" kern="1200" dirty="0">
                          <a:solidFill>
                            <a:schemeClr val="tx1"/>
                          </a:solidFill>
                          <a:effectLst/>
                          <a:latin typeface="+mn-lt"/>
                          <a:ea typeface="+mn-ea"/>
                          <a:cs typeface="+mn-cs"/>
                        </a:rPr>
                        <a:t> – SPSX-TC-EC-0001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2164929"/>
                  </a:ext>
                </a:extLst>
              </a:tr>
              <a:tr h="361503">
                <a:tc>
                  <a:txBody>
                    <a:bodyPr/>
                    <a:lstStyle/>
                    <a:p>
                      <a:pPr algn="l" fontAlgn="b"/>
                      <a:r>
                        <a:rPr kumimoji="0" lang="en-GB" sz="1100" b="0" i="0" kern="1200" dirty="0">
                          <a:solidFill>
                            <a:schemeClr val="tx1"/>
                          </a:solidFill>
                          <a:effectLst/>
                          <a:latin typeface="+mn-lt"/>
                          <a:ea typeface="+mn-ea"/>
                          <a:cs typeface="+mn-cs"/>
                        </a:rPr>
                        <a:t>Collimator Replacement TDC2/TCC2</a:t>
                      </a:r>
                    </a:p>
                  </a:txBody>
                  <a:tcPr marL="6350" marR="6350" marT="635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eaLnBrk="1" latinLnBrk="0" hangingPunct="1">
                        <a:lnSpc>
                          <a:spcPct val="100000"/>
                        </a:lnSpc>
                        <a:spcBef>
                          <a:spcPts val="0"/>
                        </a:spcBef>
                        <a:spcAft>
                          <a:spcPts val="0"/>
                        </a:spcAft>
                        <a:buClrTx/>
                        <a:buSzTx/>
                        <a:buFontTx/>
                        <a:buNone/>
                      </a:pPr>
                      <a:r>
                        <a:rPr kumimoji="0" lang="en-US" sz="1100" b="0" i="0" kern="1200" dirty="0">
                          <a:solidFill>
                            <a:schemeClr val="tx1"/>
                          </a:solidFill>
                          <a:effectLst/>
                          <a:latin typeface="+mn-lt"/>
                          <a:ea typeface="+mn-ea"/>
                          <a:cs typeface="+mn-cs"/>
                        </a:rPr>
                        <a:t>Giulia Romagnoli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2256033"/>
                  </a:ext>
                </a:extLst>
              </a:tr>
              <a:tr h="361503">
                <a:tc>
                  <a:txBody>
                    <a:bodyPr/>
                    <a:lstStyle/>
                    <a:p>
                      <a:pPr algn="l" fontAlgn="b"/>
                      <a:r>
                        <a:rPr kumimoji="0" lang="en-GB" sz="1100" b="0" i="0" kern="1200" dirty="0">
                          <a:solidFill>
                            <a:schemeClr val="tx1"/>
                          </a:solidFill>
                          <a:effectLst/>
                          <a:latin typeface="+mn-lt"/>
                          <a:ea typeface="+mn-ea"/>
                          <a:cs typeface="+mn-cs"/>
                        </a:rPr>
                        <a:t>Replacement of Big Vertical Collimator XCBV on M2 Beamline in TT84 - TBC</a:t>
                      </a:r>
                    </a:p>
                  </a:txBody>
                  <a:tcPr marL="6350" marR="6350" marT="635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eaLnBrk="1" latinLnBrk="0" hangingPunct="1">
                        <a:lnSpc>
                          <a:spcPct val="100000"/>
                        </a:lnSpc>
                        <a:spcBef>
                          <a:spcPts val="0"/>
                        </a:spcBef>
                        <a:spcAft>
                          <a:spcPts val="0"/>
                        </a:spcAft>
                        <a:buClrTx/>
                        <a:buSzTx/>
                        <a:buFontTx/>
                        <a:buNone/>
                      </a:pPr>
                      <a:r>
                        <a:rPr kumimoji="0" lang="en-US" sz="1100" b="0" i="0" kern="1200" dirty="0">
                          <a:solidFill>
                            <a:schemeClr val="tx1"/>
                          </a:solidFill>
                          <a:effectLst/>
                          <a:latin typeface="+mn-lt"/>
                          <a:ea typeface="+mn-ea"/>
                          <a:cs typeface="+mn-cs"/>
                        </a:rPr>
                        <a:t>Giulia Romagnoli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5"/>
                        </a:rPr>
                        <a:t>2976670</a:t>
                      </a:r>
                      <a:r>
                        <a:rPr kumimoji="0" lang="en-GB" sz="1100" b="0" i="0" kern="1200" dirty="0">
                          <a:solidFill>
                            <a:schemeClr val="tx1"/>
                          </a:solidFill>
                          <a:effectLst/>
                          <a:latin typeface="+mn-lt"/>
                          <a:ea typeface="+mn-ea"/>
                          <a:cs typeface="+mn-cs"/>
                        </a:rPr>
                        <a:t> – SPSX-TC-EC-0002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8835587"/>
                  </a:ext>
                </a:extLst>
              </a:tr>
              <a:tr h="361503">
                <a:tc>
                  <a:txBody>
                    <a:bodyPr/>
                    <a:lstStyle/>
                    <a:p>
                      <a:pPr algn="l" fontAlgn="t"/>
                      <a:r>
                        <a:rPr kumimoji="0" lang="en-GB" sz="1000" b="0" i="0" kern="1200" dirty="0">
                          <a:solidFill>
                            <a:schemeClr val="tx1"/>
                          </a:solidFill>
                          <a:effectLst/>
                          <a:latin typeface="+mn-lt"/>
                          <a:ea typeface="+mn-ea"/>
                          <a:cs typeface="+mn-cs"/>
                        </a:rPr>
                        <a:t>Creation of New Lorry and Personnel Doors in Building 911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Jean-Louis Grenard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6"/>
                        </a:rPr>
                        <a:t>3173295</a:t>
                      </a:r>
                      <a:r>
                        <a:rPr kumimoji="0" lang="en-GB" sz="1100" b="0" i="0" kern="1200" dirty="0">
                          <a:solidFill>
                            <a:schemeClr val="tx1"/>
                          </a:solidFill>
                          <a:effectLst/>
                          <a:latin typeface="+mn-lt"/>
                          <a:ea typeface="+mn-ea"/>
                          <a:cs typeface="+mn-cs"/>
                        </a:rPr>
                        <a:t> – SPSX-J-EC-0008</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5621936"/>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Replacement of XEMC support on H8 beamline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Eva Kamenicka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dirty="0">
                          <a:solidFill>
                            <a:schemeClr val="tx1"/>
                          </a:solidFill>
                          <a:effectLst/>
                          <a:latin typeface="+mn-lt"/>
                          <a:ea typeface="+mn-ea"/>
                          <a:cs typeface="+mn-cs"/>
                          <a:hlinkClick r:id="rId7"/>
                        </a:rPr>
                        <a:t>3171836</a:t>
                      </a:r>
                      <a:r>
                        <a:rPr lang="en-US" sz="1100" b="0" i="0" kern="1200" dirty="0">
                          <a:solidFill>
                            <a:schemeClr val="tx1"/>
                          </a:solidFill>
                          <a:effectLst/>
                          <a:latin typeface="+mn-lt"/>
                          <a:ea typeface="+mn-ea"/>
                          <a:cs typeface="+mn-cs"/>
                        </a:rPr>
                        <a:t> - SPSX-H-EC-0001</a:t>
                      </a: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7590042"/>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GIF++ extension/ gas balcony</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Sylvain Girod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5592437"/>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AUG installation EHN2+ AUL removal EHN1, GIF++/H8 and EHN2/M2/BA82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Marcin Szewczyk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dirty="0">
                          <a:solidFill>
                            <a:schemeClr val="tx1"/>
                          </a:solidFill>
                          <a:effectLst/>
                          <a:latin typeface="+mn-lt"/>
                          <a:ea typeface="+mn-ea"/>
                          <a:cs typeface="+mn-cs"/>
                          <a:hlinkClick r:id="rId8"/>
                        </a:rPr>
                        <a:t>3178530</a:t>
                      </a:r>
                      <a:r>
                        <a:rPr lang="en-US" sz="1100" b="0" i="0" kern="1200" dirty="0">
                          <a:solidFill>
                            <a:schemeClr val="tx1"/>
                          </a:solidFill>
                          <a:effectLst/>
                          <a:latin typeface="+mn-lt"/>
                          <a:ea typeface="+mn-ea"/>
                          <a:cs typeface="+mn-cs"/>
                        </a:rPr>
                        <a:t> - SPSX-SF-EC-0016</a:t>
                      </a: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3371239"/>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PPE144 patch panel installation with </a:t>
                      </a:r>
                      <a:r>
                        <a:rPr kumimoji="0" lang="en-GB" sz="1100" b="0" i="0" kern="1200" dirty="0" err="1">
                          <a:solidFill>
                            <a:schemeClr val="tx1"/>
                          </a:solidFill>
                          <a:effectLst/>
                          <a:latin typeface="+mn-lt"/>
                          <a:ea typeface="+mn-ea"/>
                          <a:cs typeface="+mn-cs"/>
                        </a:rPr>
                        <a:t>passarelle</a:t>
                      </a:r>
                      <a:r>
                        <a:rPr kumimoji="0" lang="en-GB" sz="1100" b="0" i="0" kern="1200" dirty="0">
                          <a:solidFill>
                            <a:schemeClr val="tx1"/>
                          </a:solidFill>
                          <a:effectLst/>
                          <a:latin typeface="+mn-lt"/>
                          <a:ea typeface="+mn-ea"/>
                          <a:cs typeface="+mn-cs"/>
                        </a:rPr>
                        <a:t> modification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Sylvain Girod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dirty="0">
                          <a:solidFill>
                            <a:schemeClr val="tx1"/>
                          </a:solidFill>
                          <a:effectLst/>
                          <a:latin typeface="+mn-lt"/>
                          <a:ea typeface="+mn-ea"/>
                          <a:cs typeface="+mn-cs"/>
                          <a:hlinkClick r:id="rId9"/>
                        </a:rPr>
                        <a:t>3121860</a:t>
                      </a:r>
                      <a:r>
                        <a:rPr lang="en-US" sz="1100" b="0" i="0" kern="1200" dirty="0">
                          <a:solidFill>
                            <a:schemeClr val="tx1"/>
                          </a:solidFill>
                          <a:effectLst/>
                          <a:latin typeface="+mn-lt"/>
                          <a:ea typeface="+mn-ea"/>
                          <a:cs typeface="+mn-cs"/>
                        </a:rPr>
                        <a:t> – SPSX-J-EC-0006</a:t>
                      </a: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7181497"/>
                  </a:ext>
                </a:extLst>
              </a:tr>
              <a:tr h="361503">
                <a:tc>
                  <a:txBody>
                    <a:bodyPr/>
                    <a:lstStyle/>
                    <a:p>
                      <a:pPr marL="0" algn="l" rtl="0" eaLnBrk="1" fontAlgn="t" latinLnBrk="0" hangingPunct="1"/>
                      <a:r>
                        <a:rPr kumimoji="0" lang="en-GB" sz="1000" b="0" i="0" kern="1200" dirty="0">
                          <a:solidFill>
                            <a:schemeClr val="tx1"/>
                          </a:solidFill>
                          <a:effectLst/>
                          <a:latin typeface="+mn-lt"/>
                          <a:ea typeface="+mn-ea"/>
                          <a:cs typeface="+mn-cs"/>
                        </a:rPr>
                        <a:t>Buffer Zone BA81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Iliasse Derrag</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10"/>
                        </a:rPr>
                        <a:t>3151414</a:t>
                      </a:r>
                      <a:r>
                        <a:rPr kumimoji="0" lang="en-GB" sz="1100" b="0" i="0" kern="1200" dirty="0">
                          <a:solidFill>
                            <a:schemeClr val="tx1"/>
                          </a:solidFill>
                          <a:effectLst/>
                          <a:latin typeface="+mn-lt"/>
                          <a:ea typeface="+mn-ea"/>
                          <a:cs typeface="+mn-cs"/>
                        </a:rPr>
                        <a:t> – SPSX-J-EC-0007</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3978956"/>
                  </a:ext>
                </a:extLst>
              </a:tr>
            </a:tbl>
          </a:graphicData>
        </a:graphic>
      </p:graphicFrame>
      <p:sp>
        <p:nvSpPr>
          <p:cNvPr id="4" name="Date Placeholder 2">
            <a:extLst>
              <a:ext uri="{FF2B5EF4-FFF2-40B4-BE49-F238E27FC236}">
                <a16:creationId xmlns:a16="http://schemas.microsoft.com/office/drawing/2014/main" id="{5A130A9E-5CD1-1270-9DBE-120722DBB272}"/>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7" name="Footer Placeholder 3">
            <a:extLst>
              <a:ext uri="{FF2B5EF4-FFF2-40B4-BE49-F238E27FC236}">
                <a16:creationId xmlns:a16="http://schemas.microsoft.com/office/drawing/2014/main" id="{7961AFEB-807C-CC91-0A05-A2445594FE51}"/>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Tree>
    <p:extLst>
      <p:ext uri="{BB962C8B-B14F-4D97-AF65-F5344CB8AC3E}">
        <p14:creationId xmlns:p14="http://schemas.microsoft.com/office/powerpoint/2010/main" val="1674454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DOCs for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8</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713314677"/>
              </p:ext>
            </p:extLst>
          </p:nvPr>
        </p:nvGraphicFramePr>
        <p:xfrm>
          <a:off x="269327" y="1083115"/>
          <a:ext cx="8353841" cy="2252134"/>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37504">
                <a:tc gridSpan="5">
                  <a:txBody>
                    <a:bodyPr/>
                    <a:lstStyle/>
                    <a:p>
                      <a:pPr algn="l" fontAlgn="t"/>
                      <a:r>
                        <a:rPr lang="en-US" sz="1100" b="1" i="0" u="none" strike="noStrike" dirty="0">
                          <a:solidFill>
                            <a:srgbClr val="FF0000"/>
                          </a:solidFill>
                          <a:effectLst/>
                          <a:latin typeface="Arial" panose="020B0604020202020204" pitchFamily="34" charset="0"/>
                        </a:rPr>
                        <a:t>ECR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33883">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57302">
                <a:tc>
                  <a:txBody>
                    <a:bodyPr/>
                    <a:lstStyle/>
                    <a:p>
                      <a:pPr marL="0" algn="l" rtl="0" eaLnBrk="1" fontAlgn="t" latinLnBrk="0" hangingPunct="1"/>
                      <a:r>
                        <a:rPr kumimoji="0" lang="en-GB" sz="1100" b="0" i="0" kern="1200" dirty="0">
                          <a:solidFill>
                            <a:schemeClr val="tx1"/>
                          </a:solidFill>
                          <a:effectLst/>
                          <a:latin typeface="+mn-lt"/>
                          <a:ea typeface="+mn-ea"/>
                          <a:cs typeface="+mn-cs"/>
                        </a:rPr>
                        <a:t>TT61 Magnet Storage</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err="1">
                          <a:solidFill>
                            <a:schemeClr val="tx1"/>
                          </a:solidFill>
                          <a:effectLst/>
                          <a:latin typeface="+mn-lt"/>
                          <a:ea typeface="+mn-ea"/>
                          <a:cs typeface="+mn-cs"/>
                        </a:rPr>
                        <a:t>Germana</a:t>
                      </a:r>
                      <a:r>
                        <a:rPr kumimoji="0" lang="en-US" sz="1100" b="0" i="0" kern="1200" dirty="0">
                          <a:solidFill>
                            <a:schemeClr val="tx1"/>
                          </a:solidFill>
                          <a:effectLst/>
                          <a:latin typeface="+mn-lt"/>
                          <a:ea typeface="+mn-ea"/>
                          <a:cs typeface="+mn-cs"/>
                        </a:rPr>
                        <a:t> </a:t>
                      </a:r>
                      <a:r>
                        <a:rPr kumimoji="0" lang="en-US" sz="1100" b="0" i="0" kern="1200" dirty="0" err="1">
                          <a:solidFill>
                            <a:schemeClr val="tx1"/>
                          </a:solidFill>
                          <a:effectLst/>
                          <a:latin typeface="+mn-lt"/>
                          <a:ea typeface="+mn-ea"/>
                          <a:cs typeface="+mn-cs"/>
                        </a:rPr>
                        <a:t>Riddone</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err="1">
                          <a:solidFill>
                            <a:srgbClr val="000000"/>
                          </a:solidFill>
                          <a:effectLst/>
                          <a:latin typeface="Arial" panose="020B0604020202020204" pitchFamily="34" charset="0"/>
                        </a:rPr>
                        <a:t>HiRadMat</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3157327</a:t>
                      </a:r>
                      <a:r>
                        <a:rPr kumimoji="0" lang="en-GB" sz="1100" b="0" i="0" kern="1200" dirty="0">
                          <a:solidFill>
                            <a:schemeClr val="tx1"/>
                          </a:solidFill>
                          <a:effectLst/>
                          <a:latin typeface="+mn-lt"/>
                          <a:ea typeface="+mn-ea"/>
                          <a:cs typeface="+mn-cs"/>
                        </a:rPr>
                        <a:t> – ACC-PM-MG-0006</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4297614"/>
                  </a:ext>
                </a:extLst>
              </a:tr>
              <a:tr h="357302">
                <a:tc>
                  <a:txBody>
                    <a:bodyPr/>
                    <a:lstStyle/>
                    <a:p>
                      <a:pPr lvl="0">
                        <a:buNone/>
                      </a:pPr>
                      <a:r>
                        <a:rPr kumimoji="0" lang="en-GB" sz="1100" b="0" i="0" kern="1200" dirty="0">
                          <a:solidFill>
                            <a:schemeClr val="tx1"/>
                          </a:solidFill>
                          <a:effectLst/>
                          <a:latin typeface="+mn-lt"/>
                          <a:ea typeface="+mn-ea"/>
                          <a:cs typeface="+mn-cs"/>
                        </a:rPr>
                        <a:t>Vacuum Chamber Installation in F61.MBXHD025 for CHIMERA/HEARTS</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eaLnBrk="1" latinLnBrk="0" hangingPunct="1">
                        <a:buNone/>
                      </a:pPr>
                      <a:r>
                        <a:rPr kumimoji="0" lang="en-US" sz="1100" b="0" i="0" kern="1200" dirty="0">
                          <a:solidFill>
                            <a:schemeClr val="tx1"/>
                          </a:solidFill>
                          <a:effectLst/>
                          <a:latin typeface="+mn-lt"/>
                          <a:ea typeface="+mn-ea"/>
                          <a:cs typeface="+mn-cs"/>
                        </a:rPr>
                        <a:t>Dipanwita Banerjee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kumimoji="0" lang="en-US" sz="1100" b="0" i="0" kern="1200" dirty="0">
                          <a:solidFill>
                            <a:schemeClr val="tx1"/>
                          </a:solidFill>
                          <a:effectLst/>
                          <a:latin typeface="+mn-lt"/>
                          <a:ea typeface="+mn-ea"/>
                          <a:cs typeface="+mn-cs"/>
                          <a:hlinkClick r:id="rId3"/>
                        </a:rPr>
                        <a:t>3138917</a:t>
                      </a:r>
                      <a:r>
                        <a:rPr kumimoji="0" lang="en-US" sz="1100" b="0" i="0" kern="1200" dirty="0">
                          <a:solidFill>
                            <a:schemeClr val="tx1"/>
                          </a:solidFill>
                          <a:effectLst/>
                          <a:latin typeface="+mn-lt"/>
                          <a:ea typeface="+mn-ea"/>
                          <a:cs typeface="+mn-cs"/>
                        </a:rPr>
                        <a:t> – PSZ-V-EC-0001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0176492"/>
                  </a:ext>
                </a:extLst>
              </a:tr>
              <a:tr h="357302">
                <a:tc>
                  <a:txBody>
                    <a:bodyPr/>
                    <a:lstStyle/>
                    <a:p>
                      <a:pPr marL="0" algn="l" rtl="0" eaLnBrk="1" fontAlgn="t" latinLnBrk="0" hangingPunct="1"/>
                      <a:r>
                        <a:rPr kumimoji="0" lang="en-GB" sz="1100" b="0" i="0" kern="1200" dirty="0">
                          <a:solidFill>
                            <a:schemeClr val="tx1"/>
                          </a:solidFill>
                          <a:effectLst/>
                          <a:latin typeface="+mn-lt"/>
                          <a:ea typeface="+mn-ea"/>
                          <a:cs typeface="+mn-cs"/>
                        </a:rPr>
                        <a:t>EHN1 Workshop Refurbishment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Iliasse Derrag</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dirty="0">
                          <a:solidFill>
                            <a:schemeClr val="tx1"/>
                          </a:solidFill>
                          <a:effectLst/>
                          <a:latin typeface="+mn-lt"/>
                          <a:ea typeface="+mn-ea"/>
                          <a:cs typeface="+mn-cs"/>
                          <a:hlinkClick r:id="rId4"/>
                        </a:rPr>
                        <a:t>3089621</a:t>
                      </a:r>
                      <a:r>
                        <a:rPr lang="en-US" sz="1100" b="0" i="0" kern="1200" dirty="0">
                          <a:solidFill>
                            <a:schemeClr val="tx1"/>
                          </a:solidFill>
                          <a:effectLst/>
                          <a:latin typeface="+mn-lt"/>
                          <a:ea typeface="+mn-ea"/>
                          <a:cs typeface="+mn-cs"/>
                        </a:rPr>
                        <a:t> – SPSX-J-EC-0005</a:t>
                      </a: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1387868"/>
                  </a:ext>
                </a:extLst>
              </a:tr>
              <a:tr h="357302">
                <a:tc>
                  <a:txBody>
                    <a:bodyPr/>
                    <a:lstStyle/>
                    <a:p>
                      <a:pPr lvl="0">
                        <a:buNone/>
                      </a:pPr>
                      <a:r>
                        <a:rPr kumimoji="0" lang="en-GB" sz="1100" b="0" i="0" kern="1200" dirty="0">
                          <a:solidFill>
                            <a:schemeClr val="tx1"/>
                          </a:solidFill>
                          <a:effectLst/>
                          <a:latin typeface="+mn-lt"/>
                          <a:ea typeface="+mn-ea"/>
                          <a:cs typeface="+mn-cs"/>
                        </a:rPr>
                        <a:t>M2 Beamline Vacuum Modifications during YETS24-25</a:t>
                      </a:r>
                      <a:endParaRPr kumimoji="0" lang="en-GB"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eaLnBrk="1" latinLnBrk="0" hangingPunct="1">
                        <a:lnSpc>
                          <a:spcPct val="100000"/>
                        </a:lnSpc>
                        <a:spcBef>
                          <a:spcPts val="0"/>
                        </a:spcBef>
                        <a:spcAft>
                          <a:spcPts val="0"/>
                        </a:spcAft>
                        <a:buClrTx/>
                        <a:buSzTx/>
                        <a:buFontTx/>
                        <a:buNone/>
                      </a:pPr>
                      <a:r>
                        <a:rPr kumimoji="0" lang="en-US" sz="1100" b="0" i="0" kern="1200" dirty="0">
                          <a:solidFill>
                            <a:schemeClr val="tx1"/>
                          </a:solidFill>
                          <a:effectLst/>
                          <a:latin typeface="+mn-lt"/>
                          <a:ea typeface="+mn-ea"/>
                          <a:cs typeface="+mn-cs"/>
                        </a:rPr>
                        <a:t>Giulia Romagnoli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 – NACONS</a:t>
                      </a:r>
                      <a:endParaRPr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lang="en-US" sz="1100" b="0" i="0" kern="1200" dirty="0">
                          <a:solidFill>
                            <a:schemeClr val="tx1"/>
                          </a:solidFill>
                          <a:effectLst/>
                          <a:latin typeface="+mn-lt"/>
                          <a:ea typeface="+mn-ea"/>
                          <a:cs typeface="+mn-cs"/>
                          <a:hlinkClick r:id="rId5"/>
                        </a:rPr>
                        <a:t>3169186</a:t>
                      </a:r>
                      <a:r>
                        <a:rPr lang="en-US" sz="1100" b="0" i="0" kern="1200" dirty="0">
                          <a:solidFill>
                            <a:schemeClr val="tx1"/>
                          </a:solidFill>
                          <a:effectLst/>
                          <a:latin typeface="+mn-lt"/>
                          <a:ea typeface="+mn-ea"/>
                          <a:cs typeface="+mn-cs"/>
                        </a:rPr>
                        <a:t> – SPSX-V-EC-0003</a:t>
                      </a:r>
                      <a:endParaRPr kumimoji="0"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48083"/>
                  </a:ext>
                </a:extLst>
              </a:tr>
            </a:tbl>
          </a:graphicData>
        </a:graphic>
      </p:graphicFrame>
      <p:sp>
        <p:nvSpPr>
          <p:cNvPr id="3" name="Date Placeholder 2">
            <a:extLst>
              <a:ext uri="{FF2B5EF4-FFF2-40B4-BE49-F238E27FC236}">
                <a16:creationId xmlns:a16="http://schemas.microsoft.com/office/drawing/2014/main" id="{4C337F1D-7E55-C78A-3483-590AAB59EC8F}"/>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8" name="Footer Placeholder 3">
            <a:extLst>
              <a:ext uri="{FF2B5EF4-FFF2-40B4-BE49-F238E27FC236}">
                <a16:creationId xmlns:a16="http://schemas.microsoft.com/office/drawing/2014/main" id="{E013824D-D7D5-9C62-2210-27008D15FEA5}"/>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Tree>
    <p:extLst>
      <p:ext uri="{BB962C8B-B14F-4D97-AF65-F5344CB8AC3E}">
        <p14:creationId xmlns:p14="http://schemas.microsoft.com/office/powerpoint/2010/main" val="2115164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9</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ACC-PM-MG-0006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fontAlgn="t"/>
            <a:r>
              <a:rPr lang="en-GB" dirty="0">
                <a:latin typeface="+mn-lt"/>
              </a:rPr>
              <a:t>Storage of 35 Magnets in TT61 for ET and BST Projects</a:t>
            </a: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Germana Riddone</a:t>
            </a:r>
            <a:endParaRPr lang="en-GB" sz="900" i="1" dirty="0"/>
          </a:p>
        </p:txBody>
      </p:sp>
      <p:sp>
        <p:nvSpPr>
          <p:cNvPr id="10" name="TextBox 9">
            <a:extLst>
              <a:ext uri="{FF2B5EF4-FFF2-40B4-BE49-F238E27FC236}">
                <a16:creationId xmlns:a16="http://schemas.microsoft.com/office/drawing/2014/main" id="{81B8AA8B-2672-A9D7-52FF-F9265C037616}"/>
              </a:ext>
            </a:extLst>
          </p:cNvPr>
          <p:cNvSpPr txBox="1"/>
          <p:nvPr/>
        </p:nvSpPr>
        <p:spPr>
          <a:xfrm>
            <a:off x="1794933" y="1271633"/>
            <a:ext cx="7349067" cy="461665"/>
          </a:xfrm>
          <a:prstGeom prst="rect">
            <a:avLst/>
          </a:prstGeom>
          <a:noFill/>
        </p:spPr>
        <p:txBody>
          <a:bodyPr wrap="square">
            <a:spAutoFit/>
          </a:bodyPr>
          <a:lstStyle/>
          <a:p>
            <a:r>
              <a:rPr lang="en-GB" sz="1200" dirty="0"/>
              <a:t>This document covers the displacement of 35 magnets from TT4 and TT5 to TT61 during YETS24-25 to allocate space for ET and BST Project. </a:t>
            </a:r>
          </a:p>
        </p:txBody>
      </p:sp>
      <p:sp>
        <p:nvSpPr>
          <p:cNvPr id="11" name="Date Placeholder 2">
            <a:extLst>
              <a:ext uri="{FF2B5EF4-FFF2-40B4-BE49-F238E27FC236}">
                <a16:creationId xmlns:a16="http://schemas.microsoft.com/office/drawing/2014/main" id="{D4FEE324-0BE2-A233-69F7-ECD623625A34}"/>
              </a:ext>
            </a:extLst>
          </p:cNvPr>
          <p:cNvSpPr>
            <a:spLocks noGrp="1"/>
          </p:cNvSpPr>
          <p:nvPr>
            <p:ph type="dt" sz="half" idx="10"/>
          </p:nvPr>
        </p:nvSpPr>
        <p:spPr>
          <a:xfrm>
            <a:off x="2295525" y="6356350"/>
            <a:ext cx="1371600" cy="365125"/>
          </a:xfrm>
        </p:spPr>
        <p:txBody>
          <a:bodyPr/>
          <a:lstStyle/>
          <a:p>
            <a:pPr>
              <a:defRPr/>
            </a:pPr>
            <a:r>
              <a:rPr lang="fr-FR" dirty="0"/>
              <a:t>5-11-2024</a:t>
            </a:r>
            <a:endParaRPr lang="en-US" dirty="0"/>
          </a:p>
        </p:txBody>
      </p:sp>
      <p:sp>
        <p:nvSpPr>
          <p:cNvPr id="13" name="Footer Placeholder 3">
            <a:extLst>
              <a:ext uri="{FF2B5EF4-FFF2-40B4-BE49-F238E27FC236}">
                <a16:creationId xmlns:a16="http://schemas.microsoft.com/office/drawing/2014/main" id="{A33C20AE-2459-4DDA-4B9A-F47EA2C68FFB}"/>
              </a:ext>
            </a:extLst>
          </p:cNvPr>
          <p:cNvSpPr>
            <a:spLocks noGrp="1"/>
          </p:cNvSpPr>
          <p:nvPr>
            <p:ph type="ftr" sz="quarter" idx="11"/>
          </p:nvPr>
        </p:nvSpPr>
        <p:spPr>
          <a:xfrm>
            <a:off x="3667125" y="6356350"/>
            <a:ext cx="4289425" cy="365125"/>
          </a:xfrm>
        </p:spPr>
        <p:txBody>
          <a:bodyPr/>
          <a:lstStyle/>
          <a:p>
            <a:pPr>
              <a:defRPr/>
            </a:pPr>
            <a:r>
              <a:rPr lang="en-US" dirty="0"/>
              <a:t>177th EATM Meeting</a:t>
            </a:r>
          </a:p>
        </p:txBody>
      </p:sp>
      <p:sp>
        <p:nvSpPr>
          <p:cNvPr id="14" name="TextBox 13">
            <a:extLst>
              <a:ext uri="{FF2B5EF4-FFF2-40B4-BE49-F238E27FC236}">
                <a16:creationId xmlns:a16="http://schemas.microsoft.com/office/drawing/2014/main" id="{AA0079F4-5014-C741-DA77-B0C3401DC781}"/>
              </a:ext>
            </a:extLst>
          </p:cNvPr>
          <p:cNvSpPr txBox="1"/>
          <p:nvPr/>
        </p:nvSpPr>
        <p:spPr>
          <a:xfrm>
            <a:off x="315015" y="2532224"/>
            <a:ext cx="2562707" cy="2123658"/>
          </a:xfrm>
          <a:prstGeom prst="rect">
            <a:avLst/>
          </a:prstGeom>
          <a:noFill/>
        </p:spPr>
        <p:txBody>
          <a:bodyPr wrap="square">
            <a:spAutoFit/>
          </a:bodyPr>
          <a:lstStyle/>
          <a:p>
            <a:r>
              <a:rPr lang="en-GB" sz="1200" dirty="0"/>
              <a:t>TT4 (Building 804) was occupied by a series of magnets, of which 35 remain. These are planned to be moved to TT61 to create space for the Beam Screen Treatment (BST) project and the Einstein Telescope (ET) project, which will both be located in TT4.</a:t>
            </a:r>
          </a:p>
          <a:p>
            <a:endParaRPr lang="en-GB" sz="1200" dirty="0"/>
          </a:p>
          <a:p>
            <a:r>
              <a:rPr lang="en-GB" sz="1200" dirty="0"/>
              <a:t>In TT61, some supports will be dismounted.</a:t>
            </a:r>
          </a:p>
        </p:txBody>
      </p:sp>
      <p:pic>
        <p:nvPicPr>
          <p:cNvPr id="17" name="Picture 16">
            <a:extLst>
              <a:ext uri="{FF2B5EF4-FFF2-40B4-BE49-F238E27FC236}">
                <a16:creationId xmlns:a16="http://schemas.microsoft.com/office/drawing/2014/main" id="{7223739D-BFEB-86A7-8234-EED38A90D202}"/>
              </a:ext>
            </a:extLst>
          </p:cNvPr>
          <p:cNvPicPr>
            <a:picLocks noChangeAspect="1"/>
          </p:cNvPicPr>
          <p:nvPr/>
        </p:nvPicPr>
        <p:blipFill>
          <a:blip r:embed="rId3"/>
          <a:stretch>
            <a:fillRect/>
          </a:stretch>
        </p:blipFill>
        <p:spPr>
          <a:xfrm>
            <a:off x="3217473" y="1903463"/>
            <a:ext cx="5429172" cy="4282721"/>
          </a:xfrm>
          <a:prstGeom prst="rect">
            <a:avLst/>
          </a:prstGeom>
        </p:spPr>
      </p:pic>
    </p:spTree>
    <p:extLst>
      <p:ext uri="{BB962C8B-B14F-4D97-AF65-F5344CB8AC3E}">
        <p14:creationId xmlns:p14="http://schemas.microsoft.com/office/powerpoint/2010/main" val="2887299396"/>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30216</TotalTime>
  <Words>1825</Words>
  <Application>Microsoft Office PowerPoint</Application>
  <PresentationFormat>On-screen Show (4:3)</PresentationFormat>
  <Paragraphs>361</Paragraphs>
  <Slides>23</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MS PGothic</vt:lpstr>
      <vt:lpstr>Arial</vt:lpstr>
      <vt:lpstr>Calibri</vt:lpstr>
      <vt:lpstr>Corbel</vt:lpstr>
      <vt:lpstr>Verdana</vt:lpstr>
      <vt:lpstr>CERN_ENdept_Presentation_ArialFont copy</vt:lpstr>
      <vt:lpstr>ECR/Documents for Information and Approval</vt:lpstr>
      <vt:lpstr>LIST OF DOCUMENTS for Info</vt:lpstr>
      <vt:lpstr>PowerPoint Presentation</vt:lpstr>
      <vt:lpstr>PowerPoint Presentation</vt:lpstr>
      <vt:lpstr>PowerPoint Presentation</vt:lpstr>
      <vt:lpstr>PowerPoint Presentation</vt:lpstr>
      <vt:lpstr>LIST OF DOC for FUTURE APPROVAL</vt:lpstr>
      <vt:lpstr>LIST OF DOCs for APPROVAL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Department Template</dc:title>
  <dc:creator>Roberto Losito</dc:creator>
  <cp:lastModifiedBy>Giulia Romagnoli</cp:lastModifiedBy>
  <cp:revision>1628</cp:revision>
  <cp:lastPrinted>2021-09-07T15:36:10Z</cp:lastPrinted>
  <dcterms:created xsi:type="dcterms:W3CDTF">2016-04-11T07:30:05Z</dcterms:created>
  <dcterms:modified xsi:type="dcterms:W3CDTF">2024-11-05T12:54:50Z</dcterms:modified>
</cp:coreProperties>
</file>