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94" r:id="rId2"/>
    <p:sldId id="296" r:id="rId3"/>
    <p:sldId id="297" r:id="rId4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0" autoAdjust="0"/>
    <p:restoredTop sz="97505"/>
  </p:normalViewPr>
  <p:slideViewPr>
    <p:cSldViewPr>
      <p:cViewPr varScale="1">
        <p:scale>
          <a:sx n="122" d="100"/>
          <a:sy n="122" d="100"/>
        </p:scale>
        <p:origin x="96" y="139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11/20/2024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20/11/2024</a:t>
            </a: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PUMA@ISOLDE meeting #8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20/11/2024</a:t>
            </a: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PUMA@ISOLDE meeting #8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20/11/2024</a:t>
            </a: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PUMA@ISOLDE meeting #8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20/11/2024</a:t>
            </a: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PUMA@ISOLDE meeting #8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20/11/2024</a:t>
            </a:r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PUMA@ISOLDE meeting #8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20/11/2024</a:t>
            </a: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PUMA@ISOLDE meeting #8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20/11/2024</a:t>
            </a: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PUMA@ISOLDE meeting #8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20/11/2024</a:t>
            </a:r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PUMA@ISOLDE meeting #8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en-GB"/>
              <a:t>20/11/2024</a:t>
            </a: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PUMA@ISOLDE meeting #8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20/11/2024</a:t>
            </a: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PUMA@ISOLDE meeting #8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20/11/2024</a:t>
            </a:r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PUMA@ISOLDE meeting #8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20/11/2024</a:t>
            </a: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PUMA@ISOLDE meeting #8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20/11/2024</a:t>
            </a:r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PUMA@ISOLDE meeting #8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20/11/2024</a:t>
            </a:r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PUMA@ISOLDE meeting #8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20/11/2024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PUMA@ISOLDE meeting #8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20/11/2024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PUMA@ISOLDE meeting #8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</p:sldLayoutIdLst>
  <p:hf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2FF83-BC32-7185-3904-3D8225F380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384" y="332656"/>
            <a:ext cx="11380812" cy="1084263"/>
          </a:xfrm>
        </p:spPr>
        <p:txBody>
          <a:bodyPr/>
          <a:lstStyle/>
          <a:p>
            <a:r>
              <a:rPr lang="en-US" dirty="0"/>
              <a:t>Today's agenda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F19C34-8ADC-DBE8-3D10-2FEA893CA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</a:t>
            </a:fld>
            <a:endParaRPr lang="en-US"/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99CA74EA-9A60-A262-7A12-15EDC1CE98C6}"/>
              </a:ext>
            </a:extLst>
          </p:cNvPr>
          <p:cNvSpPr>
            <a:spLocks noGrp="1"/>
          </p:cNvSpPr>
          <p:nvPr>
            <p:ph sz="half" idx="2"/>
          </p:nvPr>
        </p:nvSpPr>
        <p:spPr bwMode="auto">
          <a:xfrm>
            <a:off x="259804" y="836712"/>
            <a:ext cx="4680519" cy="4392489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  <a:defRPr/>
            </a:pPr>
            <a:r>
              <a:rPr lang="en-US" sz="1800" dirty="0"/>
              <a:t>Updating form September's meeting, thanks to everyone for your effort and shortness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n-GB" sz="1800" dirty="0"/>
              <a:t>More dedicated meetings - ongoing</a:t>
            </a:r>
          </a:p>
          <a:p>
            <a:pPr marL="0" indent="0">
              <a:buNone/>
              <a:defRPr/>
            </a:pPr>
            <a:r>
              <a:rPr lang="en-GB" sz="1800" dirty="0"/>
              <a:t>Goal of today's meeting: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n-GB" sz="1800" dirty="0"/>
              <a:t>Update everyone on the progress of the project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n-GB" sz="1800" dirty="0"/>
              <a:t>Verify and share information between teams (What is still missing? Do you need input from others?)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n-GB" sz="1800" dirty="0"/>
              <a:t>Budget:</a:t>
            </a:r>
            <a:br>
              <a:rPr lang="en-GB" sz="1800" dirty="0"/>
            </a:br>
            <a:r>
              <a:rPr lang="en-GB" sz="1800" dirty="0"/>
              <a:t>Please revise the 2023 numbers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n-GB" sz="1800" dirty="0"/>
              <a:t>Layout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n-GB" sz="1800" dirty="0"/>
              <a:t>Project timeline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4C368AD-AF82-D6A5-F4B9-E1FDDE6DFF0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6073" b="606"/>
          <a:stretch/>
        </p:blipFill>
        <p:spPr>
          <a:xfrm>
            <a:off x="5303912" y="1"/>
            <a:ext cx="6840760" cy="6309320"/>
          </a:xfrm>
          <a:prstGeom prst="rect">
            <a:avLst/>
          </a:prstGeom>
        </p:spPr>
      </p:pic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5671AD6-21FD-F471-E585-50CBFCA871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20/11/2024</a:t>
            </a:r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46EC9E2B-685A-67FE-9E14-692D88A9B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PUMA@ISOLDE meeting #8</a:t>
            </a:r>
          </a:p>
        </p:txBody>
      </p:sp>
    </p:spTree>
    <p:extLst>
      <p:ext uri="{BB962C8B-B14F-4D97-AF65-F5344CB8AC3E}">
        <p14:creationId xmlns:p14="http://schemas.microsoft.com/office/powerpoint/2010/main" val="2443741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E797322-8086-FCE2-4B94-F83F425CFE2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29" t="1382" r="729" b="22884"/>
          <a:stretch/>
        </p:blipFill>
        <p:spPr>
          <a:xfrm>
            <a:off x="839416" y="273984"/>
            <a:ext cx="11161240" cy="603533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A32FF83-BC32-7185-3904-3D8225F38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Layout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F19C34-8ADC-DBE8-3D10-2FEA893CA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99EC74-2B76-67F1-099B-D8664CADFE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20/11/2024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28373C-5B28-5FBF-114B-0D72467705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PUMA@ISOLDE meeting #8</a:t>
            </a:r>
          </a:p>
        </p:txBody>
      </p:sp>
    </p:spTree>
    <p:extLst>
      <p:ext uri="{BB962C8B-B14F-4D97-AF65-F5344CB8AC3E}">
        <p14:creationId xmlns:p14="http://schemas.microsoft.com/office/powerpoint/2010/main" val="22607323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2FF83-BC32-7185-3904-3D8225F38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Schedule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F19C34-8ADC-DBE8-3D10-2FEA893CA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99EC74-2B76-67F1-099B-D8664CADFE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20/11/2024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28373C-5B28-5FBF-114B-0D72467705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PUMA@ISOLDE meeting #8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B6F02F8-C990-4209-8EAF-BECA11A166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452" y="861324"/>
            <a:ext cx="11027096" cy="5303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3249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6018</TotalTime>
  <Words>89</Words>
  <Application>Microsoft Office PowerPoint</Application>
  <DocSecurity>0</DocSecurity>
  <PresentationFormat>Widescreen</PresentationFormat>
  <Paragraphs>20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Wingdings</vt:lpstr>
      <vt:lpstr>Office Theme</vt:lpstr>
      <vt:lpstr>Today's agenda</vt:lpstr>
      <vt:lpstr>Layout</vt:lpstr>
      <vt:lpstr>Schedule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PUMA@ISOLDE day  WP1: Management and Coordination</dc:title>
  <dc:subject/>
  <dc:creator>Oliver Aberle</dc:creator>
  <cp:keywords/>
  <dc:description/>
  <cp:lastModifiedBy>Oliver Aberle</cp:lastModifiedBy>
  <cp:revision>10</cp:revision>
  <dcterms:created xsi:type="dcterms:W3CDTF">2024-05-27T09:01:21Z</dcterms:created>
  <dcterms:modified xsi:type="dcterms:W3CDTF">2024-11-20T08:46:02Z</dcterms:modified>
  <cp:category/>
  <dc:identifier/>
  <cp:contentStatus/>
  <dc:language/>
  <cp:version/>
</cp:coreProperties>
</file>