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364F3-7628-93EB-C175-298BC49594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EFC0E-7092-65B4-B038-69EF96C5A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1BD6B-27CA-994E-A4DA-1A764391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791A7-04E0-2890-0BCA-F5D60FC0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4F774-AAEB-6DB2-2B60-3C43BEF5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10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93B25-21F6-2BC6-C119-026720A00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F655A3-24E7-D850-64F7-D5D1A3628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C7190-0C7D-BD70-974A-C4B25C540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BB4F-D5C0-FEA7-296A-BE8ACFCB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000F1-DB73-F8B0-C94C-57F461EDA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2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E91DC6-0761-60F6-A0E2-DE5FE0CD1C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8A02A9-BB19-771B-90BC-786ADFEC1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72204-7256-3117-294B-041B995D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37C41-BE09-0507-2050-45678BD2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9DA76-3BF2-1647-2392-933F52CB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58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1818-F94C-5356-480E-8E65D53E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05B2C-D9CB-CAA8-26E6-001A4BB7C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FDD2D-2266-AFB4-F499-0FF90CBA9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E9F95-6F0F-D086-1E13-F1F21A18F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E29A3-3CA0-7FE7-706F-C14AC3E33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42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045FF-9A98-6253-4342-95D9584BC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43E78-4FF4-62C2-0779-D47156DED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0C87C-E88E-869F-F362-39A4817A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F4A24-1D5F-DF1A-20DC-631F9BF6D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60B58-686C-0348-349D-BECDA1DA4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14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255D-62C1-B50B-8BA7-C15E0F757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F1C79-55B6-B8BF-0289-75C8BF79C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FF580-97F2-5D91-4927-DEA2706C2B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388A2-FCED-BC41-A1D6-274F010C4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ED601D-86AE-051F-CF17-6E5F57E5C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C00C6-DA43-C470-608F-312AA76C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54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93546-9DA8-CF44-F9CB-CCD7A1C30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53FA8-9F06-731B-0260-8039CEA56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25B90-12EE-9D06-3585-39C1A97702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824960-9A73-11D0-A47D-0F7004C64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06C4F5-BC6D-96BB-AC97-BF859D107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6A47EF-258B-3B02-5116-B4F4990C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C78BCE-E897-47B3-2EFE-0B5B6713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DA59B-0BD3-B3A6-86F8-0070BBF1D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1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88EB-2940-EF99-A7FD-9F75433C6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4310E4-1CA0-7AA8-3FA8-5FE5617E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5D546-1A1F-0A33-4315-0524D5E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F80B9C-E5C0-4FDD-1FA2-AD5E775D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83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094997-84DF-49E4-ACD4-B177F1673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A86726-4E27-81C3-9D03-06C069027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15675-0092-CF35-8D73-7DD247467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83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124A7-D794-E768-4F3B-BB4EBFE96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922F-8D17-1C63-EF76-EE3D04E58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4AC33-FE0A-2F61-D134-315CB91FA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DAB1C0-2EDE-AE99-7618-34F1AE578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00927D-19B2-F22D-FD92-F37156475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7AA66-2B46-FF5A-2B47-6F0D8B92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17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A7BE7-E8A4-665D-BB42-5555980BC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3473A3-9C81-46ED-424E-F145B15B7A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E310F5-B9F5-CFBC-6878-FF459FEFD1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9ACD7-A71A-BCF7-5A31-084BC307C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DDC781-3BA6-052B-1045-679E4CD46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E7B04-8180-C0F1-6FEE-034A7CCF1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2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26F51D-145E-F284-DA49-3E6BCD25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6C554-13DC-07BD-6698-7FB8CC082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1CB2B-3B91-5C10-AF3B-69249284E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85202A-AC37-415A-A4FC-DEDE8EBD3971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ED707-01C5-7134-2789-6A12117BA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A5181-876B-4574-7B1E-7637F55D8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3CB67D-B2E6-4B12-B220-98F5AD624A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27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4EAF67D-F14C-6A78-0B7C-D269C320CA53}"/>
              </a:ext>
            </a:extLst>
          </p:cNvPr>
          <p:cNvSpPr txBox="1"/>
          <p:nvPr/>
        </p:nvSpPr>
        <p:spPr>
          <a:xfrm>
            <a:off x="0" y="2521059"/>
            <a:ext cx="1219200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BSR activities in YETS 24-25</a:t>
            </a:r>
          </a:p>
          <a:p>
            <a:pPr algn="ctr"/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D. Butti, S. Burger</a:t>
            </a: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05/11/2024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95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DD23766-D22D-895A-F884-7B795123CC36}"/>
              </a:ext>
            </a:extLst>
          </p:cNvPr>
          <p:cNvSpPr txBox="1"/>
          <p:nvPr/>
        </p:nvSpPr>
        <p:spPr>
          <a:xfrm>
            <a:off x="337446" y="329639"/>
            <a:ext cx="11517107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Pending activities</a:t>
            </a:r>
          </a:p>
          <a:p>
            <a:pPr>
              <a:spcBef>
                <a:spcPts val="600"/>
              </a:spcBef>
            </a:pPr>
            <a:endParaRPr lang="en-US" sz="1600" b="1" dirty="0">
              <a:solidFill>
                <a:srgbClr val="4EA7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Confirmed activities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exchange of BSRT viewports and mirrors (see next slide)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installation of new BSRTMB compact imaging system (pending approval of CERN council and UN general assembly)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deployment of new intensifiers on BSRTs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regular BSRT maintenance (e.g. filter replacement)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upgrade of BSRL optics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final re-alignment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re-commissioning of BSRTMB actuators (on BE-CEM side but may ask for assistance)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Non-confirmed of low priority activities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replacement of BSRT steering motors (especially B1V)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installation of new pneumatics group in BSRT B2 for filter validation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installation of status lights for BSR sensitive devices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replacement of green laser in B2 (lower power solid state as on B1)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changes in BSRH?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upgrade to BSRAN?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anything with BATMON/RADMON?</a:t>
            </a:r>
          </a:p>
        </p:txBody>
      </p:sp>
    </p:spTree>
    <p:extLst>
      <p:ext uri="{BB962C8B-B14F-4D97-AF65-F5344CB8AC3E}">
        <p14:creationId xmlns:p14="http://schemas.microsoft.com/office/powerpoint/2010/main" val="3082331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DD23766-D22D-895A-F884-7B795123CC36}"/>
              </a:ext>
            </a:extLst>
          </p:cNvPr>
          <p:cNvSpPr txBox="1"/>
          <p:nvPr/>
        </p:nvSpPr>
        <p:spPr>
          <a:xfrm>
            <a:off x="242115" y="174263"/>
            <a:ext cx="11517107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Status of viewports and mirrors</a:t>
            </a:r>
          </a:p>
          <a:p>
            <a:pPr>
              <a:spcBef>
                <a:spcPts val="600"/>
              </a:spcBef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Viewports BSRT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 spares available in ML storage: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CRVFWCG005-CR010039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CRVFWCG005-CR010040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They were properly marked in EAM to location 865-R-B01 A04L (together with the rest of the BSRT material)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were order this year (delivery in September)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 D</a:t>
            </a: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id they arrive?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Mirrors</a:t>
            </a:r>
            <a:endParaRPr lang="en-CH" sz="1600" b="1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CH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BSRT B2:</a:t>
            </a:r>
            <a:endParaRPr lang="en-CH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4EA72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Already has new mirror type</a:t>
            </a:r>
            <a:r>
              <a:rPr lang="en-US" sz="1600" dirty="0">
                <a:solidFill>
                  <a:srgbClr val="4EA72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(installed in YETS 21-22)</a:t>
            </a:r>
            <a:endParaRPr lang="en-CH" sz="1600" dirty="0">
              <a:solidFill>
                <a:srgbClr val="4EA72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Viewport replacement </a:t>
            </a:r>
            <a:r>
              <a:rPr lang="en-US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decision</a:t>
            </a: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 be </a:t>
            </a:r>
            <a:r>
              <a:rPr lang="en-US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taken</a:t>
            </a: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last moment</a:t>
            </a:r>
          </a:p>
          <a:p>
            <a:pPr>
              <a:spcBef>
                <a:spcPts val="600"/>
              </a:spcBef>
            </a:pPr>
            <a:r>
              <a:rPr lang="en-CH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r>
              <a:rPr lang="en-CH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BSRT B1:</a:t>
            </a:r>
            <a:endParaRPr lang="en-CH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Still with old mirror type</a:t>
            </a:r>
            <a:r>
              <a:rPr lang="en-US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should</a:t>
            </a: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 changed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Viewport replacement is clearly needed</a:t>
            </a:r>
            <a:r>
              <a:rPr lang="en-CH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CH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BSRTMB:</a:t>
            </a:r>
            <a:endParaRPr lang="en-CH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Mirror should be changed if we want to try to monitor something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4EA72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Viewport is already the good type</a:t>
            </a:r>
          </a:p>
        </p:txBody>
      </p:sp>
      <p:pic>
        <p:nvPicPr>
          <p:cNvPr id="13" name="Picture 12" descr="A close up of a metal object&#10;&#10;Description automatically generated">
            <a:extLst>
              <a:ext uri="{FF2B5EF4-FFF2-40B4-BE49-F238E27FC236}">
                <a16:creationId xmlns:a16="http://schemas.microsoft.com/office/drawing/2014/main" id="{89BBB3F2-3954-418E-4681-1B8F4CAC5E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06" t="18273"/>
          <a:stretch/>
        </p:blipFill>
        <p:spPr>
          <a:xfrm>
            <a:off x="6936921" y="3955909"/>
            <a:ext cx="1948015" cy="164256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AEA2B8D-21F4-CB84-E1A4-4A1413C91E88}"/>
              </a:ext>
            </a:extLst>
          </p:cNvPr>
          <p:cNvCxnSpPr/>
          <p:nvPr/>
        </p:nvCxnSpPr>
        <p:spPr>
          <a:xfrm flipV="1">
            <a:off x="4737100" y="4885141"/>
            <a:ext cx="2997200" cy="285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019C9D6-9295-826E-1C27-84C5A2B36745}"/>
              </a:ext>
            </a:extLst>
          </p:cNvPr>
          <p:cNvSpPr txBox="1"/>
          <p:nvPr/>
        </p:nvSpPr>
        <p:spPr>
          <a:xfrm>
            <a:off x="8032750" y="6403067"/>
            <a:ext cx="4159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from https://indico.cern.ch/event/1436415/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02677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02706C2-A0AB-2789-DBBC-54973ADFA9D7}"/>
              </a:ext>
            </a:extLst>
          </p:cNvPr>
          <p:cNvSpPr txBox="1"/>
          <p:nvPr/>
        </p:nvSpPr>
        <p:spPr>
          <a:xfrm>
            <a:off x="4070350" y="1058307"/>
            <a:ext cx="273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Vacuum preparation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4C2621-975B-59D7-521C-D0A5ACCC6F52}"/>
              </a:ext>
            </a:extLst>
          </p:cNvPr>
          <p:cNvSpPr txBox="1"/>
          <p:nvPr/>
        </p:nvSpPr>
        <p:spPr>
          <a:xfrm>
            <a:off x="4070350" y="1326297"/>
            <a:ext cx="790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Viewport + mirror BSRTM B1 and mirror BSRTMB [+viewport BSRTM B2?]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7BCBA8-7399-6A02-2EB9-8CACA920675F}"/>
              </a:ext>
            </a:extLst>
          </p:cNvPr>
          <p:cNvSpPr txBox="1"/>
          <p:nvPr/>
        </p:nvSpPr>
        <p:spPr>
          <a:xfrm>
            <a:off x="4070350" y="1764567"/>
            <a:ext cx="4218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Free access for other BSR activities?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 descr="A screen shot of a cell phone&#10;&#10;Description automatically generated">
            <a:extLst>
              <a:ext uri="{FF2B5EF4-FFF2-40B4-BE49-F238E27FC236}">
                <a16:creationId xmlns:a16="http://schemas.microsoft.com/office/drawing/2014/main" id="{2217298E-3EF0-D493-6570-0D181FF45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86" b="21365"/>
          <a:stretch/>
        </p:blipFill>
        <p:spPr>
          <a:xfrm>
            <a:off x="0" y="0"/>
            <a:ext cx="3962400" cy="682896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2C6989-785B-6F9F-5124-973CC22BD337}"/>
              </a:ext>
            </a:extLst>
          </p:cNvPr>
          <p:cNvCxnSpPr>
            <a:cxnSpLocks/>
          </p:cNvCxnSpPr>
          <p:nvPr/>
        </p:nvCxnSpPr>
        <p:spPr>
          <a:xfrm>
            <a:off x="1289050" y="131445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899833-A262-8C2D-8AC8-8FCE75C2F977}"/>
              </a:ext>
            </a:extLst>
          </p:cNvPr>
          <p:cNvCxnSpPr>
            <a:cxnSpLocks/>
          </p:cNvCxnSpPr>
          <p:nvPr/>
        </p:nvCxnSpPr>
        <p:spPr>
          <a:xfrm>
            <a:off x="1289050" y="161925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50A9576-5B0D-E18C-8B56-D59CF95098D8}"/>
              </a:ext>
            </a:extLst>
          </p:cNvPr>
          <p:cNvCxnSpPr>
            <a:cxnSpLocks/>
          </p:cNvCxnSpPr>
          <p:nvPr/>
        </p:nvCxnSpPr>
        <p:spPr>
          <a:xfrm>
            <a:off x="1289050" y="223520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7C0239-5DE4-95E2-A17D-FD3E58F150A9}"/>
              </a:ext>
            </a:extLst>
          </p:cNvPr>
          <p:cNvCxnSpPr>
            <a:cxnSpLocks/>
          </p:cNvCxnSpPr>
          <p:nvPr/>
        </p:nvCxnSpPr>
        <p:spPr>
          <a:xfrm>
            <a:off x="1289050" y="480695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F4C8D22-CDAE-75AF-A624-AAE1208753CE}"/>
              </a:ext>
            </a:extLst>
          </p:cNvPr>
          <p:cNvSpPr txBox="1"/>
          <p:nvPr/>
        </p:nvSpPr>
        <p:spPr>
          <a:xfrm>
            <a:off x="4070350" y="3288366"/>
            <a:ext cx="50101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Vacuum preparation and bake-out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(limited access, agreed with VSC)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8F0FDF8-70DA-AE13-1B6C-7EF427DDE8B2}"/>
              </a:ext>
            </a:extLst>
          </p:cNvPr>
          <p:cNvCxnSpPr>
            <a:cxnSpLocks/>
          </p:cNvCxnSpPr>
          <p:nvPr/>
        </p:nvCxnSpPr>
        <p:spPr>
          <a:xfrm>
            <a:off x="1310309" y="580390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GET OUT!!!! - Gordon Ramsay Hell's Kitchen Meme Generator">
            <a:extLst>
              <a:ext uri="{FF2B5EF4-FFF2-40B4-BE49-F238E27FC236}">
                <a16:creationId xmlns:a16="http://schemas.microsoft.com/office/drawing/2014/main" id="{456F62A2-4E4F-BFA4-3442-1920ADBD3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759" y="5494949"/>
            <a:ext cx="1607808" cy="96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9AC9322-1E4D-301F-BE93-DA867B93F730}"/>
              </a:ext>
            </a:extLst>
          </p:cNvPr>
          <p:cNvCxnSpPr>
            <a:cxnSpLocks/>
          </p:cNvCxnSpPr>
          <p:nvPr/>
        </p:nvCxnSpPr>
        <p:spPr>
          <a:xfrm>
            <a:off x="1289050" y="5270500"/>
            <a:ext cx="27813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E4B6D9D-8C25-33F5-73F6-E0A693E22209}"/>
              </a:ext>
            </a:extLst>
          </p:cNvPr>
          <p:cNvSpPr txBox="1"/>
          <p:nvPr/>
        </p:nvSpPr>
        <p:spPr>
          <a:xfrm>
            <a:off x="4091609" y="4853233"/>
            <a:ext cx="5534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Final BSR re-commissioning and alignment*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C8C1C5-B7FB-97F2-0D67-ACA16F2AF111}"/>
              </a:ext>
            </a:extLst>
          </p:cNvPr>
          <p:cNvSpPr txBox="1"/>
          <p:nvPr/>
        </p:nvSpPr>
        <p:spPr>
          <a:xfrm>
            <a:off x="7423151" y="6459634"/>
            <a:ext cx="4768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*2 days overlapping with BWS re-installation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44E290-3EFF-F4E4-FD24-3A56FCF4FB1A}"/>
              </a:ext>
            </a:extLst>
          </p:cNvPr>
          <p:cNvSpPr txBox="1"/>
          <p:nvPr/>
        </p:nvSpPr>
        <p:spPr>
          <a:xfrm>
            <a:off x="4997281" y="149107"/>
            <a:ext cx="41913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P4 schedule in YETS 24-25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16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323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Daniele Butti</dc:creator>
  <cp:lastModifiedBy>Daniele Butti</cp:lastModifiedBy>
  <cp:revision>6</cp:revision>
  <dcterms:created xsi:type="dcterms:W3CDTF">2024-11-04T13:20:10Z</dcterms:created>
  <dcterms:modified xsi:type="dcterms:W3CDTF">2024-11-04T20:11:38Z</dcterms:modified>
</cp:coreProperties>
</file>