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varScale="1">
        <p:scale>
          <a:sx n="151" d="100"/>
          <a:sy n="151" d="100"/>
        </p:scale>
        <p:origin x="2946"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CD2BD-F526-0896-E085-B4A404388AC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E483B24D-694A-D1ED-8608-DACEED654D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E40154DE-595D-294C-029E-FEE4E46593A0}"/>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A5895F84-61B1-E97C-553B-0D1FA419EC3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A3EBBBE-3D05-A026-C783-E26ED15E7ABC}"/>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95892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280F1-ED3C-C9F4-0104-E45AFDF0A44C}"/>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5A44F2C-887C-5FD8-CD0C-B368F7EB5D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5D95895-AB41-8936-7E84-736F1E70E7E8}"/>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15B8389A-B242-7E59-A331-FD1E465E8D9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8EE0D75-964E-5581-4DCE-058AFFEA7956}"/>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3227916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108B69-6BA6-7651-2A9E-2B4D2DE98C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4720B419-D5F5-9CBE-C55F-3F40C509D2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35D847F-7ADC-1BF7-9CA3-4892E57B3AED}"/>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6147B677-FFDC-A8E9-11AA-F0544D6DE21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2F5EC3F-5443-13AC-C2C4-F647FC3AE003}"/>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1859346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61701-EA67-BB16-5C9E-9042BF4DE35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97EFC14-C6E3-454B-9ECE-281AB5EB5C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A8FD46D-5913-3315-4DF4-D0245483CB9E}"/>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0A2C7BDA-4130-063E-A40E-527412B2898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75D5A5A-020C-E41F-A277-C01DB9202576}"/>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3145744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807E9-7BD6-36CC-A584-6C1855544B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645179-AAA1-4B45-93C3-14B0559B25C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89A018-0F41-88EB-FBE8-9A45A2DE8DBC}"/>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DFF576F4-586F-C729-85C8-9952A749272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5813DA3-365A-0860-E052-5960462FB697}"/>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2241259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EB759-A29E-A6F3-288D-1004C8C4C9B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AC401D3-23B1-A471-7093-72D3DD2C72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257751E-6373-E62D-A060-E8753A9CB6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77422418-023B-C57A-8A14-4B8E87E6E4A2}"/>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6" name="Footer Placeholder 5">
            <a:extLst>
              <a:ext uri="{FF2B5EF4-FFF2-40B4-BE49-F238E27FC236}">
                <a16:creationId xmlns:a16="http://schemas.microsoft.com/office/drawing/2014/main" id="{FA8C6AFA-FEBE-722A-7565-20F79785A8B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6F86CFD-E769-6377-9584-46FB9FA285BA}"/>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763123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4AC7-20BE-0B5C-D7A3-CCF43979A114}"/>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64884F0-3BA4-C0F4-E010-7A80CBEAB0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0F79D0-33FC-21CB-0466-DAC2AE07EF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FFEA3C4-EF54-B6DC-AF19-B24BE38F38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85E6C9-9CBB-34B2-2D82-1268949949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0BAE2CE0-BE5C-1090-8C31-89384DD6956A}"/>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8" name="Footer Placeholder 7">
            <a:extLst>
              <a:ext uri="{FF2B5EF4-FFF2-40B4-BE49-F238E27FC236}">
                <a16:creationId xmlns:a16="http://schemas.microsoft.com/office/drawing/2014/main" id="{8243A4A9-4D75-8BAB-F340-581824485777}"/>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AACFA578-EC56-E311-E340-1AAF574B8572}"/>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651747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876BF-93F5-685E-C266-0FBAB5BE6D4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CA89FA10-BC6F-F062-6853-1D742A3CBCA4}"/>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4" name="Footer Placeholder 3">
            <a:extLst>
              <a:ext uri="{FF2B5EF4-FFF2-40B4-BE49-F238E27FC236}">
                <a16:creationId xmlns:a16="http://schemas.microsoft.com/office/drawing/2014/main" id="{C38D7F39-8873-CDB6-C28A-D5DB80F0B4AB}"/>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512CA2B3-66D5-1DE6-9D28-A898EF7662DC}"/>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205586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0419AE-39DC-18BB-56C1-C57317AEEB79}"/>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3" name="Footer Placeholder 2">
            <a:extLst>
              <a:ext uri="{FF2B5EF4-FFF2-40B4-BE49-F238E27FC236}">
                <a16:creationId xmlns:a16="http://schemas.microsoft.com/office/drawing/2014/main" id="{B005E327-6F76-BFFC-4C09-17C2F241E8C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E570CE3-798A-A3C7-17B1-553206C9AE5D}"/>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215141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A4FEF-F63A-44DB-5CAD-6BA09AC892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E180505B-85D8-C47A-2365-002CDBA0F8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8C6C523-C437-41F3-B869-44A75ECCA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2785BF-ECF4-D696-466F-B74E0BF0498E}"/>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6" name="Footer Placeholder 5">
            <a:extLst>
              <a:ext uri="{FF2B5EF4-FFF2-40B4-BE49-F238E27FC236}">
                <a16:creationId xmlns:a16="http://schemas.microsoft.com/office/drawing/2014/main" id="{812C5E81-8536-135D-6B93-F9FA8ADAC8A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477FE0B-60DB-C396-F4B7-9CE59E1BD688}"/>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687702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596C7-C4A4-5F08-F9F1-0B09BFCF94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4E2D49F-6EB0-838E-F90F-E65604F6A7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42969308-637C-CE3B-903A-937B706F52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88ED5E-BF7C-7C8B-8D45-F3728DFBC79E}"/>
              </a:ext>
            </a:extLst>
          </p:cNvPr>
          <p:cNvSpPr>
            <a:spLocks noGrp="1"/>
          </p:cNvSpPr>
          <p:nvPr>
            <p:ph type="dt" sz="half" idx="10"/>
          </p:nvPr>
        </p:nvSpPr>
        <p:spPr/>
        <p:txBody>
          <a:bodyPr/>
          <a:lstStyle/>
          <a:p>
            <a:fld id="{BAAD3547-0653-4DA3-956E-F1B8A346D124}" type="datetimeFigureOut">
              <a:rPr lang="en-CA" smtClean="0"/>
              <a:t>2025-01-07</a:t>
            </a:fld>
            <a:endParaRPr lang="en-CA"/>
          </a:p>
        </p:txBody>
      </p:sp>
      <p:sp>
        <p:nvSpPr>
          <p:cNvPr id="6" name="Footer Placeholder 5">
            <a:extLst>
              <a:ext uri="{FF2B5EF4-FFF2-40B4-BE49-F238E27FC236}">
                <a16:creationId xmlns:a16="http://schemas.microsoft.com/office/drawing/2014/main" id="{D7D838C6-DBBC-BF65-ED90-20C35A6AB24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3D89E4E-94D8-77C9-B1F8-755E303CA90C}"/>
              </a:ext>
            </a:extLst>
          </p:cNvPr>
          <p:cNvSpPr>
            <a:spLocks noGrp="1"/>
          </p:cNvSpPr>
          <p:nvPr>
            <p:ph type="sldNum" sz="quarter" idx="12"/>
          </p:nvPr>
        </p:nvSpPr>
        <p:spPr/>
        <p:txBody>
          <a:bodyPr/>
          <a:lstStyle/>
          <a:p>
            <a:fld id="{AEA4F7E7-76E3-4901-8172-23385E5FF025}" type="slidenum">
              <a:rPr lang="en-CA" smtClean="0"/>
              <a:t>‹#›</a:t>
            </a:fld>
            <a:endParaRPr lang="en-CA"/>
          </a:p>
        </p:txBody>
      </p:sp>
    </p:spTree>
    <p:extLst>
      <p:ext uri="{BB962C8B-B14F-4D97-AF65-F5344CB8AC3E}">
        <p14:creationId xmlns:p14="http://schemas.microsoft.com/office/powerpoint/2010/main" val="2225693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18E306-D912-A930-54A6-84B024DE9D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EAA4C68-9BFE-EF16-E346-5A07A72C45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2ADF455-2F9C-BF9E-01BA-2DFD1054F4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AD3547-0653-4DA3-956E-F1B8A346D124}" type="datetimeFigureOut">
              <a:rPr lang="en-CA" smtClean="0"/>
              <a:t>2025-01-07</a:t>
            </a:fld>
            <a:endParaRPr lang="en-CA"/>
          </a:p>
        </p:txBody>
      </p:sp>
      <p:sp>
        <p:nvSpPr>
          <p:cNvPr id="5" name="Footer Placeholder 4">
            <a:extLst>
              <a:ext uri="{FF2B5EF4-FFF2-40B4-BE49-F238E27FC236}">
                <a16:creationId xmlns:a16="http://schemas.microsoft.com/office/drawing/2014/main" id="{76B7897D-1C40-2091-0694-8C3DF87559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E026A1B5-A6DC-9D68-851E-56D894458C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EA4F7E7-76E3-4901-8172-23385E5FF025}" type="slidenum">
              <a:rPr lang="en-CA" smtClean="0"/>
              <a:t>‹#›</a:t>
            </a:fld>
            <a:endParaRPr lang="en-CA"/>
          </a:p>
        </p:txBody>
      </p:sp>
    </p:spTree>
    <p:extLst>
      <p:ext uri="{BB962C8B-B14F-4D97-AF65-F5344CB8AC3E}">
        <p14:creationId xmlns:p14="http://schemas.microsoft.com/office/powerpoint/2010/main" val="3043586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7D84372-C26F-E638-88E9-B6D53B9F1AC4}"/>
              </a:ext>
            </a:extLst>
          </p:cNvPr>
          <p:cNvSpPr>
            <a:spLocks noGrp="1"/>
          </p:cNvSpPr>
          <p:nvPr>
            <p:ph type="subTitle" idx="1"/>
          </p:nvPr>
        </p:nvSpPr>
        <p:spPr>
          <a:xfrm>
            <a:off x="1524000" y="4144358"/>
            <a:ext cx="9144000" cy="1655762"/>
          </a:xfrm>
        </p:spPr>
        <p:txBody>
          <a:bodyPr/>
          <a:lstStyle/>
          <a:p>
            <a:r>
              <a:rPr lang="en-US" dirty="0"/>
              <a:t>Caribou 2.0 Hardware Meeting</a:t>
            </a:r>
          </a:p>
          <a:p>
            <a:r>
              <a:rPr lang="en-US" dirty="0"/>
              <a:t>Jan 7th</a:t>
            </a:r>
            <a:endParaRPr lang="en-CA" dirty="0"/>
          </a:p>
        </p:txBody>
      </p:sp>
      <p:pic>
        <p:nvPicPr>
          <p:cNvPr id="1032" name="Picture 8">
            <a:extLst>
              <a:ext uri="{FF2B5EF4-FFF2-40B4-BE49-F238E27FC236}">
                <a16:creationId xmlns:a16="http://schemas.microsoft.com/office/drawing/2014/main" id="{986C5ABB-64FE-7694-C425-FC1D36DBCF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2873" y="1566864"/>
            <a:ext cx="4497356" cy="2198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497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210C2-FA69-F7D7-D529-62E66B2BDD91}"/>
              </a:ext>
            </a:extLst>
          </p:cNvPr>
          <p:cNvSpPr>
            <a:spLocks noGrp="1"/>
          </p:cNvSpPr>
          <p:nvPr>
            <p:ph type="title"/>
          </p:nvPr>
        </p:nvSpPr>
        <p:spPr>
          <a:xfrm>
            <a:off x="450850" y="365125"/>
            <a:ext cx="11537950" cy="1325563"/>
          </a:xfrm>
        </p:spPr>
        <p:txBody>
          <a:bodyPr>
            <a:normAutofit/>
          </a:bodyPr>
          <a:lstStyle/>
          <a:p>
            <a:r>
              <a:rPr lang="en-US" dirty="0"/>
              <a:t>Things I’ve done since last meeting</a:t>
            </a:r>
            <a:endParaRPr lang="en-CA" dirty="0"/>
          </a:p>
        </p:txBody>
      </p:sp>
      <p:sp>
        <p:nvSpPr>
          <p:cNvPr id="4" name="Content Placeholder 3">
            <a:extLst>
              <a:ext uri="{FF2B5EF4-FFF2-40B4-BE49-F238E27FC236}">
                <a16:creationId xmlns:a16="http://schemas.microsoft.com/office/drawing/2014/main" id="{9E7C119C-5068-19D0-67F3-C42141BFB2CD}"/>
              </a:ext>
            </a:extLst>
          </p:cNvPr>
          <p:cNvSpPr>
            <a:spLocks noGrp="1"/>
          </p:cNvSpPr>
          <p:nvPr>
            <p:ph idx="1"/>
          </p:nvPr>
        </p:nvSpPr>
        <p:spPr/>
        <p:txBody>
          <a:bodyPr/>
          <a:lstStyle/>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Met with Eric prior to the break, with Thomas Koffas. Discussed plans for the break and into January. Decided on Ryan to support layout of test board, provide I2C Bus review and future planning for full board and for architecture development of full board</a:t>
            </a:r>
          </a:p>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I2C Bus review for conflicts. A schematic wide review was done and is on page 1 of the schematic, but it needs future planning. The architecture of the final version of the board should be done (not the schematic, just think about the requirements for Masters and slaves of the I2C bus) to avoid any i2C address clashes. </a:t>
            </a:r>
            <a:r>
              <a:rPr lang="en-US" sz="1800" kern="100" dirty="0">
                <a:latin typeface="Aptos" panose="020B0004020202020204" pitchFamily="34" charset="0"/>
                <a:ea typeface="Aptos" panose="020B0004020202020204" pitchFamily="34" charset="0"/>
                <a:cs typeface="Times New Roman" panose="02020603050405020304" pitchFamily="18" charset="0"/>
              </a:rPr>
              <a:t>(60% done)</a:t>
            </a: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General block diagram update. Should have a block diagram for what is already done on the schematic. (done)</a:t>
            </a:r>
          </a:p>
          <a:p>
            <a:endParaRPr lang="en-CA" dirty="0"/>
          </a:p>
        </p:txBody>
      </p:sp>
    </p:spTree>
    <p:extLst>
      <p:ext uri="{BB962C8B-B14F-4D97-AF65-F5344CB8AC3E}">
        <p14:creationId xmlns:p14="http://schemas.microsoft.com/office/powerpoint/2010/main" val="2510202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EDD0-9601-70E4-43B5-2EE51AC7C9BF}"/>
              </a:ext>
            </a:extLst>
          </p:cNvPr>
          <p:cNvSpPr>
            <a:spLocks noGrp="1"/>
          </p:cNvSpPr>
          <p:nvPr>
            <p:ph type="title"/>
          </p:nvPr>
        </p:nvSpPr>
        <p:spPr/>
        <p:txBody>
          <a:bodyPr/>
          <a:lstStyle/>
          <a:p>
            <a:r>
              <a:rPr lang="en-US" dirty="0"/>
              <a:t>Things to do:</a:t>
            </a:r>
            <a:endParaRPr lang="en-CA" dirty="0"/>
          </a:p>
        </p:txBody>
      </p:sp>
      <p:sp>
        <p:nvSpPr>
          <p:cNvPr id="3" name="Content Placeholder 2">
            <a:extLst>
              <a:ext uri="{FF2B5EF4-FFF2-40B4-BE49-F238E27FC236}">
                <a16:creationId xmlns:a16="http://schemas.microsoft.com/office/drawing/2014/main" id="{D239D604-946A-405D-754D-582B35A5E4F9}"/>
              </a:ext>
            </a:extLst>
          </p:cNvPr>
          <p:cNvSpPr>
            <a:spLocks noGrp="1"/>
          </p:cNvSpPr>
          <p:nvPr>
            <p:ph idx="1"/>
          </p:nvPr>
        </p:nvSpPr>
        <p:spPr/>
        <p:txBody>
          <a:bodyPr/>
          <a:lstStyle/>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Layout support for test board</a:t>
            </a: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Architecture of Full board. Start and send to Eric/BNL for review</a:t>
            </a: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I2C Bus review (in progress and 60%) complete</a:t>
            </a:r>
          </a:p>
          <a:p>
            <a:pPr marL="342900" lvl="0" indent="-342900">
              <a:lnSpc>
                <a:spcPct val="107000"/>
              </a:lnSpc>
              <a:buFont typeface="Symbol" panose="05050102010706020507" pitchFamily="18" charset="2"/>
              <a:buChar char=""/>
            </a:pPr>
            <a:r>
              <a:rPr lang="en-US" sz="1800" kern="100" dirty="0">
                <a:latin typeface="Aptos" panose="020B0004020202020204" pitchFamily="34" charset="0"/>
                <a:ea typeface="Aptos" panose="020B0004020202020204" pitchFamily="34" charset="0"/>
                <a:cs typeface="Times New Roman" panose="02020603050405020304" pitchFamily="18" charset="0"/>
              </a:rPr>
              <a:t>Review footprints/cells. </a:t>
            </a:r>
            <a:r>
              <a:rPr lang="en-US" sz="1800" b="1" kern="100" dirty="0">
                <a:latin typeface="Aptos" panose="020B0004020202020204" pitchFamily="34" charset="0"/>
                <a:ea typeface="Aptos" panose="020B0004020202020204" pitchFamily="34" charset="0"/>
                <a:cs typeface="Times New Roman" panose="02020603050405020304" pitchFamily="18" charset="0"/>
              </a:rPr>
              <a:t>(Eric B. sent me source files but I’m missing the footprints, so I can’t review yet.)</a:t>
            </a:r>
          </a:p>
          <a:p>
            <a:pPr marL="342900" lvl="0" indent="-342900">
              <a:lnSpc>
                <a:spcPct val="107000"/>
              </a:lnSpc>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Schematic for full board</a:t>
            </a:r>
          </a:p>
          <a:p>
            <a:pPr marL="342900" lvl="0" indent="-342900">
              <a:lnSpc>
                <a:spcPct val="107000"/>
              </a:lnSpc>
              <a:buFont typeface="Symbol" panose="05050102010706020507" pitchFamily="18" charset="2"/>
              <a:buChar char=""/>
            </a:pPr>
            <a:r>
              <a:rPr lang="en-US" sz="1800" kern="100" dirty="0">
                <a:latin typeface="Aptos" panose="020B0004020202020204" pitchFamily="34" charset="0"/>
                <a:ea typeface="Aptos" panose="020B0004020202020204" pitchFamily="34" charset="0"/>
                <a:cs typeface="Times New Roman" panose="02020603050405020304" pitchFamily="18" charset="0"/>
              </a:rPr>
              <a:t>Layout for full board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CA" dirty="0"/>
          </a:p>
        </p:txBody>
      </p:sp>
    </p:spTree>
    <p:extLst>
      <p:ext uri="{BB962C8B-B14F-4D97-AF65-F5344CB8AC3E}">
        <p14:creationId xmlns:p14="http://schemas.microsoft.com/office/powerpoint/2010/main" val="32520580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8794</TotalTime>
  <Words>218</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Aptos</vt:lpstr>
      <vt:lpstr>Aptos Display</vt:lpstr>
      <vt:lpstr>Arial</vt:lpstr>
      <vt:lpstr>Symbol</vt:lpstr>
      <vt:lpstr>Office Theme</vt:lpstr>
      <vt:lpstr>PowerPoint Presentation</vt:lpstr>
      <vt:lpstr>Things I’ve done since last meeting</vt:lpstr>
      <vt:lpstr>Things to do:</vt:lpstr>
    </vt:vector>
  </TitlesOfParts>
  <Company>Carleton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Ryan St-Jean</dc:creator>
  <cp:lastModifiedBy>Ryan St-Jean</cp:lastModifiedBy>
  <cp:revision>5</cp:revision>
  <dcterms:created xsi:type="dcterms:W3CDTF">2024-10-15T13:27:59Z</dcterms:created>
  <dcterms:modified xsi:type="dcterms:W3CDTF">2025-01-07T14:39:13Z</dcterms:modified>
</cp:coreProperties>
</file>