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1"/>
    <p:sldMasterId id="2147483700" r:id="rId2"/>
  </p:sldMasterIdLst>
  <p:notesMasterIdLst>
    <p:notesMasterId r:id="rId23"/>
  </p:notesMasterIdLst>
  <p:handoutMasterIdLst>
    <p:handoutMasterId r:id="rId24"/>
  </p:handoutMasterIdLst>
  <p:sldIdLst>
    <p:sldId id="257" r:id="rId3"/>
    <p:sldId id="345" r:id="rId4"/>
    <p:sldId id="952" r:id="rId5"/>
    <p:sldId id="945" r:id="rId6"/>
    <p:sldId id="951" r:id="rId7"/>
    <p:sldId id="950" r:id="rId8"/>
    <p:sldId id="948" r:id="rId9"/>
    <p:sldId id="949" r:id="rId10"/>
    <p:sldId id="947" r:id="rId11"/>
    <p:sldId id="258" r:id="rId12"/>
    <p:sldId id="371" r:id="rId13"/>
    <p:sldId id="342" r:id="rId14"/>
    <p:sldId id="339" r:id="rId15"/>
    <p:sldId id="953" r:id="rId16"/>
    <p:sldId id="954" r:id="rId17"/>
    <p:sldId id="384" r:id="rId18"/>
    <p:sldId id="378" r:id="rId19"/>
    <p:sldId id="946" r:id="rId20"/>
    <p:sldId id="955" r:id="rId21"/>
    <p:sldId id="27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088"/>
    <a:srgbClr val="FFFFFF"/>
    <a:srgbClr val="1E5DF8"/>
    <a:srgbClr val="626262"/>
    <a:srgbClr val="F08900"/>
    <a:srgbClr val="FF6900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4DE43B-E221-BA45-B300-2F0688618711}" v="76" dt="2025-04-10T08:38:13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5"/>
    <p:restoredTop sz="94928"/>
  </p:normalViewPr>
  <p:slideViewPr>
    <p:cSldViewPr snapToGrid="0" snapToObjects="1">
      <p:cViewPr varScale="1">
        <p:scale>
          <a:sx n="93" d="100"/>
          <a:sy n="93" d="100"/>
        </p:scale>
        <p:origin x="232" y="64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844DE43B-E221-BA45-B300-2F0688618711}"/>
    <pc:docChg chg="custSel addSld delSld modSld sldOrd">
      <pc:chgData name="Dewhurst, Alastair (STFC,RAL,SC)" userId="68e90f74-28c5-4d4e-9a6e-cb6d92fd17f8" providerId="ADAL" clId="{844DE43B-E221-BA45-B300-2F0688618711}" dt="2025-04-10T08:40:00.150" v="5191" actId="20577"/>
      <pc:docMkLst>
        <pc:docMk/>
      </pc:docMkLst>
      <pc:sldChg chg="addSp delSp modSp add mod">
        <pc:chgData name="Dewhurst, Alastair (STFC,RAL,SC)" userId="68e90f74-28c5-4d4e-9a6e-cb6d92fd17f8" providerId="ADAL" clId="{844DE43B-E221-BA45-B300-2F0688618711}" dt="2025-04-10T06:23:03.838" v="2680" actId="1076"/>
        <pc:sldMkLst>
          <pc:docMk/>
          <pc:sldMk cId="1412166258" sldId="258"/>
        </pc:sldMkLst>
        <pc:spChg chg="add mod">
          <ac:chgData name="Dewhurst, Alastair (STFC,RAL,SC)" userId="68e90f74-28c5-4d4e-9a6e-cb6d92fd17f8" providerId="ADAL" clId="{844DE43B-E221-BA45-B300-2F0688618711}" dt="2025-04-10T06:23:03.838" v="2680" actId="1076"/>
          <ac:spMkLst>
            <pc:docMk/>
            <pc:sldMk cId="1412166258" sldId="258"/>
            <ac:spMk id="2" creationId="{F0033D52-903B-163F-98F5-C4DAA58EF139}"/>
          </ac:spMkLst>
        </pc:spChg>
        <pc:spChg chg="del">
          <ac:chgData name="Dewhurst, Alastair (STFC,RAL,SC)" userId="68e90f74-28c5-4d4e-9a6e-cb6d92fd17f8" providerId="ADAL" clId="{844DE43B-E221-BA45-B300-2F0688618711}" dt="2025-04-10T06:23:00.638" v="2679" actId="478"/>
          <ac:spMkLst>
            <pc:docMk/>
            <pc:sldMk cId="1412166258" sldId="258"/>
            <ac:spMk id="15" creationId="{67B54F19-1212-9345-95FF-9D2815FD6E96}"/>
          </ac:spMkLst>
        </pc:spChg>
      </pc:sldChg>
      <pc:sldChg chg="add">
        <pc:chgData name="Dewhurst, Alastair (STFC,RAL,SC)" userId="68e90f74-28c5-4d4e-9a6e-cb6d92fd17f8" providerId="ADAL" clId="{844DE43B-E221-BA45-B300-2F0688618711}" dt="2025-04-09T08:09:50.351" v="19"/>
        <pc:sldMkLst>
          <pc:docMk/>
          <pc:sldMk cId="3425946657" sldId="339"/>
        </pc:sldMkLst>
      </pc:sldChg>
      <pc:sldChg chg="delSp add del mod">
        <pc:chgData name="Dewhurst, Alastair (STFC,RAL,SC)" userId="68e90f74-28c5-4d4e-9a6e-cb6d92fd17f8" providerId="ADAL" clId="{844DE43B-E221-BA45-B300-2F0688618711}" dt="2025-04-10T08:15:37.049" v="4066" actId="2696"/>
        <pc:sldMkLst>
          <pc:docMk/>
          <pc:sldMk cId="55330872" sldId="340"/>
        </pc:sldMkLst>
        <pc:picChg chg="del">
          <ac:chgData name="Dewhurst, Alastair (STFC,RAL,SC)" userId="68e90f74-28c5-4d4e-9a6e-cb6d92fd17f8" providerId="ADAL" clId="{844DE43B-E221-BA45-B300-2F0688618711}" dt="2025-04-10T08:10:24.454" v="3827" actId="21"/>
          <ac:picMkLst>
            <pc:docMk/>
            <pc:sldMk cId="55330872" sldId="340"/>
            <ac:picMk id="8" creationId="{AED8C6D4-966C-92A2-6FD4-AB20E6C4AB9F}"/>
          </ac:picMkLst>
        </pc:picChg>
      </pc:sldChg>
      <pc:sldChg chg="add">
        <pc:chgData name="Dewhurst, Alastair (STFC,RAL,SC)" userId="68e90f74-28c5-4d4e-9a6e-cb6d92fd17f8" providerId="ADAL" clId="{844DE43B-E221-BA45-B300-2F0688618711}" dt="2025-04-09T08:09:46.729" v="18"/>
        <pc:sldMkLst>
          <pc:docMk/>
          <pc:sldMk cId="2335567442" sldId="342"/>
        </pc:sldMkLst>
      </pc:sldChg>
      <pc:sldChg chg="addSp delSp modSp mod ord">
        <pc:chgData name="Dewhurst, Alastair (STFC,RAL,SC)" userId="68e90f74-28c5-4d4e-9a6e-cb6d92fd17f8" providerId="ADAL" clId="{844DE43B-E221-BA45-B300-2F0688618711}" dt="2025-04-10T08:31:43.372" v="4661" actId="1076"/>
        <pc:sldMkLst>
          <pc:docMk/>
          <pc:sldMk cId="3487539081" sldId="345"/>
        </pc:sldMkLst>
        <pc:spChg chg="mod">
          <ac:chgData name="Dewhurst, Alastair (STFC,RAL,SC)" userId="68e90f74-28c5-4d4e-9a6e-cb6d92fd17f8" providerId="ADAL" clId="{844DE43B-E221-BA45-B300-2F0688618711}" dt="2025-04-10T07:56:35.160" v="2707" actId="20577"/>
          <ac:spMkLst>
            <pc:docMk/>
            <pc:sldMk cId="3487539081" sldId="345"/>
            <ac:spMk id="2" creationId="{268F0B5B-227B-F148-AD7C-93AE59B77A38}"/>
          </ac:spMkLst>
        </pc:spChg>
        <pc:spChg chg="mod">
          <ac:chgData name="Dewhurst, Alastair (STFC,RAL,SC)" userId="68e90f74-28c5-4d4e-9a6e-cb6d92fd17f8" providerId="ADAL" clId="{844DE43B-E221-BA45-B300-2F0688618711}" dt="2025-04-10T07:57:25.141" v="2824" actId="20577"/>
          <ac:spMkLst>
            <pc:docMk/>
            <pc:sldMk cId="3487539081" sldId="345"/>
            <ac:spMk id="3" creationId="{5717778A-0F16-3545-A194-3ECBBF06625A}"/>
          </ac:spMkLst>
        </pc:spChg>
        <pc:spChg chg="mod">
          <ac:chgData name="Dewhurst, Alastair (STFC,RAL,SC)" userId="68e90f74-28c5-4d4e-9a6e-cb6d92fd17f8" providerId="ADAL" clId="{844DE43B-E221-BA45-B300-2F0688618711}" dt="2025-04-08T15:57:09.563" v="14" actId="20577"/>
          <ac:spMkLst>
            <pc:docMk/>
            <pc:sldMk cId="3487539081" sldId="345"/>
            <ac:spMk id="4" creationId="{0056A419-9947-C58A-D203-00BA4F4BF48F}"/>
          </ac:spMkLst>
        </pc:spChg>
        <pc:spChg chg="add">
          <ac:chgData name="Dewhurst, Alastair (STFC,RAL,SC)" userId="68e90f74-28c5-4d4e-9a6e-cb6d92fd17f8" providerId="ADAL" clId="{844DE43B-E221-BA45-B300-2F0688618711}" dt="2025-04-10T08:31:09.131" v="4606"/>
          <ac:spMkLst>
            <pc:docMk/>
            <pc:sldMk cId="3487539081" sldId="345"/>
            <ac:spMk id="6" creationId="{5AD564B4-5742-7056-50A1-8C962BFBE163}"/>
          </ac:spMkLst>
        </pc:spChg>
        <pc:spChg chg="del">
          <ac:chgData name="Dewhurst, Alastair (STFC,RAL,SC)" userId="68e90f74-28c5-4d4e-9a6e-cb6d92fd17f8" providerId="ADAL" clId="{844DE43B-E221-BA45-B300-2F0688618711}" dt="2025-04-09T10:59:07.884" v="34" actId="478"/>
          <ac:spMkLst>
            <pc:docMk/>
            <pc:sldMk cId="3487539081" sldId="345"/>
            <ac:spMk id="6" creationId="{74B4B118-4B17-3F47-F214-03962CEA6D25}"/>
          </ac:spMkLst>
        </pc:spChg>
        <pc:spChg chg="del">
          <ac:chgData name="Dewhurst, Alastair (STFC,RAL,SC)" userId="68e90f74-28c5-4d4e-9a6e-cb6d92fd17f8" providerId="ADAL" clId="{844DE43B-E221-BA45-B300-2F0688618711}" dt="2025-04-09T10:59:07.884" v="34" actId="478"/>
          <ac:spMkLst>
            <pc:docMk/>
            <pc:sldMk cId="3487539081" sldId="345"/>
            <ac:spMk id="7" creationId="{E4319BDC-8DD0-7EE2-5156-B3949CAF49A0}"/>
          </ac:spMkLst>
        </pc:spChg>
        <pc:spChg chg="add mod">
          <ac:chgData name="Dewhurst, Alastair (STFC,RAL,SC)" userId="68e90f74-28c5-4d4e-9a6e-cb6d92fd17f8" providerId="ADAL" clId="{844DE43B-E221-BA45-B300-2F0688618711}" dt="2025-04-10T08:31:43.372" v="4661" actId="1076"/>
          <ac:spMkLst>
            <pc:docMk/>
            <pc:sldMk cId="3487539081" sldId="345"/>
            <ac:spMk id="8" creationId="{469F7329-1853-3815-7F3C-FAA775E6CA22}"/>
          </ac:spMkLst>
        </pc:spChg>
        <pc:spChg chg="del">
          <ac:chgData name="Dewhurst, Alastair (STFC,RAL,SC)" userId="68e90f74-28c5-4d4e-9a6e-cb6d92fd17f8" providerId="ADAL" clId="{844DE43B-E221-BA45-B300-2F0688618711}" dt="2025-04-09T10:59:07.884" v="34" actId="478"/>
          <ac:spMkLst>
            <pc:docMk/>
            <pc:sldMk cId="3487539081" sldId="345"/>
            <ac:spMk id="9" creationId="{ACE108ED-CA04-C84D-8F0D-4D0727BB5113}"/>
          </ac:spMkLst>
        </pc:spChg>
        <pc:spChg chg="del">
          <ac:chgData name="Dewhurst, Alastair (STFC,RAL,SC)" userId="68e90f74-28c5-4d4e-9a6e-cb6d92fd17f8" providerId="ADAL" clId="{844DE43B-E221-BA45-B300-2F0688618711}" dt="2025-04-09T10:59:07.884" v="34" actId="478"/>
          <ac:spMkLst>
            <pc:docMk/>
            <pc:sldMk cId="3487539081" sldId="345"/>
            <ac:spMk id="10" creationId="{23F9B446-897A-6272-2FB0-52CEEA307F4F}"/>
          </ac:spMkLst>
        </pc:spChg>
        <pc:spChg chg="del">
          <ac:chgData name="Dewhurst, Alastair (STFC,RAL,SC)" userId="68e90f74-28c5-4d4e-9a6e-cb6d92fd17f8" providerId="ADAL" clId="{844DE43B-E221-BA45-B300-2F0688618711}" dt="2025-04-09T10:59:07.884" v="34" actId="478"/>
          <ac:spMkLst>
            <pc:docMk/>
            <pc:sldMk cId="3487539081" sldId="345"/>
            <ac:spMk id="11" creationId="{73D97536-9A59-001D-B9B9-F349A3857802}"/>
          </ac:spMkLst>
        </pc:spChg>
        <pc:picChg chg="add mod">
          <ac:chgData name="Dewhurst, Alastair (STFC,RAL,SC)" userId="68e90f74-28c5-4d4e-9a6e-cb6d92fd17f8" providerId="ADAL" clId="{844DE43B-E221-BA45-B300-2F0688618711}" dt="2025-04-10T08:31:22.234" v="4610" actId="1076"/>
          <ac:picMkLst>
            <pc:docMk/>
            <pc:sldMk cId="3487539081" sldId="345"/>
            <ac:picMk id="7" creationId="{33D40A69-BB90-BA0D-7590-A0BAE8EE3B6C}"/>
          </ac:picMkLst>
        </pc:picChg>
        <pc:picChg chg="del">
          <ac:chgData name="Dewhurst, Alastair (STFC,RAL,SC)" userId="68e90f74-28c5-4d4e-9a6e-cb6d92fd17f8" providerId="ADAL" clId="{844DE43B-E221-BA45-B300-2F0688618711}" dt="2025-04-09T10:59:04.250" v="33" actId="478"/>
          <ac:picMkLst>
            <pc:docMk/>
            <pc:sldMk cId="3487539081" sldId="345"/>
            <ac:picMk id="8" creationId="{B87E5291-6991-A374-3B36-C10A8CB73B79}"/>
          </ac:picMkLst>
        </pc:picChg>
      </pc:sldChg>
      <pc:sldChg chg="del">
        <pc:chgData name="Dewhurst, Alastair (STFC,RAL,SC)" userId="68e90f74-28c5-4d4e-9a6e-cb6d92fd17f8" providerId="ADAL" clId="{844DE43B-E221-BA45-B300-2F0688618711}" dt="2025-04-10T08:16:30.572" v="4192" actId="2696"/>
        <pc:sldMkLst>
          <pc:docMk/>
          <pc:sldMk cId="3863932278" sldId="357"/>
        </pc:sldMkLst>
      </pc:sldChg>
      <pc:sldChg chg="addSp modSp mod ord">
        <pc:chgData name="Dewhurst, Alastair (STFC,RAL,SC)" userId="68e90f74-28c5-4d4e-9a6e-cb6d92fd17f8" providerId="ADAL" clId="{844DE43B-E221-BA45-B300-2F0688618711}" dt="2025-04-10T08:35:37.220" v="4804" actId="14100"/>
        <pc:sldMkLst>
          <pc:docMk/>
          <pc:sldMk cId="360415449" sldId="371"/>
        </pc:sldMkLst>
        <pc:spChg chg="mod">
          <ac:chgData name="Dewhurst, Alastair (STFC,RAL,SC)" userId="68e90f74-28c5-4d4e-9a6e-cb6d92fd17f8" providerId="ADAL" clId="{844DE43B-E221-BA45-B300-2F0688618711}" dt="2025-04-10T08:15:45.366" v="4083" actId="20577"/>
          <ac:spMkLst>
            <pc:docMk/>
            <pc:sldMk cId="360415449" sldId="371"/>
            <ac:spMk id="2" creationId="{268F0B5B-227B-F148-AD7C-93AE59B77A38}"/>
          </ac:spMkLst>
        </pc:spChg>
        <pc:spChg chg="mod">
          <ac:chgData name="Dewhurst, Alastair (STFC,RAL,SC)" userId="68e90f74-28c5-4d4e-9a6e-cb6d92fd17f8" providerId="ADAL" clId="{844DE43B-E221-BA45-B300-2F0688618711}" dt="2025-04-10T08:20:02.094" v="4321" actId="20577"/>
          <ac:spMkLst>
            <pc:docMk/>
            <pc:sldMk cId="360415449" sldId="371"/>
            <ac:spMk id="3" creationId="{5717778A-0F16-3545-A194-3ECBBF06625A}"/>
          </ac:spMkLst>
        </pc:spChg>
        <pc:spChg chg="add">
          <ac:chgData name="Dewhurst, Alastair (STFC,RAL,SC)" userId="68e90f74-28c5-4d4e-9a6e-cb6d92fd17f8" providerId="ADAL" clId="{844DE43B-E221-BA45-B300-2F0688618711}" dt="2025-04-10T08:35:16.673" v="4760"/>
          <ac:spMkLst>
            <pc:docMk/>
            <pc:sldMk cId="360415449" sldId="371"/>
            <ac:spMk id="4" creationId="{7B9DABAB-5946-30FE-5841-790FF6E68322}"/>
          </ac:spMkLst>
        </pc:spChg>
        <pc:spChg chg="add mod">
          <ac:chgData name="Dewhurst, Alastair (STFC,RAL,SC)" userId="68e90f74-28c5-4d4e-9a6e-cb6d92fd17f8" providerId="ADAL" clId="{844DE43B-E221-BA45-B300-2F0688618711}" dt="2025-04-10T08:35:37.220" v="4804" actId="14100"/>
          <ac:spMkLst>
            <pc:docMk/>
            <pc:sldMk cId="360415449" sldId="371"/>
            <ac:spMk id="8" creationId="{6D44CA33-42DB-BB8E-A52E-225E16ED373E}"/>
          </ac:spMkLst>
        </pc:spChg>
        <pc:picChg chg="add mod">
          <ac:chgData name="Dewhurst, Alastair (STFC,RAL,SC)" userId="68e90f74-28c5-4d4e-9a6e-cb6d92fd17f8" providerId="ADAL" clId="{844DE43B-E221-BA45-B300-2F0688618711}" dt="2025-04-10T08:35:24.526" v="4763" actId="1076"/>
          <ac:picMkLst>
            <pc:docMk/>
            <pc:sldMk cId="360415449" sldId="371"/>
            <ac:picMk id="7" creationId="{E4FF81EF-08FE-A07C-BFBB-44A3D72C0016}"/>
          </ac:picMkLst>
        </pc:picChg>
      </pc:sldChg>
      <pc:sldChg chg="del">
        <pc:chgData name="Dewhurst, Alastair (STFC,RAL,SC)" userId="68e90f74-28c5-4d4e-9a6e-cb6d92fd17f8" providerId="ADAL" clId="{844DE43B-E221-BA45-B300-2F0688618711}" dt="2025-04-09T17:15:19.234" v="324" actId="2696"/>
        <pc:sldMkLst>
          <pc:docMk/>
          <pc:sldMk cId="2326528443" sldId="372"/>
        </pc:sldMkLst>
      </pc:sldChg>
      <pc:sldChg chg="del">
        <pc:chgData name="Dewhurst, Alastair (STFC,RAL,SC)" userId="68e90f74-28c5-4d4e-9a6e-cb6d92fd17f8" providerId="ADAL" clId="{844DE43B-E221-BA45-B300-2F0688618711}" dt="2025-04-09T17:15:36.361" v="326" actId="2696"/>
        <pc:sldMkLst>
          <pc:docMk/>
          <pc:sldMk cId="3882844888" sldId="373"/>
        </pc:sldMkLst>
      </pc:sldChg>
      <pc:sldChg chg="del">
        <pc:chgData name="Dewhurst, Alastair (STFC,RAL,SC)" userId="68e90f74-28c5-4d4e-9a6e-cb6d92fd17f8" providerId="ADAL" clId="{844DE43B-E221-BA45-B300-2F0688618711}" dt="2025-04-08T15:57:24.654" v="15" actId="2696"/>
        <pc:sldMkLst>
          <pc:docMk/>
          <pc:sldMk cId="3397485305" sldId="375"/>
        </pc:sldMkLst>
      </pc:sldChg>
      <pc:sldChg chg="del">
        <pc:chgData name="Dewhurst, Alastair (STFC,RAL,SC)" userId="68e90f74-28c5-4d4e-9a6e-cb6d92fd17f8" providerId="ADAL" clId="{844DE43B-E221-BA45-B300-2F0688618711}" dt="2025-04-09T11:01:41.255" v="179" actId="2696"/>
        <pc:sldMkLst>
          <pc:docMk/>
          <pc:sldMk cId="1497380501" sldId="377"/>
        </pc:sldMkLst>
      </pc:sldChg>
      <pc:sldChg chg="ord">
        <pc:chgData name="Dewhurst, Alastair (STFC,RAL,SC)" userId="68e90f74-28c5-4d4e-9a6e-cb6d92fd17f8" providerId="ADAL" clId="{844DE43B-E221-BA45-B300-2F0688618711}" dt="2025-04-10T08:27:07.633" v="4322" actId="20578"/>
        <pc:sldMkLst>
          <pc:docMk/>
          <pc:sldMk cId="770995315" sldId="378"/>
        </pc:sldMkLst>
      </pc:sldChg>
      <pc:sldChg chg="del">
        <pc:chgData name="Dewhurst, Alastair (STFC,RAL,SC)" userId="68e90f74-28c5-4d4e-9a6e-cb6d92fd17f8" providerId="ADAL" clId="{844DE43B-E221-BA45-B300-2F0688618711}" dt="2025-04-09T11:03:12.364" v="184" actId="2696"/>
        <pc:sldMkLst>
          <pc:docMk/>
          <pc:sldMk cId="107761925" sldId="379"/>
        </pc:sldMkLst>
      </pc:sldChg>
      <pc:sldChg chg="delSp del mod">
        <pc:chgData name="Dewhurst, Alastair (STFC,RAL,SC)" userId="68e90f74-28c5-4d4e-9a6e-cb6d92fd17f8" providerId="ADAL" clId="{844DE43B-E221-BA45-B300-2F0688618711}" dt="2025-04-10T08:16:35.258" v="4194" actId="2696"/>
        <pc:sldMkLst>
          <pc:docMk/>
          <pc:sldMk cId="460142358" sldId="380"/>
        </pc:sldMkLst>
        <pc:picChg chg="del">
          <ac:chgData name="Dewhurst, Alastair (STFC,RAL,SC)" userId="68e90f74-28c5-4d4e-9a6e-cb6d92fd17f8" providerId="ADAL" clId="{844DE43B-E221-BA45-B300-2F0688618711}" dt="2025-04-10T08:10:54.316" v="3846" actId="21"/>
          <ac:picMkLst>
            <pc:docMk/>
            <pc:sldMk cId="460142358" sldId="380"/>
            <ac:picMk id="7" creationId="{FF6D30B9-B01E-9D76-D02D-8E98EB498085}"/>
          </ac:picMkLst>
        </pc:picChg>
        <pc:picChg chg="del">
          <ac:chgData name="Dewhurst, Alastair (STFC,RAL,SC)" userId="68e90f74-28c5-4d4e-9a6e-cb6d92fd17f8" providerId="ADAL" clId="{844DE43B-E221-BA45-B300-2F0688618711}" dt="2025-04-10T08:09:45.761" v="3822" actId="21"/>
          <ac:picMkLst>
            <pc:docMk/>
            <pc:sldMk cId="460142358" sldId="380"/>
            <ac:picMk id="9" creationId="{D953E547-74D8-6979-F69D-4846C163F882}"/>
          </ac:picMkLst>
        </pc:picChg>
      </pc:sldChg>
      <pc:sldChg chg="del">
        <pc:chgData name="Dewhurst, Alastair (STFC,RAL,SC)" userId="68e90f74-28c5-4d4e-9a6e-cb6d92fd17f8" providerId="ADAL" clId="{844DE43B-E221-BA45-B300-2F0688618711}" dt="2025-04-09T11:02:29.031" v="183" actId="2696"/>
        <pc:sldMkLst>
          <pc:docMk/>
          <pc:sldMk cId="2795442263" sldId="381"/>
        </pc:sldMkLst>
      </pc:sldChg>
      <pc:sldChg chg="del">
        <pc:chgData name="Dewhurst, Alastair (STFC,RAL,SC)" userId="68e90f74-28c5-4d4e-9a6e-cb6d92fd17f8" providerId="ADAL" clId="{844DE43B-E221-BA45-B300-2F0688618711}" dt="2025-04-09T17:15:21.297" v="325" actId="2696"/>
        <pc:sldMkLst>
          <pc:docMk/>
          <pc:sldMk cId="3472667765" sldId="382"/>
        </pc:sldMkLst>
      </pc:sldChg>
      <pc:sldChg chg="del">
        <pc:chgData name="Dewhurst, Alastair (STFC,RAL,SC)" userId="68e90f74-28c5-4d4e-9a6e-cb6d92fd17f8" providerId="ADAL" clId="{844DE43B-E221-BA45-B300-2F0688618711}" dt="2025-04-09T11:01:46.285" v="180" actId="2696"/>
        <pc:sldMkLst>
          <pc:docMk/>
          <pc:sldMk cId="2400479319" sldId="383"/>
        </pc:sldMkLst>
      </pc:sldChg>
      <pc:sldChg chg="addSp modSp mod ord">
        <pc:chgData name="Dewhurst, Alastair (STFC,RAL,SC)" userId="68e90f74-28c5-4d4e-9a6e-cb6d92fd17f8" providerId="ADAL" clId="{844DE43B-E221-BA45-B300-2F0688618711}" dt="2025-04-10T08:38:34.288" v="4960" actId="1076"/>
        <pc:sldMkLst>
          <pc:docMk/>
          <pc:sldMk cId="2071205286" sldId="384"/>
        </pc:sldMkLst>
        <pc:spChg chg="mod">
          <ac:chgData name="Dewhurst, Alastair (STFC,RAL,SC)" userId="68e90f74-28c5-4d4e-9a6e-cb6d92fd17f8" providerId="ADAL" clId="{844DE43B-E221-BA45-B300-2F0688618711}" dt="2025-04-10T08:38:25.005" v="4956" actId="14100"/>
          <ac:spMkLst>
            <pc:docMk/>
            <pc:sldMk cId="2071205286" sldId="384"/>
            <ac:spMk id="3" creationId="{5717778A-0F16-3545-A194-3ECBBF06625A}"/>
          </ac:spMkLst>
        </pc:spChg>
        <pc:spChg chg="mod">
          <ac:chgData name="Dewhurst, Alastair (STFC,RAL,SC)" userId="68e90f74-28c5-4d4e-9a6e-cb6d92fd17f8" providerId="ADAL" clId="{844DE43B-E221-BA45-B300-2F0688618711}" dt="2025-04-10T08:10:43.280" v="3845" actId="20577"/>
          <ac:spMkLst>
            <pc:docMk/>
            <pc:sldMk cId="2071205286" sldId="384"/>
            <ac:spMk id="6" creationId="{55EF77C6-7B10-9244-85C3-582A7D94498D}"/>
          </ac:spMkLst>
        </pc:spChg>
        <pc:spChg chg="add">
          <ac:chgData name="Dewhurst, Alastair (STFC,RAL,SC)" userId="68e90f74-28c5-4d4e-9a6e-cb6d92fd17f8" providerId="ADAL" clId="{844DE43B-E221-BA45-B300-2F0688618711}" dt="2025-04-10T08:38:11.158" v="4951"/>
          <ac:spMkLst>
            <pc:docMk/>
            <pc:sldMk cId="2071205286" sldId="384"/>
            <ac:spMk id="7" creationId="{308FE9E8-67BC-DD40-C048-7AB116B0004C}"/>
          </ac:spMkLst>
        </pc:spChg>
        <pc:picChg chg="add mod">
          <ac:chgData name="Dewhurst, Alastair (STFC,RAL,SC)" userId="68e90f74-28c5-4d4e-9a6e-cb6d92fd17f8" providerId="ADAL" clId="{844DE43B-E221-BA45-B300-2F0688618711}" dt="2025-04-10T08:38:34.288" v="4960" actId="1076"/>
          <ac:picMkLst>
            <pc:docMk/>
            <pc:sldMk cId="2071205286" sldId="384"/>
            <ac:picMk id="4" creationId="{B0BE3548-AC9A-AE36-6010-F783EB7BA082}"/>
          </ac:picMkLst>
        </pc:picChg>
        <pc:picChg chg="add mod">
          <ac:chgData name="Dewhurst, Alastair (STFC,RAL,SC)" userId="68e90f74-28c5-4d4e-9a6e-cb6d92fd17f8" providerId="ADAL" clId="{844DE43B-E221-BA45-B300-2F0688618711}" dt="2025-04-10T08:38:30.380" v="4959" actId="1076"/>
          <ac:picMkLst>
            <pc:docMk/>
            <pc:sldMk cId="2071205286" sldId="384"/>
            <ac:picMk id="8" creationId="{73C0FFD8-25DC-E19C-57EF-5C968FC0D311}"/>
          </ac:picMkLst>
        </pc:picChg>
      </pc:sldChg>
      <pc:sldChg chg="del">
        <pc:chgData name="Dewhurst, Alastair (STFC,RAL,SC)" userId="68e90f74-28c5-4d4e-9a6e-cb6d92fd17f8" providerId="ADAL" clId="{844DE43B-E221-BA45-B300-2F0688618711}" dt="2025-04-09T11:02:26.655" v="182" actId="2696"/>
        <pc:sldMkLst>
          <pc:docMk/>
          <pc:sldMk cId="2415027746" sldId="385"/>
        </pc:sldMkLst>
      </pc:sldChg>
      <pc:sldChg chg="del">
        <pc:chgData name="Dewhurst, Alastair (STFC,RAL,SC)" userId="68e90f74-28c5-4d4e-9a6e-cb6d92fd17f8" providerId="ADAL" clId="{844DE43B-E221-BA45-B300-2F0688618711}" dt="2025-04-09T11:02:16.280" v="181" actId="2696"/>
        <pc:sldMkLst>
          <pc:docMk/>
          <pc:sldMk cId="2873799797" sldId="386"/>
        </pc:sldMkLst>
      </pc:sldChg>
      <pc:sldChg chg="modSp add ord">
        <pc:chgData name="Dewhurst, Alastair (STFC,RAL,SC)" userId="68e90f74-28c5-4d4e-9a6e-cb6d92fd17f8" providerId="ADAL" clId="{844DE43B-E221-BA45-B300-2F0688618711}" dt="2025-04-09T16:25:48.764" v="201" actId="20578"/>
        <pc:sldMkLst>
          <pc:docMk/>
          <pc:sldMk cId="699396532" sldId="945"/>
        </pc:sldMkLst>
        <pc:graphicFrameChg chg="mod">
          <ac:chgData name="Dewhurst, Alastair (STFC,RAL,SC)" userId="68e90f74-28c5-4d4e-9a6e-cb6d92fd17f8" providerId="ADAL" clId="{844DE43B-E221-BA45-B300-2F0688618711}" dt="2025-04-09T10:58:46.302" v="30" actId="20577"/>
          <ac:graphicFrameMkLst>
            <pc:docMk/>
            <pc:sldMk cId="699396532" sldId="945"/>
            <ac:graphicFrameMk id="15" creationId="{EDBEF7A2-378F-1957-4B21-147D52A351DF}"/>
          </ac:graphicFrameMkLst>
        </pc:graphicFrameChg>
      </pc:sldChg>
      <pc:sldChg chg="addSp delSp modSp add mod ord">
        <pc:chgData name="Dewhurst, Alastair (STFC,RAL,SC)" userId="68e90f74-28c5-4d4e-9a6e-cb6d92fd17f8" providerId="ADAL" clId="{844DE43B-E221-BA45-B300-2F0688618711}" dt="2025-04-10T08:27:15.861" v="4324" actId="478"/>
        <pc:sldMkLst>
          <pc:docMk/>
          <pc:sldMk cId="239530018" sldId="946"/>
        </pc:sldMkLst>
        <pc:spChg chg="del mod">
          <ac:chgData name="Dewhurst, Alastair (STFC,RAL,SC)" userId="68e90f74-28c5-4d4e-9a6e-cb6d92fd17f8" providerId="ADAL" clId="{844DE43B-E221-BA45-B300-2F0688618711}" dt="2025-04-10T08:27:13.514" v="4323" actId="478"/>
          <ac:spMkLst>
            <pc:docMk/>
            <pc:sldMk cId="239530018" sldId="946"/>
            <ac:spMk id="2" creationId="{FE9B5930-DBD5-C219-92D8-8BBE503DA163}"/>
          </ac:spMkLst>
        </pc:spChg>
        <pc:spChg chg="del mod">
          <ac:chgData name="Dewhurst, Alastair (STFC,RAL,SC)" userId="68e90f74-28c5-4d4e-9a6e-cb6d92fd17f8" providerId="ADAL" clId="{844DE43B-E221-BA45-B300-2F0688618711}" dt="2025-04-09T13:37:51.459" v="187"/>
          <ac:spMkLst>
            <pc:docMk/>
            <pc:sldMk cId="239530018" sldId="946"/>
            <ac:spMk id="3" creationId="{EAE7775D-DA4F-E9B8-213E-9F48001D83DE}"/>
          </ac:spMkLst>
        </pc:spChg>
        <pc:spChg chg="add del mod">
          <ac:chgData name="Dewhurst, Alastair (STFC,RAL,SC)" userId="68e90f74-28c5-4d4e-9a6e-cb6d92fd17f8" providerId="ADAL" clId="{844DE43B-E221-BA45-B300-2F0688618711}" dt="2025-04-10T08:27:15.861" v="4324" actId="478"/>
          <ac:spMkLst>
            <pc:docMk/>
            <pc:sldMk cId="239530018" sldId="946"/>
            <ac:spMk id="6" creationId="{6D9B4EE5-6E54-55D6-7BCF-1202FBD1D3AE}"/>
          </ac:spMkLst>
        </pc:spChg>
        <pc:spChg chg="add del mod">
          <ac:chgData name="Dewhurst, Alastair (STFC,RAL,SC)" userId="68e90f74-28c5-4d4e-9a6e-cb6d92fd17f8" providerId="ADAL" clId="{844DE43B-E221-BA45-B300-2F0688618711}" dt="2025-04-09T16:25:29.537" v="200" actId="478"/>
          <ac:spMkLst>
            <pc:docMk/>
            <pc:sldMk cId="239530018" sldId="946"/>
            <ac:spMk id="9" creationId="{CA634F38-B98B-A27E-85CF-FDD51C91FFBC}"/>
          </ac:spMkLst>
        </pc:spChg>
        <pc:picChg chg="add del mod">
          <ac:chgData name="Dewhurst, Alastair (STFC,RAL,SC)" userId="68e90f74-28c5-4d4e-9a6e-cb6d92fd17f8" providerId="ADAL" clId="{844DE43B-E221-BA45-B300-2F0688618711}" dt="2025-04-09T16:25:22.001" v="198" actId="478"/>
          <ac:picMkLst>
            <pc:docMk/>
            <pc:sldMk cId="239530018" sldId="946"/>
            <ac:picMk id="7" creationId="{7F10358B-408A-1A43-3E5B-3AF62DBF139C}"/>
          </ac:picMkLst>
        </pc:picChg>
        <pc:picChg chg="add">
          <ac:chgData name="Dewhurst, Alastair (STFC,RAL,SC)" userId="68e90f74-28c5-4d4e-9a6e-cb6d92fd17f8" providerId="ADAL" clId="{844DE43B-E221-BA45-B300-2F0688618711}" dt="2025-04-09T16:25:23.578" v="199"/>
          <ac:picMkLst>
            <pc:docMk/>
            <pc:sldMk cId="239530018" sldId="946"/>
            <ac:picMk id="1026" creationId="{F2A71148-C676-BB6C-2750-97741E0B981F}"/>
          </ac:picMkLst>
        </pc:picChg>
      </pc:sldChg>
      <pc:sldChg chg="addSp delSp modSp add mod ord">
        <pc:chgData name="Dewhurst, Alastair (STFC,RAL,SC)" userId="68e90f74-28c5-4d4e-9a6e-cb6d92fd17f8" providerId="ADAL" clId="{844DE43B-E221-BA45-B300-2F0688618711}" dt="2025-04-10T05:52:18.710" v="1940" actId="5793"/>
        <pc:sldMkLst>
          <pc:docMk/>
          <pc:sldMk cId="2810341585" sldId="947"/>
        </pc:sldMkLst>
        <pc:spChg chg="mod">
          <ac:chgData name="Dewhurst, Alastair (STFC,RAL,SC)" userId="68e90f74-28c5-4d4e-9a6e-cb6d92fd17f8" providerId="ADAL" clId="{844DE43B-E221-BA45-B300-2F0688618711}" dt="2025-04-09T16:30:55.669" v="225" actId="20577"/>
          <ac:spMkLst>
            <pc:docMk/>
            <pc:sldMk cId="2810341585" sldId="947"/>
            <ac:spMk id="2" creationId="{2CE2D2C8-8AAF-E764-CE04-27A92F7D310A}"/>
          </ac:spMkLst>
        </pc:spChg>
        <pc:spChg chg="mod">
          <ac:chgData name="Dewhurst, Alastair (STFC,RAL,SC)" userId="68e90f74-28c5-4d4e-9a6e-cb6d92fd17f8" providerId="ADAL" clId="{844DE43B-E221-BA45-B300-2F0688618711}" dt="2025-04-10T05:52:18.710" v="1940" actId="5793"/>
          <ac:spMkLst>
            <pc:docMk/>
            <pc:sldMk cId="2810341585" sldId="947"/>
            <ac:spMk id="3" creationId="{EA35DD5A-31CD-4B14-18B5-4B0346E135ED}"/>
          </ac:spMkLst>
        </pc:spChg>
        <pc:spChg chg="add mod">
          <ac:chgData name="Dewhurst, Alastair (STFC,RAL,SC)" userId="68e90f74-28c5-4d4e-9a6e-cb6d92fd17f8" providerId="ADAL" clId="{844DE43B-E221-BA45-B300-2F0688618711}" dt="2025-04-10T05:35:05.320" v="1684" actId="1035"/>
          <ac:spMkLst>
            <pc:docMk/>
            <pc:sldMk cId="2810341585" sldId="947"/>
            <ac:spMk id="9" creationId="{78F8876A-F2F8-2807-CECC-7BB2AFCC3014}"/>
          </ac:spMkLst>
        </pc:spChg>
        <pc:spChg chg="add del mod">
          <ac:chgData name="Dewhurst, Alastair (STFC,RAL,SC)" userId="68e90f74-28c5-4d4e-9a6e-cb6d92fd17f8" providerId="ADAL" clId="{844DE43B-E221-BA45-B300-2F0688618711}" dt="2025-04-10T05:35:26.707" v="1692" actId="478"/>
          <ac:spMkLst>
            <pc:docMk/>
            <pc:sldMk cId="2810341585" sldId="947"/>
            <ac:spMk id="10" creationId="{E44BD5F0-DF62-A719-992D-450D7D95D1BF}"/>
          </ac:spMkLst>
        </pc:spChg>
        <pc:picChg chg="add mod">
          <ac:chgData name="Dewhurst, Alastair (STFC,RAL,SC)" userId="68e90f74-28c5-4d4e-9a6e-cb6d92fd17f8" providerId="ADAL" clId="{844DE43B-E221-BA45-B300-2F0688618711}" dt="2025-04-09T16:32:13.520" v="235" actId="14100"/>
          <ac:picMkLst>
            <pc:docMk/>
            <pc:sldMk cId="2810341585" sldId="947"/>
            <ac:picMk id="6" creationId="{AF5158AD-374E-25E2-6794-33355B8D85B9}"/>
          </ac:picMkLst>
        </pc:picChg>
        <pc:picChg chg="add mod">
          <ac:chgData name="Dewhurst, Alastair (STFC,RAL,SC)" userId="68e90f74-28c5-4d4e-9a6e-cb6d92fd17f8" providerId="ADAL" clId="{844DE43B-E221-BA45-B300-2F0688618711}" dt="2025-04-09T16:32:40.076" v="240" actId="1076"/>
          <ac:picMkLst>
            <pc:docMk/>
            <pc:sldMk cId="2810341585" sldId="947"/>
            <ac:picMk id="8" creationId="{F6F80B68-4EBD-2374-0416-0E78F5813EA9}"/>
          </ac:picMkLst>
        </pc:picChg>
        <pc:cxnChg chg="add mod">
          <ac:chgData name="Dewhurst, Alastair (STFC,RAL,SC)" userId="68e90f74-28c5-4d4e-9a6e-cb6d92fd17f8" providerId="ADAL" clId="{844DE43B-E221-BA45-B300-2F0688618711}" dt="2025-04-10T05:35:41.921" v="1696" actId="208"/>
          <ac:cxnSpMkLst>
            <pc:docMk/>
            <pc:sldMk cId="2810341585" sldId="947"/>
            <ac:cxnSpMk id="12" creationId="{799CABFE-B5C8-1533-A7F6-5BD6C619403C}"/>
          </ac:cxnSpMkLst>
        </pc:cxnChg>
        <pc:cxnChg chg="add mod">
          <ac:chgData name="Dewhurst, Alastair (STFC,RAL,SC)" userId="68e90f74-28c5-4d4e-9a6e-cb6d92fd17f8" providerId="ADAL" clId="{844DE43B-E221-BA45-B300-2F0688618711}" dt="2025-04-10T05:36:12.477" v="1700" actId="1582"/>
          <ac:cxnSpMkLst>
            <pc:docMk/>
            <pc:sldMk cId="2810341585" sldId="947"/>
            <ac:cxnSpMk id="14" creationId="{927C6EC8-FDB5-5A99-9711-67240B4C7722}"/>
          </ac:cxnSpMkLst>
        </pc:cxnChg>
      </pc:sldChg>
      <pc:sldChg chg="addSp delSp modSp add mod ord">
        <pc:chgData name="Dewhurst, Alastair (STFC,RAL,SC)" userId="68e90f74-28c5-4d4e-9a6e-cb6d92fd17f8" providerId="ADAL" clId="{844DE43B-E221-BA45-B300-2F0688618711}" dt="2025-04-10T06:06:06.179" v="2275" actId="20577"/>
        <pc:sldMkLst>
          <pc:docMk/>
          <pc:sldMk cId="4119688829" sldId="948"/>
        </pc:sldMkLst>
        <pc:spChg chg="mod">
          <ac:chgData name="Dewhurst, Alastair (STFC,RAL,SC)" userId="68e90f74-28c5-4d4e-9a6e-cb6d92fd17f8" providerId="ADAL" clId="{844DE43B-E221-BA45-B300-2F0688618711}" dt="2025-04-09T17:07:04.645" v="258" actId="20577"/>
          <ac:spMkLst>
            <pc:docMk/>
            <pc:sldMk cId="4119688829" sldId="948"/>
            <ac:spMk id="2" creationId="{C8FB85B6-47B1-2C50-12E0-F9BD549120CF}"/>
          </ac:spMkLst>
        </pc:spChg>
        <pc:spChg chg="mod">
          <ac:chgData name="Dewhurst, Alastair (STFC,RAL,SC)" userId="68e90f74-28c5-4d4e-9a6e-cb6d92fd17f8" providerId="ADAL" clId="{844DE43B-E221-BA45-B300-2F0688618711}" dt="2025-04-10T06:03:53.603" v="2261" actId="20577"/>
          <ac:spMkLst>
            <pc:docMk/>
            <pc:sldMk cId="4119688829" sldId="948"/>
            <ac:spMk id="3" creationId="{906B4C89-68D3-5929-38B4-0B1463F83C9A}"/>
          </ac:spMkLst>
        </pc:spChg>
        <pc:spChg chg="add del mod">
          <ac:chgData name="Dewhurst, Alastair (STFC,RAL,SC)" userId="68e90f74-28c5-4d4e-9a6e-cb6d92fd17f8" providerId="ADAL" clId="{844DE43B-E221-BA45-B300-2F0688618711}" dt="2025-04-10T05:55:26.431" v="1945" actId="478"/>
          <ac:spMkLst>
            <pc:docMk/>
            <pc:sldMk cId="4119688829" sldId="948"/>
            <ac:spMk id="7" creationId="{14E87F92-43ED-5B77-4F2C-9F12CB1D76B9}"/>
          </ac:spMkLst>
        </pc:spChg>
        <pc:spChg chg="add mod">
          <ac:chgData name="Dewhurst, Alastair (STFC,RAL,SC)" userId="68e90f74-28c5-4d4e-9a6e-cb6d92fd17f8" providerId="ADAL" clId="{844DE43B-E221-BA45-B300-2F0688618711}" dt="2025-04-10T06:06:01.633" v="2269" actId="20577"/>
          <ac:spMkLst>
            <pc:docMk/>
            <pc:sldMk cId="4119688829" sldId="948"/>
            <ac:spMk id="10" creationId="{7DD0F9AA-98FE-1E32-EA10-4E6BD9DA6A8B}"/>
          </ac:spMkLst>
        </pc:spChg>
        <pc:spChg chg="add mod">
          <ac:chgData name="Dewhurst, Alastair (STFC,RAL,SC)" userId="68e90f74-28c5-4d4e-9a6e-cb6d92fd17f8" providerId="ADAL" clId="{844DE43B-E221-BA45-B300-2F0688618711}" dt="2025-04-10T06:06:06.179" v="2275" actId="20577"/>
          <ac:spMkLst>
            <pc:docMk/>
            <pc:sldMk cId="4119688829" sldId="948"/>
            <ac:spMk id="11" creationId="{4060B2DB-6A41-DB99-3B80-866DE6431600}"/>
          </ac:spMkLst>
        </pc:spChg>
        <pc:picChg chg="add mod">
          <ac:chgData name="Dewhurst, Alastair (STFC,RAL,SC)" userId="68e90f74-28c5-4d4e-9a6e-cb6d92fd17f8" providerId="ADAL" clId="{844DE43B-E221-BA45-B300-2F0688618711}" dt="2025-04-10T05:59:08.834" v="1958" actId="14100"/>
          <ac:picMkLst>
            <pc:docMk/>
            <pc:sldMk cId="4119688829" sldId="948"/>
            <ac:picMk id="6" creationId="{EF19DFF9-0888-2D3C-847A-4AD7F3647463}"/>
          </ac:picMkLst>
        </pc:picChg>
        <pc:picChg chg="add mod">
          <ac:chgData name="Dewhurst, Alastair (STFC,RAL,SC)" userId="68e90f74-28c5-4d4e-9a6e-cb6d92fd17f8" providerId="ADAL" clId="{844DE43B-E221-BA45-B300-2F0688618711}" dt="2025-04-10T05:58:59.959" v="1956" actId="14100"/>
          <ac:picMkLst>
            <pc:docMk/>
            <pc:sldMk cId="4119688829" sldId="948"/>
            <ac:picMk id="9" creationId="{0F04E95A-D082-49A5-C4FC-DCFFFF9EB261}"/>
          </ac:picMkLst>
        </pc:picChg>
        <pc:picChg chg="add del mod">
          <ac:chgData name="Dewhurst, Alastair (STFC,RAL,SC)" userId="68e90f74-28c5-4d4e-9a6e-cb6d92fd17f8" providerId="ADAL" clId="{844DE43B-E221-BA45-B300-2F0688618711}" dt="2025-04-10T05:59:25.249" v="1959" actId="478"/>
          <ac:picMkLst>
            <pc:docMk/>
            <pc:sldMk cId="4119688829" sldId="948"/>
            <ac:picMk id="2050" creationId="{91A1A3DC-B91A-79E4-D564-BD7C69210BE3}"/>
          </ac:picMkLst>
        </pc:picChg>
      </pc:sldChg>
      <pc:sldChg chg="addSp modSp add mod ord">
        <pc:chgData name="Dewhurst, Alastair (STFC,RAL,SC)" userId="68e90f74-28c5-4d4e-9a6e-cb6d92fd17f8" providerId="ADAL" clId="{844DE43B-E221-BA45-B300-2F0688618711}" dt="2025-04-10T08:10:04.389" v="3826" actId="1076"/>
        <pc:sldMkLst>
          <pc:docMk/>
          <pc:sldMk cId="2852947419" sldId="949"/>
        </pc:sldMkLst>
        <pc:spChg chg="mod">
          <ac:chgData name="Dewhurst, Alastair (STFC,RAL,SC)" userId="68e90f74-28c5-4d4e-9a6e-cb6d92fd17f8" providerId="ADAL" clId="{844DE43B-E221-BA45-B300-2F0688618711}" dt="2025-04-09T17:07:11.091" v="263" actId="20577"/>
          <ac:spMkLst>
            <pc:docMk/>
            <pc:sldMk cId="2852947419" sldId="949"/>
            <ac:spMk id="2" creationId="{5878B053-2E93-7D2A-1815-641F8E0065CE}"/>
          </ac:spMkLst>
        </pc:spChg>
        <pc:spChg chg="mod">
          <ac:chgData name="Dewhurst, Alastair (STFC,RAL,SC)" userId="68e90f74-28c5-4d4e-9a6e-cb6d92fd17f8" providerId="ADAL" clId="{844DE43B-E221-BA45-B300-2F0688618711}" dt="2025-04-10T06:21:23.829" v="2650" actId="27636"/>
          <ac:spMkLst>
            <pc:docMk/>
            <pc:sldMk cId="2852947419" sldId="949"/>
            <ac:spMk id="3" creationId="{2F8A59D1-8AFD-5CEF-4907-2DDE32939A63}"/>
          </ac:spMkLst>
        </pc:spChg>
        <pc:picChg chg="add mod">
          <ac:chgData name="Dewhurst, Alastair (STFC,RAL,SC)" userId="68e90f74-28c5-4d4e-9a6e-cb6d92fd17f8" providerId="ADAL" clId="{844DE43B-E221-BA45-B300-2F0688618711}" dt="2025-04-10T08:10:04.389" v="3826" actId="1076"/>
          <ac:picMkLst>
            <pc:docMk/>
            <pc:sldMk cId="2852947419" sldId="949"/>
            <ac:picMk id="6" creationId="{D258155F-3068-B5DB-5E37-2299DE917079}"/>
          </ac:picMkLst>
        </pc:picChg>
        <pc:picChg chg="add mod">
          <ac:chgData name="Dewhurst, Alastair (STFC,RAL,SC)" userId="68e90f74-28c5-4d4e-9a6e-cb6d92fd17f8" providerId="ADAL" clId="{844DE43B-E221-BA45-B300-2F0688618711}" dt="2025-04-10T08:09:57.160" v="3825" actId="1076"/>
          <ac:picMkLst>
            <pc:docMk/>
            <pc:sldMk cId="2852947419" sldId="949"/>
            <ac:picMk id="7" creationId="{F44A7819-A835-3FA1-A8ED-ADDBC77867D4}"/>
          </ac:picMkLst>
        </pc:picChg>
      </pc:sldChg>
      <pc:sldChg chg="addSp modSp add mod ord">
        <pc:chgData name="Dewhurst, Alastair (STFC,RAL,SC)" userId="68e90f74-28c5-4d4e-9a6e-cb6d92fd17f8" providerId="ADAL" clId="{844DE43B-E221-BA45-B300-2F0688618711}" dt="2025-04-10T08:06:38.639" v="3728" actId="207"/>
        <pc:sldMkLst>
          <pc:docMk/>
          <pc:sldMk cId="3508818858" sldId="950"/>
        </pc:sldMkLst>
        <pc:spChg chg="mod">
          <ac:chgData name="Dewhurst, Alastair (STFC,RAL,SC)" userId="68e90f74-28c5-4d4e-9a6e-cb6d92fd17f8" providerId="ADAL" clId="{844DE43B-E221-BA45-B300-2F0688618711}" dt="2025-04-09T17:07:20.442" v="275" actId="20577"/>
          <ac:spMkLst>
            <pc:docMk/>
            <pc:sldMk cId="3508818858" sldId="950"/>
            <ac:spMk id="2" creationId="{BD7E29F2-78F8-6B94-0DAD-DCA812155B8E}"/>
          </ac:spMkLst>
        </pc:spChg>
        <pc:spChg chg="mod">
          <ac:chgData name="Dewhurst, Alastair (STFC,RAL,SC)" userId="68e90f74-28c5-4d4e-9a6e-cb6d92fd17f8" providerId="ADAL" clId="{844DE43B-E221-BA45-B300-2F0688618711}" dt="2025-04-10T08:06:18.259" v="3680" actId="27636"/>
          <ac:spMkLst>
            <pc:docMk/>
            <pc:sldMk cId="3508818858" sldId="950"/>
            <ac:spMk id="3" creationId="{E4CB1647-0D63-FD8D-8BCC-BB4E91F78F6A}"/>
          </ac:spMkLst>
        </pc:spChg>
        <pc:spChg chg="add mod">
          <ac:chgData name="Dewhurst, Alastair (STFC,RAL,SC)" userId="68e90f74-28c5-4d4e-9a6e-cb6d92fd17f8" providerId="ADAL" clId="{844DE43B-E221-BA45-B300-2F0688618711}" dt="2025-04-10T08:06:38.639" v="3728" actId="207"/>
          <ac:spMkLst>
            <pc:docMk/>
            <pc:sldMk cId="3508818858" sldId="950"/>
            <ac:spMk id="8" creationId="{0D96DEC5-4022-881F-007F-3E279A47B025}"/>
          </ac:spMkLst>
        </pc:spChg>
        <pc:picChg chg="add mod">
          <ac:chgData name="Dewhurst, Alastair (STFC,RAL,SC)" userId="68e90f74-28c5-4d4e-9a6e-cb6d92fd17f8" providerId="ADAL" clId="{844DE43B-E221-BA45-B300-2F0688618711}" dt="2025-04-10T08:05:48.996" v="3655" actId="14100"/>
          <ac:picMkLst>
            <pc:docMk/>
            <pc:sldMk cId="3508818858" sldId="950"/>
            <ac:picMk id="7" creationId="{5101CD16-3FA2-A437-A8E2-B2B6083E5198}"/>
          </ac:picMkLst>
        </pc:picChg>
      </pc:sldChg>
      <pc:sldChg chg="addSp delSp modSp add mod ord">
        <pc:chgData name="Dewhurst, Alastair (STFC,RAL,SC)" userId="68e90f74-28c5-4d4e-9a6e-cb6d92fd17f8" providerId="ADAL" clId="{844DE43B-E221-BA45-B300-2F0688618711}" dt="2025-04-10T08:09:04.761" v="3821" actId="20577"/>
        <pc:sldMkLst>
          <pc:docMk/>
          <pc:sldMk cId="2984228994" sldId="951"/>
        </pc:sldMkLst>
        <pc:spChg chg="mod">
          <ac:chgData name="Dewhurst, Alastair (STFC,RAL,SC)" userId="68e90f74-28c5-4d4e-9a6e-cb6d92fd17f8" providerId="ADAL" clId="{844DE43B-E221-BA45-B300-2F0688618711}" dt="2025-04-09T17:08:17.578" v="302" actId="20577"/>
          <ac:spMkLst>
            <pc:docMk/>
            <pc:sldMk cId="2984228994" sldId="951"/>
            <ac:spMk id="2" creationId="{5D1134EA-3767-0D2C-B145-DC8CD70FA92E}"/>
          </ac:spMkLst>
        </pc:spChg>
        <pc:spChg chg="mod">
          <ac:chgData name="Dewhurst, Alastair (STFC,RAL,SC)" userId="68e90f74-28c5-4d4e-9a6e-cb6d92fd17f8" providerId="ADAL" clId="{844DE43B-E221-BA45-B300-2F0688618711}" dt="2025-04-10T08:09:04.761" v="3821" actId="20577"/>
          <ac:spMkLst>
            <pc:docMk/>
            <pc:sldMk cId="2984228994" sldId="951"/>
            <ac:spMk id="3" creationId="{F5AD85FD-9CCF-1EEA-D188-3E4F3625BFDC}"/>
          </ac:spMkLst>
        </pc:spChg>
        <pc:picChg chg="add del mod">
          <ac:chgData name="Dewhurst, Alastair (STFC,RAL,SC)" userId="68e90f74-28c5-4d4e-9a6e-cb6d92fd17f8" providerId="ADAL" clId="{844DE43B-E221-BA45-B300-2F0688618711}" dt="2025-04-09T17:13:31.390" v="318" actId="478"/>
          <ac:picMkLst>
            <pc:docMk/>
            <pc:sldMk cId="2984228994" sldId="951"/>
            <ac:picMk id="6" creationId="{6A3D5110-BE8E-BA15-3656-790C2622055D}"/>
          </ac:picMkLst>
        </pc:picChg>
        <pc:picChg chg="add mod">
          <ac:chgData name="Dewhurst, Alastair (STFC,RAL,SC)" userId="68e90f74-28c5-4d4e-9a6e-cb6d92fd17f8" providerId="ADAL" clId="{844DE43B-E221-BA45-B300-2F0688618711}" dt="2025-04-09T17:12:20.783" v="311"/>
          <ac:picMkLst>
            <pc:docMk/>
            <pc:sldMk cId="2984228994" sldId="951"/>
            <ac:picMk id="7" creationId="{D97390F6-D6CF-FEBD-05D3-BD672DC5DBB5}"/>
          </ac:picMkLst>
        </pc:picChg>
      </pc:sldChg>
      <pc:sldChg chg="addSp modSp add mod ord">
        <pc:chgData name="Dewhurst, Alastair (STFC,RAL,SC)" userId="68e90f74-28c5-4d4e-9a6e-cb6d92fd17f8" providerId="ADAL" clId="{844DE43B-E221-BA45-B300-2F0688618711}" dt="2025-04-10T08:34:36.668" v="4759" actId="207"/>
        <pc:sldMkLst>
          <pc:docMk/>
          <pc:sldMk cId="929165034" sldId="952"/>
        </pc:sldMkLst>
        <pc:spChg chg="mod">
          <ac:chgData name="Dewhurst, Alastair (STFC,RAL,SC)" userId="68e90f74-28c5-4d4e-9a6e-cb6d92fd17f8" providerId="ADAL" clId="{844DE43B-E221-BA45-B300-2F0688618711}" dt="2025-04-10T08:04:43.018" v="3647" actId="20577"/>
          <ac:spMkLst>
            <pc:docMk/>
            <pc:sldMk cId="929165034" sldId="952"/>
            <ac:spMk id="3" creationId="{968FCC49-40B2-5140-6EC2-FF75CE49E09C}"/>
          </ac:spMkLst>
        </pc:spChg>
        <pc:spChg chg="add">
          <ac:chgData name="Dewhurst, Alastair (STFC,RAL,SC)" userId="68e90f74-28c5-4d4e-9a6e-cb6d92fd17f8" providerId="ADAL" clId="{844DE43B-E221-BA45-B300-2F0688618711}" dt="2025-04-10T08:32:43.989" v="4662"/>
          <ac:spMkLst>
            <pc:docMk/>
            <pc:sldMk cId="929165034" sldId="952"/>
            <ac:spMk id="6" creationId="{F1C8A952-CAB7-5C8B-C11C-FD0D2D988023}"/>
          </ac:spMkLst>
        </pc:spChg>
        <pc:spChg chg="add">
          <ac:chgData name="Dewhurst, Alastair (STFC,RAL,SC)" userId="68e90f74-28c5-4d4e-9a6e-cb6d92fd17f8" providerId="ADAL" clId="{844DE43B-E221-BA45-B300-2F0688618711}" dt="2025-04-10T08:33:21.696" v="4668"/>
          <ac:spMkLst>
            <pc:docMk/>
            <pc:sldMk cId="929165034" sldId="952"/>
            <ac:spMk id="8" creationId="{6BFEE191-00D0-0666-DC1B-061AC60C0D81}"/>
          </ac:spMkLst>
        </pc:spChg>
        <pc:spChg chg="add mod">
          <ac:chgData name="Dewhurst, Alastair (STFC,RAL,SC)" userId="68e90f74-28c5-4d4e-9a6e-cb6d92fd17f8" providerId="ADAL" clId="{844DE43B-E221-BA45-B300-2F0688618711}" dt="2025-04-10T08:34:36.668" v="4759" actId="207"/>
          <ac:spMkLst>
            <pc:docMk/>
            <pc:sldMk cId="929165034" sldId="952"/>
            <ac:spMk id="10" creationId="{532B9636-7594-A07D-6BFD-8E8DC9EC6748}"/>
          </ac:spMkLst>
        </pc:spChg>
        <pc:spChg chg="add mod">
          <ac:chgData name="Dewhurst, Alastair (STFC,RAL,SC)" userId="68e90f74-28c5-4d4e-9a6e-cb6d92fd17f8" providerId="ADAL" clId="{844DE43B-E221-BA45-B300-2F0688618711}" dt="2025-04-10T08:34:16.522" v="4753" actId="207"/>
          <ac:spMkLst>
            <pc:docMk/>
            <pc:sldMk cId="929165034" sldId="952"/>
            <ac:spMk id="11" creationId="{9034C2F6-0459-E675-A7DA-2DC433A16BB7}"/>
          </ac:spMkLst>
        </pc:spChg>
        <pc:picChg chg="add mod">
          <ac:chgData name="Dewhurst, Alastair (STFC,RAL,SC)" userId="68e90f74-28c5-4d4e-9a6e-cb6d92fd17f8" providerId="ADAL" clId="{844DE43B-E221-BA45-B300-2F0688618711}" dt="2025-04-10T08:33:37.051" v="4675" actId="1076"/>
          <ac:picMkLst>
            <pc:docMk/>
            <pc:sldMk cId="929165034" sldId="952"/>
            <ac:picMk id="7" creationId="{EDB1EB85-615A-FE8A-71B1-3336BA61EFF6}"/>
          </ac:picMkLst>
        </pc:picChg>
        <pc:picChg chg="add mod">
          <ac:chgData name="Dewhurst, Alastair (STFC,RAL,SC)" userId="68e90f74-28c5-4d4e-9a6e-cb6d92fd17f8" providerId="ADAL" clId="{844DE43B-E221-BA45-B300-2F0688618711}" dt="2025-04-10T08:33:32.721" v="4673" actId="1076"/>
          <ac:picMkLst>
            <pc:docMk/>
            <pc:sldMk cId="929165034" sldId="952"/>
            <ac:picMk id="9" creationId="{BCF929B8-E743-195D-CEAC-E9BAA1E565C4}"/>
          </ac:picMkLst>
        </pc:picChg>
      </pc:sldChg>
      <pc:sldChg chg="addSp delSp modSp add mod">
        <pc:chgData name="Dewhurst, Alastair (STFC,RAL,SC)" userId="68e90f74-28c5-4d4e-9a6e-cb6d92fd17f8" providerId="ADAL" clId="{844DE43B-E221-BA45-B300-2F0688618711}" dt="2025-04-10T08:13:51.281" v="3881" actId="20577"/>
        <pc:sldMkLst>
          <pc:docMk/>
          <pc:sldMk cId="1556686650" sldId="953"/>
        </pc:sldMkLst>
        <pc:spChg chg="mod">
          <ac:chgData name="Dewhurst, Alastair (STFC,RAL,SC)" userId="68e90f74-28c5-4d4e-9a6e-cb6d92fd17f8" providerId="ADAL" clId="{844DE43B-E221-BA45-B300-2F0688618711}" dt="2025-04-09T17:28:04.898" v="444" actId="20577"/>
          <ac:spMkLst>
            <pc:docMk/>
            <pc:sldMk cId="1556686650" sldId="953"/>
            <ac:spMk id="2" creationId="{18FD6C98-A2D3-A6C2-9401-2FF3D6600D7D}"/>
          </ac:spMkLst>
        </pc:spChg>
        <pc:spChg chg="del mod">
          <ac:chgData name="Dewhurst, Alastair (STFC,RAL,SC)" userId="68e90f74-28c5-4d4e-9a6e-cb6d92fd17f8" providerId="ADAL" clId="{844DE43B-E221-BA45-B300-2F0688618711}" dt="2025-04-09T17:28:07.926" v="445" actId="478"/>
          <ac:spMkLst>
            <pc:docMk/>
            <pc:sldMk cId="1556686650" sldId="953"/>
            <ac:spMk id="3" creationId="{0A5BFAAA-D550-1470-C8B6-23FFACC35516}"/>
          </ac:spMkLst>
        </pc:spChg>
        <pc:spChg chg="add mod">
          <ac:chgData name="Dewhurst, Alastair (STFC,RAL,SC)" userId="68e90f74-28c5-4d4e-9a6e-cb6d92fd17f8" providerId="ADAL" clId="{844DE43B-E221-BA45-B300-2F0688618711}" dt="2025-04-09T17:28:58.599" v="468" actId="14100"/>
          <ac:spMkLst>
            <pc:docMk/>
            <pc:sldMk cId="1556686650" sldId="953"/>
            <ac:spMk id="4" creationId="{40761E22-E194-C1D5-A7FA-9F725E62905F}"/>
          </ac:spMkLst>
        </pc:spChg>
        <pc:spChg chg="add mod">
          <ac:chgData name="Dewhurst, Alastair (STFC,RAL,SC)" userId="68e90f74-28c5-4d4e-9a6e-cb6d92fd17f8" providerId="ADAL" clId="{844DE43B-E221-BA45-B300-2F0688618711}" dt="2025-04-09T17:32:51.036" v="588" actId="13822"/>
          <ac:spMkLst>
            <pc:docMk/>
            <pc:sldMk cId="1556686650" sldId="953"/>
            <ac:spMk id="6" creationId="{3E9F3F31-29FB-21FB-9E97-533A8BEC3201}"/>
          </ac:spMkLst>
        </pc:spChg>
        <pc:spChg chg="add mod">
          <ac:chgData name="Dewhurst, Alastair (STFC,RAL,SC)" userId="68e90f74-28c5-4d4e-9a6e-cb6d92fd17f8" providerId="ADAL" clId="{844DE43B-E221-BA45-B300-2F0688618711}" dt="2025-04-09T17:32:54.604" v="589" actId="13822"/>
          <ac:spMkLst>
            <pc:docMk/>
            <pc:sldMk cId="1556686650" sldId="953"/>
            <ac:spMk id="7" creationId="{636E4305-4C20-2D17-D3AB-9095965A3D0D}"/>
          </ac:spMkLst>
        </pc:spChg>
        <pc:spChg chg="add mod">
          <ac:chgData name="Dewhurst, Alastair (STFC,RAL,SC)" userId="68e90f74-28c5-4d4e-9a6e-cb6d92fd17f8" providerId="ADAL" clId="{844DE43B-E221-BA45-B300-2F0688618711}" dt="2025-04-09T17:32:57.379" v="590" actId="13822"/>
          <ac:spMkLst>
            <pc:docMk/>
            <pc:sldMk cId="1556686650" sldId="953"/>
            <ac:spMk id="8" creationId="{786655C7-907C-7862-FDB8-32102F09E574}"/>
          </ac:spMkLst>
        </pc:spChg>
        <pc:spChg chg="add mod">
          <ac:chgData name="Dewhurst, Alastair (STFC,RAL,SC)" userId="68e90f74-28c5-4d4e-9a6e-cb6d92fd17f8" providerId="ADAL" clId="{844DE43B-E221-BA45-B300-2F0688618711}" dt="2025-04-09T17:32:35.843" v="585" actId="1076"/>
          <ac:spMkLst>
            <pc:docMk/>
            <pc:sldMk cId="1556686650" sldId="953"/>
            <ac:spMk id="9" creationId="{EAE6A4E5-31D5-D79A-4486-21F1ACF03D2C}"/>
          </ac:spMkLst>
        </pc:spChg>
        <pc:spChg chg="add mod">
          <ac:chgData name="Dewhurst, Alastair (STFC,RAL,SC)" userId="68e90f74-28c5-4d4e-9a6e-cb6d92fd17f8" providerId="ADAL" clId="{844DE43B-E221-BA45-B300-2F0688618711}" dt="2025-04-09T17:32:40.204" v="586" actId="1076"/>
          <ac:spMkLst>
            <pc:docMk/>
            <pc:sldMk cId="1556686650" sldId="953"/>
            <ac:spMk id="10" creationId="{8EEF9377-7E49-7F94-329E-4E3F2F54D36C}"/>
          </ac:spMkLst>
        </pc:spChg>
        <pc:spChg chg="add mod">
          <ac:chgData name="Dewhurst, Alastair (STFC,RAL,SC)" userId="68e90f74-28c5-4d4e-9a6e-cb6d92fd17f8" providerId="ADAL" clId="{844DE43B-E221-BA45-B300-2F0688618711}" dt="2025-04-09T17:32:43.390" v="587" actId="1076"/>
          <ac:spMkLst>
            <pc:docMk/>
            <pc:sldMk cId="1556686650" sldId="953"/>
            <ac:spMk id="11" creationId="{D0D60F49-20E4-9896-8576-4809E60391EF}"/>
          </ac:spMkLst>
        </pc:spChg>
        <pc:spChg chg="add mod">
          <ac:chgData name="Dewhurst, Alastair (STFC,RAL,SC)" userId="68e90f74-28c5-4d4e-9a6e-cb6d92fd17f8" providerId="ADAL" clId="{844DE43B-E221-BA45-B300-2F0688618711}" dt="2025-04-09T17:34:36.018" v="601" actId="208"/>
          <ac:spMkLst>
            <pc:docMk/>
            <pc:sldMk cId="1556686650" sldId="953"/>
            <ac:spMk id="12" creationId="{810D1603-3034-792B-9780-47CCE6451CC7}"/>
          </ac:spMkLst>
        </pc:spChg>
        <pc:spChg chg="add mod">
          <ac:chgData name="Dewhurst, Alastair (STFC,RAL,SC)" userId="68e90f74-28c5-4d4e-9a6e-cb6d92fd17f8" providerId="ADAL" clId="{844DE43B-E221-BA45-B300-2F0688618711}" dt="2025-04-09T17:34:38.477" v="602" actId="208"/>
          <ac:spMkLst>
            <pc:docMk/>
            <pc:sldMk cId="1556686650" sldId="953"/>
            <ac:spMk id="13" creationId="{42DEA871-7DBF-108C-C199-EF06B5FE1449}"/>
          </ac:spMkLst>
        </pc:spChg>
        <pc:spChg chg="add mod">
          <ac:chgData name="Dewhurst, Alastair (STFC,RAL,SC)" userId="68e90f74-28c5-4d4e-9a6e-cb6d92fd17f8" providerId="ADAL" clId="{844DE43B-E221-BA45-B300-2F0688618711}" dt="2025-04-09T17:34:40.567" v="603" actId="208"/>
          <ac:spMkLst>
            <pc:docMk/>
            <pc:sldMk cId="1556686650" sldId="953"/>
            <ac:spMk id="14" creationId="{621BA0B1-DB30-C477-8C71-22253BF0C366}"/>
          </ac:spMkLst>
        </pc:spChg>
        <pc:spChg chg="add mod">
          <ac:chgData name="Dewhurst, Alastair (STFC,RAL,SC)" userId="68e90f74-28c5-4d4e-9a6e-cb6d92fd17f8" providerId="ADAL" clId="{844DE43B-E221-BA45-B300-2F0688618711}" dt="2025-04-09T17:34:56.143" v="619" actId="1076"/>
          <ac:spMkLst>
            <pc:docMk/>
            <pc:sldMk cId="1556686650" sldId="953"/>
            <ac:spMk id="15" creationId="{7FB1675D-A83F-0497-213B-3F22ADB39C86}"/>
          </ac:spMkLst>
        </pc:spChg>
        <pc:spChg chg="add mod">
          <ac:chgData name="Dewhurst, Alastair (STFC,RAL,SC)" userId="68e90f74-28c5-4d4e-9a6e-cb6d92fd17f8" providerId="ADAL" clId="{844DE43B-E221-BA45-B300-2F0688618711}" dt="2025-04-09T17:35:09.527" v="625" actId="20577"/>
          <ac:spMkLst>
            <pc:docMk/>
            <pc:sldMk cId="1556686650" sldId="953"/>
            <ac:spMk id="16" creationId="{5E6AD520-B95A-C107-6F70-BDAD07527796}"/>
          </ac:spMkLst>
        </pc:spChg>
        <pc:spChg chg="add mod">
          <ac:chgData name="Dewhurst, Alastair (STFC,RAL,SC)" userId="68e90f74-28c5-4d4e-9a6e-cb6d92fd17f8" providerId="ADAL" clId="{844DE43B-E221-BA45-B300-2F0688618711}" dt="2025-04-09T17:35:43.036" v="634" actId="20577"/>
          <ac:spMkLst>
            <pc:docMk/>
            <pc:sldMk cId="1556686650" sldId="953"/>
            <ac:spMk id="17" creationId="{DC8B2920-D3CC-B6AD-A8D1-491A15B7B288}"/>
          </ac:spMkLst>
        </pc:spChg>
        <pc:spChg chg="add mod">
          <ac:chgData name="Dewhurst, Alastair (STFC,RAL,SC)" userId="68e90f74-28c5-4d4e-9a6e-cb6d92fd17f8" providerId="ADAL" clId="{844DE43B-E221-BA45-B300-2F0688618711}" dt="2025-04-10T08:13:41.368" v="3869" actId="1076"/>
          <ac:spMkLst>
            <pc:docMk/>
            <pc:sldMk cId="1556686650" sldId="953"/>
            <ac:spMk id="18" creationId="{10D15E42-F209-6890-CD6B-9823B623734A}"/>
          </ac:spMkLst>
        </pc:spChg>
        <pc:spChg chg="add mod">
          <ac:chgData name="Dewhurst, Alastair (STFC,RAL,SC)" userId="68e90f74-28c5-4d4e-9a6e-cb6d92fd17f8" providerId="ADAL" clId="{844DE43B-E221-BA45-B300-2F0688618711}" dt="2025-04-10T08:13:51.281" v="3881" actId="20577"/>
          <ac:spMkLst>
            <pc:docMk/>
            <pc:sldMk cId="1556686650" sldId="953"/>
            <ac:spMk id="19" creationId="{83969AC5-4B7F-B182-3768-07F857A20887}"/>
          </ac:spMkLst>
        </pc:spChg>
      </pc:sldChg>
      <pc:sldChg chg="addSp modSp add mod ord">
        <pc:chgData name="Dewhurst, Alastair (STFC,RAL,SC)" userId="68e90f74-28c5-4d4e-9a6e-cb6d92fd17f8" providerId="ADAL" clId="{844DE43B-E221-BA45-B300-2F0688618711}" dt="2025-04-10T08:36:19.650" v="4904" actId="27636"/>
        <pc:sldMkLst>
          <pc:docMk/>
          <pc:sldMk cId="3448409433" sldId="954"/>
        </pc:sldMkLst>
        <pc:spChg chg="mod">
          <ac:chgData name="Dewhurst, Alastair (STFC,RAL,SC)" userId="68e90f74-28c5-4d4e-9a6e-cb6d92fd17f8" providerId="ADAL" clId="{844DE43B-E221-BA45-B300-2F0688618711}" dt="2025-04-10T08:36:19.650" v="4904" actId="27636"/>
          <ac:spMkLst>
            <pc:docMk/>
            <pc:sldMk cId="3448409433" sldId="954"/>
            <ac:spMk id="3" creationId="{543F3296-71E3-E7AC-E6B6-7E9575CC91ED}"/>
          </ac:spMkLst>
        </pc:spChg>
        <pc:picChg chg="add mod">
          <ac:chgData name="Dewhurst, Alastair (STFC,RAL,SC)" userId="68e90f74-28c5-4d4e-9a6e-cb6d92fd17f8" providerId="ADAL" clId="{844DE43B-E221-BA45-B300-2F0688618711}" dt="2025-04-10T08:36:17.460" v="4902" actId="1076"/>
          <ac:picMkLst>
            <pc:docMk/>
            <pc:sldMk cId="3448409433" sldId="954"/>
            <ac:picMk id="4" creationId="{B3102E15-01DD-68B5-4D3D-87D83119F555}"/>
          </ac:picMkLst>
        </pc:picChg>
      </pc:sldChg>
      <pc:sldChg chg="delSp modSp add mod ord">
        <pc:chgData name="Dewhurst, Alastair (STFC,RAL,SC)" userId="68e90f74-28c5-4d4e-9a6e-cb6d92fd17f8" providerId="ADAL" clId="{844DE43B-E221-BA45-B300-2F0688618711}" dt="2025-04-10T08:40:00.150" v="5191" actId="20577"/>
        <pc:sldMkLst>
          <pc:docMk/>
          <pc:sldMk cId="4136343849" sldId="955"/>
        </pc:sldMkLst>
        <pc:spChg chg="mod">
          <ac:chgData name="Dewhurst, Alastair (STFC,RAL,SC)" userId="68e90f74-28c5-4d4e-9a6e-cb6d92fd17f8" providerId="ADAL" clId="{844DE43B-E221-BA45-B300-2F0688618711}" dt="2025-04-10T08:28:41.650" v="4554" actId="20577"/>
          <ac:spMkLst>
            <pc:docMk/>
            <pc:sldMk cId="4136343849" sldId="955"/>
            <ac:spMk id="2" creationId="{BE11D511-6268-0AE9-ED87-4736C7882EF0}"/>
          </ac:spMkLst>
        </pc:spChg>
        <pc:spChg chg="mod">
          <ac:chgData name="Dewhurst, Alastair (STFC,RAL,SC)" userId="68e90f74-28c5-4d4e-9a6e-cb6d92fd17f8" providerId="ADAL" clId="{844DE43B-E221-BA45-B300-2F0688618711}" dt="2025-04-10T08:40:00.150" v="5191" actId="20577"/>
          <ac:spMkLst>
            <pc:docMk/>
            <pc:sldMk cId="4136343849" sldId="955"/>
            <ac:spMk id="3" creationId="{AE0BEEB9-735F-0E1A-38CE-01D20F47FD85}"/>
          </ac:spMkLst>
        </pc:spChg>
        <pc:picChg chg="del">
          <ac:chgData name="Dewhurst, Alastair (STFC,RAL,SC)" userId="68e90f74-28c5-4d4e-9a6e-cb6d92fd17f8" providerId="ADAL" clId="{844DE43B-E221-BA45-B300-2F0688618711}" dt="2025-04-10T08:27:26.888" v="4328" actId="478"/>
          <ac:picMkLst>
            <pc:docMk/>
            <pc:sldMk cId="4136343849" sldId="955"/>
            <ac:picMk id="4" creationId="{7EF98DE3-A55A-7E78-CBBF-6B374B376984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41C48D-9410-004F-B730-BB3BEA8DA5D5}" type="doc">
      <dgm:prSet loTypeId="urn:microsoft.com/office/officeart/2005/8/layout/orgChart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66C77FC-F426-294B-A464-44A88BDBAF94}">
      <dgm:prSet phldrT="[Text]"/>
      <dgm:spPr/>
      <dgm:t>
        <a:bodyPr/>
        <a:lstStyle/>
        <a:p>
          <a:r>
            <a:rPr lang="en-GB" dirty="0"/>
            <a:t>Alastair Dewhurst</a:t>
          </a:r>
        </a:p>
        <a:p>
          <a:r>
            <a:rPr lang="en-GB" dirty="0"/>
            <a:t>Theme Lead</a:t>
          </a:r>
        </a:p>
      </dgm:t>
    </dgm:pt>
    <dgm:pt modelId="{35D1524E-6D30-C34A-B8FE-0199B23A2FC8}" type="parTrans" cxnId="{6E049157-B173-F247-89CB-E822CA46881D}">
      <dgm:prSet/>
      <dgm:spPr/>
      <dgm:t>
        <a:bodyPr/>
        <a:lstStyle/>
        <a:p>
          <a:endParaRPr lang="en-GB"/>
        </a:p>
      </dgm:t>
    </dgm:pt>
    <dgm:pt modelId="{60AC222C-C520-0D48-99DE-E73AEDC1EF83}" type="sibTrans" cxnId="{6E049157-B173-F247-89CB-E822CA46881D}">
      <dgm:prSet/>
      <dgm:spPr/>
      <dgm:t>
        <a:bodyPr/>
        <a:lstStyle/>
        <a:p>
          <a:endParaRPr lang="en-GB"/>
        </a:p>
      </dgm:t>
    </dgm:pt>
    <dgm:pt modelId="{BE4B80FB-D9C7-864A-934E-7172A012D3BA}">
      <dgm:prSet phldrT="[Text]"/>
      <dgm:spPr/>
      <dgm:t>
        <a:bodyPr/>
        <a:lstStyle/>
        <a:p>
          <a:r>
            <a:rPr lang="en-GB" dirty="0"/>
            <a:t>James Hannah</a:t>
          </a:r>
        </a:p>
        <a:p>
          <a:r>
            <a:rPr lang="en-GB" dirty="0"/>
            <a:t>JASMIN</a:t>
          </a:r>
        </a:p>
      </dgm:t>
    </dgm:pt>
    <dgm:pt modelId="{160833EE-F797-4946-91F6-FC361BDB28C0}" type="parTrans" cxnId="{515FBADD-5F3F-5B49-972B-8CB7E578D878}">
      <dgm:prSet/>
      <dgm:spPr/>
      <dgm:t>
        <a:bodyPr/>
        <a:lstStyle/>
        <a:p>
          <a:endParaRPr lang="en-GB"/>
        </a:p>
      </dgm:t>
    </dgm:pt>
    <dgm:pt modelId="{87F9E2CE-156F-1F4B-9237-1375662AE989}" type="sibTrans" cxnId="{515FBADD-5F3F-5B49-972B-8CB7E578D878}">
      <dgm:prSet/>
      <dgm:spPr/>
      <dgm:t>
        <a:bodyPr/>
        <a:lstStyle/>
        <a:p>
          <a:endParaRPr lang="en-GB"/>
        </a:p>
      </dgm:t>
    </dgm:pt>
    <dgm:pt modelId="{24C19653-826E-2145-8413-DA20B25FE19F}">
      <dgm:prSet phldrT="[Text]"/>
      <dgm:spPr/>
      <dgm:t>
        <a:bodyPr/>
        <a:lstStyle/>
        <a:p>
          <a:r>
            <a:rPr lang="en-GB" dirty="0"/>
            <a:t>Jeremy Spencer</a:t>
          </a:r>
        </a:p>
        <a:p>
          <a:r>
            <a:rPr lang="en-GB" dirty="0" err="1"/>
            <a:t>DAaaS</a:t>
          </a:r>
          <a:endParaRPr lang="en-GB" dirty="0"/>
        </a:p>
      </dgm:t>
    </dgm:pt>
    <dgm:pt modelId="{5157A9FE-0DE9-AD41-9B14-F01BC15AE5C7}" type="parTrans" cxnId="{3957C5A9-E50A-724A-937C-5EE076929C28}">
      <dgm:prSet/>
      <dgm:spPr/>
      <dgm:t>
        <a:bodyPr/>
        <a:lstStyle/>
        <a:p>
          <a:endParaRPr lang="en-GB"/>
        </a:p>
      </dgm:t>
    </dgm:pt>
    <dgm:pt modelId="{E491C0A6-4D98-A946-972D-8CEBFF76A3FF}" type="sibTrans" cxnId="{3957C5A9-E50A-724A-937C-5EE076929C28}">
      <dgm:prSet/>
      <dgm:spPr/>
      <dgm:t>
        <a:bodyPr/>
        <a:lstStyle/>
        <a:p>
          <a:endParaRPr lang="en-GB"/>
        </a:p>
      </dgm:t>
    </dgm:pt>
    <dgm:pt modelId="{EE4F31F1-8A0E-1343-810A-C08FCC6088A6}">
      <dgm:prSet phldrT="[Text]"/>
      <dgm:spPr/>
      <dgm:t>
        <a:bodyPr/>
        <a:lstStyle/>
        <a:p>
          <a:r>
            <a:rPr lang="en-GB" dirty="0"/>
            <a:t>Alastair Dewhurst</a:t>
          </a:r>
        </a:p>
        <a:p>
          <a:r>
            <a:rPr lang="en-GB" dirty="0"/>
            <a:t>Tier-1</a:t>
          </a:r>
        </a:p>
      </dgm:t>
    </dgm:pt>
    <dgm:pt modelId="{862336E7-9364-EA41-9174-6075175F62E7}" type="parTrans" cxnId="{E6E45651-3B01-0148-A0E4-1E8CF213D497}">
      <dgm:prSet/>
      <dgm:spPr/>
      <dgm:t>
        <a:bodyPr/>
        <a:lstStyle/>
        <a:p>
          <a:endParaRPr lang="en-GB"/>
        </a:p>
      </dgm:t>
    </dgm:pt>
    <dgm:pt modelId="{40B0B12B-7C2F-8D44-96B3-45B6BA02EC7F}" type="sibTrans" cxnId="{E6E45651-3B01-0148-A0E4-1E8CF213D497}">
      <dgm:prSet/>
      <dgm:spPr/>
      <dgm:t>
        <a:bodyPr/>
        <a:lstStyle/>
        <a:p>
          <a:endParaRPr lang="en-GB"/>
        </a:p>
      </dgm:t>
    </dgm:pt>
    <dgm:pt modelId="{EE4BE3FD-F857-1C4C-81DB-C13B2BC9272D}">
      <dgm:prSet phldrT="[Text]"/>
      <dgm:spPr/>
      <dgm:t>
        <a:bodyPr/>
        <a:lstStyle/>
        <a:p>
          <a:r>
            <a:rPr lang="en-GB" dirty="0"/>
            <a:t>Derek Ross</a:t>
          </a:r>
        </a:p>
        <a:p>
          <a:r>
            <a:rPr lang="en-GB" dirty="0"/>
            <a:t>Computing Platforms</a:t>
          </a:r>
        </a:p>
      </dgm:t>
    </dgm:pt>
    <dgm:pt modelId="{4E8D3B8D-C129-2A4F-B506-B95D1A724871}" type="parTrans" cxnId="{66D9DAA0-B486-AB46-80A4-67EBDF3A6B27}">
      <dgm:prSet/>
      <dgm:spPr/>
      <dgm:t>
        <a:bodyPr/>
        <a:lstStyle/>
        <a:p>
          <a:endParaRPr lang="en-GB"/>
        </a:p>
      </dgm:t>
    </dgm:pt>
    <dgm:pt modelId="{55813D23-97B6-BB4E-A0A1-0FDF5469058C}" type="sibTrans" cxnId="{66D9DAA0-B486-AB46-80A4-67EBDF3A6B27}">
      <dgm:prSet/>
      <dgm:spPr/>
      <dgm:t>
        <a:bodyPr/>
        <a:lstStyle/>
        <a:p>
          <a:endParaRPr lang="en-GB"/>
        </a:p>
      </dgm:t>
    </dgm:pt>
    <dgm:pt modelId="{D1592BCF-7963-CA40-A51A-88074955736C}">
      <dgm:prSet phldrT="[Text]"/>
      <dgm:spPr/>
      <dgm:t>
        <a:bodyPr/>
        <a:lstStyle/>
        <a:p>
          <a:r>
            <a:rPr lang="en-GB" dirty="0"/>
            <a:t>Tom Dack</a:t>
          </a:r>
        </a:p>
        <a:p>
          <a:r>
            <a:rPr lang="en-GB" dirty="0"/>
            <a:t>Federating Services</a:t>
          </a:r>
        </a:p>
      </dgm:t>
    </dgm:pt>
    <dgm:pt modelId="{291511DA-A955-3C4C-BEE6-1221ECE755F2}" type="parTrans" cxnId="{2A85F6A6-7015-E140-A45E-AFB55F6129F7}">
      <dgm:prSet/>
      <dgm:spPr/>
      <dgm:t>
        <a:bodyPr/>
        <a:lstStyle/>
        <a:p>
          <a:endParaRPr lang="en-GB"/>
        </a:p>
      </dgm:t>
    </dgm:pt>
    <dgm:pt modelId="{B5263D1F-27B0-A748-8FC6-42F810859D19}" type="sibTrans" cxnId="{2A85F6A6-7015-E140-A45E-AFB55F6129F7}">
      <dgm:prSet/>
      <dgm:spPr/>
      <dgm:t>
        <a:bodyPr/>
        <a:lstStyle/>
        <a:p>
          <a:endParaRPr lang="en-GB"/>
        </a:p>
      </dgm:t>
    </dgm:pt>
    <dgm:pt modelId="{FD53EDBB-8FF3-9043-9251-3F3DDC6DD500}">
      <dgm:prSet phldrT="[Text]"/>
      <dgm:spPr/>
      <dgm:t>
        <a:bodyPr/>
        <a:lstStyle/>
        <a:p>
          <a:r>
            <a:rPr lang="en-GB" dirty="0"/>
            <a:t>John Good</a:t>
          </a:r>
        </a:p>
        <a:p>
          <a:r>
            <a:rPr lang="en-GB" dirty="0"/>
            <a:t>Head of Service Management</a:t>
          </a:r>
        </a:p>
      </dgm:t>
    </dgm:pt>
    <dgm:pt modelId="{E42A45FC-3CDC-6243-BECE-0C2A328C2F3D}" type="parTrans" cxnId="{B95A4681-5A04-8046-AEA1-1F543E8E5A1E}">
      <dgm:prSet/>
      <dgm:spPr/>
      <dgm:t>
        <a:bodyPr/>
        <a:lstStyle/>
        <a:p>
          <a:endParaRPr lang="en-GB"/>
        </a:p>
      </dgm:t>
    </dgm:pt>
    <dgm:pt modelId="{05FE8F9E-7B4A-4744-BC06-3B159302FB58}" type="sibTrans" cxnId="{B95A4681-5A04-8046-AEA1-1F543E8E5A1E}">
      <dgm:prSet/>
      <dgm:spPr/>
      <dgm:t>
        <a:bodyPr/>
        <a:lstStyle/>
        <a:p>
          <a:endParaRPr lang="en-GB"/>
        </a:p>
      </dgm:t>
    </dgm:pt>
    <dgm:pt modelId="{52DC3F11-7499-2C43-8C53-51D9890C87F2}" type="pres">
      <dgm:prSet presAssocID="{4841C48D-9410-004F-B730-BB3BEA8DA5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3FCB171-6B40-5941-B009-FA8DE08CCFA6}" type="pres">
      <dgm:prSet presAssocID="{766C77FC-F426-294B-A464-44A88BDBAF94}" presName="hierRoot1" presStyleCnt="0">
        <dgm:presLayoutVars>
          <dgm:hierBranch val="init"/>
        </dgm:presLayoutVars>
      </dgm:prSet>
      <dgm:spPr/>
    </dgm:pt>
    <dgm:pt modelId="{6E3F6AF7-D1E3-E441-BAE0-76A39FCBCF1C}" type="pres">
      <dgm:prSet presAssocID="{766C77FC-F426-294B-A464-44A88BDBAF94}" presName="rootComposite1" presStyleCnt="0"/>
      <dgm:spPr/>
    </dgm:pt>
    <dgm:pt modelId="{522F61A5-0A2C-0C41-A989-466E213A7210}" type="pres">
      <dgm:prSet presAssocID="{766C77FC-F426-294B-A464-44A88BDBAF94}" presName="rootText1" presStyleLbl="node0" presStyleIdx="0" presStyleCnt="2" custLinFactNeighborX="-55988" custLinFactNeighborY="-21783">
        <dgm:presLayoutVars>
          <dgm:chPref val="3"/>
        </dgm:presLayoutVars>
      </dgm:prSet>
      <dgm:spPr/>
    </dgm:pt>
    <dgm:pt modelId="{F18A2B98-1DE3-D34D-AAB6-A974879FDDCF}" type="pres">
      <dgm:prSet presAssocID="{766C77FC-F426-294B-A464-44A88BDBAF94}" presName="rootConnector1" presStyleLbl="node1" presStyleIdx="0" presStyleCnt="0"/>
      <dgm:spPr/>
    </dgm:pt>
    <dgm:pt modelId="{F3DE4BCF-0BB6-554C-A76A-64C425D2E2EF}" type="pres">
      <dgm:prSet presAssocID="{766C77FC-F426-294B-A464-44A88BDBAF94}" presName="hierChild2" presStyleCnt="0"/>
      <dgm:spPr/>
    </dgm:pt>
    <dgm:pt modelId="{1A2AF49B-3029-334A-9FA3-65A79C0E6CB4}" type="pres">
      <dgm:prSet presAssocID="{862336E7-9364-EA41-9174-6075175F62E7}" presName="Name37" presStyleLbl="parChTrans1D2" presStyleIdx="0" presStyleCnt="5"/>
      <dgm:spPr/>
    </dgm:pt>
    <dgm:pt modelId="{760FEB69-897C-8349-A49F-21456B6E22D5}" type="pres">
      <dgm:prSet presAssocID="{EE4F31F1-8A0E-1343-810A-C08FCC6088A6}" presName="hierRoot2" presStyleCnt="0">
        <dgm:presLayoutVars>
          <dgm:hierBranch val="init"/>
        </dgm:presLayoutVars>
      </dgm:prSet>
      <dgm:spPr/>
    </dgm:pt>
    <dgm:pt modelId="{7D86383A-F090-1E44-B040-DA3AB08F6235}" type="pres">
      <dgm:prSet presAssocID="{EE4F31F1-8A0E-1343-810A-C08FCC6088A6}" presName="rootComposite" presStyleCnt="0"/>
      <dgm:spPr/>
    </dgm:pt>
    <dgm:pt modelId="{F6D46399-AFE1-574E-AFE5-65D495427BEC}" type="pres">
      <dgm:prSet presAssocID="{EE4F31F1-8A0E-1343-810A-C08FCC6088A6}" presName="rootText" presStyleLbl="node2" presStyleIdx="0" presStyleCnt="5">
        <dgm:presLayoutVars>
          <dgm:chPref val="3"/>
        </dgm:presLayoutVars>
      </dgm:prSet>
      <dgm:spPr/>
    </dgm:pt>
    <dgm:pt modelId="{B94BA59E-F05F-4F42-8A9C-23DCC9A38926}" type="pres">
      <dgm:prSet presAssocID="{EE4F31F1-8A0E-1343-810A-C08FCC6088A6}" presName="rootConnector" presStyleLbl="node2" presStyleIdx="0" presStyleCnt="5"/>
      <dgm:spPr/>
    </dgm:pt>
    <dgm:pt modelId="{F12AF9B7-907D-9946-BAA8-F26B2E2B403B}" type="pres">
      <dgm:prSet presAssocID="{EE4F31F1-8A0E-1343-810A-C08FCC6088A6}" presName="hierChild4" presStyleCnt="0"/>
      <dgm:spPr/>
    </dgm:pt>
    <dgm:pt modelId="{BDB435DC-99AF-0649-8628-530754CDD42D}" type="pres">
      <dgm:prSet presAssocID="{EE4F31F1-8A0E-1343-810A-C08FCC6088A6}" presName="hierChild5" presStyleCnt="0"/>
      <dgm:spPr/>
    </dgm:pt>
    <dgm:pt modelId="{2DE34D9A-B68E-1B4C-9CA3-BFCE192D36FC}" type="pres">
      <dgm:prSet presAssocID="{160833EE-F797-4946-91F6-FC361BDB28C0}" presName="Name37" presStyleLbl="parChTrans1D2" presStyleIdx="1" presStyleCnt="5"/>
      <dgm:spPr/>
    </dgm:pt>
    <dgm:pt modelId="{47F32FE0-A5FD-374B-B4D8-2EE78B26ABE4}" type="pres">
      <dgm:prSet presAssocID="{BE4B80FB-D9C7-864A-934E-7172A012D3BA}" presName="hierRoot2" presStyleCnt="0">
        <dgm:presLayoutVars>
          <dgm:hierBranch val="init"/>
        </dgm:presLayoutVars>
      </dgm:prSet>
      <dgm:spPr/>
    </dgm:pt>
    <dgm:pt modelId="{6EB2C75E-6D23-1C4C-91AE-9CF1DCDD505A}" type="pres">
      <dgm:prSet presAssocID="{BE4B80FB-D9C7-864A-934E-7172A012D3BA}" presName="rootComposite" presStyleCnt="0"/>
      <dgm:spPr/>
    </dgm:pt>
    <dgm:pt modelId="{5BBEFCFA-3723-BE4B-A8BF-2EB79A4EC231}" type="pres">
      <dgm:prSet presAssocID="{BE4B80FB-D9C7-864A-934E-7172A012D3BA}" presName="rootText" presStyleLbl="node2" presStyleIdx="1" presStyleCnt="5">
        <dgm:presLayoutVars>
          <dgm:chPref val="3"/>
        </dgm:presLayoutVars>
      </dgm:prSet>
      <dgm:spPr/>
    </dgm:pt>
    <dgm:pt modelId="{86634D58-145D-ED41-B5AF-7A688CFD7233}" type="pres">
      <dgm:prSet presAssocID="{BE4B80FB-D9C7-864A-934E-7172A012D3BA}" presName="rootConnector" presStyleLbl="node2" presStyleIdx="1" presStyleCnt="5"/>
      <dgm:spPr/>
    </dgm:pt>
    <dgm:pt modelId="{2F22C786-5E15-F84D-A6CF-00BF32B93E56}" type="pres">
      <dgm:prSet presAssocID="{BE4B80FB-D9C7-864A-934E-7172A012D3BA}" presName="hierChild4" presStyleCnt="0"/>
      <dgm:spPr/>
    </dgm:pt>
    <dgm:pt modelId="{96BE35FA-6445-7547-83AF-A4333D958E14}" type="pres">
      <dgm:prSet presAssocID="{BE4B80FB-D9C7-864A-934E-7172A012D3BA}" presName="hierChild5" presStyleCnt="0"/>
      <dgm:spPr/>
    </dgm:pt>
    <dgm:pt modelId="{B25B5E27-EB39-E34D-9656-A3EF89860031}" type="pres">
      <dgm:prSet presAssocID="{4E8D3B8D-C129-2A4F-B506-B95D1A724871}" presName="Name37" presStyleLbl="parChTrans1D2" presStyleIdx="2" presStyleCnt="5"/>
      <dgm:spPr/>
    </dgm:pt>
    <dgm:pt modelId="{47735093-9533-8649-82D7-7CBD6568E4FC}" type="pres">
      <dgm:prSet presAssocID="{EE4BE3FD-F857-1C4C-81DB-C13B2BC9272D}" presName="hierRoot2" presStyleCnt="0">
        <dgm:presLayoutVars>
          <dgm:hierBranch val="init"/>
        </dgm:presLayoutVars>
      </dgm:prSet>
      <dgm:spPr/>
    </dgm:pt>
    <dgm:pt modelId="{F3634E30-0C9F-3E45-9F25-13CFC96370AE}" type="pres">
      <dgm:prSet presAssocID="{EE4BE3FD-F857-1C4C-81DB-C13B2BC9272D}" presName="rootComposite" presStyleCnt="0"/>
      <dgm:spPr/>
    </dgm:pt>
    <dgm:pt modelId="{CCCC6491-07AC-0040-A5F7-97B8C8830BAA}" type="pres">
      <dgm:prSet presAssocID="{EE4BE3FD-F857-1C4C-81DB-C13B2BC9272D}" presName="rootText" presStyleLbl="node2" presStyleIdx="2" presStyleCnt="5">
        <dgm:presLayoutVars>
          <dgm:chPref val="3"/>
        </dgm:presLayoutVars>
      </dgm:prSet>
      <dgm:spPr/>
    </dgm:pt>
    <dgm:pt modelId="{A9729A8C-52D7-7D4B-91E4-4F1304F8EDDB}" type="pres">
      <dgm:prSet presAssocID="{EE4BE3FD-F857-1C4C-81DB-C13B2BC9272D}" presName="rootConnector" presStyleLbl="node2" presStyleIdx="2" presStyleCnt="5"/>
      <dgm:spPr/>
    </dgm:pt>
    <dgm:pt modelId="{4E7D288C-B0D8-D943-A99F-FB8C79BFB775}" type="pres">
      <dgm:prSet presAssocID="{EE4BE3FD-F857-1C4C-81DB-C13B2BC9272D}" presName="hierChild4" presStyleCnt="0"/>
      <dgm:spPr/>
    </dgm:pt>
    <dgm:pt modelId="{1E7C79C8-C632-F543-84BB-2E7F7796DB63}" type="pres">
      <dgm:prSet presAssocID="{EE4BE3FD-F857-1C4C-81DB-C13B2BC9272D}" presName="hierChild5" presStyleCnt="0"/>
      <dgm:spPr/>
    </dgm:pt>
    <dgm:pt modelId="{517043FA-4E95-1240-A983-45DB855EFA0D}" type="pres">
      <dgm:prSet presAssocID="{5157A9FE-0DE9-AD41-9B14-F01BC15AE5C7}" presName="Name37" presStyleLbl="parChTrans1D2" presStyleIdx="3" presStyleCnt="5"/>
      <dgm:spPr/>
    </dgm:pt>
    <dgm:pt modelId="{D1B83348-13A7-014A-AAD8-98619321C37C}" type="pres">
      <dgm:prSet presAssocID="{24C19653-826E-2145-8413-DA20B25FE19F}" presName="hierRoot2" presStyleCnt="0">
        <dgm:presLayoutVars>
          <dgm:hierBranch val="init"/>
        </dgm:presLayoutVars>
      </dgm:prSet>
      <dgm:spPr/>
    </dgm:pt>
    <dgm:pt modelId="{FFBB82B8-B831-0046-8800-E0F1D4B15257}" type="pres">
      <dgm:prSet presAssocID="{24C19653-826E-2145-8413-DA20B25FE19F}" presName="rootComposite" presStyleCnt="0"/>
      <dgm:spPr/>
    </dgm:pt>
    <dgm:pt modelId="{B25FFE72-3845-CE42-9D9F-B102598279B9}" type="pres">
      <dgm:prSet presAssocID="{24C19653-826E-2145-8413-DA20B25FE19F}" presName="rootText" presStyleLbl="node2" presStyleIdx="3" presStyleCnt="5">
        <dgm:presLayoutVars>
          <dgm:chPref val="3"/>
        </dgm:presLayoutVars>
      </dgm:prSet>
      <dgm:spPr/>
    </dgm:pt>
    <dgm:pt modelId="{64EDE543-F934-B642-A622-9EE313BDA20E}" type="pres">
      <dgm:prSet presAssocID="{24C19653-826E-2145-8413-DA20B25FE19F}" presName="rootConnector" presStyleLbl="node2" presStyleIdx="3" presStyleCnt="5"/>
      <dgm:spPr/>
    </dgm:pt>
    <dgm:pt modelId="{2DE75EB4-1086-6140-ACDC-B407ACE856DA}" type="pres">
      <dgm:prSet presAssocID="{24C19653-826E-2145-8413-DA20B25FE19F}" presName="hierChild4" presStyleCnt="0"/>
      <dgm:spPr/>
    </dgm:pt>
    <dgm:pt modelId="{AA4CE906-2BA8-CA43-B82A-D87856533567}" type="pres">
      <dgm:prSet presAssocID="{24C19653-826E-2145-8413-DA20B25FE19F}" presName="hierChild5" presStyleCnt="0"/>
      <dgm:spPr/>
    </dgm:pt>
    <dgm:pt modelId="{7AF37D31-FB9D-6544-9916-38BD0AC8F897}" type="pres">
      <dgm:prSet presAssocID="{291511DA-A955-3C4C-BEE6-1221ECE755F2}" presName="Name37" presStyleLbl="parChTrans1D2" presStyleIdx="4" presStyleCnt="5"/>
      <dgm:spPr/>
    </dgm:pt>
    <dgm:pt modelId="{1FFCD0B0-4F4B-FB4D-AE73-C97CFD396A63}" type="pres">
      <dgm:prSet presAssocID="{D1592BCF-7963-CA40-A51A-88074955736C}" presName="hierRoot2" presStyleCnt="0">
        <dgm:presLayoutVars>
          <dgm:hierBranch val="init"/>
        </dgm:presLayoutVars>
      </dgm:prSet>
      <dgm:spPr/>
    </dgm:pt>
    <dgm:pt modelId="{603A653B-AAB5-3B4D-8929-AE6E55260844}" type="pres">
      <dgm:prSet presAssocID="{D1592BCF-7963-CA40-A51A-88074955736C}" presName="rootComposite" presStyleCnt="0"/>
      <dgm:spPr/>
    </dgm:pt>
    <dgm:pt modelId="{756E3C47-ABD0-5646-82E2-77845BC33509}" type="pres">
      <dgm:prSet presAssocID="{D1592BCF-7963-CA40-A51A-88074955736C}" presName="rootText" presStyleLbl="node2" presStyleIdx="4" presStyleCnt="5">
        <dgm:presLayoutVars>
          <dgm:chPref val="3"/>
        </dgm:presLayoutVars>
      </dgm:prSet>
      <dgm:spPr/>
    </dgm:pt>
    <dgm:pt modelId="{54560A92-5DC1-194B-BB04-892B32CA80FA}" type="pres">
      <dgm:prSet presAssocID="{D1592BCF-7963-CA40-A51A-88074955736C}" presName="rootConnector" presStyleLbl="node2" presStyleIdx="4" presStyleCnt="5"/>
      <dgm:spPr/>
    </dgm:pt>
    <dgm:pt modelId="{7138D8DD-87C6-3A4F-A797-08EB89202333}" type="pres">
      <dgm:prSet presAssocID="{D1592BCF-7963-CA40-A51A-88074955736C}" presName="hierChild4" presStyleCnt="0"/>
      <dgm:spPr/>
    </dgm:pt>
    <dgm:pt modelId="{929C4088-B95D-BC46-AB71-302C8BF685B2}" type="pres">
      <dgm:prSet presAssocID="{D1592BCF-7963-CA40-A51A-88074955736C}" presName="hierChild5" presStyleCnt="0"/>
      <dgm:spPr/>
    </dgm:pt>
    <dgm:pt modelId="{B16827E2-DBEB-1149-9AAE-1F7A53DD2148}" type="pres">
      <dgm:prSet presAssocID="{766C77FC-F426-294B-A464-44A88BDBAF94}" presName="hierChild3" presStyleCnt="0"/>
      <dgm:spPr/>
    </dgm:pt>
    <dgm:pt modelId="{B7AA6528-8B2B-8E4B-8C46-4679BED3E890}" type="pres">
      <dgm:prSet presAssocID="{FD53EDBB-8FF3-9043-9251-3F3DDC6DD500}" presName="hierRoot1" presStyleCnt="0">
        <dgm:presLayoutVars>
          <dgm:hierBranch val="init"/>
        </dgm:presLayoutVars>
      </dgm:prSet>
      <dgm:spPr/>
    </dgm:pt>
    <dgm:pt modelId="{1F7E90BE-0291-FB44-AA8B-8BDE04D92E65}" type="pres">
      <dgm:prSet presAssocID="{FD53EDBB-8FF3-9043-9251-3F3DDC6DD500}" presName="rootComposite1" presStyleCnt="0"/>
      <dgm:spPr/>
    </dgm:pt>
    <dgm:pt modelId="{D49B2E9B-132E-1847-9E74-2F0B669BDE48}" type="pres">
      <dgm:prSet presAssocID="{FD53EDBB-8FF3-9043-9251-3F3DDC6DD500}" presName="rootText1" presStyleLbl="node0" presStyleIdx="1" presStyleCnt="2" custLinFactNeighborX="-42120" custLinFactNeighborY="4038">
        <dgm:presLayoutVars>
          <dgm:chPref val="3"/>
        </dgm:presLayoutVars>
      </dgm:prSet>
      <dgm:spPr/>
    </dgm:pt>
    <dgm:pt modelId="{1FF601E1-A17F-E34E-B66B-119829E3FB0F}" type="pres">
      <dgm:prSet presAssocID="{FD53EDBB-8FF3-9043-9251-3F3DDC6DD500}" presName="rootConnector1" presStyleLbl="node1" presStyleIdx="0" presStyleCnt="0"/>
      <dgm:spPr/>
    </dgm:pt>
    <dgm:pt modelId="{0933103A-9B7E-F943-8DB4-176DFA2ED6C6}" type="pres">
      <dgm:prSet presAssocID="{FD53EDBB-8FF3-9043-9251-3F3DDC6DD500}" presName="hierChild2" presStyleCnt="0"/>
      <dgm:spPr/>
    </dgm:pt>
    <dgm:pt modelId="{EFC1234C-EAA8-A242-8501-1E6C419B3F76}" type="pres">
      <dgm:prSet presAssocID="{FD53EDBB-8FF3-9043-9251-3F3DDC6DD500}" presName="hierChild3" presStyleCnt="0"/>
      <dgm:spPr/>
    </dgm:pt>
  </dgm:ptLst>
  <dgm:cxnLst>
    <dgm:cxn modelId="{D2DE7D00-F3E2-F143-8162-C3DF4B385BEC}" type="presOf" srcId="{766C77FC-F426-294B-A464-44A88BDBAF94}" destId="{F18A2B98-1DE3-D34D-AAB6-A974879FDDCF}" srcOrd="1" destOrd="0" presId="urn:microsoft.com/office/officeart/2005/8/layout/orgChart1"/>
    <dgm:cxn modelId="{77D14315-14FF-204A-B109-A20ABFD357CF}" type="presOf" srcId="{291511DA-A955-3C4C-BEE6-1221ECE755F2}" destId="{7AF37D31-FB9D-6544-9916-38BD0AC8F897}" srcOrd="0" destOrd="0" presId="urn:microsoft.com/office/officeart/2005/8/layout/orgChart1"/>
    <dgm:cxn modelId="{31802A1E-82D1-9D4C-BAE5-81853E31A34B}" type="presOf" srcId="{FD53EDBB-8FF3-9043-9251-3F3DDC6DD500}" destId="{D49B2E9B-132E-1847-9E74-2F0B669BDE48}" srcOrd="0" destOrd="0" presId="urn:microsoft.com/office/officeart/2005/8/layout/orgChart1"/>
    <dgm:cxn modelId="{52C91320-78DC-E948-AA86-2BADD6B7E0FA}" type="presOf" srcId="{4841C48D-9410-004F-B730-BB3BEA8DA5D5}" destId="{52DC3F11-7499-2C43-8C53-51D9890C87F2}" srcOrd="0" destOrd="0" presId="urn:microsoft.com/office/officeart/2005/8/layout/orgChart1"/>
    <dgm:cxn modelId="{E9DB4C24-42ED-9A47-BD5F-F76AB7B80531}" type="presOf" srcId="{EE4BE3FD-F857-1C4C-81DB-C13B2BC9272D}" destId="{CCCC6491-07AC-0040-A5F7-97B8C8830BAA}" srcOrd="0" destOrd="0" presId="urn:microsoft.com/office/officeart/2005/8/layout/orgChart1"/>
    <dgm:cxn modelId="{55277C2E-EF60-DA48-AEEB-3167F2D3B1F5}" type="presOf" srcId="{EE4F31F1-8A0E-1343-810A-C08FCC6088A6}" destId="{F6D46399-AFE1-574E-AFE5-65D495427BEC}" srcOrd="0" destOrd="0" presId="urn:microsoft.com/office/officeart/2005/8/layout/orgChart1"/>
    <dgm:cxn modelId="{EA05FF42-7242-8F4B-8897-53C7B567F5E0}" type="presOf" srcId="{5157A9FE-0DE9-AD41-9B14-F01BC15AE5C7}" destId="{517043FA-4E95-1240-A983-45DB855EFA0D}" srcOrd="0" destOrd="0" presId="urn:microsoft.com/office/officeart/2005/8/layout/orgChart1"/>
    <dgm:cxn modelId="{3D80BE45-B78F-D644-ADD7-F363FFD39F11}" type="presOf" srcId="{160833EE-F797-4946-91F6-FC361BDB28C0}" destId="{2DE34D9A-B68E-1B4C-9CA3-BFCE192D36FC}" srcOrd="0" destOrd="0" presId="urn:microsoft.com/office/officeart/2005/8/layout/orgChart1"/>
    <dgm:cxn modelId="{1BE93D4E-FE7E-F244-A795-5BA604AC3BBD}" type="presOf" srcId="{BE4B80FB-D9C7-864A-934E-7172A012D3BA}" destId="{86634D58-145D-ED41-B5AF-7A688CFD7233}" srcOrd="1" destOrd="0" presId="urn:microsoft.com/office/officeart/2005/8/layout/orgChart1"/>
    <dgm:cxn modelId="{E6E45651-3B01-0148-A0E4-1E8CF213D497}" srcId="{766C77FC-F426-294B-A464-44A88BDBAF94}" destId="{EE4F31F1-8A0E-1343-810A-C08FCC6088A6}" srcOrd="0" destOrd="0" parTransId="{862336E7-9364-EA41-9174-6075175F62E7}" sibTransId="{40B0B12B-7C2F-8D44-96B3-45B6BA02EC7F}"/>
    <dgm:cxn modelId="{B37D2D54-5222-794B-A3A8-220EF6AF3C55}" type="presOf" srcId="{862336E7-9364-EA41-9174-6075175F62E7}" destId="{1A2AF49B-3029-334A-9FA3-65A79C0E6CB4}" srcOrd="0" destOrd="0" presId="urn:microsoft.com/office/officeart/2005/8/layout/orgChart1"/>
    <dgm:cxn modelId="{6E049157-B173-F247-89CB-E822CA46881D}" srcId="{4841C48D-9410-004F-B730-BB3BEA8DA5D5}" destId="{766C77FC-F426-294B-A464-44A88BDBAF94}" srcOrd="0" destOrd="0" parTransId="{35D1524E-6D30-C34A-B8FE-0199B23A2FC8}" sibTransId="{60AC222C-C520-0D48-99DE-E73AEDC1EF83}"/>
    <dgm:cxn modelId="{15BC025C-F2A9-F947-BA77-17AEB4B27E57}" type="presOf" srcId="{24C19653-826E-2145-8413-DA20B25FE19F}" destId="{B25FFE72-3845-CE42-9D9F-B102598279B9}" srcOrd="0" destOrd="0" presId="urn:microsoft.com/office/officeart/2005/8/layout/orgChart1"/>
    <dgm:cxn modelId="{B95A4681-5A04-8046-AEA1-1F543E8E5A1E}" srcId="{4841C48D-9410-004F-B730-BB3BEA8DA5D5}" destId="{FD53EDBB-8FF3-9043-9251-3F3DDC6DD500}" srcOrd="1" destOrd="0" parTransId="{E42A45FC-3CDC-6243-BECE-0C2A328C2F3D}" sibTransId="{05FE8F9E-7B4A-4744-BC06-3B159302FB58}"/>
    <dgm:cxn modelId="{AA5BCD8F-8AD9-9D41-B6D4-F7B4EAF6FB20}" type="presOf" srcId="{FD53EDBB-8FF3-9043-9251-3F3DDC6DD500}" destId="{1FF601E1-A17F-E34E-B66B-119829E3FB0F}" srcOrd="1" destOrd="0" presId="urn:microsoft.com/office/officeart/2005/8/layout/orgChart1"/>
    <dgm:cxn modelId="{FBF26690-1167-F644-B4B8-9AC0FD450D21}" type="presOf" srcId="{EE4F31F1-8A0E-1343-810A-C08FCC6088A6}" destId="{B94BA59E-F05F-4F42-8A9C-23DCC9A38926}" srcOrd="1" destOrd="0" presId="urn:microsoft.com/office/officeart/2005/8/layout/orgChart1"/>
    <dgm:cxn modelId="{66D9DAA0-B486-AB46-80A4-67EBDF3A6B27}" srcId="{766C77FC-F426-294B-A464-44A88BDBAF94}" destId="{EE4BE3FD-F857-1C4C-81DB-C13B2BC9272D}" srcOrd="2" destOrd="0" parTransId="{4E8D3B8D-C129-2A4F-B506-B95D1A724871}" sibTransId="{55813D23-97B6-BB4E-A0A1-0FDF5469058C}"/>
    <dgm:cxn modelId="{2A85F6A6-7015-E140-A45E-AFB55F6129F7}" srcId="{766C77FC-F426-294B-A464-44A88BDBAF94}" destId="{D1592BCF-7963-CA40-A51A-88074955736C}" srcOrd="4" destOrd="0" parTransId="{291511DA-A955-3C4C-BEE6-1221ECE755F2}" sibTransId="{B5263D1F-27B0-A748-8FC6-42F810859D19}"/>
    <dgm:cxn modelId="{ACED25A8-46B4-8A41-8209-FC395860468A}" type="presOf" srcId="{D1592BCF-7963-CA40-A51A-88074955736C}" destId="{756E3C47-ABD0-5646-82E2-77845BC33509}" srcOrd="0" destOrd="0" presId="urn:microsoft.com/office/officeart/2005/8/layout/orgChart1"/>
    <dgm:cxn modelId="{3957C5A9-E50A-724A-937C-5EE076929C28}" srcId="{766C77FC-F426-294B-A464-44A88BDBAF94}" destId="{24C19653-826E-2145-8413-DA20B25FE19F}" srcOrd="3" destOrd="0" parTransId="{5157A9FE-0DE9-AD41-9B14-F01BC15AE5C7}" sibTransId="{E491C0A6-4D98-A946-972D-8CEBFF76A3FF}"/>
    <dgm:cxn modelId="{1DBAC7B5-B241-4E4B-83C4-970D7212A01E}" type="presOf" srcId="{4E8D3B8D-C129-2A4F-B506-B95D1A724871}" destId="{B25B5E27-EB39-E34D-9656-A3EF89860031}" srcOrd="0" destOrd="0" presId="urn:microsoft.com/office/officeart/2005/8/layout/orgChart1"/>
    <dgm:cxn modelId="{E07988C2-16D1-5042-830D-08DCC44994A7}" type="presOf" srcId="{D1592BCF-7963-CA40-A51A-88074955736C}" destId="{54560A92-5DC1-194B-BB04-892B32CA80FA}" srcOrd="1" destOrd="0" presId="urn:microsoft.com/office/officeart/2005/8/layout/orgChart1"/>
    <dgm:cxn modelId="{2DFC50D0-597A-F645-9F39-F1ED82CD7E93}" type="presOf" srcId="{24C19653-826E-2145-8413-DA20B25FE19F}" destId="{64EDE543-F934-B642-A622-9EE313BDA20E}" srcOrd="1" destOrd="0" presId="urn:microsoft.com/office/officeart/2005/8/layout/orgChart1"/>
    <dgm:cxn modelId="{E2AB9DD2-9CB1-DA45-8B6C-4B1A11733D5F}" type="presOf" srcId="{BE4B80FB-D9C7-864A-934E-7172A012D3BA}" destId="{5BBEFCFA-3723-BE4B-A8BF-2EB79A4EC231}" srcOrd="0" destOrd="0" presId="urn:microsoft.com/office/officeart/2005/8/layout/orgChart1"/>
    <dgm:cxn modelId="{515FBADD-5F3F-5B49-972B-8CB7E578D878}" srcId="{766C77FC-F426-294B-A464-44A88BDBAF94}" destId="{BE4B80FB-D9C7-864A-934E-7172A012D3BA}" srcOrd="1" destOrd="0" parTransId="{160833EE-F797-4946-91F6-FC361BDB28C0}" sibTransId="{87F9E2CE-156F-1F4B-9237-1375662AE989}"/>
    <dgm:cxn modelId="{D88EC2DD-3A4E-004D-BCCD-EE88F04F8528}" type="presOf" srcId="{766C77FC-F426-294B-A464-44A88BDBAF94}" destId="{522F61A5-0A2C-0C41-A989-466E213A7210}" srcOrd="0" destOrd="0" presId="urn:microsoft.com/office/officeart/2005/8/layout/orgChart1"/>
    <dgm:cxn modelId="{143797F5-705F-E94C-B3EC-1DC107EFCDD5}" type="presOf" srcId="{EE4BE3FD-F857-1C4C-81DB-C13B2BC9272D}" destId="{A9729A8C-52D7-7D4B-91E4-4F1304F8EDDB}" srcOrd="1" destOrd="0" presId="urn:microsoft.com/office/officeart/2005/8/layout/orgChart1"/>
    <dgm:cxn modelId="{961D585A-B6C8-3E43-AD07-E71595D922FF}" type="presParOf" srcId="{52DC3F11-7499-2C43-8C53-51D9890C87F2}" destId="{83FCB171-6B40-5941-B009-FA8DE08CCFA6}" srcOrd="0" destOrd="0" presId="urn:microsoft.com/office/officeart/2005/8/layout/orgChart1"/>
    <dgm:cxn modelId="{1BFBA50A-45FF-CD44-B12C-3D6BDC980655}" type="presParOf" srcId="{83FCB171-6B40-5941-B009-FA8DE08CCFA6}" destId="{6E3F6AF7-D1E3-E441-BAE0-76A39FCBCF1C}" srcOrd="0" destOrd="0" presId="urn:microsoft.com/office/officeart/2005/8/layout/orgChart1"/>
    <dgm:cxn modelId="{1F070186-E237-864F-BA99-848654397BDD}" type="presParOf" srcId="{6E3F6AF7-D1E3-E441-BAE0-76A39FCBCF1C}" destId="{522F61A5-0A2C-0C41-A989-466E213A7210}" srcOrd="0" destOrd="0" presId="urn:microsoft.com/office/officeart/2005/8/layout/orgChart1"/>
    <dgm:cxn modelId="{F4185A0A-45A2-F64E-B8A1-0231B67AAFBB}" type="presParOf" srcId="{6E3F6AF7-D1E3-E441-BAE0-76A39FCBCF1C}" destId="{F18A2B98-1DE3-D34D-AAB6-A974879FDDCF}" srcOrd="1" destOrd="0" presId="urn:microsoft.com/office/officeart/2005/8/layout/orgChart1"/>
    <dgm:cxn modelId="{E90054E4-F60D-224A-A6E9-0F1FC82EEEBC}" type="presParOf" srcId="{83FCB171-6B40-5941-B009-FA8DE08CCFA6}" destId="{F3DE4BCF-0BB6-554C-A76A-64C425D2E2EF}" srcOrd="1" destOrd="0" presId="urn:microsoft.com/office/officeart/2005/8/layout/orgChart1"/>
    <dgm:cxn modelId="{41AFDF92-F84B-7C49-ADF0-E2CF4EC63883}" type="presParOf" srcId="{F3DE4BCF-0BB6-554C-A76A-64C425D2E2EF}" destId="{1A2AF49B-3029-334A-9FA3-65A79C0E6CB4}" srcOrd="0" destOrd="0" presId="urn:microsoft.com/office/officeart/2005/8/layout/orgChart1"/>
    <dgm:cxn modelId="{7E09516A-2755-9440-BAA7-5B73C5D17AF6}" type="presParOf" srcId="{F3DE4BCF-0BB6-554C-A76A-64C425D2E2EF}" destId="{760FEB69-897C-8349-A49F-21456B6E22D5}" srcOrd="1" destOrd="0" presId="urn:microsoft.com/office/officeart/2005/8/layout/orgChart1"/>
    <dgm:cxn modelId="{C307608F-4163-C844-A225-8577DCFC190F}" type="presParOf" srcId="{760FEB69-897C-8349-A49F-21456B6E22D5}" destId="{7D86383A-F090-1E44-B040-DA3AB08F6235}" srcOrd="0" destOrd="0" presId="urn:microsoft.com/office/officeart/2005/8/layout/orgChart1"/>
    <dgm:cxn modelId="{16ADE31F-6138-D841-B7F5-0F3EE7309CBF}" type="presParOf" srcId="{7D86383A-F090-1E44-B040-DA3AB08F6235}" destId="{F6D46399-AFE1-574E-AFE5-65D495427BEC}" srcOrd="0" destOrd="0" presId="urn:microsoft.com/office/officeart/2005/8/layout/orgChart1"/>
    <dgm:cxn modelId="{FB8723BF-FDC1-9F4C-82D9-169C696C82B8}" type="presParOf" srcId="{7D86383A-F090-1E44-B040-DA3AB08F6235}" destId="{B94BA59E-F05F-4F42-8A9C-23DCC9A38926}" srcOrd="1" destOrd="0" presId="urn:microsoft.com/office/officeart/2005/8/layout/orgChart1"/>
    <dgm:cxn modelId="{84350312-BBBD-8547-B05A-073D8F1B6138}" type="presParOf" srcId="{760FEB69-897C-8349-A49F-21456B6E22D5}" destId="{F12AF9B7-907D-9946-BAA8-F26B2E2B403B}" srcOrd="1" destOrd="0" presId="urn:microsoft.com/office/officeart/2005/8/layout/orgChart1"/>
    <dgm:cxn modelId="{E0FD1530-AE7C-234F-90CE-E7B5EC23DCB8}" type="presParOf" srcId="{760FEB69-897C-8349-A49F-21456B6E22D5}" destId="{BDB435DC-99AF-0649-8628-530754CDD42D}" srcOrd="2" destOrd="0" presId="urn:microsoft.com/office/officeart/2005/8/layout/orgChart1"/>
    <dgm:cxn modelId="{6B865648-C705-5F45-B444-0D8ED70EE3BF}" type="presParOf" srcId="{F3DE4BCF-0BB6-554C-A76A-64C425D2E2EF}" destId="{2DE34D9A-B68E-1B4C-9CA3-BFCE192D36FC}" srcOrd="2" destOrd="0" presId="urn:microsoft.com/office/officeart/2005/8/layout/orgChart1"/>
    <dgm:cxn modelId="{B960C8FE-0F8A-3643-AC1E-83097765077B}" type="presParOf" srcId="{F3DE4BCF-0BB6-554C-A76A-64C425D2E2EF}" destId="{47F32FE0-A5FD-374B-B4D8-2EE78B26ABE4}" srcOrd="3" destOrd="0" presId="urn:microsoft.com/office/officeart/2005/8/layout/orgChart1"/>
    <dgm:cxn modelId="{ACEAE6A1-9EAB-8248-8FA7-2A4968CC15A2}" type="presParOf" srcId="{47F32FE0-A5FD-374B-B4D8-2EE78B26ABE4}" destId="{6EB2C75E-6D23-1C4C-91AE-9CF1DCDD505A}" srcOrd="0" destOrd="0" presId="urn:microsoft.com/office/officeart/2005/8/layout/orgChart1"/>
    <dgm:cxn modelId="{0EBD0A92-398B-A64D-94CE-C7D5CE655765}" type="presParOf" srcId="{6EB2C75E-6D23-1C4C-91AE-9CF1DCDD505A}" destId="{5BBEFCFA-3723-BE4B-A8BF-2EB79A4EC231}" srcOrd="0" destOrd="0" presId="urn:microsoft.com/office/officeart/2005/8/layout/orgChart1"/>
    <dgm:cxn modelId="{51C65952-37C7-5944-843A-FFE27B1A1CE6}" type="presParOf" srcId="{6EB2C75E-6D23-1C4C-91AE-9CF1DCDD505A}" destId="{86634D58-145D-ED41-B5AF-7A688CFD7233}" srcOrd="1" destOrd="0" presId="urn:microsoft.com/office/officeart/2005/8/layout/orgChart1"/>
    <dgm:cxn modelId="{3EBFD795-8EAB-484B-A2AE-9F704FE8E227}" type="presParOf" srcId="{47F32FE0-A5FD-374B-B4D8-2EE78B26ABE4}" destId="{2F22C786-5E15-F84D-A6CF-00BF32B93E56}" srcOrd="1" destOrd="0" presId="urn:microsoft.com/office/officeart/2005/8/layout/orgChart1"/>
    <dgm:cxn modelId="{5BAF3033-103B-364A-ACB3-8ECA51850E88}" type="presParOf" srcId="{47F32FE0-A5FD-374B-B4D8-2EE78B26ABE4}" destId="{96BE35FA-6445-7547-83AF-A4333D958E14}" srcOrd="2" destOrd="0" presId="urn:microsoft.com/office/officeart/2005/8/layout/orgChart1"/>
    <dgm:cxn modelId="{09B3CD35-0C7F-AC4D-B27E-0413F4CD153B}" type="presParOf" srcId="{F3DE4BCF-0BB6-554C-A76A-64C425D2E2EF}" destId="{B25B5E27-EB39-E34D-9656-A3EF89860031}" srcOrd="4" destOrd="0" presId="urn:microsoft.com/office/officeart/2005/8/layout/orgChart1"/>
    <dgm:cxn modelId="{45AB8E0F-CC03-434C-BDBC-52987E13C034}" type="presParOf" srcId="{F3DE4BCF-0BB6-554C-A76A-64C425D2E2EF}" destId="{47735093-9533-8649-82D7-7CBD6568E4FC}" srcOrd="5" destOrd="0" presId="urn:microsoft.com/office/officeart/2005/8/layout/orgChart1"/>
    <dgm:cxn modelId="{074406DC-5698-7C4D-86AA-B7174D45062C}" type="presParOf" srcId="{47735093-9533-8649-82D7-7CBD6568E4FC}" destId="{F3634E30-0C9F-3E45-9F25-13CFC96370AE}" srcOrd="0" destOrd="0" presId="urn:microsoft.com/office/officeart/2005/8/layout/orgChart1"/>
    <dgm:cxn modelId="{C336FFF1-F2A5-FB45-A494-8CA8972DE3AA}" type="presParOf" srcId="{F3634E30-0C9F-3E45-9F25-13CFC96370AE}" destId="{CCCC6491-07AC-0040-A5F7-97B8C8830BAA}" srcOrd="0" destOrd="0" presId="urn:microsoft.com/office/officeart/2005/8/layout/orgChart1"/>
    <dgm:cxn modelId="{81313F7F-50EA-2043-89D1-67F8DA9C93BA}" type="presParOf" srcId="{F3634E30-0C9F-3E45-9F25-13CFC96370AE}" destId="{A9729A8C-52D7-7D4B-91E4-4F1304F8EDDB}" srcOrd="1" destOrd="0" presId="urn:microsoft.com/office/officeart/2005/8/layout/orgChart1"/>
    <dgm:cxn modelId="{B4020D6A-D04F-9841-895D-2815774B72FE}" type="presParOf" srcId="{47735093-9533-8649-82D7-7CBD6568E4FC}" destId="{4E7D288C-B0D8-D943-A99F-FB8C79BFB775}" srcOrd="1" destOrd="0" presId="urn:microsoft.com/office/officeart/2005/8/layout/orgChart1"/>
    <dgm:cxn modelId="{BA7EF182-7DD9-7141-BDEA-7B3C296E07C7}" type="presParOf" srcId="{47735093-9533-8649-82D7-7CBD6568E4FC}" destId="{1E7C79C8-C632-F543-84BB-2E7F7796DB63}" srcOrd="2" destOrd="0" presId="urn:microsoft.com/office/officeart/2005/8/layout/orgChart1"/>
    <dgm:cxn modelId="{9CC9C1C1-5DC9-5F42-A138-720F6F3310AD}" type="presParOf" srcId="{F3DE4BCF-0BB6-554C-A76A-64C425D2E2EF}" destId="{517043FA-4E95-1240-A983-45DB855EFA0D}" srcOrd="6" destOrd="0" presId="urn:microsoft.com/office/officeart/2005/8/layout/orgChart1"/>
    <dgm:cxn modelId="{EE1DBD5E-F2C8-384E-B699-09097127EDF9}" type="presParOf" srcId="{F3DE4BCF-0BB6-554C-A76A-64C425D2E2EF}" destId="{D1B83348-13A7-014A-AAD8-98619321C37C}" srcOrd="7" destOrd="0" presId="urn:microsoft.com/office/officeart/2005/8/layout/orgChart1"/>
    <dgm:cxn modelId="{2B63889B-E56A-8C4C-AE30-6398BD41F92E}" type="presParOf" srcId="{D1B83348-13A7-014A-AAD8-98619321C37C}" destId="{FFBB82B8-B831-0046-8800-E0F1D4B15257}" srcOrd="0" destOrd="0" presId="urn:microsoft.com/office/officeart/2005/8/layout/orgChart1"/>
    <dgm:cxn modelId="{D1BC5967-1A08-984B-9C79-E9997AED079B}" type="presParOf" srcId="{FFBB82B8-B831-0046-8800-E0F1D4B15257}" destId="{B25FFE72-3845-CE42-9D9F-B102598279B9}" srcOrd="0" destOrd="0" presId="urn:microsoft.com/office/officeart/2005/8/layout/orgChart1"/>
    <dgm:cxn modelId="{6E222928-82A2-094C-A6DA-D7E57CD2266F}" type="presParOf" srcId="{FFBB82B8-B831-0046-8800-E0F1D4B15257}" destId="{64EDE543-F934-B642-A622-9EE313BDA20E}" srcOrd="1" destOrd="0" presId="urn:microsoft.com/office/officeart/2005/8/layout/orgChart1"/>
    <dgm:cxn modelId="{6282F6F2-37DD-FD45-AE1B-B1CDEF83ADAE}" type="presParOf" srcId="{D1B83348-13A7-014A-AAD8-98619321C37C}" destId="{2DE75EB4-1086-6140-ACDC-B407ACE856DA}" srcOrd="1" destOrd="0" presId="urn:microsoft.com/office/officeart/2005/8/layout/orgChart1"/>
    <dgm:cxn modelId="{B6C50321-B9DD-D243-8FAE-D1D82617610E}" type="presParOf" srcId="{D1B83348-13A7-014A-AAD8-98619321C37C}" destId="{AA4CE906-2BA8-CA43-B82A-D87856533567}" srcOrd="2" destOrd="0" presId="urn:microsoft.com/office/officeart/2005/8/layout/orgChart1"/>
    <dgm:cxn modelId="{6EE034A4-AFD3-5341-B23D-8377A887007D}" type="presParOf" srcId="{F3DE4BCF-0BB6-554C-A76A-64C425D2E2EF}" destId="{7AF37D31-FB9D-6544-9916-38BD0AC8F897}" srcOrd="8" destOrd="0" presId="urn:microsoft.com/office/officeart/2005/8/layout/orgChart1"/>
    <dgm:cxn modelId="{6904FFBD-476A-5C41-9007-3CED5DE22695}" type="presParOf" srcId="{F3DE4BCF-0BB6-554C-A76A-64C425D2E2EF}" destId="{1FFCD0B0-4F4B-FB4D-AE73-C97CFD396A63}" srcOrd="9" destOrd="0" presId="urn:microsoft.com/office/officeart/2005/8/layout/orgChart1"/>
    <dgm:cxn modelId="{B10A9DCC-9CD8-C24E-BF1B-23393C06137B}" type="presParOf" srcId="{1FFCD0B0-4F4B-FB4D-AE73-C97CFD396A63}" destId="{603A653B-AAB5-3B4D-8929-AE6E55260844}" srcOrd="0" destOrd="0" presId="urn:microsoft.com/office/officeart/2005/8/layout/orgChart1"/>
    <dgm:cxn modelId="{6058BE39-3D39-584F-B015-A7BDA5A16C73}" type="presParOf" srcId="{603A653B-AAB5-3B4D-8929-AE6E55260844}" destId="{756E3C47-ABD0-5646-82E2-77845BC33509}" srcOrd="0" destOrd="0" presId="urn:microsoft.com/office/officeart/2005/8/layout/orgChart1"/>
    <dgm:cxn modelId="{C2D87A90-455E-764E-8886-317971CF57F2}" type="presParOf" srcId="{603A653B-AAB5-3B4D-8929-AE6E55260844}" destId="{54560A92-5DC1-194B-BB04-892B32CA80FA}" srcOrd="1" destOrd="0" presId="urn:microsoft.com/office/officeart/2005/8/layout/orgChart1"/>
    <dgm:cxn modelId="{1C75840B-7A7D-674E-8F09-EAB942DA5B48}" type="presParOf" srcId="{1FFCD0B0-4F4B-FB4D-AE73-C97CFD396A63}" destId="{7138D8DD-87C6-3A4F-A797-08EB89202333}" srcOrd="1" destOrd="0" presId="urn:microsoft.com/office/officeart/2005/8/layout/orgChart1"/>
    <dgm:cxn modelId="{856D4DEF-BB6B-A34C-92B0-B97ACFBCB091}" type="presParOf" srcId="{1FFCD0B0-4F4B-FB4D-AE73-C97CFD396A63}" destId="{929C4088-B95D-BC46-AB71-302C8BF685B2}" srcOrd="2" destOrd="0" presId="urn:microsoft.com/office/officeart/2005/8/layout/orgChart1"/>
    <dgm:cxn modelId="{B0D7ED67-047E-8045-AD4C-2810D6CC80D7}" type="presParOf" srcId="{83FCB171-6B40-5941-B009-FA8DE08CCFA6}" destId="{B16827E2-DBEB-1149-9AAE-1F7A53DD2148}" srcOrd="2" destOrd="0" presId="urn:microsoft.com/office/officeart/2005/8/layout/orgChart1"/>
    <dgm:cxn modelId="{7E8E2D77-F372-F845-AF78-1B6B9BBAC917}" type="presParOf" srcId="{52DC3F11-7499-2C43-8C53-51D9890C87F2}" destId="{B7AA6528-8B2B-8E4B-8C46-4679BED3E890}" srcOrd="1" destOrd="0" presId="urn:microsoft.com/office/officeart/2005/8/layout/orgChart1"/>
    <dgm:cxn modelId="{4E1836D3-2132-B544-8710-2B5F5009C125}" type="presParOf" srcId="{B7AA6528-8B2B-8E4B-8C46-4679BED3E890}" destId="{1F7E90BE-0291-FB44-AA8B-8BDE04D92E65}" srcOrd="0" destOrd="0" presId="urn:microsoft.com/office/officeart/2005/8/layout/orgChart1"/>
    <dgm:cxn modelId="{759D9340-55F4-2948-9AB4-1155ECA7B532}" type="presParOf" srcId="{1F7E90BE-0291-FB44-AA8B-8BDE04D92E65}" destId="{D49B2E9B-132E-1847-9E74-2F0B669BDE48}" srcOrd="0" destOrd="0" presId="urn:microsoft.com/office/officeart/2005/8/layout/orgChart1"/>
    <dgm:cxn modelId="{6DC02A2A-788E-5243-BC1C-F88D708A62B2}" type="presParOf" srcId="{1F7E90BE-0291-FB44-AA8B-8BDE04D92E65}" destId="{1FF601E1-A17F-E34E-B66B-119829E3FB0F}" srcOrd="1" destOrd="0" presId="urn:microsoft.com/office/officeart/2005/8/layout/orgChart1"/>
    <dgm:cxn modelId="{1ADE0E27-83CE-0942-AC6D-DA81491E7206}" type="presParOf" srcId="{B7AA6528-8B2B-8E4B-8C46-4679BED3E890}" destId="{0933103A-9B7E-F943-8DB4-176DFA2ED6C6}" srcOrd="1" destOrd="0" presId="urn:microsoft.com/office/officeart/2005/8/layout/orgChart1"/>
    <dgm:cxn modelId="{B493A921-EDDE-B842-A04A-467DD2FA47C5}" type="presParOf" srcId="{B7AA6528-8B2B-8E4B-8C46-4679BED3E890}" destId="{EFC1234C-EAA8-A242-8501-1E6C419B3F76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37D31-FB9D-6544-9916-38BD0AC8F897}">
      <dsp:nvSpPr>
        <dsp:cNvPr id="0" name=""/>
        <dsp:cNvSpPr/>
      </dsp:nvSpPr>
      <dsp:spPr>
        <a:xfrm>
          <a:off x="4249843" y="900154"/>
          <a:ext cx="5364703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5364703" y="347186"/>
              </a:lnTo>
              <a:lnTo>
                <a:pt x="5364703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043FA-4E95-1240-A983-45DB855EFA0D}">
      <dsp:nvSpPr>
        <dsp:cNvPr id="0" name=""/>
        <dsp:cNvSpPr/>
      </dsp:nvSpPr>
      <dsp:spPr>
        <a:xfrm>
          <a:off x="4249843" y="900154"/>
          <a:ext cx="3186330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3186330" y="347186"/>
              </a:lnTo>
              <a:lnTo>
                <a:pt x="318633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B5E27-EB39-E34D-9656-A3EF89860031}">
      <dsp:nvSpPr>
        <dsp:cNvPr id="0" name=""/>
        <dsp:cNvSpPr/>
      </dsp:nvSpPr>
      <dsp:spPr>
        <a:xfrm>
          <a:off x="4249843" y="900154"/>
          <a:ext cx="1007956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1007956" y="347186"/>
              </a:lnTo>
              <a:lnTo>
                <a:pt x="1007956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34D9A-B68E-1B4C-9CA3-BFCE192D36FC}">
      <dsp:nvSpPr>
        <dsp:cNvPr id="0" name=""/>
        <dsp:cNvSpPr/>
      </dsp:nvSpPr>
      <dsp:spPr>
        <a:xfrm>
          <a:off x="3079426" y="900154"/>
          <a:ext cx="1170416" cy="536218"/>
        </a:xfrm>
        <a:custGeom>
          <a:avLst/>
          <a:gdLst/>
          <a:ahLst/>
          <a:cxnLst/>
          <a:rect l="0" t="0" r="0" b="0"/>
          <a:pathLst>
            <a:path>
              <a:moveTo>
                <a:pt x="1170416" y="0"/>
              </a:moveTo>
              <a:lnTo>
                <a:pt x="1170416" y="347186"/>
              </a:lnTo>
              <a:lnTo>
                <a:pt x="0" y="347186"/>
              </a:lnTo>
              <a:lnTo>
                <a:pt x="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2AF49B-3029-334A-9FA3-65A79C0E6CB4}">
      <dsp:nvSpPr>
        <dsp:cNvPr id="0" name=""/>
        <dsp:cNvSpPr/>
      </dsp:nvSpPr>
      <dsp:spPr>
        <a:xfrm>
          <a:off x="901052" y="900154"/>
          <a:ext cx="3348790" cy="536218"/>
        </a:xfrm>
        <a:custGeom>
          <a:avLst/>
          <a:gdLst/>
          <a:ahLst/>
          <a:cxnLst/>
          <a:rect l="0" t="0" r="0" b="0"/>
          <a:pathLst>
            <a:path>
              <a:moveTo>
                <a:pt x="3348790" y="0"/>
              </a:moveTo>
              <a:lnTo>
                <a:pt x="3348790" y="347186"/>
              </a:lnTo>
              <a:lnTo>
                <a:pt x="0" y="347186"/>
              </a:lnTo>
              <a:lnTo>
                <a:pt x="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F61A5-0A2C-0C41-A989-466E213A7210}">
      <dsp:nvSpPr>
        <dsp:cNvPr id="0" name=""/>
        <dsp:cNvSpPr/>
      </dsp:nvSpPr>
      <dsp:spPr>
        <a:xfrm>
          <a:off x="3349688" y="0"/>
          <a:ext cx="1800308" cy="9001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Alastair Dewhurst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Theme Lead</a:t>
          </a:r>
        </a:p>
      </dsp:txBody>
      <dsp:txXfrm>
        <a:off x="3349688" y="0"/>
        <a:ext cx="1800308" cy="900154"/>
      </dsp:txXfrm>
    </dsp:sp>
    <dsp:sp modelId="{F6D46399-AFE1-574E-AFE5-65D495427BEC}">
      <dsp:nvSpPr>
        <dsp:cNvPr id="0" name=""/>
        <dsp:cNvSpPr/>
      </dsp:nvSpPr>
      <dsp:spPr>
        <a:xfrm>
          <a:off x="898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Alastair Dewhurst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Tier-1</a:t>
          </a:r>
        </a:p>
      </dsp:txBody>
      <dsp:txXfrm>
        <a:off x="898" y="1436372"/>
        <a:ext cx="1800308" cy="900154"/>
      </dsp:txXfrm>
    </dsp:sp>
    <dsp:sp modelId="{5BBEFCFA-3723-BE4B-A8BF-2EB79A4EC231}">
      <dsp:nvSpPr>
        <dsp:cNvPr id="0" name=""/>
        <dsp:cNvSpPr/>
      </dsp:nvSpPr>
      <dsp:spPr>
        <a:xfrm>
          <a:off x="2179272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James Hannah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JASMIN</a:t>
          </a:r>
        </a:p>
      </dsp:txBody>
      <dsp:txXfrm>
        <a:off x="2179272" y="1436372"/>
        <a:ext cx="1800308" cy="900154"/>
      </dsp:txXfrm>
    </dsp:sp>
    <dsp:sp modelId="{CCCC6491-07AC-0040-A5F7-97B8C8830BAA}">
      <dsp:nvSpPr>
        <dsp:cNvPr id="0" name=""/>
        <dsp:cNvSpPr/>
      </dsp:nvSpPr>
      <dsp:spPr>
        <a:xfrm>
          <a:off x="4357645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Derek Ross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Computing Platforms</a:t>
          </a:r>
        </a:p>
      </dsp:txBody>
      <dsp:txXfrm>
        <a:off x="4357645" y="1436372"/>
        <a:ext cx="1800308" cy="900154"/>
      </dsp:txXfrm>
    </dsp:sp>
    <dsp:sp modelId="{B25FFE72-3845-CE42-9D9F-B102598279B9}">
      <dsp:nvSpPr>
        <dsp:cNvPr id="0" name=""/>
        <dsp:cNvSpPr/>
      </dsp:nvSpPr>
      <dsp:spPr>
        <a:xfrm>
          <a:off x="6536019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Jeremy Spencer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 err="1"/>
            <a:t>DAaaS</a:t>
          </a:r>
          <a:endParaRPr lang="en-GB" sz="1900" kern="1200" dirty="0"/>
        </a:p>
      </dsp:txBody>
      <dsp:txXfrm>
        <a:off x="6536019" y="1436372"/>
        <a:ext cx="1800308" cy="900154"/>
      </dsp:txXfrm>
    </dsp:sp>
    <dsp:sp modelId="{756E3C47-ABD0-5646-82E2-77845BC33509}">
      <dsp:nvSpPr>
        <dsp:cNvPr id="0" name=""/>
        <dsp:cNvSpPr/>
      </dsp:nvSpPr>
      <dsp:spPr>
        <a:xfrm>
          <a:off x="8714392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Tom Dack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Federating Services</a:t>
          </a:r>
        </a:p>
      </dsp:txBody>
      <dsp:txXfrm>
        <a:off x="8714392" y="1436372"/>
        <a:ext cx="1800308" cy="900154"/>
      </dsp:txXfrm>
    </dsp:sp>
    <dsp:sp modelId="{D49B2E9B-132E-1847-9E74-2F0B669BDE48}">
      <dsp:nvSpPr>
        <dsp:cNvPr id="0" name=""/>
        <dsp:cNvSpPr/>
      </dsp:nvSpPr>
      <dsp:spPr>
        <a:xfrm>
          <a:off x="5777729" y="194501"/>
          <a:ext cx="1800308" cy="9001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John Good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Head of Service Management</a:t>
          </a:r>
        </a:p>
      </dsp:txBody>
      <dsp:txXfrm>
        <a:off x="5777729" y="194501"/>
        <a:ext cx="1800308" cy="90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FFA334-088A-234C-ADBB-6C7BB315D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05BC48-C97F-484F-89A8-806F108B10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11D46-9CE9-B041-815F-A1F5F5613F8A}" type="datetimeFigureOut">
              <a:rPr lang="en-US" smtClean="0"/>
              <a:t>4/10/25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2C45F-303A-1548-A712-9D3173ADBB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A55EB-EA47-5A4A-BFE7-CE278E191F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9CA25-3822-EF4C-85D4-8CF62D016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90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94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5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1479019/contributions/6373560/attachments/3033475/5356333/2025-03-18%20-%20RAL%20Tier-1%20Update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68828" y="2160730"/>
            <a:ext cx="555463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Update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68829" y="3940278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227550" y="863996"/>
            <a:ext cx="11539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Tier-1 provides computing resources for the LHC experiments. From the 3</a:t>
            </a:r>
            <a:r>
              <a:rPr lang="en-GB" baseline="30000" dirty="0"/>
              <a:t>rd</a:t>
            </a:r>
            <a:r>
              <a:rPr lang="en-GB" dirty="0"/>
              <a:t> to 7</a:t>
            </a:r>
            <a:r>
              <a:rPr lang="en-GB" baseline="30000" dirty="0"/>
              <a:t>th</a:t>
            </a:r>
            <a:r>
              <a:rPr lang="en-GB" dirty="0"/>
              <a:t> March we ran a data challenge (in addition to production work) to test our external network links and disk storage (Echo).</a:t>
            </a:r>
          </a:p>
          <a:p>
            <a:pPr fontAlgn="base"/>
            <a:endParaRPr lang="en-US" dirty="0"/>
          </a:p>
        </p:txBody>
      </p:sp>
      <p:pic>
        <p:nvPicPr>
          <p:cNvPr id="18" name="Picture 17" descr="A graph showing a sound wave&#10;&#10;AI-generated content may be incorrect.">
            <a:extLst>
              <a:ext uri="{FF2B5EF4-FFF2-40B4-BE49-F238E27FC236}">
                <a16:creationId xmlns:a16="http://schemas.microsoft.com/office/drawing/2014/main" id="{B005FC1D-A6C0-13BF-9B51-7F95B91F83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07" y="1812655"/>
            <a:ext cx="4568193" cy="1329912"/>
          </a:xfrm>
          <a:prstGeom prst="rect">
            <a:avLst/>
          </a:prstGeom>
        </p:spPr>
      </p:pic>
      <p:pic>
        <p:nvPicPr>
          <p:cNvPr id="16" name="Picture 15" descr="A green and purple sound waves&#10;&#10;AI-generated content may be incorrect.">
            <a:extLst>
              <a:ext uri="{FF2B5EF4-FFF2-40B4-BE49-F238E27FC236}">
                <a16:creationId xmlns:a16="http://schemas.microsoft.com/office/drawing/2014/main" id="{C7D732E8-7C64-676D-E404-B5EE6D49A9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07" y="4349868"/>
            <a:ext cx="5064157" cy="1474299"/>
          </a:xfrm>
          <a:prstGeom prst="rect">
            <a:avLst/>
          </a:prstGeom>
        </p:spPr>
      </p:pic>
      <p:pic>
        <p:nvPicPr>
          <p:cNvPr id="20" name="Picture 19" descr="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7E509895-8149-A453-849E-81EF10BB94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809" y="1824475"/>
            <a:ext cx="4746813" cy="138262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88DCF9D-16BF-1A01-436E-ADC6F4A8A63C}"/>
              </a:ext>
            </a:extLst>
          </p:cNvPr>
          <p:cNvSpPr/>
          <p:nvPr/>
        </p:nvSpPr>
        <p:spPr>
          <a:xfrm>
            <a:off x="6977874" y="3255753"/>
            <a:ext cx="483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LHCOPN is a dedicated 2 x 100Gb/s link to CERN.  We were able to saturate this link!  </a:t>
            </a:r>
          </a:p>
          <a:p>
            <a:pPr fontAlgn="base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E892E7-C9F7-8126-40F4-329E01111D17}"/>
              </a:ext>
            </a:extLst>
          </p:cNvPr>
          <p:cNvSpPr/>
          <p:nvPr/>
        </p:nvSpPr>
        <p:spPr>
          <a:xfrm>
            <a:off x="253520" y="3177181"/>
            <a:ext cx="4637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LHCONE is a VPN which allows us to bypass the site firewall when transferring data to other sites also on the LHCONE.</a:t>
            </a:r>
          </a:p>
          <a:p>
            <a:pPr fontAlgn="base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0FE4A6F-0893-82A3-F6C7-C3CAA3875D76}"/>
              </a:ext>
            </a:extLst>
          </p:cNvPr>
          <p:cNvSpPr/>
          <p:nvPr/>
        </p:nvSpPr>
        <p:spPr>
          <a:xfrm>
            <a:off x="324707" y="5878394"/>
            <a:ext cx="5044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internal Tier-1 network sustained over 1.5Tb/s during the challenge.</a:t>
            </a:r>
          </a:p>
          <a:p>
            <a:pPr fontAlgn="base"/>
            <a:endParaRPr lang="en-US" dirty="0"/>
          </a:p>
        </p:txBody>
      </p:sp>
      <p:pic>
        <p:nvPicPr>
          <p:cNvPr id="25" name="Picture 24" descr="A graph showing a line of green and yellow&#10;&#10;AI-generated content may be incorrect.">
            <a:extLst>
              <a:ext uri="{FF2B5EF4-FFF2-40B4-BE49-F238E27FC236}">
                <a16:creationId xmlns:a16="http://schemas.microsoft.com/office/drawing/2014/main" id="{2582C24C-E92B-1C29-707F-9549503A0E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809" y="4067367"/>
            <a:ext cx="4746813" cy="1702728"/>
          </a:xfrm>
          <a:prstGeom prst="rect">
            <a:avLst/>
          </a:prstGeom>
        </p:spPr>
      </p:pic>
      <p:pic>
        <p:nvPicPr>
          <p:cNvPr id="27" name="Picture 26" descr="A diagram of a firewall&#10;&#10;AI-generated content may be incorrect.">
            <a:extLst>
              <a:ext uri="{FF2B5EF4-FFF2-40B4-BE49-F238E27FC236}">
                <a16:creationId xmlns:a16="http://schemas.microsoft.com/office/drawing/2014/main" id="{6F99FF74-0564-BA46-BA5F-7EE5EEADEB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36" y="1673762"/>
            <a:ext cx="1860722" cy="478721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F91F81C-57CF-48A5-710E-2464E354D22F}"/>
              </a:ext>
            </a:extLst>
          </p:cNvPr>
          <p:cNvSpPr txBox="1"/>
          <p:nvPr/>
        </p:nvSpPr>
        <p:spPr>
          <a:xfrm>
            <a:off x="2213175" y="1828729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Successful failover test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AE59E6-1E35-AADF-D455-A799985BC458}"/>
              </a:ext>
            </a:extLst>
          </p:cNvPr>
          <p:cNvSpPr/>
          <p:nvPr/>
        </p:nvSpPr>
        <p:spPr>
          <a:xfrm>
            <a:off x="6935942" y="5809719"/>
            <a:ext cx="51585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total peak throughput from external sources was 256Gb/s ingress and 208Gb/s egress.</a:t>
            </a:r>
          </a:p>
          <a:p>
            <a:pPr fontAlgn="base"/>
            <a:endParaRPr lang="en-US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76FA05-F57F-01B0-A100-EEDCB5532677}"/>
              </a:ext>
            </a:extLst>
          </p:cNvPr>
          <p:cNvCxnSpPr>
            <a:stCxn id="25" idx="1"/>
          </p:cNvCxnSpPr>
          <p:nvPr/>
        </p:nvCxnSpPr>
        <p:spPr>
          <a:xfrm flipH="1" flipV="1">
            <a:off x="6291072" y="4693920"/>
            <a:ext cx="728737" cy="2248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9022C5F-AFF1-5439-E958-44A812086FFD}"/>
              </a:ext>
            </a:extLst>
          </p:cNvPr>
          <p:cNvCxnSpPr>
            <a:cxnSpLocks/>
          </p:cNvCxnSpPr>
          <p:nvPr/>
        </p:nvCxnSpPr>
        <p:spPr>
          <a:xfrm>
            <a:off x="4891336" y="5428110"/>
            <a:ext cx="568715" cy="1567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A70361D-7D7A-4BCC-0086-CD2C97801451}"/>
              </a:ext>
            </a:extLst>
          </p:cNvPr>
          <p:cNvCxnSpPr>
            <a:cxnSpLocks/>
          </p:cNvCxnSpPr>
          <p:nvPr/>
        </p:nvCxnSpPr>
        <p:spPr>
          <a:xfrm>
            <a:off x="4506000" y="2955313"/>
            <a:ext cx="595725" cy="5313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28C390-D5B1-6E80-7CEC-FBE5CF1B82BD}"/>
              </a:ext>
            </a:extLst>
          </p:cNvPr>
          <p:cNvCxnSpPr>
            <a:cxnSpLocks/>
          </p:cNvCxnSpPr>
          <p:nvPr/>
        </p:nvCxnSpPr>
        <p:spPr>
          <a:xfrm flipH="1">
            <a:off x="6498336" y="2756886"/>
            <a:ext cx="591941" cy="385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9F11780E-4DD9-5B14-E8CA-2ED260DAD98F}"/>
              </a:ext>
            </a:extLst>
          </p:cNvPr>
          <p:cNvSpPr/>
          <p:nvPr/>
        </p:nvSpPr>
        <p:spPr>
          <a:xfrm>
            <a:off x="1950720" y="1720273"/>
            <a:ext cx="256032" cy="13021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4425A7B-C2D8-546D-6F46-7225A0AB4195}"/>
              </a:ext>
            </a:extLst>
          </p:cNvPr>
          <p:cNvSpPr/>
          <p:nvPr/>
        </p:nvSpPr>
        <p:spPr>
          <a:xfrm>
            <a:off x="8695713" y="1744570"/>
            <a:ext cx="256032" cy="13021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CCA8913-3CCA-D93E-7E09-BA5884A35D95}"/>
              </a:ext>
            </a:extLst>
          </p:cNvPr>
          <p:cNvCxnSpPr/>
          <p:nvPr/>
        </p:nvCxnSpPr>
        <p:spPr>
          <a:xfrm>
            <a:off x="1792224" y="4337676"/>
            <a:ext cx="0" cy="14202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C6FC51-44A0-2D83-D4C4-B55F774F486E}"/>
              </a:ext>
            </a:extLst>
          </p:cNvPr>
          <p:cNvCxnSpPr/>
          <p:nvPr/>
        </p:nvCxnSpPr>
        <p:spPr>
          <a:xfrm>
            <a:off x="3858768" y="4353126"/>
            <a:ext cx="0" cy="14202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5230264-E13C-B5FC-2BBE-CDDC4D717FF2}"/>
              </a:ext>
            </a:extLst>
          </p:cNvPr>
          <p:cNvSpPr txBox="1"/>
          <p:nvPr/>
        </p:nvSpPr>
        <p:spPr>
          <a:xfrm>
            <a:off x="1694015" y="4181142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  Data Challenge  &gt;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33D52-903B-163F-98F5-C4DAA58EF139}"/>
              </a:ext>
            </a:extLst>
          </p:cNvPr>
          <p:cNvSpPr txBox="1">
            <a:spLocks/>
          </p:cNvSpPr>
          <p:nvPr/>
        </p:nvSpPr>
        <p:spPr>
          <a:xfrm>
            <a:off x="838200" y="141052"/>
            <a:ext cx="10515600" cy="1065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Tier-1 Data Challenge 2025</a:t>
            </a:r>
          </a:p>
        </p:txBody>
      </p:sp>
    </p:spTree>
    <p:extLst>
      <p:ext uri="{BB962C8B-B14F-4D97-AF65-F5344CB8AC3E}">
        <p14:creationId xmlns:p14="http://schemas.microsoft.com/office/powerpoint/2010/main" val="1412166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the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853669"/>
          </a:xfrm>
        </p:spPr>
        <p:txBody>
          <a:bodyPr>
            <a:normAutofit/>
          </a:bodyPr>
          <a:lstStyle/>
          <a:p>
            <a:r>
              <a:rPr lang="en-US" dirty="0"/>
              <a:t>Deployment of FY24/25 procurements into production:</a:t>
            </a:r>
          </a:p>
          <a:p>
            <a:pPr lvl="1"/>
            <a:r>
              <a:rPr lang="en-US" dirty="0"/>
              <a:t>Disk</a:t>
            </a:r>
          </a:p>
          <a:p>
            <a:pPr lvl="1"/>
            <a:r>
              <a:rPr lang="en-US" dirty="0"/>
              <a:t>Tape</a:t>
            </a:r>
          </a:p>
          <a:p>
            <a:r>
              <a:rPr lang="en-US" dirty="0"/>
              <a:t>Development opportunities</a:t>
            </a:r>
          </a:p>
          <a:p>
            <a:pPr lvl="1"/>
            <a:r>
              <a:rPr lang="en-US" dirty="0"/>
              <a:t>Opportunistic CPU resources</a:t>
            </a:r>
          </a:p>
          <a:p>
            <a:pPr lvl="1"/>
            <a:r>
              <a:rPr lang="en-US" dirty="0" err="1"/>
              <a:t>XRootD</a:t>
            </a:r>
            <a:r>
              <a:rPr lang="en-US" dirty="0"/>
              <a:t> throughput improvements</a:t>
            </a:r>
          </a:p>
          <a:p>
            <a:pPr lvl="1"/>
            <a:r>
              <a:rPr lang="en-US" dirty="0"/>
              <a:t>SSD developments</a:t>
            </a:r>
          </a:p>
          <a:p>
            <a:pPr lvl="1"/>
            <a:r>
              <a:rPr lang="en-US" dirty="0"/>
              <a:t>New data </a:t>
            </a:r>
            <a:r>
              <a:rPr lang="en-US" dirty="0" err="1"/>
              <a:t>centre</a:t>
            </a:r>
            <a:r>
              <a:rPr lang="en-US" dirty="0"/>
              <a:t> room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28</a:t>
            </a:r>
            <a:r>
              <a:rPr lang="en-US" baseline="30000" dirty="0"/>
              <a:t>th</a:t>
            </a:r>
            <a:r>
              <a:rPr lang="en-US" dirty="0"/>
              <a:t> August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FF81EF-08FE-A07C-BFBB-44A3D72C0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632" y="2068951"/>
            <a:ext cx="2571750" cy="32875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44CA33-42DB-BB8E-A52E-225E16ED373E}"/>
              </a:ext>
            </a:extLst>
          </p:cNvPr>
          <p:cNvSpPr txBox="1"/>
          <p:nvPr/>
        </p:nvSpPr>
        <p:spPr>
          <a:xfrm>
            <a:off x="8437418" y="5572127"/>
            <a:ext cx="257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stressed Pico likes to touch Grass</a:t>
            </a:r>
          </a:p>
        </p:txBody>
      </p:sp>
    </p:spTree>
    <p:extLst>
      <p:ext uri="{BB962C8B-B14F-4D97-AF65-F5344CB8AC3E}">
        <p14:creationId xmlns:p14="http://schemas.microsoft.com/office/powerpoint/2010/main" val="360415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2CF26-0A96-C967-62A4-5FB71BB85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484D-6F21-DBA5-CB4B-A4640DB18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0E5BC-6BA3-317E-12EF-206F6D9B0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8754"/>
            <a:ext cx="10515600" cy="140581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43PB raw capacity upgrade to Echo, changes from last year include:</a:t>
            </a:r>
          </a:p>
          <a:p>
            <a:pPr lvl="1"/>
            <a:r>
              <a:rPr lang="en-US" dirty="0"/>
              <a:t>Single socket CPU on storage nodes.</a:t>
            </a:r>
          </a:p>
          <a:p>
            <a:pPr lvl="1"/>
            <a:r>
              <a:rPr lang="en-US" dirty="0"/>
              <a:t>High Frequency CPU on Monitor</a:t>
            </a:r>
          </a:p>
          <a:p>
            <a:pPr lvl="1"/>
            <a:r>
              <a:rPr lang="en-US" dirty="0"/>
              <a:t>100GB NIC on Gateways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7EDFB-ED08-9A3E-C66D-9533965D4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3A28B2-C2CA-6EF4-E398-EB4C4421700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691687"/>
          <a:ext cx="10515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090">
                  <a:extLst>
                    <a:ext uri="{9D8B030D-6E8A-4147-A177-3AD203B41FA5}">
                      <a16:colId xmlns:a16="http://schemas.microsoft.com/office/drawing/2014/main" val="2163555510"/>
                    </a:ext>
                  </a:extLst>
                </a:gridCol>
                <a:gridCol w="2941504">
                  <a:extLst>
                    <a:ext uri="{9D8B030D-6E8A-4147-A177-3AD203B41FA5}">
                      <a16:colId xmlns:a16="http://schemas.microsoft.com/office/drawing/2014/main" val="2527288677"/>
                    </a:ext>
                  </a:extLst>
                </a:gridCol>
                <a:gridCol w="3051672">
                  <a:extLst>
                    <a:ext uri="{9D8B030D-6E8A-4147-A177-3AD203B41FA5}">
                      <a16:colId xmlns:a16="http://schemas.microsoft.com/office/drawing/2014/main" val="2116013432"/>
                    </a:ext>
                  </a:extLst>
                </a:gridCol>
                <a:gridCol w="3212334">
                  <a:extLst>
                    <a:ext uri="{9D8B030D-6E8A-4147-A177-3AD203B41FA5}">
                      <a16:colId xmlns:a16="http://schemas.microsoft.com/office/drawing/2014/main" val="2917699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Ceph</a:t>
                      </a:r>
                      <a:r>
                        <a:rPr lang="en-US" dirty="0"/>
                        <a:t> Monitor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XRootD</a:t>
                      </a:r>
                      <a:r>
                        <a:rPr lang="en-US" dirty="0"/>
                        <a:t> Gateway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411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024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Chassis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Dell PowerEdge R760xd2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Dell PowerEdge R6615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Dell PowerEdge R6615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862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x Intel® Xeon® Silver 4514Y (16C/32T)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x AMD EPYC 9374F (32C/64T)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 x AMD EPYC 9354P (32C/64T)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236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 x 32GB DIMMs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 x 16GB DIMMs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 x 16GB DIMMs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26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OS Disk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 x 480GB SSD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x 480GB (RAID 1) SSD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 x 480GB (RAID 1) SSD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27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28 x 24TB HDD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x 3.2TB Mixed use NVMe – for </a:t>
                      </a:r>
                      <a:r>
                        <a:rPr lang="en-US" dirty="0" err="1"/>
                        <a:t>LevelDB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x 3.84TB Read Intensive NVMe – for logging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574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Nvidia 25GB/s 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Nvidia 25GB/s 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Nvidia 100GB/s NIC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568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567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85366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Majority of Tape service hardware was purchased in 2019 / 2020.</a:t>
            </a:r>
          </a:p>
          <a:p>
            <a:pPr lvl="1"/>
            <a:r>
              <a:rPr lang="en-US" dirty="0"/>
              <a:t>Ongoing upgrade and replacement project.</a:t>
            </a:r>
          </a:p>
          <a:p>
            <a:r>
              <a:rPr lang="en-US" dirty="0"/>
              <a:t>83,250 TB capacity upgrade using 8 x IBM TS1170 drives and media.</a:t>
            </a:r>
          </a:p>
          <a:p>
            <a:pPr lvl="1"/>
            <a:r>
              <a:rPr lang="en-US" dirty="0"/>
              <a:t>We will continue to use our 16 x LTO-9 and 20 x TS1160 drives for majority of writes for new data.  </a:t>
            </a:r>
          </a:p>
          <a:p>
            <a:pPr lvl="1"/>
            <a:r>
              <a:rPr lang="en-US" dirty="0"/>
              <a:t>TS1170 will be repacking old data continuously in background.</a:t>
            </a:r>
          </a:p>
          <a:p>
            <a:r>
              <a:rPr lang="en-US" dirty="0"/>
              <a:t>7 x new EOS nodes for tape (pipeline) buffer:</a:t>
            </a:r>
          </a:p>
          <a:p>
            <a:pPr lvl="1"/>
            <a:r>
              <a:rPr lang="en-US" dirty="0"/>
              <a:t>16C/32T CPU, 192GB memory, 480GB NVMe OS disk, 8 x 7.68 NVMe (1 DWPD), 1 x 1.6TB NVMe (3 DWPD), 100Gb Nvidia NIC.</a:t>
            </a:r>
          </a:p>
          <a:p>
            <a:pPr lvl="1"/>
            <a:r>
              <a:rPr lang="en-US" dirty="0"/>
              <a:t>New nodes will be dual stack and accessible via LHCOPN and LHCONE.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5946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84B22-B94C-8E61-46EC-D5B0B688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D6C98-A2D3-A6C2-9401-2FF3D6600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Repack Problem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AD5D0-AABF-E54E-8757-CCEC70F08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761E22-E194-C1D5-A7FA-9F725E62905F}"/>
              </a:ext>
            </a:extLst>
          </p:cNvPr>
          <p:cNvSpPr/>
          <p:nvPr/>
        </p:nvSpPr>
        <p:spPr>
          <a:xfrm>
            <a:off x="1264356" y="1557866"/>
            <a:ext cx="9160933" cy="5418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EOS Buffer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9F3F31-29FB-21FB-9E97-533A8BEC3201}"/>
              </a:ext>
            </a:extLst>
          </p:cNvPr>
          <p:cNvSpPr/>
          <p:nvPr/>
        </p:nvSpPr>
        <p:spPr>
          <a:xfrm>
            <a:off x="1264356" y="4030133"/>
            <a:ext cx="2325511" cy="1896534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83.25PB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36E4305-4C20-2D17-D3AB-9095965A3D0D}"/>
              </a:ext>
            </a:extLst>
          </p:cNvPr>
          <p:cNvSpPr/>
          <p:nvPr/>
        </p:nvSpPr>
        <p:spPr>
          <a:xfrm>
            <a:off x="4555067" y="4030133"/>
            <a:ext cx="2325511" cy="1896534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71.64PB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86655C7-907C-7862-FDB8-32102F09E574}"/>
              </a:ext>
            </a:extLst>
          </p:cNvPr>
          <p:cNvSpPr/>
          <p:nvPr/>
        </p:nvSpPr>
        <p:spPr>
          <a:xfrm>
            <a:off x="8099779" y="4030133"/>
            <a:ext cx="2325511" cy="1896534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101.7PB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E6A4E5-31D5-D79A-4486-21F1ACF03D2C}"/>
              </a:ext>
            </a:extLst>
          </p:cNvPr>
          <p:cNvSpPr/>
          <p:nvPr/>
        </p:nvSpPr>
        <p:spPr>
          <a:xfrm>
            <a:off x="1264355" y="2696984"/>
            <a:ext cx="2325511" cy="5418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 x TS1170 Drives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EF9377-7E49-7F94-329E-4E3F2F54D36C}"/>
              </a:ext>
            </a:extLst>
          </p:cNvPr>
          <p:cNvSpPr/>
          <p:nvPr/>
        </p:nvSpPr>
        <p:spPr>
          <a:xfrm>
            <a:off x="4555066" y="2696983"/>
            <a:ext cx="2325511" cy="5418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16 x LTO-9 Drives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D60F49-20E4-9896-8576-4809E60391EF}"/>
              </a:ext>
            </a:extLst>
          </p:cNvPr>
          <p:cNvSpPr/>
          <p:nvPr/>
        </p:nvSpPr>
        <p:spPr>
          <a:xfrm>
            <a:off x="8099779" y="2674407"/>
            <a:ext cx="2325511" cy="5418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 x TS1160 Drives</a:t>
            </a:r>
          </a:p>
        </p:txBody>
      </p:sp>
      <p:sp>
        <p:nvSpPr>
          <p:cNvPr id="12" name="Up-down Arrow 11">
            <a:extLst>
              <a:ext uri="{FF2B5EF4-FFF2-40B4-BE49-F238E27FC236}">
                <a16:creationId xmlns:a16="http://schemas.microsoft.com/office/drawing/2014/main" id="{810D1603-3034-792B-9780-47CCE6451CC7}"/>
              </a:ext>
            </a:extLst>
          </p:cNvPr>
          <p:cNvSpPr/>
          <p:nvPr/>
        </p:nvSpPr>
        <p:spPr>
          <a:xfrm>
            <a:off x="2291643" y="3238850"/>
            <a:ext cx="270933" cy="791283"/>
          </a:xfrm>
          <a:prstGeom prst="up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-down Arrow 12">
            <a:extLst>
              <a:ext uri="{FF2B5EF4-FFF2-40B4-BE49-F238E27FC236}">
                <a16:creationId xmlns:a16="http://schemas.microsoft.com/office/drawing/2014/main" id="{42DEA871-7DBF-108C-C199-EF06B5FE1449}"/>
              </a:ext>
            </a:extLst>
          </p:cNvPr>
          <p:cNvSpPr/>
          <p:nvPr/>
        </p:nvSpPr>
        <p:spPr>
          <a:xfrm>
            <a:off x="5582354" y="3245557"/>
            <a:ext cx="270933" cy="791283"/>
          </a:xfrm>
          <a:prstGeom prst="up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-down Arrow 13">
            <a:extLst>
              <a:ext uri="{FF2B5EF4-FFF2-40B4-BE49-F238E27FC236}">
                <a16:creationId xmlns:a16="http://schemas.microsoft.com/office/drawing/2014/main" id="{621BA0B1-DB30-C477-8C71-22253BF0C366}"/>
              </a:ext>
            </a:extLst>
          </p:cNvPr>
          <p:cNvSpPr/>
          <p:nvPr/>
        </p:nvSpPr>
        <p:spPr>
          <a:xfrm>
            <a:off x="9127067" y="3216274"/>
            <a:ext cx="270933" cy="791283"/>
          </a:xfrm>
          <a:prstGeom prst="up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B1675D-A83F-0497-213B-3F22ADB39C86}"/>
              </a:ext>
            </a:extLst>
          </p:cNvPr>
          <p:cNvSpPr txBox="1"/>
          <p:nvPr/>
        </p:nvSpPr>
        <p:spPr>
          <a:xfrm>
            <a:off x="2540593" y="342617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3.2GB/s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6AD520-B95A-C107-6F70-BDAD07527796}"/>
              </a:ext>
            </a:extLst>
          </p:cNvPr>
          <p:cNvSpPr txBox="1"/>
          <p:nvPr/>
        </p:nvSpPr>
        <p:spPr>
          <a:xfrm>
            <a:off x="5743218" y="342617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6.4GB/s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8B2920-D3CC-B6AD-A8D1-491A15B7B288}"/>
              </a:ext>
            </a:extLst>
          </p:cNvPr>
          <p:cNvSpPr txBox="1"/>
          <p:nvPr/>
        </p:nvSpPr>
        <p:spPr>
          <a:xfrm>
            <a:off x="9307096" y="342161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8.0GB/s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0D15E42-F209-6890-CD6B-9823B623734A}"/>
              </a:ext>
            </a:extLst>
          </p:cNvPr>
          <p:cNvSpPr/>
          <p:nvPr/>
        </p:nvSpPr>
        <p:spPr>
          <a:xfrm>
            <a:off x="4555064" y="4275346"/>
            <a:ext cx="2325511" cy="1651321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71.64PB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3969AC5-4B7F-B182-3768-07F857A20887}"/>
              </a:ext>
            </a:extLst>
          </p:cNvPr>
          <p:cNvSpPr/>
          <p:nvPr/>
        </p:nvSpPr>
        <p:spPr>
          <a:xfrm>
            <a:off x="8099776" y="4275346"/>
            <a:ext cx="2325511" cy="1651321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101.7PB</a:t>
            </a:r>
          </a:p>
        </p:txBody>
      </p:sp>
    </p:spTree>
    <p:extLst>
      <p:ext uri="{BB962C8B-B14F-4D97-AF65-F5344CB8AC3E}">
        <p14:creationId xmlns:p14="http://schemas.microsoft.com/office/powerpoint/2010/main" val="1556686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34068-1754-C83B-3C07-58B093E10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006E0-88F0-3C12-A118-F6ABA4660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F3296-71E3-E7AC-E6B6-7E9575CC9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828927"/>
          </a:xfrm>
        </p:spPr>
        <p:txBody>
          <a:bodyPr>
            <a:normAutofit/>
          </a:bodyPr>
          <a:lstStyle/>
          <a:p>
            <a:r>
              <a:rPr lang="en-US" dirty="0"/>
              <a:t>Tape writes rates can peak at &gt;10GB/s.</a:t>
            </a:r>
          </a:p>
          <a:p>
            <a:r>
              <a:rPr lang="en-US" dirty="0"/>
              <a:t>We can repack at 1.5PB a week.</a:t>
            </a:r>
          </a:p>
          <a:p>
            <a:r>
              <a:rPr lang="en-US" dirty="0"/>
              <a:t>Last year during data taking there were sustained periods where we exceeded that.</a:t>
            </a:r>
          </a:p>
          <a:p>
            <a:r>
              <a:rPr lang="en-US" dirty="0"/>
              <a:t>Plan was to purchase Tape upgrade early so we could do several months of repacking…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4BDE7-068E-F467-1A46-80693295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102E15-01DD-68B5-4D3D-87D83119F5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092"/>
          <a:stretch/>
        </p:blipFill>
        <p:spPr>
          <a:xfrm>
            <a:off x="3581400" y="4365348"/>
            <a:ext cx="4789614" cy="2119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8409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Transfer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1273806"/>
          </a:xfrm>
        </p:spPr>
        <p:txBody>
          <a:bodyPr>
            <a:normAutofit/>
          </a:bodyPr>
          <a:lstStyle/>
          <a:p>
            <a:r>
              <a:rPr lang="en-US" dirty="0"/>
              <a:t>100Gb/s gateways now available for deployment.</a:t>
            </a:r>
          </a:p>
          <a:p>
            <a:pPr lvl="1"/>
            <a:r>
              <a:rPr lang="en-US" dirty="0"/>
              <a:t>We don’t really know where to expect the bottlenecks to appear when we try scaling up.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B0BE3548-AC9A-AE36-6010-F783EB7BA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519" y="2503308"/>
            <a:ext cx="4483100" cy="36641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C0FFD8-25DC-E19C-57EF-5C968FC0D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146" y="2583821"/>
            <a:ext cx="4114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205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Zero &amp; new data </a:t>
            </a:r>
            <a:r>
              <a:rPr lang="en-US" dirty="0" err="1"/>
              <a:t>centre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0005" y="1285873"/>
            <a:ext cx="8245923" cy="226858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New “Ultra High Power” Data Centre Room has been built at RAL.</a:t>
            </a:r>
          </a:p>
          <a:p>
            <a:pPr lvl="1"/>
            <a:r>
              <a:rPr lang="en-US" dirty="0"/>
              <a:t>600kW capacity.</a:t>
            </a:r>
          </a:p>
          <a:p>
            <a:pPr lvl="1"/>
            <a:r>
              <a:rPr lang="en-US" dirty="0"/>
              <a:t>PUE of 1.2 expected.</a:t>
            </a:r>
          </a:p>
          <a:p>
            <a:r>
              <a:rPr lang="en-US" dirty="0"/>
              <a:t>Proposal: Move existing Tier-1 batch hardware to this room.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EF77C6-7B10-9244-85C3-582A7D94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28</a:t>
            </a:r>
            <a:r>
              <a:rPr lang="en-US" baseline="30000" dirty="0"/>
              <a:t>th</a:t>
            </a:r>
            <a:r>
              <a:rPr lang="en-US" dirty="0"/>
              <a:t> August 2024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F6AE81E-FDD9-1B7A-4079-7C4ED5221078}"/>
              </a:ext>
            </a:extLst>
          </p:cNvPr>
          <p:cNvGrpSpPr/>
          <p:nvPr/>
        </p:nvGrpSpPr>
        <p:grpSpPr>
          <a:xfrm>
            <a:off x="466060" y="1344926"/>
            <a:ext cx="8947681" cy="4707942"/>
            <a:chOff x="838200" y="1325235"/>
            <a:chExt cx="8947681" cy="470794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BE66510-540D-4C56-E17D-A909AB5CEB7B}"/>
                </a:ext>
              </a:extLst>
            </p:cNvPr>
            <p:cNvGrpSpPr/>
            <p:nvPr/>
          </p:nvGrpSpPr>
          <p:grpSpPr>
            <a:xfrm>
              <a:off x="838200" y="3843335"/>
              <a:ext cx="8947681" cy="2189842"/>
              <a:chOff x="1760072" y="3843335"/>
              <a:chExt cx="8947681" cy="218984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A08C0A4-49E8-C66E-8104-718E11080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787964" y="3843335"/>
                <a:ext cx="2919789" cy="218984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A0587BC-1672-2A6A-4F32-28EFF4F296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4018" y="3843335"/>
                <a:ext cx="2919789" cy="218984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7174AA2-FF5C-424D-1495-F6A27A4F48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0072" y="3843335"/>
                <a:ext cx="2919789" cy="2189842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7BBEB3F-FEE3-8D14-D0BF-E19812D82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325235"/>
              <a:ext cx="2798578" cy="1689430"/>
            </a:xfrm>
            <a:prstGeom prst="rect">
              <a:avLst/>
            </a:prstGeom>
          </p:spPr>
        </p:pic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03EE602C-1526-DC20-F0EA-C6AE9F95C986}"/>
                </a:ext>
              </a:extLst>
            </p:cNvPr>
            <p:cNvCxnSpPr>
              <a:stCxn id="15" idx="2"/>
              <a:endCxn id="7" idx="0"/>
            </p:cNvCxnSpPr>
            <p:nvPr/>
          </p:nvCxnSpPr>
          <p:spPr>
            <a:xfrm rot="16200000" flipH="1">
              <a:off x="4867403" y="384751"/>
              <a:ext cx="828670" cy="6088498"/>
            </a:xfrm>
            <a:prstGeom prst="bentConnector3">
              <a:avLst>
                <a:gd name="adj1" fmla="val 64114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71A48DD-86EB-7BFB-1FEC-6B1E748B0F01}"/>
                </a:ext>
              </a:extLst>
            </p:cNvPr>
            <p:cNvCxnSpPr>
              <a:stCxn id="15" idx="2"/>
            </p:cNvCxnSpPr>
            <p:nvPr/>
          </p:nvCxnSpPr>
          <p:spPr>
            <a:xfrm>
              <a:off x="2237489" y="3014665"/>
              <a:ext cx="0" cy="82867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634F2C3-76AF-3E23-02C0-3EB9310AA40D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5312040" y="3554458"/>
              <a:ext cx="1" cy="28887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047C16C-F57F-95B1-88B1-53513D81F154}"/>
              </a:ext>
            </a:extLst>
          </p:cNvPr>
          <p:cNvSpPr txBox="1"/>
          <p:nvPr/>
        </p:nvSpPr>
        <p:spPr>
          <a:xfrm>
            <a:off x="9590567" y="3718587"/>
            <a:ext cx="23214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ΔPUE = 0.1</a:t>
            </a:r>
          </a:p>
          <a:p>
            <a:r>
              <a:rPr lang="en-US" dirty="0"/>
              <a:t>£ / kWh = 23p</a:t>
            </a:r>
          </a:p>
          <a:p>
            <a:r>
              <a:rPr lang="en-US" dirty="0"/>
              <a:t>gCO</a:t>
            </a:r>
            <a:r>
              <a:rPr lang="en-US" baseline="-25000" dirty="0"/>
              <a:t>2</a:t>
            </a:r>
            <a:r>
              <a:rPr lang="en-US" dirty="0"/>
              <a:t> / kWh = 143</a:t>
            </a:r>
          </a:p>
          <a:p>
            <a:r>
              <a:rPr lang="en-US" dirty="0"/>
              <a:t>Batch Farm ~200kW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Potential saving:</a:t>
            </a:r>
          </a:p>
          <a:p>
            <a:r>
              <a:rPr lang="en-US" b="1" dirty="0">
                <a:solidFill>
                  <a:srgbClr val="FF0000"/>
                </a:solidFill>
              </a:rPr>
              <a:t>£40k / year</a:t>
            </a:r>
          </a:p>
          <a:p>
            <a:r>
              <a:rPr lang="en-US" b="1" dirty="0">
                <a:solidFill>
                  <a:srgbClr val="FF0000"/>
                </a:solidFill>
              </a:rPr>
              <a:t>25,000 kgCO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/ year</a:t>
            </a:r>
          </a:p>
        </p:txBody>
      </p:sp>
    </p:spTree>
    <p:extLst>
      <p:ext uri="{BB962C8B-B14F-4D97-AF65-F5344CB8AC3E}">
        <p14:creationId xmlns:p14="http://schemas.microsoft.com/office/powerpoint/2010/main" val="770995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D2E40-831A-807D-3244-458238945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A1DE80-87D6-D5AD-47EC-46B263E7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DAAB5E-596B-0E7E-EB62-6545389C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1026" name="Picture 2" descr="APART FROM TAPE; WHAT HAS THE TIER-1 EVER DONE FOR US? | made w/ Imgflip meme maker">
            <a:extLst>
              <a:ext uri="{FF2B5EF4-FFF2-40B4-BE49-F238E27FC236}">
                <a16:creationId xmlns:a16="http://schemas.microsoft.com/office/drawing/2014/main" id="{F2A71148-C676-BB6C-2750-97741E0B9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927100"/>
            <a:ext cx="88900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30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3C76C-123F-F4D0-6E25-2C2559C3C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D511-6268-0AE9-ED87-4736C7882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can Tier-2s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BEEB9-735F-0E1A-38CE-01D20F47F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42394"/>
          </a:xfrm>
        </p:spPr>
        <p:txBody>
          <a:bodyPr>
            <a:normAutofit/>
          </a:bodyPr>
          <a:lstStyle/>
          <a:p>
            <a:r>
              <a:rPr lang="en-US" dirty="0"/>
              <a:t>Tier-1 pledges are dominated by ATLAS and LHCb.</a:t>
            </a:r>
          </a:p>
          <a:p>
            <a:pPr lvl="1"/>
            <a:r>
              <a:rPr lang="en-US" dirty="0"/>
              <a:t>We want help with the hard stuff, not the MC simulation</a:t>
            </a:r>
          </a:p>
          <a:p>
            <a:r>
              <a:rPr lang="en-US" dirty="0"/>
              <a:t>Networking is very important!</a:t>
            </a:r>
          </a:p>
          <a:p>
            <a:pPr lvl="1"/>
            <a:r>
              <a:rPr lang="en-US"/>
              <a:t>Join LHCONE?</a:t>
            </a:r>
            <a:endParaRPr lang="en-US" dirty="0"/>
          </a:p>
          <a:p>
            <a:r>
              <a:rPr lang="en-US" dirty="0"/>
              <a:t>I am always worried about the backend storage.</a:t>
            </a:r>
          </a:p>
          <a:p>
            <a:pPr lvl="1"/>
            <a:r>
              <a:rPr lang="en-US" dirty="0"/>
              <a:t>The Data Intensive work really stresses it.</a:t>
            </a:r>
          </a:p>
          <a:p>
            <a:pPr lvl="1"/>
            <a:r>
              <a:rPr lang="en-US" dirty="0"/>
              <a:t>Make sure you have spare capacity if something fails.</a:t>
            </a:r>
          </a:p>
          <a:p>
            <a:r>
              <a:rPr lang="en-US" dirty="0"/>
              <a:t>It’s always your fault, even when its not you still have to fix it.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A09F3-6E02-3D8D-081D-FED79022E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6343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19816"/>
          </a:xfrm>
        </p:spPr>
        <p:txBody>
          <a:bodyPr>
            <a:normAutofit/>
          </a:bodyPr>
          <a:lstStyle/>
          <a:p>
            <a:r>
              <a:rPr lang="en-US" dirty="0"/>
              <a:t>Financial Status</a:t>
            </a:r>
          </a:p>
          <a:p>
            <a:r>
              <a:rPr lang="en-US" dirty="0"/>
              <a:t>Platforms and Services</a:t>
            </a:r>
          </a:p>
          <a:p>
            <a:r>
              <a:rPr lang="en-US" dirty="0"/>
              <a:t>Tier-1 from 2018 – 2025</a:t>
            </a:r>
          </a:p>
          <a:p>
            <a:r>
              <a:rPr lang="en-US" dirty="0"/>
              <a:t>Plans for this FY</a:t>
            </a:r>
          </a:p>
          <a:p>
            <a:r>
              <a:rPr lang="en-US" dirty="0"/>
              <a:t>Tier-2 helping Tier-1 meet pledge in FY26/27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6A419-9947-C58A-D203-00BA4F4BF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D40A69-BB90-BA0D-7590-A0BAE8EE3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0515" y="2417362"/>
            <a:ext cx="2691245" cy="3588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9F7329-1853-3815-7F3C-FAA775E6CA22}"/>
              </a:ext>
            </a:extLst>
          </p:cNvPr>
          <p:cNvSpPr txBox="1"/>
          <p:nvPr/>
        </p:nvSpPr>
        <p:spPr>
          <a:xfrm>
            <a:off x="8869541" y="1679175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Despite STFC cuts Buddy </a:t>
            </a:r>
          </a:p>
          <a:p>
            <a:r>
              <a:rPr lang="en-US" dirty="0"/>
              <a:t>is living his best life!</a:t>
            </a:r>
          </a:p>
        </p:txBody>
      </p:sp>
    </p:spTree>
    <p:extLst>
      <p:ext uri="{BB962C8B-B14F-4D97-AF65-F5344CB8AC3E}">
        <p14:creationId xmlns:p14="http://schemas.microsoft.com/office/powerpoint/2010/main" val="3487539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C3C43-CE19-9DAA-9F9B-E9C3BEBC7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5E8D0-3346-6488-D64C-E0519EBF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FCC49-40B2-5140-6EC2-FF75CE49E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1981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is an ongoing financial crisis in STFC.</a:t>
            </a:r>
          </a:p>
          <a:p>
            <a:r>
              <a:rPr lang="en-US" dirty="0"/>
              <a:t>Large impact on FY24/25 procurements.</a:t>
            </a:r>
          </a:p>
          <a:p>
            <a:pPr lvl="1"/>
            <a:r>
              <a:rPr lang="en-US" dirty="0"/>
              <a:t>Disk and Tape only just delivered, late to meet this year’s pledge.</a:t>
            </a:r>
          </a:p>
          <a:p>
            <a:r>
              <a:rPr lang="en-US" dirty="0"/>
              <a:t>Tier-1 expects no Capital this year.</a:t>
            </a:r>
          </a:p>
          <a:p>
            <a:pPr lvl="1"/>
            <a:r>
              <a:rPr lang="en-US" dirty="0"/>
              <a:t>We will not be able to deliver our pledge</a:t>
            </a:r>
          </a:p>
          <a:p>
            <a:pPr lvl="1"/>
            <a:r>
              <a:rPr lang="en-US" dirty="0"/>
              <a:t>Must prepare for opportunistic capital just in case.</a:t>
            </a:r>
          </a:p>
          <a:p>
            <a:r>
              <a:rPr lang="en-US" dirty="0"/>
              <a:t>Swift-HEP funding ending.</a:t>
            </a:r>
          </a:p>
          <a:p>
            <a:r>
              <a:rPr lang="en-US" dirty="0"/>
              <a:t>Recruitment freeze means that we have been unable to recruit replacement staff.</a:t>
            </a:r>
          </a:p>
          <a:p>
            <a:pPr lvl="1"/>
            <a:r>
              <a:rPr lang="en-US" dirty="0"/>
              <a:t>Rob Johnson and Oliver (1FTE) from Fabric team</a:t>
            </a:r>
          </a:p>
          <a:p>
            <a:pPr lvl="1"/>
            <a:r>
              <a:rPr lang="en-US" dirty="0"/>
              <a:t>Jose Caballero from Grid Services</a:t>
            </a:r>
          </a:p>
          <a:p>
            <a:pPr lvl="1"/>
            <a:r>
              <a:rPr lang="en-US" dirty="0"/>
              <a:t>Katy Ellis is reducing to 50% on </a:t>
            </a:r>
            <a:r>
              <a:rPr lang="en-US" dirty="0" err="1"/>
              <a:t>GridPP</a:t>
            </a:r>
            <a:endParaRPr lang="en-US" dirty="0"/>
          </a:p>
          <a:p>
            <a:pPr lvl="1"/>
            <a:r>
              <a:rPr lang="en-US" dirty="0"/>
              <a:t>Alastair Dewhurst becoming Platforms and Services Theme lead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15184-7053-87CC-6650-513E2C93B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F11772-F608-5A45-DB69-AF284F83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B1EB85-615A-FE8A-71B1-3336BA61E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1196" y="680029"/>
            <a:ext cx="1672723" cy="2229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F929B8-E743-195D-CEAC-E9BAA1E56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1273" y="4108123"/>
            <a:ext cx="1562735" cy="20698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2B9636-7594-A07D-6BFD-8E8DC9EC6748}"/>
              </a:ext>
            </a:extLst>
          </p:cNvPr>
          <p:cNvSpPr txBox="1"/>
          <p:nvPr/>
        </p:nvSpPr>
        <p:spPr>
          <a:xfrm>
            <a:off x="10119584" y="2868428"/>
            <a:ext cx="1615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Toastie</a:t>
            </a:r>
            <a:r>
              <a:rPr lang="en-US" dirty="0">
                <a:solidFill>
                  <a:srgbClr val="000000"/>
                </a:solidFill>
              </a:rPr>
              <a:t> thinks everything will be 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34C2F6-0459-E675-A7DA-2DC433A16BB7}"/>
              </a:ext>
            </a:extLst>
          </p:cNvPr>
          <p:cNvSpPr txBox="1"/>
          <p:nvPr/>
        </p:nvSpPr>
        <p:spPr>
          <a:xfrm>
            <a:off x="9979025" y="5572127"/>
            <a:ext cx="1562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Pasta just doesn’t care</a:t>
            </a:r>
          </a:p>
        </p:txBody>
      </p:sp>
    </p:spTree>
    <p:extLst>
      <p:ext uri="{BB962C8B-B14F-4D97-AF65-F5344CB8AC3E}">
        <p14:creationId xmlns:p14="http://schemas.microsoft.com/office/powerpoint/2010/main" val="92916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956A8-5145-8924-3B55-7D65B4FF5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5A4BB-9F0F-7AFC-27D5-5ABECB5FF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418"/>
            <a:ext cx="10515600" cy="1065212"/>
          </a:xfrm>
        </p:spPr>
        <p:txBody>
          <a:bodyPr>
            <a:normAutofit/>
          </a:bodyPr>
          <a:lstStyle/>
          <a:p>
            <a:r>
              <a:rPr lang="en-US" dirty="0"/>
              <a:t>Platforms and Services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766F5-20BB-E0CE-9F27-E1C67FAF3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EDBEF7A2-378F-1957-4B21-147D52A351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00510"/>
              </p:ext>
            </p:extLst>
          </p:nvPr>
        </p:nvGraphicFramePr>
        <p:xfrm>
          <a:off x="838200" y="1129465"/>
          <a:ext cx="10515600" cy="249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B615E-D22E-7170-5A18-41FB7800946C}"/>
              </a:ext>
            </a:extLst>
          </p:cNvPr>
          <p:cNvSpPr txBox="1">
            <a:spLocks/>
          </p:cNvSpPr>
          <p:nvPr/>
        </p:nvSpPr>
        <p:spPr>
          <a:xfrm>
            <a:off x="838200" y="3512634"/>
            <a:ext cx="10515600" cy="2664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Platforms and Services provides cutting-edge scientific computing platforms to enable world leading research.</a:t>
            </a:r>
          </a:p>
          <a:p>
            <a:r>
              <a:rPr lang="en-US" dirty="0"/>
              <a:t>The Theme will provide leadership across SCD on IT Service Management.</a:t>
            </a:r>
          </a:p>
          <a:p>
            <a:r>
              <a:rPr lang="en-US" dirty="0"/>
              <a:t>Theme is split into groups that focus on the community they support.</a:t>
            </a: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6C2C5798-2C17-EC24-8B9E-142568532A12}"/>
              </a:ext>
            </a:extLst>
          </p:cNvPr>
          <p:cNvCxnSpPr>
            <a:cxnSpLocks/>
          </p:cNvCxnSpPr>
          <p:nvPr/>
        </p:nvCxnSpPr>
        <p:spPr>
          <a:xfrm>
            <a:off x="5988205" y="1616927"/>
            <a:ext cx="646771" cy="178419"/>
          </a:xfrm>
          <a:prstGeom prst="bentConnector3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396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A3304-5590-0C5B-8B5E-EE0A91EB6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134EA-3767-0D2C-B145-DC8CD70FA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Tier-1 Group Leader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D85FD-9CCF-1EEA-D188-3E4F3625B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703560" cy="45409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Tier-1 Group Lead: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 person would be in SCD and report to me (in my new role).  They would: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Line Manage ~8 people in the Tier-1 Group. 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They would be responsible for the operational delivery of the Tier-1 MoU pledges (Tape, Disk, CPU).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Shared responsibility for development and projects at the Tier-1.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They would take a leading role in security operations / policy.</a:t>
            </a:r>
            <a:endParaRPr lang="en-GB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my new role I will: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Pursue all available options for replacing staff who have left and keeping existing staff.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Pursue all opportunities for additional funding (both Capital and Resource).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Look for potential efficiency savings resulting from SC25 changes (e.g. more common services, joint procurements).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375A2-D117-44A4-A016-4FA05D33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1D0BC-E8BD-886A-5946-A7152BA82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2984228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4A606-E462-21C8-3BCA-0A74CCF8A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E29F2-78F8-6B94-0DAD-DCA81215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2018 - 2025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B1647-0D63-FD8D-8BCC-BB4E91F78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62989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One of my first decisions as Tier-1 Manager was to upgrade the LHCOPN link from 20Gb/s to 30Gb/s.</a:t>
            </a:r>
          </a:p>
          <a:p>
            <a:pPr lvl="1"/>
            <a:r>
              <a:rPr lang="en-US" dirty="0"/>
              <a:t>Increased to 100Gb/s in July 2020</a:t>
            </a:r>
          </a:p>
          <a:p>
            <a:pPr lvl="1"/>
            <a:r>
              <a:rPr lang="en-US" dirty="0"/>
              <a:t>Increased to 200Gb/s in January 2023</a:t>
            </a:r>
          </a:p>
          <a:p>
            <a:r>
              <a:rPr lang="en-US" dirty="0">
                <a:hlinkClick r:id="rId2"/>
              </a:rPr>
              <a:t>Network has been completely re-designed.</a:t>
            </a:r>
            <a:endParaRPr lang="en-US" dirty="0"/>
          </a:p>
          <a:p>
            <a:r>
              <a:rPr lang="en-US" dirty="0"/>
              <a:t>Joined LHCONE (properly) in March 2023.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F1339-5729-CFF8-5FAD-0CF8B676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1E77E8-0F47-D0CB-58C8-8A906EBC5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7" name="Picture 6" descr="A graph showing a sound wave&#10;&#10;AI-generated content may be incorrect.">
            <a:extLst>
              <a:ext uri="{FF2B5EF4-FFF2-40B4-BE49-F238E27FC236}">
                <a16:creationId xmlns:a16="http://schemas.microsoft.com/office/drawing/2014/main" id="{5101CD16-3FA2-A437-A8E2-B2B6083E5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781" y="3915770"/>
            <a:ext cx="9558019" cy="22481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96DEC5-4022-881F-007F-3E279A47B025}"/>
              </a:ext>
            </a:extLst>
          </p:cNvPr>
          <p:cNvSpPr txBox="1"/>
          <p:nvPr/>
        </p:nvSpPr>
        <p:spPr>
          <a:xfrm>
            <a:off x="1605281" y="3915770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LHCOPN throughput over last 4 years</a:t>
            </a:r>
          </a:p>
        </p:txBody>
      </p:sp>
    </p:spTree>
    <p:extLst>
      <p:ext uri="{BB962C8B-B14F-4D97-AF65-F5344CB8AC3E}">
        <p14:creationId xmlns:p14="http://schemas.microsoft.com/office/powerpoint/2010/main" val="3508818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D2E8F-2F53-4964-F611-4D8AD740C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B85B6-47B1-2C50-12E0-F9BD54912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Echo 2018 - 2025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B4C89-68D3-5929-38B4-0B1463F83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143126"/>
          </a:xfrm>
        </p:spPr>
        <p:txBody>
          <a:bodyPr numCol="2">
            <a:normAutofit fontScale="77500" lnSpcReduction="20000"/>
          </a:bodyPr>
          <a:lstStyle/>
          <a:p>
            <a:r>
              <a:rPr lang="en-US" dirty="0"/>
              <a:t>In 2018 only ATLAS had been (partially) migrated to Echo.</a:t>
            </a:r>
          </a:p>
          <a:p>
            <a:pPr lvl="1"/>
            <a:r>
              <a:rPr lang="en-US" dirty="0"/>
              <a:t>Only </a:t>
            </a:r>
            <a:r>
              <a:rPr lang="en-US" dirty="0" err="1"/>
              <a:t>GridFTP</a:t>
            </a:r>
            <a:r>
              <a:rPr lang="en-US" dirty="0"/>
              <a:t> plugin working</a:t>
            </a:r>
          </a:p>
          <a:p>
            <a:r>
              <a:rPr lang="en-US" dirty="0"/>
              <a:t>Capacity has grown:</a:t>
            </a:r>
          </a:p>
          <a:p>
            <a:pPr lvl="1"/>
            <a:r>
              <a:rPr lang="en-US" dirty="0"/>
              <a:t>2018: 193 storage nodes providing 26PB of allocatable capacity.</a:t>
            </a:r>
          </a:p>
          <a:p>
            <a:pPr lvl="1"/>
            <a:r>
              <a:rPr lang="en-US" dirty="0"/>
              <a:t>2025: 332 storage nodes providing 98PB of allocatable capacity.</a:t>
            </a:r>
          </a:p>
          <a:p>
            <a:r>
              <a:rPr lang="en-US" dirty="0"/>
              <a:t>External Gateways have grown from 3 to 20+</a:t>
            </a:r>
          </a:p>
          <a:p>
            <a:pPr lvl="1"/>
            <a:r>
              <a:rPr lang="en-US" dirty="0"/>
              <a:t>Added in </a:t>
            </a:r>
            <a:r>
              <a:rPr lang="en-US" dirty="0" err="1"/>
              <a:t>XRootD</a:t>
            </a:r>
            <a:r>
              <a:rPr lang="en-US" dirty="0"/>
              <a:t> and </a:t>
            </a:r>
            <a:r>
              <a:rPr lang="en-US" dirty="0" err="1"/>
              <a:t>Webdav</a:t>
            </a:r>
            <a:r>
              <a:rPr lang="en-US" dirty="0"/>
              <a:t> support</a:t>
            </a:r>
          </a:p>
          <a:p>
            <a:pPr lvl="1"/>
            <a:r>
              <a:rPr lang="en-US" dirty="0"/>
              <a:t>Redirectors for load balancing, WN gateways and many other </a:t>
            </a:r>
            <a:r>
              <a:rPr lang="en-US" dirty="0" err="1"/>
              <a:t>optimisations</a:t>
            </a:r>
            <a:r>
              <a:rPr lang="en-US" dirty="0"/>
              <a:t> added.</a:t>
            </a:r>
          </a:p>
          <a:p>
            <a:r>
              <a:rPr lang="en-US" dirty="0"/>
              <a:t>Throughput has increased factor ~10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95B089-6A08-A9D9-C192-64AFF9658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E3249-FD4E-8BC1-9B44-F0B673DC6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9DFF9-0888-2D3C-847A-4AD7F3647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1" y="3429000"/>
            <a:ext cx="4851198" cy="2562038"/>
          </a:xfrm>
          <a:prstGeom prst="rect">
            <a:avLst/>
          </a:prstGeom>
        </p:spPr>
      </p:pic>
      <p:pic>
        <p:nvPicPr>
          <p:cNvPr id="9" name="Picture 8" descr="A graph of green and yellow lines&#10;&#10;AI-generated content may be incorrect.">
            <a:extLst>
              <a:ext uri="{FF2B5EF4-FFF2-40B4-BE49-F238E27FC236}">
                <a16:creationId xmlns:a16="http://schemas.microsoft.com/office/drawing/2014/main" id="{0F04E95A-D082-49A5-C4FC-DCFFFF9EB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019" y="3429001"/>
            <a:ext cx="5976742" cy="25620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D0F9AA-98FE-1E32-EA10-4E6BD9DA6A8B}"/>
              </a:ext>
            </a:extLst>
          </p:cNvPr>
          <p:cNvSpPr txBox="1"/>
          <p:nvPr/>
        </p:nvSpPr>
        <p:spPr>
          <a:xfrm>
            <a:off x="650239" y="344085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 2017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60B2DB-6A41-DB99-3B80-866DE6431600}"/>
              </a:ext>
            </a:extLst>
          </p:cNvPr>
          <p:cNvSpPr txBox="1"/>
          <p:nvPr/>
        </p:nvSpPr>
        <p:spPr>
          <a:xfrm>
            <a:off x="5570222" y="342899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4119688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E9B4B-A58B-A92B-9F7C-6FF6847A7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8B053-2E93-7D2A-1815-641F8E006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2018 - 2025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A59D1-8AFD-5CEF-4907-2DDE32939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654672"/>
          </a:xfrm>
        </p:spPr>
        <p:txBody>
          <a:bodyPr numCol="2">
            <a:normAutofit fontScale="92500" lnSpcReduction="20000"/>
          </a:bodyPr>
          <a:lstStyle/>
          <a:p>
            <a:r>
              <a:rPr lang="en-US" dirty="0"/>
              <a:t>In 2018 we had Castor and the Oracle Tape Library and media.</a:t>
            </a:r>
          </a:p>
          <a:p>
            <a:r>
              <a:rPr lang="en-US" dirty="0"/>
              <a:t>Decided to migrate to CTA in 2019.</a:t>
            </a:r>
          </a:p>
          <a:p>
            <a:pPr lvl="1"/>
            <a:r>
              <a:rPr lang="en-US" dirty="0"/>
              <a:t>Antares entered production on 4</a:t>
            </a:r>
            <a:r>
              <a:rPr lang="en-US" baseline="30000" dirty="0"/>
              <a:t>th</a:t>
            </a:r>
            <a:r>
              <a:rPr lang="en-US" dirty="0"/>
              <a:t> March 2022</a:t>
            </a:r>
          </a:p>
          <a:p>
            <a:pPr marL="0" indent="0">
              <a:buNone/>
            </a:pPr>
            <a:r>
              <a:rPr lang="en-US" dirty="0"/>
              <a:t>Purchased new Tape Robot in February 2020</a:t>
            </a:r>
          </a:p>
          <a:p>
            <a:pPr lvl="1"/>
            <a:r>
              <a:rPr lang="en-US" dirty="0"/>
              <a:t>Installation complete just before Covid!</a:t>
            </a:r>
          </a:p>
          <a:p>
            <a:pPr lvl="1"/>
            <a:r>
              <a:rPr lang="en-US" dirty="0"/>
              <a:t>Finished migration from old Robot in May 2021</a:t>
            </a:r>
          </a:p>
          <a:p>
            <a:r>
              <a:rPr lang="en-US" dirty="0"/>
              <a:t>Capacity has grown from 43PB in 2018 to 256PB today.</a:t>
            </a:r>
          </a:p>
          <a:p>
            <a:pPr lvl="1"/>
            <a:r>
              <a:rPr lang="en-US" dirty="0"/>
              <a:t>Throughput has only ~doubled.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D9CE7-BA6B-5962-0152-A7B7C6AD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914D28-9C30-9799-0593-52F5A6048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58155F-3068-B5DB-5E37-2299DE917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59" y="3912599"/>
            <a:ext cx="4114801" cy="22155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4A7819-A835-3FA1-A8ED-ADDBC778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67383"/>
            <a:ext cx="4950020" cy="2531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294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24B8F-5A74-DEF3-4471-0B65E43B9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2D2C8-8AAF-E764-CE04-27A92F7D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 Farm 2018 - 2025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5DD5A-31CD-4B14-18B5-4B0346E13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186073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Batch farm has remained on </a:t>
            </a:r>
            <a:r>
              <a:rPr lang="en-US" dirty="0" err="1"/>
              <a:t>HTCondor</a:t>
            </a:r>
            <a:r>
              <a:rPr lang="en-US" dirty="0"/>
              <a:t> + ARC CE since well before 2018.</a:t>
            </a:r>
          </a:p>
          <a:p>
            <a:pPr lvl="1"/>
            <a:r>
              <a:rPr lang="en-US" dirty="0"/>
              <a:t>Many version upgrades.</a:t>
            </a:r>
          </a:p>
          <a:p>
            <a:r>
              <a:rPr lang="en-US" dirty="0"/>
              <a:t>Hardware is evolved rapidly</a:t>
            </a:r>
          </a:p>
          <a:p>
            <a:pPr lvl="1"/>
            <a:r>
              <a:rPr lang="en-US" dirty="0"/>
              <a:t>We have purchased AMD since 2019 and core counts have gone from 64 - 384</a:t>
            </a:r>
          </a:p>
          <a:p>
            <a:pPr lvl="1"/>
            <a:r>
              <a:rPr lang="en-US" dirty="0"/>
              <a:t>2018 – HDD, 2019 – SSD, 2021 – Separate OS SSD, 2022 – NVMe(s)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D7D24-A68B-98E2-7124-4F4BE38CA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D3A83-1B4A-5AFD-A6FF-829CABB35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/>
          <a:lstStyle/>
          <a:p>
            <a:pPr algn="ctr"/>
            <a:r>
              <a:rPr lang="en-US" dirty="0"/>
              <a:t>Alastair Dewhurst,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AF5158AD-374E-25E2-6794-33355B8D8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64" y="3242233"/>
            <a:ext cx="4673248" cy="2526498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6F80B68-4EBD-2374-0416-0E78F5813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165600"/>
            <a:ext cx="5489822" cy="17511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F8876A-F2F8-2807-CECC-7BB2AFCC3014}"/>
              </a:ext>
            </a:extLst>
          </p:cNvPr>
          <p:cNvSpPr txBox="1"/>
          <p:nvPr/>
        </p:nvSpPr>
        <p:spPr>
          <a:xfrm>
            <a:off x="6096000" y="3178225"/>
            <a:ext cx="5147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2018 we had 824 WN providing 29,664 slots.</a:t>
            </a:r>
          </a:p>
          <a:p>
            <a:r>
              <a:rPr lang="en-US" dirty="0"/>
              <a:t>In 2025 we have 384 WN providing 67,840 slots.</a:t>
            </a:r>
          </a:p>
          <a:p>
            <a:r>
              <a:rPr lang="en-US" dirty="0"/>
              <a:t>WN out of production have dropped significantly!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9CABFE-B5C8-1533-A7F6-5BD6C619403C}"/>
              </a:ext>
            </a:extLst>
          </p:cNvPr>
          <p:cNvCxnSpPr/>
          <p:nvPr/>
        </p:nvCxnSpPr>
        <p:spPr>
          <a:xfrm flipH="1">
            <a:off x="5170312" y="3364992"/>
            <a:ext cx="92568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27C6EC8-FDB5-5A99-9711-67240B4C7722}"/>
              </a:ext>
            </a:extLst>
          </p:cNvPr>
          <p:cNvCxnSpPr/>
          <p:nvPr/>
        </p:nvCxnSpPr>
        <p:spPr>
          <a:xfrm rot="16200000" flipH="1">
            <a:off x="10964453" y="3776253"/>
            <a:ext cx="525710" cy="252984"/>
          </a:xfrm>
          <a:prstGeom prst="bentConnector3">
            <a:avLst>
              <a:gd name="adj1" fmla="val -441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341585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78457</TotalTime>
  <Words>1503</Words>
  <Application>Microsoft Macintosh PowerPoint</Application>
  <PresentationFormat>Widescreen</PresentationFormat>
  <Paragraphs>230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Agenda</vt:lpstr>
      <vt:lpstr>Introduction</vt:lpstr>
      <vt:lpstr>Platforms and Services</vt:lpstr>
      <vt:lpstr>Tier-1 Group Leader</vt:lpstr>
      <vt:lpstr>Network 2018 - 2025</vt:lpstr>
      <vt:lpstr>Echo 2018 - 2025</vt:lpstr>
      <vt:lpstr>Tape 2018 - 2025</vt:lpstr>
      <vt:lpstr>Batch Farm 2018 - 2025</vt:lpstr>
      <vt:lpstr>PowerPoint Presentation</vt:lpstr>
      <vt:lpstr>Plan for the year</vt:lpstr>
      <vt:lpstr>Disk procurement</vt:lpstr>
      <vt:lpstr>Tape Upgrades</vt:lpstr>
      <vt:lpstr>Repack Problem</vt:lpstr>
      <vt:lpstr>Tape Upgrades</vt:lpstr>
      <vt:lpstr>Data Transfer improvements</vt:lpstr>
      <vt:lpstr>Net Zero &amp; new data centre</vt:lpstr>
      <vt:lpstr>PowerPoint Presentation</vt:lpstr>
      <vt:lpstr>Where can Tier-2s help?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146</cp:revision>
  <dcterms:created xsi:type="dcterms:W3CDTF">2020-03-09T09:47:27Z</dcterms:created>
  <dcterms:modified xsi:type="dcterms:W3CDTF">2025-04-10T08:40:08Z</dcterms:modified>
</cp:coreProperties>
</file>