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167638-612C-44EB-B6C5-37541B636E5B}" v="150" dt="2025-04-10T10:31:30.5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9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EE0F6-5D7E-2DBF-25C7-5B305B7B5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D704F3-A7D9-9FFB-F315-B208C7192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43C28-0BDB-1CE5-8D18-745580B75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FEAA5-9CA8-C8F9-6E75-C1486866E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0A1D3-BAC0-D99A-8003-3A338A92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09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5C18D-3216-9380-F6AF-497260CF9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BA0C6F-CD05-4F03-A985-3DDBE2BE5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DDF71-D8E6-E01F-6770-DD82D1E68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FCD7E-3FF0-4B2D-70F9-9E56CA23A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1950-9301-9DAF-49E8-9B75A6B0E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533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0D7E16-DC11-F820-BA61-22FDCF3A70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042C9-0695-0668-1557-20A5B0C8A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C09CD-194F-C8BA-1A7A-BA56C3E28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736D2-1E00-3AA3-845A-0B32D93C5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A8D74-D289-A65C-9C9C-1F8A7EE95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99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F1B6E-D47A-CEA8-29ED-85D7C6BAF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7C8A2-5867-3239-CE2F-D6D991F33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8D123-A585-34C2-4285-EE50137A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261EA-FC1E-014F-BB18-D930824E3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1466C-B15D-3F3C-CA60-5AD8FD361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24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91B75-D619-6743-1C5B-70FB0DF86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419004-ED5F-7562-37E4-054EF0E8FB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0C6238-AFE3-2F08-64EB-B127A9400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2616C-54ED-2762-C8F9-85FD89F7A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18A58-DAAC-0130-EE70-517B7CD2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659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63206-8F86-E11D-F0A8-A49D2DBE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BE8A5-3E4C-67CF-0CC3-A8A6E8A44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EB986-7247-42B7-DE3F-BD895A612D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E35A34-4A00-A648-3E1F-3D0B96E98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39EC34-3E6F-3D5E-6F42-765B79B3F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12FA14-5B9E-6332-CCF6-C0BEEC4CB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238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9E60C-2CE8-6896-8A45-9ED9DDD81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C6AAF-4578-7D1F-4AE4-CB5949BB7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FD12F6-0AE2-A888-2F3F-D8E5609A52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EBEF71-5DC4-AE42-F8A0-5FC3CF688A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0BD156-4AAA-0CB4-EC1A-B1ABEA9956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3C531C-E0F3-3806-0886-9FB87B104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E0A4C8-6BE7-F479-7136-A101D74E6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FA677D-4538-B93C-E6DC-C07302765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719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9B9B7-9CB5-6E16-3A51-1B3BC07CE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D17C65-EAFB-165F-7090-09C613399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F631DC-49C9-797D-67A0-E9BB2BA7C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F6AAFD-2CA7-F000-E62E-A591165C8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00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7EEF9E-859B-A3D3-8318-5858CB80D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C85ABB-358F-B088-2013-92074D551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2CCE4C-592B-A025-28C0-EF79B79FD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3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BC1BD-466B-A8DA-7BAE-1FADFDADB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19C85-0DA8-7086-6DC9-0FF8F5594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E36B97-34A4-4697-5607-164B7862E0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76968F-6F2D-3FF9-5DA9-46CCE4FFF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7C5D9D-B17D-C580-C09A-F174AED3A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BC007-E3BA-87EB-99BB-6DD9BA0CA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793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5FBD4-AA73-D473-CE6D-8E4A35B66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72E419-4AB0-1735-9C7C-5E81CC311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0D2B82-7AF8-C3C4-2472-3069B6ED3D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FE4BFC-D311-D7E0-B2AE-32EF4E283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77C07-81CE-3273-D4DD-748A1B9F3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C99957-CC00-B388-A3CB-A1546FE6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919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267AB2-F472-BD29-0E8E-DA848BEF5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C7782-3F14-5DD4-DD6E-F3EA4E557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B736D-FE87-431D-2FDF-525CAB8495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3404F6-49A0-4B5F-A692-A2D4D007C66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B96D7-C3F7-7D51-2DD3-6D4FEB5963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3A030-D2A2-59AC-D398-A22ABD8D03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EE18B5-C910-431D-8F88-5B41BAA35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31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25E4-1EEB-BE80-6252-36F4B06531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Ceph</a:t>
            </a:r>
            <a:r>
              <a:rPr lang="en-GB" dirty="0"/>
              <a:t> &amp; </a:t>
            </a:r>
            <a:r>
              <a:rPr lang="en-GB" dirty="0" err="1"/>
              <a:t>Xrootd</a:t>
            </a:r>
            <a:r>
              <a:rPr lang="en-GB" dirty="0"/>
              <a:t> Sites Status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1DA9C8-AC6B-ECB9-227E-B2ED423DC1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184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2DF49-8284-6597-6968-B85861BBC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08301"/>
          </a:xfrm>
        </p:spPr>
        <p:txBody>
          <a:bodyPr/>
          <a:lstStyle/>
          <a:p>
            <a:r>
              <a:rPr lang="en-GB" dirty="0"/>
              <a:t>A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61B02-B558-09D9-22D1-B7674DF48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026" y="708300"/>
            <a:ext cx="10515600" cy="6149699"/>
          </a:xfrm>
        </p:spPr>
        <p:txBody>
          <a:bodyPr>
            <a:normAutofit/>
          </a:bodyPr>
          <a:lstStyle/>
          <a:p>
            <a:r>
              <a:rPr lang="en-GB" dirty="0"/>
              <a:t>RAL </a:t>
            </a:r>
          </a:p>
          <a:p>
            <a:pPr lvl="1"/>
            <a:r>
              <a:rPr lang="en-GB" dirty="0" err="1"/>
              <a:t>Ceph</a:t>
            </a:r>
            <a:r>
              <a:rPr lang="en-GB" dirty="0"/>
              <a:t> Pacific (migrated from Nautilus), migrating to Squid??</a:t>
            </a:r>
          </a:p>
          <a:p>
            <a:pPr lvl="1"/>
            <a:r>
              <a:rPr lang="en-GB" dirty="0" err="1"/>
              <a:t>Xrootd</a:t>
            </a:r>
            <a:r>
              <a:rPr lang="en-GB" dirty="0"/>
              <a:t> 5.7.x currently</a:t>
            </a:r>
          </a:p>
          <a:p>
            <a:pPr lvl="1"/>
            <a:r>
              <a:rPr lang="en-GB" dirty="0"/>
              <a:t>“ECHO style”</a:t>
            </a:r>
          </a:p>
          <a:p>
            <a:r>
              <a:rPr lang="en-GB" dirty="0"/>
              <a:t>Glasgow</a:t>
            </a:r>
          </a:p>
          <a:p>
            <a:pPr lvl="1"/>
            <a:r>
              <a:rPr lang="en-GB" dirty="0" err="1"/>
              <a:t>Ceph</a:t>
            </a:r>
            <a:r>
              <a:rPr lang="en-GB" dirty="0"/>
              <a:t> Nautilus (migrating to Pacific… and then Squid??)</a:t>
            </a:r>
          </a:p>
          <a:p>
            <a:pPr lvl="1"/>
            <a:r>
              <a:rPr lang="en-GB" dirty="0" err="1"/>
              <a:t>Xrootd</a:t>
            </a:r>
            <a:r>
              <a:rPr lang="en-GB" dirty="0"/>
              <a:t> 5.6.x and 5.7.x (external, internal)</a:t>
            </a:r>
          </a:p>
          <a:p>
            <a:pPr lvl="1"/>
            <a:r>
              <a:rPr lang="en-GB" dirty="0"/>
              <a:t>“ECHO style” [ATLAS] + </a:t>
            </a:r>
            <a:r>
              <a:rPr lang="en-GB" dirty="0" err="1"/>
              <a:t>cephfs</a:t>
            </a:r>
            <a:r>
              <a:rPr lang="en-GB" dirty="0"/>
              <a:t> [everyone else]</a:t>
            </a:r>
          </a:p>
          <a:p>
            <a:r>
              <a:rPr lang="en-GB" dirty="0"/>
              <a:t>Lancaster, Manchester, Bristol, Brunel, Durham…</a:t>
            </a:r>
          </a:p>
          <a:p>
            <a:pPr lvl="1"/>
            <a:r>
              <a:rPr lang="en-GB" dirty="0" err="1"/>
              <a:t>Ceph</a:t>
            </a:r>
            <a:r>
              <a:rPr lang="en-GB" dirty="0"/>
              <a:t> Reef (the problematic one) [probably moving to Squid??]</a:t>
            </a:r>
          </a:p>
          <a:p>
            <a:pPr lvl="2"/>
            <a:r>
              <a:rPr lang="en-GB" dirty="0"/>
              <a:t>Bristol </a:t>
            </a:r>
            <a:r>
              <a:rPr lang="en-GB" i="1" dirty="0"/>
              <a:t>is</a:t>
            </a:r>
            <a:r>
              <a:rPr lang="en-GB" dirty="0"/>
              <a:t> on Squid just recently</a:t>
            </a:r>
          </a:p>
          <a:p>
            <a:pPr lvl="1"/>
            <a:r>
              <a:rPr lang="en-GB" dirty="0" err="1"/>
              <a:t>Xrootd</a:t>
            </a:r>
            <a:r>
              <a:rPr lang="en-GB" dirty="0"/>
              <a:t> 5.7.x </a:t>
            </a:r>
          </a:p>
          <a:p>
            <a:pPr lvl="2"/>
            <a:r>
              <a:rPr lang="en-GB" dirty="0"/>
              <a:t>Except for a brief period when Manchester </a:t>
            </a:r>
            <a:r>
              <a:rPr lang="en-GB" dirty="0" err="1"/>
              <a:t>autoupdated</a:t>
            </a:r>
            <a:r>
              <a:rPr lang="en-GB" dirty="0"/>
              <a:t> to 5.8.0 which broke everything by </a:t>
            </a:r>
            <a:r>
              <a:rPr lang="en-GB" dirty="0" err="1"/>
              <a:t>segfaulting</a:t>
            </a:r>
            <a:r>
              <a:rPr lang="en-GB" dirty="0"/>
              <a:t>…</a:t>
            </a:r>
          </a:p>
          <a:p>
            <a:pPr lvl="1"/>
            <a:r>
              <a:rPr lang="en-GB" dirty="0" err="1"/>
              <a:t>cephfs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1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03EEB-9B92-B74C-7760-CA12C0CDE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 err="1"/>
              <a:t>Ceph</a:t>
            </a:r>
            <a:r>
              <a:rPr lang="en-GB" dirty="0"/>
              <a:t> (</a:t>
            </a:r>
            <a:r>
              <a:rPr lang="en-GB" dirty="0" err="1"/>
              <a:t>Reef+Squid</a:t>
            </a:r>
            <a:r>
              <a:rPr lang="en-GB" dirty="0"/>
              <a:t>)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4B70D-E702-4FAF-BCF0-AB9849BBE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0312"/>
            <a:ext cx="10515600" cy="515951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“Rebuilding load” [Manchester, Lancaster] (Reef)</a:t>
            </a:r>
          </a:p>
          <a:p>
            <a:pPr lvl="1"/>
            <a:r>
              <a:rPr lang="en-GB" dirty="0"/>
              <a:t>When OSDs [==HDDs] are lost, </a:t>
            </a:r>
            <a:r>
              <a:rPr lang="en-GB" dirty="0" err="1"/>
              <a:t>Ceph</a:t>
            </a:r>
            <a:r>
              <a:rPr lang="en-GB" dirty="0"/>
              <a:t> prioritises resilience over user experience.</a:t>
            </a:r>
          </a:p>
          <a:p>
            <a:r>
              <a:rPr lang="en-GB" dirty="0"/>
              <a:t>“</a:t>
            </a:r>
            <a:r>
              <a:rPr lang="en-GB" dirty="0" err="1"/>
              <a:t>Nearfullness</a:t>
            </a:r>
            <a:r>
              <a:rPr lang="en-GB" dirty="0"/>
              <a:t>” [Manchester] (Reef)</a:t>
            </a:r>
          </a:p>
          <a:p>
            <a:pPr lvl="1"/>
            <a:r>
              <a:rPr lang="en-GB" dirty="0" err="1"/>
              <a:t>Ceph</a:t>
            </a:r>
            <a:r>
              <a:rPr lang="en-GB" dirty="0"/>
              <a:t> clusters use their OSDs for both data-at-rest and transient buffers. </a:t>
            </a:r>
          </a:p>
          <a:p>
            <a:r>
              <a:rPr lang="en-GB" dirty="0"/>
              <a:t>“MDS Cache sizing” [Bristol] (Squid)</a:t>
            </a:r>
          </a:p>
          <a:p>
            <a:pPr lvl="1"/>
            <a:r>
              <a:rPr lang="en-GB" dirty="0"/>
              <a:t>The defaults for the MDS [“filesystem metadata service”] cache are intended for much smaller filesystems than ATLAS or CMS directory structures. </a:t>
            </a:r>
          </a:p>
          <a:p>
            <a:pPr lvl="1"/>
            <a:r>
              <a:rPr lang="en-GB" dirty="0"/>
              <a:t>Cache thrashing [and huge eviction load] if you don’t tune them effectively (and Squid introduces additional tuning needed)</a:t>
            </a:r>
          </a:p>
          <a:p>
            <a:endParaRPr lang="en-GB" dirty="0"/>
          </a:p>
          <a:p>
            <a:r>
              <a:rPr lang="en-GB" dirty="0"/>
              <a:t>Some of these are “learning the quirks of the system”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69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E4F68-FEDF-041C-B513-ED8C14A7B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878475"/>
          </a:xfrm>
        </p:spPr>
        <p:txBody>
          <a:bodyPr/>
          <a:lstStyle/>
          <a:p>
            <a:r>
              <a:rPr lang="en-GB" dirty="0" err="1"/>
              <a:t>Cephfs</a:t>
            </a:r>
            <a:r>
              <a:rPr lang="en-GB" dirty="0"/>
              <a:t> + </a:t>
            </a:r>
            <a:r>
              <a:rPr lang="en-GB" dirty="0" err="1"/>
              <a:t>Xrootd</a:t>
            </a:r>
            <a:r>
              <a:rPr lang="en-GB" dirty="0"/>
              <a:t> Notes (Lancaster)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38B05-4F56-E9AC-5025-7D98CA0BB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7601"/>
            <a:ext cx="10515600" cy="1409148"/>
          </a:xfrm>
        </p:spPr>
        <p:txBody>
          <a:bodyPr/>
          <a:lstStyle/>
          <a:p>
            <a:r>
              <a:rPr lang="en-GB" dirty="0" err="1"/>
              <a:t>Xrootd</a:t>
            </a:r>
            <a:r>
              <a:rPr lang="en-GB" dirty="0"/>
              <a:t> servers “flatten” </a:t>
            </a:r>
            <a:r>
              <a:rPr lang="en-GB" dirty="0" err="1"/>
              <a:t>authn</a:t>
            </a:r>
            <a:r>
              <a:rPr lang="en-GB" dirty="0"/>
              <a:t>/z to a filesystem to the </a:t>
            </a:r>
            <a:r>
              <a:rPr lang="en-GB" dirty="0" err="1"/>
              <a:t>xrootd</a:t>
            </a:r>
            <a:r>
              <a:rPr lang="en-GB" dirty="0"/>
              <a:t> user/group/role. This conflicts with also allowing </a:t>
            </a:r>
            <a:r>
              <a:rPr lang="en-GB" dirty="0" err="1"/>
              <a:t>wns</a:t>
            </a:r>
            <a:r>
              <a:rPr lang="en-GB" dirty="0"/>
              <a:t> to locally mount as a filesystem (with </a:t>
            </a:r>
            <a:r>
              <a:rPr lang="en-GB" dirty="0" err="1"/>
              <a:t>authn</a:t>
            </a:r>
            <a:r>
              <a:rPr lang="en-GB" dirty="0"/>
              <a:t>/z by the fs not </a:t>
            </a:r>
            <a:r>
              <a:rPr lang="en-GB" dirty="0" err="1"/>
              <a:t>xrootd</a:t>
            </a:r>
            <a:r>
              <a:rPr lang="en-GB" dirty="0"/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273C81-23C7-E502-568D-EE4C7A47D5D3}"/>
              </a:ext>
            </a:extLst>
          </p:cNvPr>
          <p:cNvSpPr/>
          <p:nvPr/>
        </p:nvSpPr>
        <p:spPr>
          <a:xfrm>
            <a:off x="697948" y="2447235"/>
            <a:ext cx="1656522" cy="38431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filesystem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A101A4-6A83-08D5-58C4-50D53BFE9CC7}"/>
              </a:ext>
            </a:extLst>
          </p:cNvPr>
          <p:cNvSpPr/>
          <p:nvPr/>
        </p:nvSpPr>
        <p:spPr>
          <a:xfrm>
            <a:off x="4275533" y="3703982"/>
            <a:ext cx="1431235" cy="125453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xrootd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B0BE279-294E-B441-099F-4F7911BC0D87}"/>
              </a:ext>
            </a:extLst>
          </p:cNvPr>
          <p:cNvCxnSpPr>
            <a:stCxn id="5" idx="2"/>
            <a:endCxn id="4" idx="3"/>
          </p:cNvCxnSpPr>
          <p:nvPr/>
        </p:nvCxnSpPr>
        <p:spPr>
          <a:xfrm flipH="1">
            <a:off x="2354470" y="4331252"/>
            <a:ext cx="1921063" cy="3754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5362B67-E4D3-07FA-A2BE-5D610E0F45B4}"/>
              </a:ext>
            </a:extLst>
          </p:cNvPr>
          <p:cNvSpPr txBox="1"/>
          <p:nvPr/>
        </p:nvSpPr>
        <p:spPr>
          <a:xfrm>
            <a:off x="2716173" y="4397164"/>
            <a:ext cx="1304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xrootd</a:t>
            </a:r>
            <a:r>
              <a:rPr lang="en-GB" dirty="0"/>
              <a:t> user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DA24B-AE3E-6A84-7933-6EB2C920DA7B}"/>
              </a:ext>
            </a:extLst>
          </p:cNvPr>
          <p:cNvSpPr txBox="1"/>
          <p:nvPr/>
        </p:nvSpPr>
        <p:spPr>
          <a:xfrm>
            <a:off x="2981935" y="3932370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Auth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80D14B-D61C-4A05-68A0-244FD123BA5F}"/>
              </a:ext>
            </a:extLst>
          </p:cNvPr>
          <p:cNvSpPr/>
          <p:nvPr/>
        </p:nvSpPr>
        <p:spPr>
          <a:xfrm>
            <a:off x="6505511" y="2526332"/>
            <a:ext cx="1171153" cy="81521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client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5140117-E386-9F5C-9179-40424489FD45}"/>
              </a:ext>
            </a:extLst>
          </p:cNvPr>
          <p:cNvCxnSpPr>
            <a:cxnSpLocks/>
            <a:stCxn id="12" idx="3"/>
          </p:cNvCxnSpPr>
          <p:nvPr/>
        </p:nvCxnSpPr>
        <p:spPr>
          <a:xfrm flipH="1">
            <a:off x="5554138" y="3222164"/>
            <a:ext cx="1122884" cy="74775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CC46FB-0367-AF0E-F6CD-CC43E61E334F}"/>
              </a:ext>
            </a:extLst>
          </p:cNvPr>
          <p:cNvCxnSpPr>
            <a:cxnSpLocks/>
          </p:cNvCxnSpPr>
          <p:nvPr/>
        </p:nvCxnSpPr>
        <p:spPr>
          <a:xfrm flipH="1">
            <a:off x="2354470" y="2741488"/>
            <a:ext cx="4204686" cy="19245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E392CC9-F923-8BD3-C973-A4419749E20C}"/>
              </a:ext>
            </a:extLst>
          </p:cNvPr>
          <p:cNvSpPr txBox="1"/>
          <p:nvPr/>
        </p:nvSpPr>
        <p:spPr>
          <a:xfrm rot="21398853">
            <a:off x="3039138" y="2836260"/>
            <a:ext cx="2911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User’s username, group etc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75FE8D-09AB-726D-2516-895D203BCC8B}"/>
              </a:ext>
            </a:extLst>
          </p:cNvPr>
          <p:cNvSpPr txBox="1"/>
          <p:nvPr/>
        </p:nvSpPr>
        <p:spPr>
          <a:xfrm>
            <a:off x="3949963" y="2526749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CCF2DB-C1B4-5AFF-573C-D759406A15F7}"/>
              </a:ext>
            </a:extLst>
          </p:cNvPr>
          <p:cNvSpPr txBox="1"/>
          <p:nvPr/>
        </p:nvSpPr>
        <p:spPr>
          <a:xfrm rot="19524307">
            <a:off x="5580961" y="3222164"/>
            <a:ext cx="71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Auth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C93E4C-3D3E-1B41-D012-552ABF28BAF5}"/>
              </a:ext>
            </a:extLst>
          </p:cNvPr>
          <p:cNvSpPr txBox="1"/>
          <p:nvPr/>
        </p:nvSpPr>
        <p:spPr>
          <a:xfrm rot="19730157">
            <a:off x="5729821" y="3549230"/>
            <a:ext cx="104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X509 etc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34AF007-4321-197F-02A5-52E57155C641}"/>
              </a:ext>
            </a:extLst>
          </p:cNvPr>
          <p:cNvSpPr/>
          <p:nvPr/>
        </p:nvSpPr>
        <p:spPr>
          <a:xfrm>
            <a:off x="4407462" y="5646780"/>
            <a:ext cx="1167376" cy="7432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Mapping for auth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50C77D67-DF5B-6489-2A68-B343434DB92F}"/>
              </a:ext>
            </a:extLst>
          </p:cNvPr>
          <p:cNvSpPr/>
          <p:nvPr/>
        </p:nvSpPr>
        <p:spPr>
          <a:xfrm>
            <a:off x="4748834" y="466837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FE9C03-1365-8B0E-CB98-20AFFFCE6B01}"/>
              </a:ext>
            </a:extLst>
          </p:cNvPr>
          <p:cNvSpPr txBox="1"/>
          <p:nvPr/>
        </p:nvSpPr>
        <p:spPr>
          <a:xfrm>
            <a:off x="8116989" y="2751454"/>
            <a:ext cx="34684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Currently Lancaster allow both to work for ATLAS with backend processes to make sure the ACLs are all correct for files written by </a:t>
            </a:r>
            <a:r>
              <a:rPr lang="en-GB" dirty="0" err="1"/>
              <a:t>xrootd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 better solution </a:t>
            </a:r>
            <a:r>
              <a:rPr lang="en-GB" i="1" dirty="0"/>
              <a:t>should</a:t>
            </a:r>
            <a:r>
              <a:rPr lang="en-GB" dirty="0"/>
              <a:t> be the multiuser </a:t>
            </a:r>
            <a:r>
              <a:rPr lang="en-GB" dirty="0" err="1"/>
              <a:t>Xrootd</a:t>
            </a:r>
            <a:r>
              <a:rPr lang="en-GB" dirty="0"/>
              <a:t> plugin…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42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38355-C66E-8F32-0BA7-904AD937B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40823"/>
          </a:xfrm>
        </p:spPr>
        <p:txBody>
          <a:bodyPr/>
          <a:lstStyle/>
          <a:p>
            <a:r>
              <a:rPr lang="en-GB" dirty="0" err="1"/>
              <a:t>Xrootd</a:t>
            </a:r>
            <a:r>
              <a:rPr lang="en-GB" dirty="0"/>
              <a:t> Issues [see Jyothish next!]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86354-F5D7-0301-8FD7-B34FE7AAA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5948"/>
            <a:ext cx="10515600" cy="4971015"/>
          </a:xfrm>
        </p:spPr>
        <p:txBody>
          <a:bodyPr/>
          <a:lstStyle/>
          <a:p>
            <a:r>
              <a:rPr lang="en-GB" dirty="0"/>
              <a:t>Checksum calculation overhead</a:t>
            </a:r>
          </a:p>
          <a:p>
            <a:r>
              <a:rPr lang="en-GB" dirty="0"/>
              <a:t>General instability</a:t>
            </a:r>
          </a:p>
          <a:p>
            <a:pPr lvl="1"/>
            <a:r>
              <a:rPr lang="en-GB" dirty="0"/>
              <a:t>Glasgow + Lancaster find that their </a:t>
            </a:r>
            <a:r>
              <a:rPr lang="en-GB" dirty="0" err="1"/>
              <a:t>xrootd</a:t>
            </a:r>
            <a:r>
              <a:rPr lang="en-GB" dirty="0"/>
              <a:t> services will just “get stuck”</a:t>
            </a:r>
          </a:p>
          <a:p>
            <a:pPr lvl="1"/>
            <a:r>
              <a:rPr lang="en-GB" dirty="0"/>
              <a:t>Possibly related to </a:t>
            </a:r>
            <a:r>
              <a:rPr lang="en-GB" dirty="0" err="1"/>
              <a:t>xrootd</a:t>
            </a:r>
            <a:r>
              <a:rPr lang="en-GB" dirty="0"/>
              <a:t> being very weird about connection handling – often leaving dangling connections (which </a:t>
            </a:r>
            <a:r>
              <a:rPr lang="en-GB" dirty="0" err="1"/>
              <a:t>cephfs</a:t>
            </a:r>
            <a:r>
              <a:rPr lang="en-GB" dirty="0"/>
              <a:t> does not like)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5.8.0 was released with an actual </a:t>
            </a:r>
            <a:r>
              <a:rPr lang="en-GB" dirty="0" err="1"/>
              <a:t>segfault</a:t>
            </a:r>
            <a:r>
              <a:rPr lang="en-GB" dirty="0"/>
              <a:t> causing bug in the packet marking. (fixed 5.8.1, which is not released yet)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 err="1"/>
              <a:t>Xrootd</a:t>
            </a:r>
            <a:r>
              <a:rPr lang="en-GB" dirty="0"/>
              <a:t> servers are still much more like Pets than Livestock</a:t>
            </a:r>
          </a:p>
        </p:txBody>
      </p:sp>
      <p:pic>
        <p:nvPicPr>
          <p:cNvPr id="5" name="Picture 4" descr="Two cats standing next to each other&#10;&#10;AI-generated content may be incorrect.">
            <a:extLst>
              <a:ext uri="{FF2B5EF4-FFF2-40B4-BE49-F238E27FC236}">
                <a16:creationId xmlns:a16="http://schemas.microsoft.com/office/drawing/2014/main" id="{3847D844-0F3F-A8C0-59B0-A867609C0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6" t="7145" r="7918" b="2411"/>
          <a:stretch/>
        </p:blipFill>
        <p:spPr>
          <a:xfrm>
            <a:off x="324319" y="3301750"/>
            <a:ext cx="3022475" cy="3463910"/>
          </a:xfrm>
          <a:prstGeom prst="rect">
            <a:avLst/>
          </a:prstGeom>
        </p:spPr>
      </p:pic>
      <p:pic>
        <p:nvPicPr>
          <p:cNvPr id="7" name="Picture 6" descr="A group of sheep walking on a hill&#10;&#10;AI-generated content may be incorrect.">
            <a:extLst>
              <a:ext uri="{FF2B5EF4-FFF2-40B4-BE49-F238E27FC236}">
                <a16:creationId xmlns:a16="http://schemas.microsoft.com/office/drawing/2014/main" id="{F9639E96-84E5-B0E6-BE54-453F49DDF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1" t="18664" r="7623" b="13473"/>
          <a:stretch/>
        </p:blipFill>
        <p:spPr>
          <a:xfrm>
            <a:off x="4513442" y="3085537"/>
            <a:ext cx="6995386" cy="368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2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425</Words>
  <Application>Microsoft Office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Ceph &amp; Xrootd Sites Status</vt:lpstr>
      <vt:lpstr>A recap</vt:lpstr>
      <vt:lpstr>Ceph (Reef+Squid) issues</vt:lpstr>
      <vt:lpstr>Cephfs + Xrootd Notes (Lancaster)</vt:lpstr>
      <vt:lpstr>Xrootd Issues [see Jyothish next!]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Samuel Skipsey</dc:creator>
  <cp:lastModifiedBy>Samuel Skipsey</cp:lastModifiedBy>
  <cp:revision>2</cp:revision>
  <dcterms:created xsi:type="dcterms:W3CDTF">2025-04-09T07:30:55Z</dcterms:created>
  <dcterms:modified xsi:type="dcterms:W3CDTF">2025-04-10T10:33:38Z</dcterms:modified>
</cp:coreProperties>
</file>