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heme/themeOverride1.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4"/>
    <p:sldMasterId id="2147483715" r:id="rId5"/>
    <p:sldMasterId id="2147483700" r:id="rId6"/>
    <p:sldMasterId id="2147483727" r:id="rId7"/>
  </p:sldMasterIdLst>
  <p:notesMasterIdLst>
    <p:notesMasterId r:id="rId32"/>
  </p:notesMasterIdLst>
  <p:handoutMasterIdLst>
    <p:handoutMasterId r:id="rId33"/>
  </p:handoutMasterIdLst>
  <p:sldIdLst>
    <p:sldId id="257" r:id="rId8"/>
    <p:sldId id="945" r:id="rId9"/>
    <p:sldId id="375" r:id="rId10"/>
    <p:sldId id="258" r:id="rId11"/>
    <p:sldId id="368" r:id="rId12"/>
    <p:sldId id="371" r:id="rId13"/>
    <p:sldId id="372" r:id="rId14"/>
    <p:sldId id="373" r:id="rId15"/>
    <p:sldId id="290" r:id="rId16"/>
    <p:sldId id="291" r:id="rId17"/>
    <p:sldId id="292" r:id="rId18"/>
    <p:sldId id="286" r:id="rId19"/>
    <p:sldId id="285" r:id="rId20"/>
    <p:sldId id="293" r:id="rId21"/>
    <p:sldId id="369" r:id="rId22"/>
    <p:sldId id="294" r:id="rId23"/>
    <p:sldId id="370" r:id="rId24"/>
    <p:sldId id="295" r:id="rId25"/>
    <p:sldId id="365" r:id="rId26"/>
    <p:sldId id="366" r:id="rId27"/>
    <p:sldId id="367" r:id="rId28"/>
    <p:sldId id="374" r:id="rId29"/>
    <p:sldId id="272" r:id="rId30"/>
    <p:sldId id="273"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 userDrawn="1">
          <p15:clr>
            <a:srgbClr val="A4A3A4"/>
          </p15:clr>
        </p15:guide>
        <p15:guide id="2" pos="234" userDrawn="1">
          <p15:clr>
            <a:srgbClr val="A4A3A4"/>
          </p15:clr>
        </p15:guide>
        <p15:guide id="3" orient="horz" pos="3974" userDrawn="1">
          <p15:clr>
            <a:srgbClr val="A4A3A4"/>
          </p15:clr>
        </p15:guide>
        <p15:guide id="4" pos="7355" userDrawn="1">
          <p15:clr>
            <a:srgbClr val="A4A3A4"/>
          </p15:clr>
        </p15:guide>
        <p15:guide id="5" pos="1708" userDrawn="1">
          <p15:clr>
            <a:srgbClr val="A4A3A4"/>
          </p15:clr>
        </p15:guide>
        <p15:guide id="6" orient="horz" pos="867" userDrawn="1">
          <p15:clr>
            <a:srgbClr val="A4A3A4"/>
          </p15:clr>
        </p15:guide>
        <p15:guide id="7" orient="horz" pos="3634" userDrawn="1">
          <p15:clr>
            <a:srgbClr val="A4A3A4"/>
          </p15:clr>
        </p15:guide>
        <p15:guide id="8" pos="75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2D62"/>
    <a:srgbClr val="000000"/>
    <a:srgbClr val="F08900"/>
    <a:srgbClr val="0563C1"/>
    <a:srgbClr val="1E5DF8"/>
    <a:srgbClr val="003088"/>
    <a:srgbClr val="FF6900"/>
    <a:srgbClr val="626262"/>
    <a:srgbClr val="FFFFFF"/>
    <a:srgbClr val="00BE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AEB0804-482B-4CC9-99B3-A67D2DC1711D}" v="329" dt="2025-04-10T12:40:50.23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139" autoAdjust="0"/>
  </p:normalViewPr>
  <p:slideViewPr>
    <p:cSldViewPr snapToGrid="0">
      <p:cViewPr varScale="1">
        <p:scale>
          <a:sx n="57" d="100"/>
          <a:sy n="57" d="100"/>
        </p:scale>
        <p:origin x="992" y="40"/>
      </p:cViewPr>
      <p:guideLst>
        <p:guide orient="horz" pos="323"/>
        <p:guide pos="234"/>
        <p:guide orient="horz" pos="3974"/>
        <p:guide pos="7355"/>
        <p:guide pos="1708"/>
        <p:guide orient="horz" pos="867"/>
        <p:guide orient="horz" pos="3634"/>
        <p:guide pos="756"/>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microsoft.com/office/2015/10/relationships/revisionInfo" Target="revisionInfo.xml"/><Relationship Id="rId21" Type="http://schemas.openxmlformats.org/officeDocument/2006/relationships/slide" Target="slides/slide14.xml"/><Relationship Id="rId34"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handoutMaster" Target="handoutMasters/handout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viewProps" Target="viewProps.xml"/><Relationship Id="rId8" Type="http://schemas.openxmlformats.org/officeDocument/2006/relationships/slide" Target="slides/slide1.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veney, Adrian (STFC,RAL,SC)" userId="S::adrian.coveney@stfc.ac.uk::6be8c677-7a7e-457e-acb2-78b40a4ea960" providerId="AD" clId="Web-{141B984C-1B28-BE96-36A7-3693788A81F3}"/>
    <pc:docChg chg="modSld">
      <pc:chgData name="Coveney, Adrian (STFC,RAL,SC)" userId="S::adrian.coveney@stfc.ac.uk::6be8c677-7a7e-457e-acb2-78b40a4ea960" providerId="AD" clId="Web-{141B984C-1B28-BE96-36A7-3693788A81F3}" dt="2025-04-08T12:24:59.916" v="25" actId="20577"/>
      <pc:docMkLst>
        <pc:docMk/>
      </pc:docMkLst>
      <pc:sldChg chg="modSp">
        <pc:chgData name="Coveney, Adrian (STFC,RAL,SC)" userId="S::adrian.coveney@stfc.ac.uk::6be8c677-7a7e-457e-acb2-78b40a4ea960" providerId="AD" clId="Web-{141B984C-1B28-BE96-36A7-3693788A81F3}" dt="2025-04-08T12:23:50.742" v="5" actId="20577"/>
        <pc:sldMkLst>
          <pc:docMk/>
          <pc:sldMk cId="3423578224" sldId="369"/>
        </pc:sldMkLst>
        <pc:spChg chg="mod">
          <ac:chgData name="Coveney, Adrian (STFC,RAL,SC)" userId="S::adrian.coveney@stfc.ac.uk::6be8c677-7a7e-457e-acb2-78b40a4ea960" providerId="AD" clId="Web-{141B984C-1B28-BE96-36A7-3693788A81F3}" dt="2025-04-08T12:23:50.742" v="5" actId="20577"/>
          <ac:spMkLst>
            <pc:docMk/>
            <pc:sldMk cId="3423578224" sldId="369"/>
            <ac:spMk id="5" creationId="{1893987D-28C5-84B4-C873-79C223DC903D}"/>
          </ac:spMkLst>
        </pc:spChg>
      </pc:sldChg>
      <pc:sldChg chg="modSp">
        <pc:chgData name="Coveney, Adrian (STFC,RAL,SC)" userId="S::adrian.coveney@stfc.ac.uk::6be8c677-7a7e-457e-acb2-78b40a4ea960" providerId="AD" clId="Web-{141B984C-1B28-BE96-36A7-3693788A81F3}" dt="2025-04-08T12:24:59.916" v="25" actId="20577"/>
        <pc:sldMkLst>
          <pc:docMk/>
          <pc:sldMk cId="1684683782" sldId="370"/>
        </pc:sldMkLst>
        <pc:spChg chg="mod">
          <ac:chgData name="Coveney, Adrian (STFC,RAL,SC)" userId="S::adrian.coveney@stfc.ac.uk::6be8c677-7a7e-457e-acb2-78b40a4ea960" providerId="AD" clId="Web-{141B984C-1B28-BE96-36A7-3693788A81F3}" dt="2025-04-08T12:24:59.916" v="25" actId="20577"/>
          <ac:spMkLst>
            <pc:docMk/>
            <pc:sldMk cId="1684683782" sldId="370"/>
            <ac:spMk id="3" creationId="{9687ED73-708C-1944-F6F1-5F7556352A7A}"/>
          </ac:spMkLst>
        </pc:spChg>
        <pc:spChg chg="mod">
          <ac:chgData name="Coveney, Adrian (STFC,RAL,SC)" userId="S::adrian.coveney@stfc.ac.uk::6be8c677-7a7e-457e-acb2-78b40a4ea960" providerId="AD" clId="Web-{141B984C-1B28-BE96-36A7-3693788A81F3}" dt="2025-04-08T12:24:52.072" v="23" actId="20577"/>
          <ac:spMkLst>
            <pc:docMk/>
            <pc:sldMk cId="1684683782" sldId="370"/>
            <ac:spMk id="4" creationId="{F9E5274C-A082-3F49-A97A-CB0C95D3DEBC}"/>
          </ac:spMkLst>
        </pc:spChg>
      </pc:sldChg>
    </pc:docChg>
  </pc:docChgLst>
  <pc:docChgLst>
    <pc:chgData name="Corbett, Greg (STFC,RAL,SC)" userId="c47eb046-2807-438a-acc5-b2fa5c8080e6" providerId="ADAL" clId="{8AEB0804-482B-4CC9-99B3-A67D2DC1711D}"/>
    <pc:docChg chg="undo redo custSel addSld delSld modSld sldOrd">
      <pc:chgData name="Corbett, Greg (STFC,RAL,SC)" userId="c47eb046-2807-438a-acc5-b2fa5c8080e6" providerId="ADAL" clId="{8AEB0804-482B-4CC9-99B3-A67D2DC1711D}" dt="2025-04-10T12:45:02.397" v="6240" actId="20577"/>
      <pc:docMkLst>
        <pc:docMk/>
      </pc:docMkLst>
      <pc:sldChg chg="del">
        <pc:chgData name="Corbett, Greg (STFC,RAL,SC)" userId="c47eb046-2807-438a-acc5-b2fa5c8080e6" providerId="ADAL" clId="{8AEB0804-482B-4CC9-99B3-A67D2DC1711D}" dt="2025-04-03T15:12:42.604" v="2702" actId="47"/>
        <pc:sldMkLst>
          <pc:docMk/>
          <pc:sldMk cId="3325482318" sldId="256"/>
        </pc:sldMkLst>
      </pc:sldChg>
      <pc:sldChg chg="modSp mod">
        <pc:chgData name="Corbett, Greg (STFC,RAL,SC)" userId="c47eb046-2807-438a-acc5-b2fa5c8080e6" providerId="ADAL" clId="{8AEB0804-482B-4CC9-99B3-A67D2DC1711D}" dt="2025-04-02T14:57:18.538" v="1457" actId="14100"/>
        <pc:sldMkLst>
          <pc:docMk/>
          <pc:sldMk cId="3224382533" sldId="257"/>
        </pc:sldMkLst>
        <pc:spChg chg="mod">
          <ac:chgData name="Corbett, Greg (STFC,RAL,SC)" userId="c47eb046-2807-438a-acc5-b2fa5c8080e6" providerId="ADAL" clId="{8AEB0804-482B-4CC9-99B3-A67D2DC1711D}" dt="2025-04-02T14:57:18.538" v="1457" actId="14100"/>
          <ac:spMkLst>
            <pc:docMk/>
            <pc:sldMk cId="3224382533" sldId="257"/>
            <ac:spMk id="3" creationId="{78DB0FE0-A4AF-D848-8925-91A37993D74D}"/>
          </ac:spMkLst>
        </pc:spChg>
        <pc:spChg chg="mod">
          <ac:chgData name="Corbett, Greg (STFC,RAL,SC)" userId="c47eb046-2807-438a-acc5-b2fa5c8080e6" providerId="ADAL" clId="{8AEB0804-482B-4CC9-99B3-A67D2DC1711D}" dt="2025-04-02T14:25:53.977" v="282" actId="20577"/>
          <ac:spMkLst>
            <pc:docMk/>
            <pc:sldMk cId="3224382533" sldId="257"/>
            <ac:spMk id="5" creationId="{0BEB0AE4-391E-6F41-84C6-D4EEDF519A31}"/>
          </ac:spMkLst>
        </pc:spChg>
      </pc:sldChg>
      <pc:sldChg chg="addSp delSp modSp mod modNotesTx">
        <pc:chgData name="Corbett, Greg (STFC,RAL,SC)" userId="c47eb046-2807-438a-acc5-b2fa5c8080e6" providerId="ADAL" clId="{8AEB0804-482B-4CC9-99B3-A67D2DC1711D}" dt="2025-04-10T12:44:55.106" v="6237" actId="20577"/>
        <pc:sldMkLst>
          <pc:docMk/>
          <pc:sldMk cId="2185692126" sldId="258"/>
        </pc:sldMkLst>
        <pc:spChg chg="mod">
          <ac:chgData name="Corbett, Greg (STFC,RAL,SC)" userId="c47eb046-2807-438a-acc5-b2fa5c8080e6" providerId="ADAL" clId="{8AEB0804-482B-4CC9-99B3-A67D2DC1711D}" dt="2025-04-10T12:44:55.106" v="6237" actId="20577"/>
          <ac:spMkLst>
            <pc:docMk/>
            <pc:sldMk cId="2185692126" sldId="258"/>
            <ac:spMk id="3" creationId="{C8B66DC9-76C9-5140-A7C4-B9B833C488D1}"/>
          </ac:spMkLst>
        </pc:spChg>
        <pc:spChg chg="mod">
          <ac:chgData name="Corbett, Greg (STFC,RAL,SC)" userId="c47eb046-2807-438a-acc5-b2fa5c8080e6" providerId="ADAL" clId="{8AEB0804-482B-4CC9-99B3-A67D2DC1711D}" dt="2025-04-10T12:41:14.385" v="6130" actId="1076"/>
          <ac:spMkLst>
            <pc:docMk/>
            <pc:sldMk cId="2185692126" sldId="258"/>
            <ac:spMk id="4" creationId="{A6EBDC0C-5E44-914B-85A5-07AF5BC1B9B6}"/>
          </ac:spMkLst>
        </pc:spChg>
        <pc:spChg chg="add mod">
          <ac:chgData name="Corbett, Greg (STFC,RAL,SC)" userId="c47eb046-2807-438a-acc5-b2fa5c8080e6" providerId="ADAL" clId="{8AEB0804-482B-4CC9-99B3-A67D2DC1711D}" dt="2025-04-10T12:40:49.551" v="6128" actId="1076"/>
          <ac:spMkLst>
            <pc:docMk/>
            <pc:sldMk cId="2185692126" sldId="258"/>
            <ac:spMk id="6" creationId="{4D6AD859-26BF-B9EB-3F8A-1777C24F21F5}"/>
          </ac:spMkLst>
        </pc:spChg>
      </pc:sldChg>
      <pc:sldChg chg="del">
        <pc:chgData name="Corbett, Greg (STFC,RAL,SC)" userId="c47eb046-2807-438a-acc5-b2fa5c8080e6" providerId="ADAL" clId="{8AEB0804-482B-4CC9-99B3-A67D2DC1711D}" dt="2025-04-07T15:10:44.264" v="5106" actId="47"/>
        <pc:sldMkLst>
          <pc:docMk/>
          <pc:sldMk cId="3188145418" sldId="260"/>
        </pc:sldMkLst>
      </pc:sldChg>
      <pc:sldChg chg="del">
        <pc:chgData name="Corbett, Greg (STFC,RAL,SC)" userId="c47eb046-2807-438a-acc5-b2fa5c8080e6" providerId="ADAL" clId="{8AEB0804-482B-4CC9-99B3-A67D2DC1711D}" dt="2025-04-07T15:10:44.264" v="5106" actId="47"/>
        <pc:sldMkLst>
          <pc:docMk/>
          <pc:sldMk cId="3696231864" sldId="261"/>
        </pc:sldMkLst>
      </pc:sldChg>
      <pc:sldChg chg="del">
        <pc:chgData name="Corbett, Greg (STFC,RAL,SC)" userId="c47eb046-2807-438a-acc5-b2fa5c8080e6" providerId="ADAL" clId="{8AEB0804-482B-4CC9-99B3-A67D2DC1711D}" dt="2025-04-07T15:10:44.264" v="5106" actId="47"/>
        <pc:sldMkLst>
          <pc:docMk/>
          <pc:sldMk cId="2099754490" sldId="262"/>
        </pc:sldMkLst>
      </pc:sldChg>
      <pc:sldChg chg="del">
        <pc:chgData name="Corbett, Greg (STFC,RAL,SC)" userId="c47eb046-2807-438a-acc5-b2fa5c8080e6" providerId="ADAL" clId="{8AEB0804-482B-4CC9-99B3-A67D2DC1711D}" dt="2025-04-07T15:10:44.264" v="5106" actId="47"/>
        <pc:sldMkLst>
          <pc:docMk/>
          <pc:sldMk cId="2485503620" sldId="264"/>
        </pc:sldMkLst>
      </pc:sldChg>
      <pc:sldChg chg="del">
        <pc:chgData name="Corbett, Greg (STFC,RAL,SC)" userId="c47eb046-2807-438a-acc5-b2fa5c8080e6" providerId="ADAL" clId="{8AEB0804-482B-4CC9-99B3-A67D2DC1711D}" dt="2025-04-07T15:10:44.264" v="5106" actId="47"/>
        <pc:sldMkLst>
          <pc:docMk/>
          <pc:sldMk cId="4228743660" sldId="265"/>
        </pc:sldMkLst>
      </pc:sldChg>
      <pc:sldChg chg="del">
        <pc:chgData name="Corbett, Greg (STFC,RAL,SC)" userId="c47eb046-2807-438a-acc5-b2fa5c8080e6" providerId="ADAL" clId="{8AEB0804-482B-4CC9-99B3-A67D2DC1711D}" dt="2025-04-07T15:10:44.264" v="5106" actId="47"/>
        <pc:sldMkLst>
          <pc:docMk/>
          <pc:sldMk cId="4097767934" sldId="267"/>
        </pc:sldMkLst>
      </pc:sldChg>
      <pc:sldChg chg="del">
        <pc:chgData name="Corbett, Greg (STFC,RAL,SC)" userId="c47eb046-2807-438a-acc5-b2fa5c8080e6" providerId="ADAL" clId="{8AEB0804-482B-4CC9-99B3-A67D2DC1711D}" dt="2025-04-07T15:10:44.264" v="5106" actId="47"/>
        <pc:sldMkLst>
          <pc:docMk/>
          <pc:sldMk cId="282679849" sldId="269"/>
        </pc:sldMkLst>
      </pc:sldChg>
      <pc:sldChg chg="del">
        <pc:chgData name="Corbett, Greg (STFC,RAL,SC)" userId="c47eb046-2807-438a-acc5-b2fa5c8080e6" providerId="ADAL" clId="{8AEB0804-482B-4CC9-99B3-A67D2DC1711D}" dt="2025-04-07T15:10:44.264" v="5106" actId="47"/>
        <pc:sldMkLst>
          <pc:docMk/>
          <pc:sldMk cId="1243358367" sldId="270"/>
        </pc:sldMkLst>
      </pc:sldChg>
      <pc:sldChg chg="del">
        <pc:chgData name="Corbett, Greg (STFC,RAL,SC)" userId="c47eb046-2807-438a-acc5-b2fa5c8080e6" providerId="ADAL" clId="{8AEB0804-482B-4CC9-99B3-A67D2DC1711D}" dt="2025-04-07T15:10:44.264" v="5106" actId="47"/>
        <pc:sldMkLst>
          <pc:docMk/>
          <pc:sldMk cId="154713337" sldId="274"/>
        </pc:sldMkLst>
      </pc:sldChg>
      <pc:sldChg chg="del">
        <pc:chgData name="Corbett, Greg (STFC,RAL,SC)" userId="c47eb046-2807-438a-acc5-b2fa5c8080e6" providerId="ADAL" clId="{8AEB0804-482B-4CC9-99B3-A67D2DC1711D}" dt="2025-04-07T15:10:44.264" v="5106" actId="47"/>
        <pc:sldMkLst>
          <pc:docMk/>
          <pc:sldMk cId="736955545" sldId="276"/>
        </pc:sldMkLst>
      </pc:sldChg>
      <pc:sldChg chg="del">
        <pc:chgData name="Corbett, Greg (STFC,RAL,SC)" userId="c47eb046-2807-438a-acc5-b2fa5c8080e6" providerId="ADAL" clId="{8AEB0804-482B-4CC9-99B3-A67D2DC1711D}" dt="2025-04-07T15:10:44.264" v="5106" actId="47"/>
        <pc:sldMkLst>
          <pc:docMk/>
          <pc:sldMk cId="3666635323" sldId="277"/>
        </pc:sldMkLst>
      </pc:sldChg>
      <pc:sldChg chg="del">
        <pc:chgData name="Corbett, Greg (STFC,RAL,SC)" userId="c47eb046-2807-438a-acc5-b2fa5c8080e6" providerId="ADAL" clId="{8AEB0804-482B-4CC9-99B3-A67D2DC1711D}" dt="2025-04-07T15:10:44.264" v="5106" actId="47"/>
        <pc:sldMkLst>
          <pc:docMk/>
          <pc:sldMk cId="3697958869" sldId="281"/>
        </pc:sldMkLst>
      </pc:sldChg>
      <pc:sldChg chg="del">
        <pc:chgData name="Corbett, Greg (STFC,RAL,SC)" userId="c47eb046-2807-438a-acc5-b2fa5c8080e6" providerId="ADAL" clId="{8AEB0804-482B-4CC9-99B3-A67D2DC1711D}" dt="2025-04-07T15:10:44.264" v="5106" actId="47"/>
        <pc:sldMkLst>
          <pc:docMk/>
          <pc:sldMk cId="3722688059" sldId="282"/>
        </pc:sldMkLst>
      </pc:sldChg>
      <pc:sldChg chg="del">
        <pc:chgData name="Corbett, Greg (STFC,RAL,SC)" userId="c47eb046-2807-438a-acc5-b2fa5c8080e6" providerId="ADAL" clId="{8AEB0804-482B-4CC9-99B3-A67D2DC1711D}" dt="2025-04-07T15:10:44.264" v="5106" actId="47"/>
        <pc:sldMkLst>
          <pc:docMk/>
          <pc:sldMk cId="551854952" sldId="283"/>
        </pc:sldMkLst>
      </pc:sldChg>
      <pc:sldChg chg="modSp add mod">
        <pc:chgData name="Corbett, Greg (STFC,RAL,SC)" userId="c47eb046-2807-438a-acc5-b2fa5c8080e6" providerId="ADAL" clId="{8AEB0804-482B-4CC9-99B3-A67D2DC1711D}" dt="2025-04-07T15:01:14.631" v="4649" actId="6549"/>
        <pc:sldMkLst>
          <pc:docMk/>
          <pc:sldMk cId="4265660286" sldId="285"/>
        </pc:sldMkLst>
        <pc:spChg chg="mod">
          <ac:chgData name="Corbett, Greg (STFC,RAL,SC)" userId="c47eb046-2807-438a-acc5-b2fa5c8080e6" providerId="ADAL" clId="{8AEB0804-482B-4CC9-99B3-A67D2DC1711D}" dt="2025-04-07T15:01:14.631" v="4649" actId="6549"/>
          <ac:spMkLst>
            <pc:docMk/>
            <pc:sldMk cId="4265660286" sldId="285"/>
            <ac:spMk id="6" creationId="{BF63B46F-E8D8-9AF8-9BD0-AABA1FD8A421}"/>
          </ac:spMkLst>
        </pc:spChg>
      </pc:sldChg>
      <pc:sldChg chg="modSp add mod">
        <pc:chgData name="Corbett, Greg (STFC,RAL,SC)" userId="c47eb046-2807-438a-acc5-b2fa5c8080e6" providerId="ADAL" clId="{8AEB0804-482B-4CC9-99B3-A67D2DC1711D}" dt="2025-04-07T14:32:06.195" v="3436" actId="6549"/>
        <pc:sldMkLst>
          <pc:docMk/>
          <pc:sldMk cId="1860513860" sldId="286"/>
        </pc:sldMkLst>
        <pc:spChg chg="mod">
          <ac:chgData name="Corbett, Greg (STFC,RAL,SC)" userId="c47eb046-2807-438a-acc5-b2fa5c8080e6" providerId="ADAL" clId="{8AEB0804-482B-4CC9-99B3-A67D2DC1711D}" dt="2025-04-07T14:32:06.195" v="3436" actId="6549"/>
          <ac:spMkLst>
            <pc:docMk/>
            <pc:sldMk cId="1860513860" sldId="286"/>
            <ac:spMk id="5" creationId="{D521A766-D89C-9ACE-772C-A6AB681D0A8D}"/>
          </ac:spMkLst>
        </pc:spChg>
        <pc:spChg chg="mod">
          <ac:chgData name="Corbett, Greg (STFC,RAL,SC)" userId="c47eb046-2807-438a-acc5-b2fa5c8080e6" providerId="ADAL" clId="{8AEB0804-482B-4CC9-99B3-A67D2DC1711D}" dt="2025-04-03T14:56:15.176" v="2589" actId="20577"/>
          <ac:spMkLst>
            <pc:docMk/>
            <pc:sldMk cId="1860513860" sldId="286"/>
            <ac:spMk id="7" creationId="{E2A6ACEF-A45D-8823-0756-44E4A90C174C}"/>
          </ac:spMkLst>
        </pc:spChg>
      </pc:sldChg>
      <pc:sldChg chg="del">
        <pc:chgData name="Corbett, Greg (STFC,RAL,SC)" userId="c47eb046-2807-438a-acc5-b2fa5c8080e6" providerId="ADAL" clId="{8AEB0804-482B-4CC9-99B3-A67D2DC1711D}" dt="2025-04-07T15:10:44.264" v="5106" actId="47"/>
        <pc:sldMkLst>
          <pc:docMk/>
          <pc:sldMk cId="160939887" sldId="287"/>
        </pc:sldMkLst>
      </pc:sldChg>
      <pc:sldChg chg="del">
        <pc:chgData name="Corbett, Greg (STFC,RAL,SC)" userId="c47eb046-2807-438a-acc5-b2fa5c8080e6" providerId="ADAL" clId="{8AEB0804-482B-4CC9-99B3-A67D2DC1711D}" dt="2025-04-07T15:10:44.264" v="5106" actId="47"/>
        <pc:sldMkLst>
          <pc:docMk/>
          <pc:sldMk cId="653075726" sldId="289"/>
        </pc:sldMkLst>
      </pc:sldChg>
      <pc:sldChg chg="delSp modSp add mod">
        <pc:chgData name="Corbett, Greg (STFC,RAL,SC)" userId="c47eb046-2807-438a-acc5-b2fa5c8080e6" providerId="ADAL" clId="{8AEB0804-482B-4CC9-99B3-A67D2DC1711D}" dt="2025-04-02T14:52:08.646" v="1068" actId="6549"/>
        <pc:sldMkLst>
          <pc:docMk/>
          <pc:sldMk cId="344533678" sldId="290"/>
        </pc:sldMkLst>
        <pc:spChg chg="mod">
          <ac:chgData name="Corbett, Greg (STFC,RAL,SC)" userId="c47eb046-2807-438a-acc5-b2fa5c8080e6" providerId="ADAL" clId="{8AEB0804-482B-4CC9-99B3-A67D2DC1711D}" dt="2025-04-02T14:52:08.646" v="1068" actId="6549"/>
          <ac:spMkLst>
            <pc:docMk/>
            <pc:sldMk cId="344533678" sldId="290"/>
            <ac:spMk id="8" creationId="{021702DB-C2EA-D65C-2E84-EFCECD038222}"/>
          </ac:spMkLst>
        </pc:spChg>
      </pc:sldChg>
      <pc:sldChg chg="modSp add mod">
        <pc:chgData name="Corbett, Greg (STFC,RAL,SC)" userId="c47eb046-2807-438a-acc5-b2fa5c8080e6" providerId="ADAL" clId="{8AEB0804-482B-4CC9-99B3-A67D2DC1711D}" dt="2025-04-07T15:32:52.770" v="5511" actId="313"/>
        <pc:sldMkLst>
          <pc:docMk/>
          <pc:sldMk cId="1954291096" sldId="291"/>
        </pc:sldMkLst>
        <pc:spChg chg="mod">
          <ac:chgData name="Corbett, Greg (STFC,RAL,SC)" userId="c47eb046-2807-438a-acc5-b2fa5c8080e6" providerId="ADAL" clId="{8AEB0804-482B-4CC9-99B3-A67D2DC1711D}" dt="2025-04-07T15:32:52.770" v="5511" actId="313"/>
          <ac:spMkLst>
            <pc:docMk/>
            <pc:sldMk cId="1954291096" sldId="291"/>
            <ac:spMk id="9" creationId="{1CBAF2C3-EC07-3149-9606-B755707208BA}"/>
          </ac:spMkLst>
        </pc:spChg>
        <pc:picChg chg="mod">
          <ac:chgData name="Corbett, Greg (STFC,RAL,SC)" userId="c47eb046-2807-438a-acc5-b2fa5c8080e6" providerId="ADAL" clId="{8AEB0804-482B-4CC9-99B3-A67D2DC1711D}" dt="2025-04-07T15:32:38.458" v="5503" actId="1076"/>
          <ac:picMkLst>
            <pc:docMk/>
            <pc:sldMk cId="1954291096" sldId="291"/>
            <ac:picMk id="5" creationId="{11B5395C-8EED-44F5-2EA7-0E9C1C54FE9F}"/>
          </ac:picMkLst>
        </pc:picChg>
      </pc:sldChg>
      <pc:sldChg chg="modSp add mod setBg modNotesTx">
        <pc:chgData name="Corbett, Greg (STFC,RAL,SC)" userId="c47eb046-2807-438a-acc5-b2fa5c8080e6" providerId="ADAL" clId="{8AEB0804-482B-4CC9-99B3-A67D2DC1711D}" dt="2025-04-08T16:06:51.283" v="5977"/>
        <pc:sldMkLst>
          <pc:docMk/>
          <pc:sldMk cId="2389849376" sldId="292"/>
        </pc:sldMkLst>
        <pc:spChg chg="mod">
          <ac:chgData name="Corbett, Greg (STFC,RAL,SC)" userId="c47eb046-2807-438a-acc5-b2fa5c8080e6" providerId="ADAL" clId="{8AEB0804-482B-4CC9-99B3-A67D2DC1711D}" dt="2025-04-08T16:06:06.190" v="5971" actId="20577"/>
          <ac:spMkLst>
            <pc:docMk/>
            <pc:sldMk cId="2389849376" sldId="292"/>
            <ac:spMk id="5" creationId="{697BFE5A-7C82-E244-83C3-A634D5C30E22}"/>
          </ac:spMkLst>
        </pc:spChg>
      </pc:sldChg>
      <pc:sldChg chg="addSp delSp modSp add mod ord">
        <pc:chgData name="Corbett, Greg (STFC,RAL,SC)" userId="c47eb046-2807-438a-acc5-b2fa5c8080e6" providerId="ADAL" clId="{8AEB0804-482B-4CC9-99B3-A67D2DC1711D}" dt="2025-04-07T15:33:04.111" v="5513" actId="14100"/>
        <pc:sldMkLst>
          <pc:docMk/>
          <pc:sldMk cId="838641847" sldId="293"/>
        </pc:sldMkLst>
        <pc:spChg chg="add mod">
          <ac:chgData name="Corbett, Greg (STFC,RAL,SC)" userId="c47eb046-2807-438a-acc5-b2fa5c8080e6" providerId="ADAL" clId="{8AEB0804-482B-4CC9-99B3-A67D2DC1711D}" dt="2025-04-07T15:33:04.111" v="5513" actId="14100"/>
          <ac:spMkLst>
            <pc:docMk/>
            <pc:sldMk cId="838641847" sldId="293"/>
            <ac:spMk id="3" creationId="{F0A82AF7-E0A4-7BB7-4DDC-04D20D48FC37}"/>
          </ac:spMkLst>
        </pc:spChg>
        <pc:spChg chg="mod">
          <ac:chgData name="Corbett, Greg (STFC,RAL,SC)" userId="c47eb046-2807-438a-acc5-b2fa5c8080e6" providerId="ADAL" clId="{8AEB0804-482B-4CC9-99B3-A67D2DC1711D}" dt="2025-04-02T14:25:22.664" v="185" actId="20577"/>
          <ac:spMkLst>
            <pc:docMk/>
            <pc:sldMk cId="838641847" sldId="293"/>
            <ac:spMk id="8" creationId="{72233DA9-E923-467D-2459-47E6B6A05661}"/>
          </ac:spMkLst>
        </pc:spChg>
      </pc:sldChg>
      <pc:sldChg chg="modSp add mod setBg">
        <pc:chgData name="Corbett, Greg (STFC,RAL,SC)" userId="c47eb046-2807-438a-acc5-b2fa5c8080e6" providerId="ADAL" clId="{8AEB0804-482B-4CC9-99B3-A67D2DC1711D}" dt="2025-04-07T15:36:55.521" v="5556" actId="6549"/>
        <pc:sldMkLst>
          <pc:docMk/>
          <pc:sldMk cId="1405216863" sldId="294"/>
        </pc:sldMkLst>
        <pc:spChg chg="mod">
          <ac:chgData name="Corbett, Greg (STFC,RAL,SC)" userId="c47eb046-2807-438a-acc5-b2fa5c8080e6" providerId="ADAL" clId="{8AEB0804-482B-4CC9-99B3-A67D2DC1711D}" dt="2025-04-02T14:40:06.703" v="909" actId="20577"/>
          <ac:spMkLst>
            <pc:docMk/>
            <pc:sldMk cId="1405216863" sldId="294"/>
            <ac:spMk id="8" creationId="{3761FAC6-1FB9-1F41-C6F7-6FC9BD1FC077}"/>
          </ac:spMkLst>
        </pc:spChg>
        <pc:spChg chg="mod">
          <ac:chgData name="Corbett, Greg (STFC,RAL,SC)" userId="c47eb046-2807-438a-acc5-b2fa5c8080e6" providerId="ADAL" clId="{8AEB0804-482B-4CC9-99B3-A67D2DC1711D}" dt="2025-04-07T15:36:55.521" v="5556" actId="6549"/>
          <ac:spMkLst>
            <pc:docMk/>
            <pc:sldMk cId="1405216863" sldId="294"/>
            <ac:spMk id="9" creationId="{EA0CA4FB-7C3C-C102-2283-F108696DDBC9}"/>
          </ac:spMkLst>
        </pc:spChg>
      </pc:sldChg>
      <pc:sldChg chg="modSp add del mod">
        <pc:chgData name="Corbett, Greg (STFC,RAL,SC)" userId="c47eb046-2807-438a-acc5-b2fa5c8080e6" providerId="ADAL" clId="{8AEB0804-482B-4CC9-99B3-A67D2DC1711D}" dt="2025-04-02T14:39:59.263" v="905" actId="47"/>
        <pc:sldMkLst>
          <pc:docMk/>
          <pc:sldMk cId="2168989779" sldId="294"/>
        </pc:sldMkLst>
      </pc:sldChg>
      <pc:sldChg chg="modSp add mod">
        <pc:chgData name="Corbett, Greg (STFC,RAL,SC)" userId="c47eb046-2807-438a-acc5-b2fa5c8080e6" providerId="ADAL" clId="{8AEB0804-482B-4CC9-99B3-A67D2DC1711D}" dt="2025-04-07T15:37:25.155" v="5563" actId="404"/>
        <pc:sldMkLst>
          <pc:docMk/>
          <pc:sldMk cId="2814983269" sldId="295"/>
        </pc:sldMkLst>
        <pc:spChg chg="mod">
          <ac:chgData name="Corbett, Greg (STFC,RAL,SC)" userId="c47eb046-2807-438a-acc5-b2fa5c8080e6" providerId="ADAL" clId="{8AEB0804-482B-4CC9-99B3-A67D2DC1711D}" dt="2025-04-02T14:40:18.006" v="924" actId="20577"/>
          <ac:spMkLst>
            <pc:docMk/>
            <pc:sldMk cId="2814983269" sldId="295"/>
            <ac:spMk id="8" creationId="{270A70DF-0E36-7381-8EDC-A2206028B904}"/>
          </ac:spMkLst>
        </pc:spChg>
        <pc:spChg chg="mod">
          <ac:chgData name="Corbett, Greg (STFC,RAL,SC)" userId="c47eb046-2807-438a-acc5-b2fa5c8080e6" providerId="ADAL" clId="{8AEB0804-482B-4CC9-99B3-A67D2DC1711D}" dt="2025-04-07T15:37:25.155" v="5563" actId="404"/>
          <ac:spMkLst>
            <pc:docMk/>
            <pc:sldMk cId="2814983269" sldId="295"/>
            <ac:spMk id="9" creationId="{A694DC22-D496-F9B4-55BE-787D884EE789}"/>
          </ac:spMkLst>
        </pc:spChg>
      </pc:sldChg>
      <pc:sldChg chg="modSp add del mod">
        <pc:chgData name="Corbett, Greg (STFC,RAL,SC)" userId="c47eb046-2807-438a-acc5-b2fa5c8080e6" providerId="ADAL" clId="{8AEB0804-482B-4CC9-99B3-A67D2DC1711D}" dt="2025-04-02T14:51:52.117" v="1055" actId="47"/>
        <pc:sldMkLst>
          <pc:docMk/>
          <pc:sldMk cId="1933141712" sldId="296"/>
        </pc:sldMkLst>
      </pc:sldChg>
      <pc:sldChg chg="modSp add mod">
        <pc:chgData name="Corbett, Greg (STFC,RAL,SC)" userId="c47eb046-2807-438a-acc5-b2fa5c8080e6" providerId="ADAL" clId="{8AEB0804-482B-4CC9-99B3-A67D2DC1711D}" dt="2025-04-10T12:43:47.786" v="6216" actId="20577"/>
        <pc:sldMkLst>
          <pc:docMk/>
          <pc:sldMk cId="2236361909" sldId="365"/>
        </pc:sldMkLst>
        <pc:spChg chg="mod">
          <ac:chgData name="Corbett, Greg (STFC,RAL,SC)" userId="c47eb046-2807-438a-acc5-b2fa5c8080e6" providerId="ADAL" clId="{8AEB0804-482B-4CC9-99B3-A67D2DC1711D}" dt="2025-04-02T15:03:40.271" v="1896" actId="1076"/>
          <ac:spMkLst>
            <pc:docMk/>
            <pc:sldMk cId="2236361909" sldId="365"/>
            <ac:spMk id="10" creationId="{D1E16C27-34F7-AB33-BC17-FC853315EC62}"/>
          </ac:spMkLst>
        </pc:spChg>
        <pc:spChg chg="mod">
          <ac:chgData name="Corbett, Greg (STFC,RAL,SC)" userId="c47eb046-2807-438a-acc5-b2fa5c8080e6" providerId="ADAL" clId="{8AEB0804-482B-4CC9-99B3-A67D2DC1711D}" dt="2025-04-10T12:43:47.786" v="6216" actId="20577"/>
          <ac:spMkLst>
            <pc:docMk/>
            <pc:sldMk cId="2236361909" sldId="365"/>
            <ac:spMk id="11" creationId="{D18C7E40-814F-CAE3-4A75-08F9D7FBF768}"/>
          </ac:spMkLst>
        </pc:spChg>
      </pc:sldChg>
      <pc:sldChg chg="modSp add mod ord">
        <pc:chgData name="Corbett, Greg (STFC,RAL,SC)" userId="c47eb046-2807-438a-acc5-b2fa5c8080e6" providerId="ADAL" clId="{8AEB0804-482B-4CC9-99B3-A67D2DC1711D}" dt="2025-04-10T12:45:02.397" v="6240" actId="20577"/>
        <pc:sldMkLst>
          <pc:docMk/>
          <pc:sldMk cId="2489216075" sldId="366"/>
        </pc:sldMkLst>
        <pc:spChg chg="mod">
          <ac:chgData name="Corbett, Greg (STFC,RAL,SC)" userId="c47eb046-2807-438a-acc5-b2fa5c8080e6" providerId="ADAL" clId="{8AEB0804-482B-4CC9-99B3-A67D2DC1711D}" dt="2025-04-10T12:45:02.397" v="6240" actId="20577"/>
          <ac:spMkLst>
            <pc:docMk/>
            <pc:sldMk cId="2489216075" sldId="366"/>
            <ac:spMk id="8" creationId="{FF448070-CDBD-DB75-5ADF-20405FB16E55}"/>
          </ac:spMkLst>
        </pc:spChg>
        <pc:spChg chg="mod">
          <ac:chgData name="Corbett, Greg (STFC,RAL,SC)" userId="c47eb046-2807-438a-acc5-b2fa5c8080e6" providerId="ADAL" clId="{8AEB0804-482B-4CC9-99B3-A67D2DC1711D}" dt="2025-04-07T15:37:01.379" v="5559" actId="6549"/>
          <ac:spMkLst>
            <pc:docMk/>
            <pc:sldMk cId="2489216075" sldId="366"/>
            <ac:spMk id="9" creationId="{A2B069D0-3E2E-43A0-23B7-DCA3A0E3E706}"/>
          </ac:spMkLst>
        </pc:spChg>
        <pc:picChg chg="mod">
          <ac:chgData name="Corbett, Greg (STFC,RAL,SC)" userId="c47eb046-2807-438a-acc5-b2fa5c8080e6" providerId="ADAL" clId="{8AEB0804-482B-4CC9-99B3-A67D2DC1711D}" dt="2025-04-07T15:33:49.765" v="5533" actId="1076"/>
          <ac:picMkLst>
            <pc:docMk/>
            <pc:sldMk cId="2489216075" sldId="366"/>
            <ac:picMk id="5" creationId="{64B802DE-CC30-FB52-EAC5-F0BB725E49F3}"/>
          </ac:picMkLst>
        </pc:picChg>
      </pc:sldChg>
      <pc:sldChg chg="modSp add mod ord setBg modNotesTx">
        <pc:chgData name="Corbett, Greg (STFC,RAL,SC)" userId="c47eb046-2807-438a-acc5-b2fa5c8080e6" providerId="ADAL" clId="{8AEB0804-482B-4CC9-99B3-A67D2DC1711D}" dt="2025-04-10T12:43:27.235" v="6200"/>
        <pc:sldMkLst>
          <pc:docMk/>
          <pc:sldMk cId="973994819" sldId="367"/>
        </pc:sldMkLst>
        <pc:spChg chg="mod">
          <ac:chgData name="Corbett, Greg (STFC,RAL,SC)" userId="c47eb046-2807-438a-acc5-b2fa5c8080e6" providerId="ADAL" clId="{8AEB0804-482B-4CC9-99B3-A67D2DC1711D}" dt="2025-04-07T14:33:50.287" v="3542" actId="6549"/>
          <ac:spMkLst>
            <pc:docMk/>
            <pc:sldMk cId="973994819" sldId="367"/>
            <ac:spMk id="4" creationId="{C18217B8-85C6-BF4E-89E1-A6954783545D}"/>
          </ac:spMkLst>
        </pc:spChg>
        <pc:spChg chg="mod">
          <ac:chgData name="Corbett, Greg (STFC,RAL,SC)" userId="c47eb046-2807-438a-acc5-b2fa5c8080e6" providerId="ADAL" clId="{8AEB0804-482B-4CC9-99B3-A67D2DC1711D}" dt="2025-04-02T14:55:24.145" v="1201" actId="20577"/>
          <ac:spMkLst>
            <pc:docMk/>
            <pc:sldMk cId="973994819" sldId="367"/>
            <ac:spMk id="5" creationId="{A121BF9D-7312-D146-A098-1393906DE9CF}"/>
          </ac:spMkLst>
        </pc:spChg>
      </pc:sldChg>
      <pc:sldChg chg="add del">
        <pc:chgData name="Corbett, Greg (STFC,RAL,SC)" userId="c47eb046-2807-438a-acc5-b2fa5c8080e6" providerId="ADAL" clId="{8AEB0804-482B-4CC9-99B3-A67D2DC1711D}" dt="2025-04-02T14:52:52.005" v="1070"/>
        <pc:sldMkLst>
          <pc:docMk/>
          <pc:sldMk cId="4150535909" sldId="367"/>
        </pc:sldMkLst>
      </pc:sldChg>
      <pc:sldChg chg="modSp add mod ord">
        <pc:chgData name="Corbett, Greg (STFC,RAL,SC)" userId="c47eb046-2807-438a-acc5-b2fa5c8080e6" providerId="ADAL" clId="{8AEB0804-482B-4CC9-99B3-A67D2DC1711D}" dt="2025-04-10T12:44:26.915" v="6234"/>
        <pc:sldMkLst>
          <pc:docMk/>
          <pc:sldMk cId="1618390827" sldId="368"/>
        </pc:sldMkLst>
        <pc:spChg chg="mod">
          <ac:chgData name="Corbett, Greg (STFC,RAL,SC)" userId="c47eb046-2807-438a-acc5-b2fa5c8080e6" providerId="ADAL" clId="{8AEB0804-482B-4CC9-99B3-A67D2DC1711D}" dt="2025-04-03T15:13:02.526" v="2712" actId="20577"/>
          <ac:spMkLst>
            <pc:docMk/>
            <pc:sldMk cId="1618390827" sldId="368"/>
            <ac:spMk id="8" creationId="{A7629716-C65E-46F3-2C5A-44ECFFA1BFC9}"/>
          </ac:spMkLst>
        </pc:spChg>
      </pc:sldChg>
      <pc:sldChg chg="modSp add mod ord modNotesTx">
        <pc:chgData name="Corbett, Greg (STFC,RAL,SC)" userId="c47eb046-2807-438a-acc5-b2fa5c8080e6" providerId="ADAL" clId="{8AEB0804-482B-4CC9-99B3-A67D2DC1711D}" dt="2025-04-07T14:32:39.291" v="3437" actId="20577"/>
        <pc:sldMkLst>
          <pc:docMk/>
          <pc:sldMk cId="3423578224" sldId="369"/>
        </pc:sldMkLst>
        <pc:spChg chg="mod">
          <ac:chgData name="Corbett, Greg (STFC,RAL,SC)" userId="c47eb046-2807-438a-acc5-b2fa5c8080e6" providerId="ADAL" clId="{8AEB0804-482B-4CC9-99B3-A67D2DC1711D}" dt="2025-04-07T14:32:39.291" v="3437" actId="20577"/>
          <ac:spMkLst>
            <pc:docMk/>
            <pc:sldMk cId="3423578224" sldId="369"/>
            <ac:spMk id="5" creationId="{1893987D-28C5-84B4-C873-79C223DC903D}"/>
          </ac:spMkLst>
        </pc:spChg>
        <pc:spChg chg="mod">
          <ac:chgData name="Corbett, Greg (STFC,RAL,SC)" userId="c47eb046-2807-438a-acc5-b2fa5c8080e6" providerId="ADAL" clId="{8AEB0804-482B-4CC9-99B3-A67D2DC1711D}" dt="2025-04-03T13:56:21.604" v="1939" actId="20577"/>
          <ac:spMkLst>
            <pc:docMk/>
            <pc:sldMk cId="3423578224" sldId="369"/>
            <ac:spMk id="7" creationId="{761A333E-F58E-59F0-729F-D628F137190F}"/>
          </ac:spMkLst>
        </pc:spChg>
      </pc:sldChg>
      <pc:sldChg chg="modSp add mod">
        <pc:chgData name="Corbett, Greg (STFC,RAL,SC)" userId="c47eb046-2807-438a-acc5-b2fa5c8080e6" providerId="ADAL" clId="{8AEB0804-482B-4CC9-99B3-A67D2DC1711D}" dt="2025-04-07T15:48:40.375" v="5567" actId="20577"/>
        <pc:sldMkLst>
          <pc:docMk/>
          <pc:sldMk cId="1684683782" sldId="370"/>
        </pc:sldMkLst>
        <pc:spChg chg="mod">
          <ac:chgData name="Corbett, Greg (STFC,RAL,SC)" userId="c47eb046-2807-438a-acc5-b2fa5c8080e6" providerId="ADAL" clId="{8AEB0804-482B-4CC9-99B3-A67D2DC1711D}" dt="2025-04-07T15:48:40.375" v="5567" actId="20577"/>
          <ac:spMkLst>
            <pc:docMk/>
            <pc:sldMk cId="1684683782" sldId="370"/>
            <ac:spMk id="4" creationId="{F9E5274C-A082-3F49-A97A-CB0C95D3DEBC}"/>
          </ac:spMkLst>
        </pc:spChg>
      </pc:sldChg>
      <pc:sldChg chg="addSp modSp add mod ord setBg">
        <pc:chgData name="Corbett, Greg (STFC,RAL,SC)" userId="c47eb046-2807-438a-acc5-b2fa5c8080e6" providerId="ADAL" clId="{8AEB0804-482B-4CC9-99B3-A67D2DC1711D}" dt="2025-04-10T12:44:26.915" v="6234"/>
        <pc:sldMkLst>
          <pc:docMk/>
          <pc:sldMk cId="1330949570" sldId="371"/>
        </pc:sldMkLst>
        <pc:spChg chg="mod">
          <ac:chgData name="Corbett, Greg (STFC,RAL,SC)" userId="c47eb046-2807-438a-acc5-b2fa5c8080e6" providerId="ADAL" clId="{8AEB0804-482B-4CC9-99B3-A67D2DC1711D}" dt="2025-04-07T15:55:45.792" v="5600" actId="20577"/>
          <ac:spMkLst>
            <pc:docMk/>
            <pc:sldMk cId="1330949570" sldId="371"/>
            <ac:spMk id="5" creationId="{E91095F1-59E6-1A10-921F-A393B8AEE409}"/>
          </ac:spMkLst>
        </pc:spChg>
        <pc:spChg chg="mod">
          <ac:chgData name="Corbett, Greg (STFC,RAL,SC)" userId="c47eb046-2807-438a-acc5-b2fa5c8080e6" providerId="ADAL" clId="{8AEB0804-482B-4CC9-99B3-A67D2DC1711D}" dt="2025-04-07T14:45:03.528" v="3927" actId="20577"/>
          <ac:spMkLst>
            <pc:docMk/>
            <pc:sldMk cId="1330949570" sldId="371"/>
            <ac:spMk id="7" creationId="{B63A4C97-1A4A-C1AB-C954-071D5148A05A}"/>
          </ac:spMkLst>
        </pc:spChg>
        <pc:picChg chg="add mod">
          <ac:chgData name="Corbett, Greg (STFC,RAL,SC)" userId="c47eb046-2807-438a-acc5-b2fa5c8080e6" providerId="ADAL" clId="{8AEB0804-482B-4CC9-99B3-A67D2DC1711D}" dt="2025-04-07T14:43:40.941" v="3901"/>
          <ac:picMkLst>
            <pc:docMk/>
            <pc:sldMk cId="1330949570" sldId="371"/>
            <ac:picMk id="2" creationId="{12CC37BF-0ED9-A89D-3259-13FE980E933E}"/>
          </ac:picMkLst>
        </pc:picChg>
      </pc:sldChg>
      <pc:sldChg chg="addSp delSp modSp add mod ord">
        <pc:chgData name="Corbett, Greg (STFC,RAL,SC)" userId="c47eb046-2807-438a-acc5-b2fa5c8080e6" providerId="ADAL" clId="{8AEB0804-482B-4CC9-99B3-A67D2DC1711D}" dt="2025-04-10T12:44:26.915" v="6234"/>
        <pc:sldMkLst>
          <pc:docMk/>
          <pc:sldMk cId="146952199" sldId="372"/>
        </pc:sldMkLst>
        <pc:spChg chg="mod">
          <ac:chgData name="Corbett, Greg (STFC,RAL,SC)" userId="c47eb046-2807-438a-acc5-b2fa5c8080e6" providerId="ADAL" clId="{8AEB0804-482B-4CC9-99B3-A67D2DC1711D}" dt="2025-04-07T15:52:37.349" v="5568" actId="6549"/>
          <ac:spMkLst>
            <pc:docMk/>
            <pc:sldMk cId="146952199" sldId="372"/>
            <ac:spMk id="5" creationId="{C769CA6F-0CF1-C848-65D3-5247AF2AA8C0}"/>
          </ac:spMkLst>
        </pc:spChg>
        <pc:spChg chg="mod">
          <ac:chgData name="Corbett, Greg (STFC,RAL,SC)" userId="c47eb046-2807-438a-acc5-b2fa5c8080e6" providerId="ADAL" clId="{8AEB0804-482B-4CC9-99B3-A67D2DC1711D}" dt="2025-04-07T14:49:05.105" v="4149" actId="20577"/>
          <ac:spMkLst>
            <pc:docMk/>
            <pc:sldMk cId="146952199" sldId="372"/>
            <ac:spMk id="7" creationId="{8C7B9093-D9F9-C3A9-0BED-1573E8F9A3FF}"/>
          </ac:spMkLst>
        </pc:spChg>
        <pc:picChg chg="add mod">
          <ac:chgData name="Corbett, Greg (STFC,RAL,SC)" userId="c47eb046-2807-438a-acc5-b2fa5c8080e6" providerId="ADAL" clId="{8AEB0804-482B-4CC9-99B3-A67D2DC1711D}" dt="2025-04-07T14:49:58.484" v="4216"/>
          <ac:picMkLst>
            <pc:docMk/>
            <pc:sldMk cId="146952199" sldId="372"/>
            <ac:picMk id="6" creationId="{7A4C6080-1824-E74C-3BDA-E4F3EE81A326}"/>
          </ac:picMkLst>
        </pc:picChg>
      </pc:sldChg>
      <pc:sldChg chg="modSp add mod ord">
        <pc:chgData name="Corbett, Greg (STFC,RAL,SC)" userId="c47eb046-2807-438a-acc5-b2fa5c8080e6" providerId="ADAL" clId="{8AEB0804-482B-4CC9-99B3-A67D2DC1711D}" dt="2025-04-10T12:44:26.915" v="6234"/>
        <pc:sldMkLst>
          <pc:docMk/>
          <pc:sldMk cId="4252115901" sldId="373"/>
        </pc:sldMkLst>
        <pc:spChg chg="mod">
          <ac:chgData name="Corbett, Greg (STFC,RAL,SC)" userId="c47eb046-2807-438a-acc5-b2fa5c8080e6" providerId="ADAL" clId="{8AEB0804-482B-4CC9-99B3-A67D2DC1711D}" dt="2025-04-07T15:06:22.548" v="4910" actId="20577"/>
          <ac:spMkLst>
            <pc:docMk/>
            <pc:sldMk cId="4252115901" sldId="373"/>
            <ac:spMk id="5" creationId="{67FF19B3-0211-86EB-A92A-F97CC1D90B2B}"/>
          </ac:spMkLst>
        </pc:spChg>
      </pc:sldChg>
      <pc:sldChg chg="modSp add mod setBg">
        <pc:chgData name="Corbett, Greg (STFC,RAL,SC)" userId="c47eb046-2807-438a-acc5-b2fa5c8080e6" providerId="ADAL" clId="{8AEB0804-482B-4CC9-99B3-A67D2DC1711D}" dt="2025-04-10T12:44:14.040" v="6232" actId="6549"/>
        <pc:sldMkLst>
          <pc:docMk/>
          <pc:sldMk cId="2400358292" sldId="374"/>
        </pc:sldMkLst>
        <pc:spChg chg="mod">
          <ac:chgData name="Corbett, Greg (STFC,RAL,SC)" userId="c47eb046-2807-438a-acc5-b2fa5c8080e6" providerId="ADAL" clId="{8AEB0804-482B-4CC9-99B3-A67D2DC1711D}" dt="2025-04-10T12:44:14.040" v="6232" actId="6549"/>
          <ac:spMkLst>
            <pc:docMk/>
            <pc:sldMk cId="2400358292" sldId="374"/>
            <ac:spMk id="5" creationId="{C5C82A19-9B4E-55B1-694A-B4525886647A}"/>
          </ac:spMkLst>
        </pc:spChg>
        <pc:spChg chg="mod">
          <ac:chgData name="Corbett, Greg (STFC,RAL,SC)" userId="c47eb046-2807-438a-acc5-b2fa5c8080e6" providerId="ADAL" clId="{8AEB0804-482B-4CC9-99B3-A67D2DC1711D}" dt="2025-04-07T14:59:09.696" v="4554" actId="20577"/>
          <ac:spMkLst>
            <pc:docMk/>
            <pc:sldMk cId="2400358292" sldId="374"/>
            <ac:spMk id="7" creationId="{9138C761-07AD-46E6-D185-2FF0AE4C742B}"/>
          </ac:spMkLst>
        </pc:spChg>
      </pc:sldChg>
      <pc:sldChg chg="addSp modSp add mod ord">
        <pc:chgData name="Corbett, Greg (STFC,RAL,SC)" userId="c47eb046-2807-438a-acc5-b2fa5c8080e6" providerId="ADAL" clId="{8AEB0804-482B-4CC9-99B3-A67D2DC1711D}" dt="2025-04-10T12:43:00.497" v="6193" actId="6549"/>
        <pc:sldMkLst>
          <pc:docMk/>
          <pc:sldMk cId="3752716300" sldId="375"/>
        </pc:sldMkLst>
        <pc:spChg chg="add mod">
          <ac:chgData name="Corbett, Greg (STFC,RAL,SC)" userId="c47eb046-2807-438a-acc5-b2fa5c8080e6" providerId="ADAL" clId="{8AEB0804-482B-4CC9-99B3-A67D2DC1711D}" dt="2025-04-10T12:40:06.010" v="6117" actId="20577"/>
          <ac:spMkLst>
            <pc:docMk/>
            <pc:sldMk cId="3752716300" sldId="375"/>
            <ac:spMk id="2" creationId="{C9C9ED38-0F1E-1741-CC76-7CE5048F5C60}"/>
          </ac:spMkLst>
        </pc:spChg>
        <pc:spChg chg="mod">
          <ac:chgData name="Corbett, Greg (STFC,RAL,SC)" userId="c47eb046-2807-438a-acc5-b2fa5c8080e6" providerId="ADAL" clId="{8AEB0804-482B-4CC9-99B3-A67D2DC1711D}" dt="2025-04-08T12:39:25.072" v="5603" actId="20577"/>
          <ac:spMkLst>
            <pc:docMk/>
            <pc:sldMk cId="3752716300" sldId="375"/>
            <ac:spMk id="5" creationId="{A121BF9D-7312-D146-A098-1393906DE9CF}"/>
          </ac:spMkLst>
        </pc:spChg>
        <pc:spChg chg="mod">
          <ac:chgData name="Corbett, Greg (STFC,RAL,SC)" userId="c47eb046-2807-438a-acc5-b2fa5c8080e6" providerId="ADAL" clId="{8AEB0804-482B-4CC9-99B3-A67D2DC1711D}" dt="2025-04-10T12:43:00.497" v="6193" actId="6549"/>
          <ac:spMkLst>
            <pc:docMk/>
            <pc:sldMk cId="3752716300" sldId="375"/>
            <ac:spMk id="6" creationId="{6E288275-2FA5-564F-87D1-D588139B106D}"/>
          </ac:spMkLst>
        </pc:spChg>
      </pc:sldChg>
      <pc:sldChg chg="add del">
        <pc:chgData name="Corbett, Greg (STFC,RAL,SC)" userId="c47eb046-2807-438a-acc5-b2fa5c8080e6" providerId="ADAL" clId="{8AEB0804-482B-4CC9-99B3-A67D2DC1711D}" dt="2025-04-08T12:44:54.448" v="5868" actId="47"/>
        <pc:sldMkLst>
          <pc:docMk/>
          <pc:sldMk cId="2278972589" sldId="376"/>
        </pc:sldMkLst>
      </pc:sldChg>
      <pc:sldChg chg="addSp delSp modSp add del mod">
        <pc:chgData name="Corbett, Greg (STFC,RAL,SC)" userId="c47eb046-2807-438a-acc5-b2fa5c8080e6" providerId="ADAL" clId="{8AEB0804-482B-4CC9-99B3-A67D2DC1711D}" dt="2025-04-10T12:40:01.329" v="6116" actId="20577"/>
        <pc:sldMkLst>
          <pc:docMk/>
          <pc:sldMk cId="699396532" sldId="945"/>
        </pc:sldMkLst>
        <pc:spChg chg="add mod">
          <ac:chgData name="Corbett, Greg (STFC,RAL,SC)" userId="c47eb046-2807-438a-acc5-b2fa5c8080e6" providerId="ADAL" clId="{8AEB0804-482B-4CC9-99B3-A67D2DC1711D}" dt="2025-04-10T12:40:01.329" v="6116" actId="20577"/>
          <ac:spMkLst>
            <pc:docMk/>
            <pc:sldMk cId="699396532" sldId="945"/>
            <ac:spMk id="4" creationId="{8381C9F0-23ED-C1C1-8ADB-D45CD3EA0A68}"/>
          </ac:spMkLst>
        </pc:spChg>
        <pc:spChg chg="del">
          <ac:chgData name="Corbett, Greg (STFC,RAL,SC)" userId="c47eb046-2807-438a-acc5-b2fa5c8080e6" providerId="ADAL" clId="{8AEB0804-482B-4CC9-99B3-A67D2DC1711D}" dt="2025-04-10T12:38:54.733" v="6008" actId="478"/>
          <ac:spMkLst>
            <pc:docMk/>
            <pc:sldMk cId="699396532" sldId="945"/>
            <ac:spMk id="5" creationId="{1EB766F5-20BB-E0CE-9F27-E1C67FAF3515}"/>
          </ac:spMkLst>
        </pc:spChg>
      </pc:sldChg>
      <pc:sldMasterChg chg="delSldLayout">
        <pc:chgData name="Corbett, Greg (STFC,RAL,SC)" userId="c47eb046-2807-438a-acc5-b2fa5c8080e6" providerId="ADAL" clId="{8AEB0804-482B-4CC9-99B3-A67D2DC1711D}" dt="2025-04-07T15:10:44.264" v="5106" actId="47"/>
        <pc:sldMasterMkLst>
          <pc:docMk/>
          <pc:sldMasterMk cId="967685184" sldId="2147483681"/>
        </pc:sldMasterMkLst>
        <pc:sldLayoutChg chg="del">
          <pc:chgData name="Corbett, Greg (STFC,RAL,SC)" userId="c47eb046-2807-438a-acc5-b2fa5c8080e6" providerId="ADAL" clId="{8AEB0804-482B-4CC9-99B3-A67D2DC1711D}" dt="2025-04-07T15:10:44.264" v="5106" actId="47"/>
          <pc:sldLayoutMkLst>
            <pc:docMk/>
            <pc:sldMasterMk cId="967685184" sldId="2147483681"/>
            <pc:sldLayoutMk cId="1509998030" sldId="2147483697"/>
          </pc:sldLayoutMkLst>
        </pc:sldLayoutChg>
        <pc:sldLayoutChg chg="del">
          <pc:chgData name="Corbett, Greg (STFC,RAL,SC)" userId="c47eb046-2807-438a-acc5-b2fa5c8080e6" providerId="ADAL" clId="{8AEB0804-482B-4CC9-99B3-A67D2DC1711D}" dt="2025-04-03T15:12:42.604" v="2702" actId="47"/>
          <pc:sldLayoutMkLst>
            <pc:docMk/>
            <pc:sldMasterMk cId="967685184" sldId="2147483681"/>
            <pc:sldLayoutMk cId="4108278133" sldId="2147483698"/>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41C48D-9410-004F-B730-BB3BEA8DA5D5}" type="doc">
      <dgm:prSet loTypeId="urn:microsoft.com/office/officeart/2005/8/layout/orgChart1" loCatId="" qsTypeId="urn:microsoft.com/office/officeart/2005/8/quickstyle/simple1" qsCatId="simple" csTypeId="urn:microsoft.com/office/officeart/2005/8/colors/colorful5" csCatId="colorful" phldr="1"/>
      <dgm:spPr/>
      <dgm:t>
        <a:bodyPr/>
        <a:lstStyle/>
        <a:p>
          <a:endParaRPr lang="en-GB"/>
        </a:p>
      </dgm:t>
    </dgm:pt>
    <dgm:pt modelId="{766C77FC-F426-294B-A464-44A88BDBAF94}">
      <dgm:prSet phldrT="[Text]"/>
      <dgm:spPr/>
      <dgm:t>
        <a:bodyPr/>
        <a:lstStyle/>
        <a:p>
          <a:r>
            <a:rPr lang="en-GB" dirty="0"/>
            <a:t>Alastair Dewhurst</a:t>
          </a:r>
        </a:p>
        <a:p>
          <a:r>
            <a:rPr lang="en-GB" dirty="0"/>
            <a:t>Theme Lead</a:t>
          </a:r>
        </a:p>
      </dgm:t>
    </dgm:pt>
    <dgm:pt modelId="{35D1524E-6D30-C34A-B8FE-0199B23A2FC8}" type="parTrans" cxnId="{6E049157-B173-F247-89CB-E822CA46881D}">
      <dgm:prSet/>
      <dgm:spPr/>
      <dgm:t>
        <a:bodyPr/>
        <a:lstStyle/>
        <a:p>
          <a:endParaRPr lang="en-GB"/>
        </a:p>
      </dgm:t>
    </dgm:pt>
    <dgm:pt modelId="{60AC222C-C520-0D48-99DE-E73AEDC1EF83}" type="sibTrans" cxnId="{6E049157-B173-F247-89CB-E822CA46881D}">
      <dgm:prSet/>
      <dgm:spPr/>
      <dgm:t>
        <a:bodyPr/>
        <a:lstStyle/>
        <a:p>
          <a:endParaRPr lang="en-GB"/>
        </a:p>
      </dgm:t>
    </dgm:pt>
    <dgm:pt modelId="{BE4B80FB-D9C7-864A-934E-7172A012D3BA}">
      <dgm:prSet phldrT="[Text]"/>
      <dgm:spPr/>
      <dgm:t>
        <a:bodyPr/>
        <a:lstStyle/>
        <a:p>
          <a:r>
            <a:rPr lang="en-GB" dirty="0"/>
            <a:t>James Hannah</a:t>
          </a:r>
        </a:p>
        <a:p>
          <a:r>
            <a:rPr lang="en-GB" dirty="0"/>
            <a:t>JASMIN</a:t>
          </a:r>
        </a:p>
      </dgm:t>
    </dgm:pt>
    <dgm:pt modelId="{160833EE-F797-4946-91F6-FC361BDB28C0}" type="parTrans" cxnId="{515FBADD-5F3F-5B49-972B-8CB7E578D878}">
      <dgm:prSet/>
      <dgm:spPr/>
      <dgm:t>
        <a:bodyPr/>
        <a:lstStyle/>
        <a:p>
          <a:endParaRPr lang="en-GB"/>
        </a:p>
      </dgm:t>
    </dgm:pt>
    <dgm:pt modelId="{87F9E2CE-156F-1F4B-9237-1375662AE989}" type="sibTrans" cxnId="{515FBADD-5F3F-5B49-972B-8CB7E578D878}">
      <dgm:prSet/>
      <dgm:spPr/>
      <dgm:t>
        <a:bodyPr/>
        <a:lstStyle/>
        <a:p>
          <a:endParaRPr lang="en-GB"/>
        </a:p>
      </dgm:t>
    </dgm:pt>
    <dgm:pt modelId="{24C19653-826E-2145-8413-DA20B25FE19F}">
      <dgm:prSet phldrT="[Text]"/>
      <dgm:spPr/>
      <dgm:t>
        <a:bodyPr/>
        <a:lstStyle/>
        <a:p>
          <a:r>
            <a:rPr lang="en-GB" dirty="0"/>
            <a:t>Jeremy Spencer</a:t>
          </a:r>
        </a:p>
        <a:p>
          <a:r>
            <a:rPr lang="en-GB" dirty="0" err="1"/>
            <a:t>DAaaS</a:t>
          </a:r>
          <a:endParaRPr lang="en-GB" dirty="0"/>
        </a:p>
      </dgm:t>
    </dgm:pt>
    <dgm:pt modelId="{5157A9FE-0DE9-AD41-9B14-F01BC15AE5C7}" type="parTrans" cxnId="{3957C5A9-E50A-724A-937C-5EE076929C28}">
      <dgm:prSet/>
      <dgm:spPr/>
      <dgm:t>
        <a:bodyPr/>
        <a:lstStyle/>
        <a:p>
          <a:endParaRPr lang="en-GB"/>
        </a:p>
      </dgm:t>
    </dgm:pt>
    <dgm:pt modelId="{E491C0A6-4D98-A946-972D-8CEBFF76A3FF}" type="sibTrans" cxnId="{3957C5A9-E50A-724A-937C-5EE076929C28}">
      <dgm:prSet/>
      <dgm:spPr/>
      <dgm:t>
        <a:bodyPr/>
        <a:lstStyle/>
        <a:p>
          <a:endParaRPr lang="en-GB"/>
        </a:p>
      </dgm:t>
    </dgm:pt>
    <dgm:pt modelId="{EE4F31F1-8A0E-1343-810A-C08FCC6088A6}">
      <dgm:prSet phldrT="[Text]"/>
      <dgm:spPr/>
      <dgm:t>
        <a:bodyPr/>
        <a:lstStyle/>
        <a:p>
          <a:r>
            <a:rPr lang="en-GB" dirty="0"/>
            <a:t>Alastair Dewhurst</a:t>
          </a:r>
        </a:p>
        <a:p>
          <a:r>
            <a:rPr lang="en-GB" dirty="0"/>
            <a:t>Tier-1</a:t>
          </a:r>
        </a:p>
      </dgm:t>
    </dgm:pt>
    <dgm:pt modelId="{862336E7-9364-EA41-9174-6075175F62E7}" type="parTrans" cxnId="{E6E45651-3B01-0148-A0E4-1E8CF213D497}">
      <dgm:prSet/>
      <dgm:spPr/>
      <dgm:t>
        <a:bodyPr/>
        <a:lstStyle/>
        <a:p>
          <a:endParaRPr lang="en-GB"/>
        </a:p>
      </dgm:t>
    </dgm:pt>
    <dgm:pt modelId="{40B0B12B-7C2F-8D44-96B3-45B6BA02EC7F}" type="sibTrans" cxnId="{E6E45651-3B01-0148-A0E4-1E8CF213D497}">
      <dgm:prSet/>
      <dgm:spPr/>
      <dgm:t>
        <a:bodyPr/>
        <a:lstStyle/>
        <a:p>
          <a:endParaRPr lang="en-GB"/>
        </a:p>
      </dgm:t>
    </dgm:pt>
    <dgm:pt modelId="{EE4BE3FD-F857-1C4C-81DB-C13B2BC9272D}">
      <dgm:prSet phldrT="[Text]"/>
      <dgm:spPr/>
      <dgm:t>
        <a:bodyPr/>
        <a:lstStyle/>
        <a:p>
          <a:r>
            <a:rPr lang="en-GB" dirty="0"/>
            <a:t>Derek Ross</a:t>
          </a:r>
        </a:p>
        <a:p>
          <a:r>
            <a:rPr lang="en-GB" dirty="0"/>
            <a:t>Computing Platforms</a:t>
          </a:r>
        </a:p>
      </dgm:t>
    </dgm:pt>
    <dgm:pt modelId="{4E8D3B8D-C129-2A4F-B506-B95D1A724871}" type="parTrans" cxnId="{66D9DAA0-B486-AB46-80A4-67EBDF3A6B27}">
      <dgm:prSet/>
      <dgm:spPr/>
      <dgm:t>
        <a:bodyPr/>
        <a:lstStyle/>
        <a:p>
          <a:endParaRPr lang="en-GB"/>
        </a:p>
      </dgm:t>
    </dgm:pt>
    <dgm:pt modelId="{55813D23-97B6-BB4E-A0A1-0FDF5469058C}" type="sibTrans" cxnId="{66D9DAA0-B486-AB46-80A4-67EBDF3A6B27}">
      <dgm:prSet/>
      <dgm:spPr/>
      <dgm:t>
        <a:bodyPr/>
        <a:lstStyle/>
        <a:p>
          <a:endParaRPr lang="en-GB"/>
        </a:p>
      </dgm:t>
    </dgm:pt>
    <dgm:pt modelId="{D1592BCF-7963-CA40-A51A-88074955736C}">
      <dgm:prSet phldrT="[Text]"/>
      <dgm:spPr/>
      <dgm:t>
        <a:bodyPr/>
        <a:lstStyle/>
        <a:p>
          <a:r>
            <a:rPr lang="en-GB" dirty="0"/>
            <a:t>Tom Dack</a:t>
          </a:r>
        </a:p>
        <a:p>
          <a:r>
            <a:rPr lang="en-GB" dirty="0"/>
            <a:t>Federating Services</a:t>
          </a:r>
        </a:p>
      </dgm:t>
    </dgm:pt>
    <dgm:pt modelId="{291511DA-A955-3C4C-BEE6-1221ECE755F2}" type="parTrans" cxnId="{2A85F6A6-7015-E140-A45E-AFB55F6129F7}">
      <dgm:prSet/>
      <dgm:spPr/>
      <dgm:t>
        <a:bodyPr/>
        <a:lstStyle/>
        <a:p>
          <a:endParaRPr lang="en-GB"/>
        </a:p>
      </dgm:t>
    </dgm:pt>
    <dgm:pt modelId="{B5263D1F-27B0-A748-8FC6-42F810859D19}" type="sibTrans" cxnId="{2A85F6A6-7015-E140-A45E-AFB55F6129F7}">
      <dgm:prSet/>
      <dgm:spPr/>
      <dgm:t>
        <a:bodyPr/>
        <a:lstStyle/>
        <a:p>
          <a:endParaRPr lang="en-GB"/>
        </a:p>
      </dgm:t>
    </dgm:pt>
    <dgm:pt modelId="{FD53EDBB-8FF3-9043-9251-3F3DDC6DD500}">
      <dgm:prSet phldrT="[Text]"/>
      <dgm:spPr/>
      <dgm:t>
        <a:bodyPr/>
        <a:lstStyle/>
        <a:p>
          <a:r>
            <a:rPr lang="en-GB" dirty="0"/>
            <a:t>John Good</a:t>
          </a:r>
        </a:p>
        <a:p>
          <a:r>
            <a:rPr lang="en-GB" dirty="0"/>
            <a:t>Head of Service Management</a:t>
          </a:r>
        </a:p>
      </dgm:t>
    </dgm:pt>
    <dgm:pt modelId="{E42A45FC-3CDC-6243-BECE-0C2A328C2F3D}" type="parTrans" cxnId="{B95A4681-5A04-8046-AEA1-1F543E8E5A1E}">
      <dgm:prSet/>
      <dgm:spPr/>
      <dgm:t>
        <a:bodyPr/>
        <a:lstStyle/>
        <a:p>
          <a:endParaRPr lang="en-GB"/>
        </a:p>
      </dgm:t>
    </dgm:pt>
    <dgm:pt modelId="{05FE8F9E-7B4A-4744-BC06-3B159302FB58}" type="sibTrans" cxnId="{B95A4681-5A04-8046-AEA1-1F543E8E5A1E}">
      <dgm:prSet/>
      <dgm:spPr/>
      <dgm:t>
        <a:bodyPr/>
        <a:lstStyle/>
        <a:p>
          <a:endParaRPr lang="en-GB"/>
        </a:p>
      </dgm:t>
    </dgm:pt>
    <dgm:pt modelId="{52DC3F11-7499-2C43-8C53-51D9890C87F2}" type="pres">
      <dgm:prSet presAssocID="{4841C48D-9410-004F-B730-BB3BEA8DA5D5}" presName="hierChild1" presStyleCnt="0">
        <dgm:presLayoutVars>
          <dgm:orgChart val="1"/>
          <dgm:chPref val="1"/>
          <dgm:dir/>
          <dgm:animOne val="branch"/>
          <dgm:animLvl val="lvl"/>
          <dgm:resizeHandles/>
        </dgm:presLayoutVars>
      </dgm:prSet>
      <dgm:spPr/>
    </dgm:pt>
    <dgm:pt modelId="{83FCB171-6B40-5941-B009-FA8DE08CCFA6}" type="pres">
      <dgm:prSet presAssocID="{766C77FC-F426-294B-A464-44A88BDBAF94}" presName="hierRoot1" presStyleCnt="0">
        <dgm:presLayoutVars>
          <dgm:hierBranch val="init"/>
        </dgm:presLayoutVars>
      </dgm:prSet>
      <dgm:spPr/>
    </dgm:pt>
    <dgm:pt modelId="{6E3F6AF7-D1E3-E441-BAE0-76A39FCBCF1C}" type="pres">
      <dgm:prSet presAssocID="{766C77FC-F426-294B-A464-44A88BDBAF94}" presName="rootComposite1" presStyleCnt="0"/>
      <dgm:spPr/>
    </dgm:pt>
    <dgm:pt modelId="{522F61A5-0A2C-0C41-A989-466E213A7210}" type="pres">
      <dgm:prSet presAssocID="{766C77FC-F426-294B-A464-44A88BDBAF94}" presName="rootText1" presStyleLbl="node0" presStyleIdx="0" presStyleCnt="2" custLinFactNeighborX="-55988" custLinFactNeighborY="-21783">
        <dgm:presLayoutVars>
          <dgm:chPref val="3"/>
        </dgm:presLayoutVars>
      </dgm:prSet>
      <dgm:spPr/>
    </dgm:pt>
    <dgm:pt modelId="{F18A2B98-1DE3-D34D-AAB6-A974879FDDCF}" type="pres">
      <dgm:prSet presAssocID="{766C77FC-F426-294B-A464-44A88BDBAF94}" presName="rootConnector1" presStyleLbl="node1" presStyleIdx="0" presStyleCnt="0"/>
      <dgm:spPr/>
    </dgm:pt>
    <dgm:pt modelId="{F3DE4BCF-0BB6-554C-A76A-64C425D2E2EF}" type="pres">
      <dgm:prSet presAssocID="{766C77FC-F426-294B-A464-44A88BDBAF94}" presName="hierChild2" presStyleCnt="0"/>
      <dgm:spPr/>
    </dgm:pt>
    <dgm:pt modelId="{1A2AF49B-3029-334A-9FA3-65A79C0E6CB4}" type="pres">
      <dgm:prSet presAssocID="{862336E7-9364-EA41-9174-6075175F62E7}" presName="Name37" presStyleLbl="parChTrans1D2" presStyleIdx="0" presStyleCnt="5"/>
      <dgm:spPr/>
    </dgm:pt>
    <dgm:pt modelId="{760FEB69-897C-8349-A49F-21456B6E22D5}" type="pres">
      <dgm:prSet presAssocID="{EE4F31F1-8A0E-1343-810A-C08FCC6088A6}" presName="hierRoot2" presStyleCnt="0">
        <dgm:presLayoutVars>
          <dgm:hierBranch val="init"/>
        </dgm:presLayoutVars>
      </dgm:prSet>
      <dgm:spPr/>
    </dgm:pt>
    <dgm:pt modelId="{7D86383A-F090-1E44-B040-DA3AB08F6235}" type="pres">
      <dgm:prSet presAssocID="{EE4F31F1-8A0E-1343-810A-C08FCC6088A6}" presName="rootComposite" presStyleCnt="0"/>
      <dgm:spPr/>
    </dgm:pt>
    <dgm:pt modelId="{F6D46399-AFE1-574E-AFE5-65D495427BEC}" type="pres">
      <dgm:prSet presAssocID="{EE4F31F1-8A0E-1343-810A-C08FCC6088A6}" presName="rootText" presStyleLbl="node2" presStyleIdx="0" presStyleCnt="5">
        <dgm:presLayoutVars>
          <dgm:chPref val="3"/>
        </dgm:presLayoutVars>
      </dgm:prSet>
      <dgm:spPr/>
    </dgm:pt>
    <dgm:pt modelId="{B94BA59E-F05F-4F42-8A9C-23DCC9A38926}" type="pres">
      <dgm:prSet presAssocID="{EE4F31F1-8A0E-1343-810A-C08FCC6088A6}" presName="rootConnector" presStyleLbl="node2" presStyleIdx="0" presStyleCnt="5"/>
      <dgm:spPr/>
    </dgm:pt>
    <dgm:pt modelId="{F12AF9B7-907D-9946-BAA8-F26B2E2B403B}" type="pres">
      <dgm:prSet presAssocID="{EE4F31F1-8A0E-1343-810A-C08FCC6088A6}" presName="hierChild4" presStyleCnt="0"/>
      <dgm:spPr/>
    </dgm:pt>
    <dgm:pt modelId="{BDB435DC-99AF-0649-8628-530754CDD42D}" type="pres">
      <dgm:prSet presAssocID="{EE4F31F1-8A0E-1343-810A-C08FCC6088A6}" presName="hierChild5" presStyleCnt="0"/>
      <dgm:spPr/>
    </dgm:pt>
    <dgm:pt modelId="{2DE34D9A-B68E-1B4C-9CA3-BFCE192D36FC}" type="pres">
      <dgm:prSet presAssocID="{160833EE-F797-4946-91F6-FC361BDB28C0}" presName="Name37" presStyleLbl="parChTrans1D2" presStyleIdx="1" presStyleCnt="5"/>
      <dgm:spPr/>
    </dgm:pt>
    <dgm:pt modelId="{47F32FE0-A5FD-374B-B4D8-2EE78B26ABE4}" type="pres">
      <dgm:prSet presAssocID="{BE4B80FB-D9C7-864A-934E-7172A012D3BA}" presName="hierRoot2" presStyleCnt="0">
        <dgm:presLayoutVars>
          <dgm:hierBranch val="init"/>
        </dgm:presLayoutVars>
      </dgm:prSet>
      <dgm:spPr/>
    </dgm:pt>
    <dgm:pt modelId="{6EB2C75E-6D23-1C4C-91AE-9CF1DCDD505A}" type="pres">
      <dgm:prSet presAssocID="{BE4B80FB-D9C7-864A-934E-7172A012D3BA}" presName="rootComposite" presStyleCnt="0"/>
      <dgm:spPr/>
    </dgm:pt>
    <dgm:pt modelId="{5BBEFCFA-3723-BE4B-A8BF-2EB79A4EC231}" type="pres">
      <dgm:prSet presAssocID="{BE4B80FB-D9C7-864A-934E-7172A012D3BA}" presName="rootText" presStyleLbl="node2" presStyleIdx="1" presStyleCnt="5">
        <dgm:presLayoutVars>
          <dgm:chPref val="3"/>
        </dgm:presLayoutVars>
      </dgm:prSet>
      <dgm:spPr/>
    </dgm:pt>
    <dgm:pt modelId="{86634D58-145D-ED41-B5AF-7A688CFD7233}" type="pres">
      <dgm:prSet presAssocID="{BE4B80FB-D9C7-864A-934E-7172A012D3BA}" presName="rootConnector" presStyleLbl="node2" presStyleIdx="1" presStyleCnt="5"/>
      <dgm:spPr/>
    </dgm:pt>
    <dgm:pt modelId="{2F22C786-5E15-F84D-A6CF-00BF32B93E56}" type="pres">
      <dgm:prSet presAssocID="{BE4B80FB-D9C7-864A-934E-7172A012D3BA}" presName="hierChild4" presStyleCnt="0"/>
      <dgm:spPr/>
    </dgm:pt>
    <dgm:pt modelId="{96BE35FA-6445-7547-83AF-A4333D958E14}" type="pres">
      <dgm:prSet presAssocID="{BE4B80FB-D9C7-864A-934E-7172A012D3BA}" presName="hierChild5" presStyleCnt="0"/>
      <dgm:spPr/>
    </dgm:pt>
    <dgm:pt modelId="{B25B5E27-EB39-E34D-9656-A3EF89860031}" type="pres">
      <dgm:prSet presAssocID="{4E8D3B8D-C129-2A4F-B506-B95D1A724871}" presName="Name37" presStyleLbl="parChTrans1D2" presStyleIdx="2" presStyleCnt="5"/>
      <dgm:spPr/>
    </dgm:pt>
    <dgm:pt modelId="{47735093-9533-8649-82D7-7CBD6568E4FC}" type="pres">
      <dgm:prSet presAssocID="{EE4BE3FD-F857-1C4C-81DB-C13B2BC9272D}" presName="hierRoot2" presStyleCnt="0">
        <dgm:presLayoutVars>
          <dgm:hierBranch val="init"/>
        </dgm:presLayoutVars>
      </dgm:prSet>
      <dgm:spPr/>
    </dgm:pt>
    <dgm:pt modelId="{F3634E30-0C9F-3E45-9F25-13CFC96370AE}" type="pres">
      <dgm:prSet presAssocID="{EE4BE3FD-F857-1C4C-81DB-C13B2BC9272D}" presName="rootComposite" presStyleCnt="0"/>
      <dgm:spPr/>
    </dgm:pt>
    <dgm:pt modelId="{CCCC6491-07AC-0040-A5F7-97B8C8830BAA}" type="pres">
      <dgm:prSet presAssocID="{EE4BE3FD-F857-1C4C-81DB-C13B2BC9272D}" presName="rootText" presStyleLbl="node2" presStyleIdx="2" presStyleCnt="5">
        <dgm:presLayoutVars>
          <dgm:chPref val="3"/>
        </dgm:presLayoutVars>
      </dgm:prSet>
      <dgm:spPr/>
    </dgm:pt>
    <dgm:pt modelId="{A9729A8C-52D7-7D4B-91E4-4F1304F8EDDB}" type="pres">
      <dgm:prSet presAssocID="{EE4BE3FD-F857-1C4C-81DB-C13B2BC9272D}" presName="rootConnector" presStyleLbl="node2" presStyleIdx="2" presStyleCnt="5"/>
      <dgm:spPr/>
    </dgm:pt>
    <dgm:pt modelId="{4E7D288C-B0D8-D943-A99F-FB8C79BFB775}" type="pres">
      <dgm:prSet presAssocID="{EE4BE3FD-F857-1C4C-81DB-C13B2BC9272D}" presName="hierChild4" presStyleCnt="0"/>
      <dgm:spPr/>
    </dgm:pt>
    <dgm:pt modelId="{1E7C79C8-C632-F543-84BB-2E7F7796DB63}" type="pres">
      <dgm:prSet presAssocID="{EE4BE3FD-F857-1C4C-81DB-C13B2BC9272D}" presName="hierChild5" presStyleCnt="0"/>
      <dgm:spPr/>
    </dgm:pt>
    <dgm:pt modelId="{517043FA-4E95-1240-A983-45DB855EFA0D}" type="pres">
      <dgm:prSet presAssocID="{5157A9FE-0DE9-AD41-9B14-F01BC15AE5C7}" presName="Name37" presStyleLbl="parChTrans1D2" presStyleIdx="3" presStyleCnt="5"/>
      <dgm:spPr/>
    </dgm:pt>
    <dgm:pt modelId="{D1B83348-13A7-014A-AAD8-98619321C37C}" type="pres">
      <dgm:prSet presAssocID="{24C19653-826E-2145-8413-DA20B25FE19F}" presName="hierRoot2" presStyleCnt="0">
        <dgm:presLayoutVars>
          <dgm:hierBranch val="init"/>
        </dgm:presLayoutVars>
      </dgm:prSet>
      <dgm:spPr/>
    </dgm:pt>
    <dgm:pt modelId="{FFBB82B8-B831-0046-8800-E0F1D4B15257}" type="pres">
      <dgm:prSet presAssocID="{24C19653-826E-2145-8413-DA20B25FE19F}" presName="rootComposite" presStyleCnt="0"/>
      <dgm:spPr/>
    </dgm:pt>
    <dgm:pt modelId="{B25FFE72-3845-CE42-9D9F-B102598279B9}" type="pres">
      <dgm:prSet presAssocID="{24C19653-826E-2145-8413-DA20B25FE19F}" presName="rootText" presStyleLbl="node2" presStyleIdx="3" presStyleCnt="5">
        <dgm:presLayoutVars>
          <dgm:chPref val="3"/>
        </dgm:presLayoutVars>
      </dgm:prSet>
      <dgm:spPr/>
    </dgm:pt>
    <dgm:pt modelId="{64EDE543-F934-B642-A622-9EE313BDA20E}" type="pres">
      <dgm:prSet presAssocID="{24C19653-826E-2145-8413-DA20B25FE19F}" presName="rootConnector" presStyleLbl="node2" presStyleIdx="3" presStyleCnt="5"/>
      <dgm:spPr/>
    </dgm:pt>
    <dgm:pt modelId="{2DE75EB4-1086-6140-ACDC-B407ACE856DA}" type="pres">
      <dgm:prSet presAssocID="{24C19653-826E-2145-8413-DA20B25FE19F}" presName="hierChild4" presStyleCnt="0"/>
      <dgm:spPr/>
    </dgm:pt>
    <dgm:pt modelId="{AA4CE906-2BA8-CA43-B82A-D87856533567}" type="pres">
      <dgm:prSet presAssocID="{24C19653-826E-2145-8413-DA20B25FE19F}" presName="hierChild5" presStyleCnt="0"/>
      <dgm:spPr/>
    </dgm:pt>
    <dgm:pt modelId="{7AF37D31-FB9D-6544-9916-38BD0AC8F897}" type="pres">
      <dgm:prSet presAssocID="{291511DA-A955-3C4C-BEE6-1221ECE755F2}" presName="Name37" presStyleLbl="parChTrans1D2" presStyleIdx="4" presStyleCnt="5"/>
      <dgm:spPr/>
    </dgm:pt>
    <dgm:pt modelId="{1FFCD0B0-4F4B-FB4D-AE73-C97CFD396A63}" type="pres">
      <dgm:prSet presAssocID="{D1592BCF-7963-CA40-A51A-88074955736C}" presName="hierRoot2" presStyleCnt="0">
        <dgm:presLayoutVars>
          <dgm:hierBranch val="init"/>
        </dgm:presLayoutVars>
      </dgm:prSet>
      <dgm:spPr/>
    </dgm:pt>
    <dgm:pt modelId="{603A653B-AAB5-3B4D-8929-AE6E55260844}" type="pres">
      <dgm:prSet presAssocID="{D1592BCF-7963-CA40-A51A-88074955736C}" presName="rootComposite" presStyleCnt="0"/>
      <dgm:spPr/>
    </dgm:pt>
    <dgm:pt modelId="{756E3C47-ABD0-5646-82E2-77845BC33509}" type="pres">
      <dgm:prSet presAssocID="{D1592BCF-7963-CA40-A51A-88074955736C}" presName="rootText" presStyleLbl="node2" presStyleIdx="4" presStyleCnt="5">
        <dgm:presLayoutVars>
          <dgm:chPref val="3"/>
        </dgm:presLayoutVars>
      </dgm:prSet>
      <dgm:spPr/>
    </dgm:pt>
    <dgm:pt modelId="{54560A92-5DC1-194B-BB04-892B32CA80FA}" type="pres">
      <dgm:prSet presAssocID="{D1592BCF-7963-CA40-A51A-88074955736C}" presName="rootConnector" presStyleLbl="node2" presStyleIdx="4" presStyleCnt="5"/>
      <dgm:spPr/>
    </dgm:pt>
    <dgm:pt modelId="{7138D8DD-87C6-3A4F-A797-08EB89202333}" type="pres">
      <dgm:prSet presAssocID="{D1592BCF-7963-CA40-A51A-88074955736C}" presName="hierChild4" presStyleCnt="0"/>
      <dgm:spPr/>
    </dgm:pt>
    <dgm:pt modelId="{929C4088-B95D-BC46-AB71-302C8BF685B2}" type="pres">
      <dgm:prSet presAssocID="{D1592BCF-7963-CA40-A51A-88074955736C}" presName="hierChild5" presStyleCnt="0"/>
      <dgm:spPr/>
    </dgm:pt>
    <dgm:pt modelId="{B16827E2-DBEB-1149-9AAE-1F7A53DD2148}" type="pres">
      <dgm:prSet presAssocID="{766C77FC-F426-294B-A464-44A88BDBAF94}" presName="hierChild3" presStyleCnt="0"/>
      <dgm:spPr/>
    </dgm:pt>
    <dgm:pt modelId="{B7AA6528-8B2B-8E4B-8C46-4679BED3E890}" type="pres">
      <dgm:prSet presAssocID="{FD53EDBB-8FF3-9043-9251-3F3DDC6DD500}" presName="hierRoot1" presStyleCnt="0">
        <dgm:presLayoutVars>
          <dgm:hierBranch val="init"/>
        </dgm:presLayoutVars>
      </dgm:prSet>
      <dgm:spPr/>
    </dgm:pt>
    <dgm:pt modelId="{1F7E90BE-0291-FB44-AA8B-8BDE04D92E65}" type="pres">
      <dgm:prSet presAssocID="{FD53EDBB-8FF3-9043-9251-3F3DDC6DD500}" presName="rootComposite1" presStyleCnt="0"/>
      <dgm:spPr/>
    </dgm:pt>
    <dgm:pt modelId="{D49B2E9B-132E-1847-9E74-2F0B669BDE48}" type="pres">
      <dgm:prSet presAssocID="{FD53EDBB-8FF3-9043-9251-3F3DDC6DD500}" presName="rootText1" presStyleLbl="node0" presStyleIdx="1" presStyleCnt="2" custLinFactNeighborX="-42120" custLinFactNeighborY="4038">
        <dgm:presLayoutVars>
          <dgm:chPref val="3"/>
        </dgm:presLayoutVars>
      </dgm:prSet>
      <dgm:spPr/>
    </dgm:pt>
    <dgm:pt modelId="{1FF601E1-A17F-E34E-B66B-119829E3FB0F}" type="pres">
      <dgm:prSet presAssocID="{FD53EDBB-8FF3-9043-9251-3F3DDC6DD500}" presName="rootConnector1" presStyleLbl="node1" presStyleIdx="0" presStyleCnt="0"/>
      <dgm:spPr/>
    </dgm:pt>
    <dgm:pt modelId="{0933103A-9B7E-F943-8DB4-176DFA2ED6C6}" type="pres">
      <dgm:prSet presAssocID="{FD53EDBB-8FF3-9043-9251-3F3DDC6DD500}" presName="hierChild2" presStyleCnt="0"/>
      <dgm:spPr/>
    </dgm:pt>
    <dgm:pt modelId="{EFC1234C-EAA8-A242-8501-1E6C419B3F76}" type="pres">
      <dgm:prSet presAssocID="{FD53EDBB-8FF3-9043-9251-3F3DDC6DD500}" presName="hierChild3" presStyleCnt="0"/>
      <dgm:spPr/>
    </dgm:pt>
  </dgm:ptLst>
  <dgm:cxnLst>
    <dgm:cxn modelId="{D2DE7D00-F3E2-F143-8162-C3DF4B385BEC}" type="presOf" srcId="{766C77FC-F426-294B-A464-44A88BDBAF94}" destId="{F18A2B98-1DE3-D34D-AAB6-A974879FDDCF}" srcOrd="1" destOrd="0" presId="urn:microsoft.com/office/officeart/2005/8/layout/orgChart1"/>
    <dgm:cxn modelId="{77D14315-14FF-204A-B109-A20ABFD357CF}" type="presOf" srcId="{291511DA-A955-3C4C-BEE6-1221ECE755F2}" destId="{7AF37D31-FB9D-6544-9916-38BD0AC8F897}" srcOrd="0" destOrd="0" presId="urn:microsoft.com/office/officeart/2005/8/layout/orgChart1"/>
    <dgm:cxn modelId="{31802A1E-82D1-9D4C-BAE5-81853E31A34B}" type="presOf" srcId="{FD53EDBB-8FF3-9043-9251-3F3DDC6DD500}" destId="{D49B2E9B-132E-1847-9E74-2F0B669BDE48}" srcOrd="0" destOrd="0" presId="urn:microsoft.com/office/officeart/2005/8/layout/orgChart1"/>
    <dgm:cxn modelId="{52C91320-78DC-E948-AA86-2BADD6B7E0FA}" type="presOf" srcId="{4841C48D-9410-004F-B730-BB3BEA8DA5D5}" destId="{52DC3F11-7499-2C43-8C53-51D9890C87F2}" srcOrd="0" destOrd="0" presId="urn:microsoft.com/office/officeart/2005/8/layout/orgChart1"/>
    <dgm:cxn modelId="{E9DB4C24-42ED-9A47-BD5F-F76AB7B80531}" type="presOf" srcId="{EE4BE3FD-F857-1C4C-81DB-C13B2BC9272D}" destId="{CCCC6491-07AC-0040-A5F7-97B8C8830BAA}" srcOrd="0" destOrd="0" presId="urn:microsoft.com/office/officeart/2005/8/layout/orgChart1"/>
    <dgm:cxn modelId="{55277C2E-EF60-DA48-AEEB-3167F2D3B1F5}" type="presOf" srcId="{EE4F31F1-8A0E-1343-810A-C08FCC6088A6}" destId="{F6D46399-AFE1-574E-AFE5-65D495427BEC}" srcOrd="0" destOrd="0" presId="urn:microsoft.com/office/officeart/2005/8/layout/orgChart1"/>
    <dgm:cxn modelId="{15BC025C-F2A9-F947-BA77-17AEB4B27E57}" type="presOf" srcId="{24C19653-826E-2145-8413-DA20B25FE19F}" destId="{B25FFE72-3845-CE42-9D9F-B102598279B9}" srcOrd="0" destOrd="0" presId="urn:microsoft.com/office/officeart/2005/8/layout/orgChart1"/>
    <dgm:cxn modelId="{EA05FF42-7242-8F4B-8897-53C7B567F5E0}" type="presOf" srcId="{5157A9FE-0DE9-AD41-9B14-F01BC15AE5C7}" destId="{517043FA-4E95-1240-A983-45DB855EFA0D}" srcOrd="0" destOrd="0" presId="urn:microsoft.com/office/officeart/2005/8/layout/orgChart1"/>
    <dgm:cxn modelId="{3D80BE45-B78F-D644-ADD7-F363FFD39F11}" type="presOf" srcId="{160833EE-F797-4946-91F6-FC361BDB28C0}" destId="{2DE34D9A-B68E-1B4C-9CA3-BFCE192D36FC}" srcOrd="0" destOrd="0" presId="urn:microsoft.com/office/officeart/2005/8/layout/orgChart1"/>
    <dgm:cxn modelId="{1BE93D4E-FE7E-F244-A795-5BA604AC3BBD}" type="presOf" srcId="{BE4B80FB-D9C7-864A-934E-7172A012D3BA}" destId="{86634D58-145D-ED41-B5AF-7A688CFD7233}" srcOrd="1" destOrd="0" presId="urn:microsoft.com/office/officeart/2005/8/layout/orgChart1"/>
    <dgm:cxn modelId="{E6E45651-3B01-0148-A0E4-1E8CF213D497}" srcId="{766C77FC-F426-294B-A464-44A88BDBAF94}" destId="{EE4F31F1-8A0E-1343-810A-C08FCC6088A6}" srcOrd="0" destOrd="0" parTransId="{862336E7-9364-EA41-9174-6075175F62E7}" sibTransId="{40B0B12B-7C2F-8D44-96B3-45B6BA02EC7F}"/>
    <dgm:cxn modelId="{B37D2D54-5222-794B-A3A8-220EF6AF3C55}" type="presOf" srcId="{862336E7-9364-EA41-9174-6075175F62E7}" destId="{1A2AF49B-3029-334A-9FA3-65A79C0E6CB4}" srcOrd="0" destOrd="0" presId="urn:microsoft.com/office/officeart/2005/8/layout/orgChart1"/>
    <dgm:cxn modelId="{6E049157-B173-F247-89CB-E822CA46881D}" srcId="{4841C48D-9410-004F-B730-BB3BEA8DA5D5}" destId="{766C77FC-F426-294B-A464-44A88BDBAF94}" srcOrd="0" destOrd="0" parTransId="{35D1524E-6D30-C34A-B8FE-0199B23A2FC8}" sibTransId="{60AC222C-C520-0D48-99DE-E73AEDC1EF83}"/>
    <dgm:cxn modelId="{B95A4681-5A04-8046-AEA1-1F543E8E5A1E}" srcId="{4841C48D-9410-004F-B730-BB3BEA8DA5D5}" destId="{FD53EDBB-8FF3-9043-9251-3F3DDC6DD500}" srcOrd="1" destOrd="0" parTransId="{E42A45FC-3CDC-6243-BECE-0C2A328C2F3D}" sibTransId="{05FE8F9E-7B4A-4744-BC06-3B159302FB58}"/>
    <dgm:cxn modelId="{AA5BCD8F-8AD9-9D41-B6D4-F7B4EAF6FB20}" type="presOf" srcId="{FD53EDBB-8FF3-9043-9251-3F3DDC6DD500}" destId="{1FF601E1-A17F-E34E-B66B-119829E3FB0F}" srcOrd="1" destOrd="0" presId="urn:microsoft.com/office/officeart/2005/8/layout/orgChart1"/>
    <dgm:cxn modelId="{FBF26690-1167-F644-B4B8-9AC0FD450D21}" type="presOf" srcId="{EE4F31F1-8A0E-1343-810A-C08FCC6088A6}" destId="{B94BA59E-F05F-4F42-8A9C-23DCC9A38926}" srcOrd="1" destOrd="0" presId="urn:microsoft.com/office/officeart/2005/8/layout/orgChart1"/>
    <dgm:cxn modelId="{66D9DAA0-B486-AB46-80A4-67EBDF3A6B27}" srcId="{766C77FC-F426-294B-A464-44A88BDBAF94}" destId="{EE4BE3FD-F857-1C4C-81DB-C13B2BC9272D}" srcOrd="2" destOrd="0" parTransId="{4E8D3B8D-C129-2A4F-B506-B95D1A724871}" sibTransId="{55813D23-97B6-BB4E-A0A1-0FDF5469058C}"/>
    <dgm:cxn modelId="{2A85F6A6-7015-E140-A45E-AFB55F6129F7}" srcId="{766C77FC-F426-294B-A464-44A88BDBAF94}" destId="{D1592BCF-7963-CA40-A51A-88074955736C}" srcOrd="4" destOrd="0" parTransId="{291511DA-A955-3C4C-BEE6-1221ECE755F2}" sibTransId="{B5263D1F-27B0-A748-8FC6-42F810859D19}"/>
    <dgm:cxn modelId="{ACED25A8-46B4-8A41-8209-FC395860468A}" type="presOf" srcId="{D1592BCF-7963-CA40-A51A-88074955736C}" destId="{756E3C47-ABD0-5646-82E2-77845BC33509}" srcOrd="0" destOrd="0" presId="urn:microsoft.com/office/officeart/2005/8/layout/orgChart1"/>
    <dgm:cxn modelId="{3957C5A9-E50A-724A-937C-5EE076929C28}" srcId="{766C77FC-F426-294B-A464-44A88BDBAF94}" destId="{24C19653-826E-2145-8413-DA20B25FE19F}" srcOrd="3" destOrd="0" parTransId="{5157A9FE-0DE9-AD41-9B14-F01BC15AE5C7}" sibTransId="{E491C0A6-4D98-A946-972D-8CEBFF76A3FF}"/>
    <dgm:cxn modelId="{1DBAC7B5-B241-4E4B-83C4-970D7212A01E}" type="presOf" srcId="{4E8D3B8D-C129-2A4F-B506-B95D1A724871}" destId="{B25B5E27-EB39-E34D-9656-A3EF89860031}" srcOrd="0" destOrd="0" presId="urn:microsoft.com/office/officeart/2005/8/layout/orgChart1"/>
    <dgm:cxn modelId="{E07988C2-16D1-5042-830D-08DCC44994A7}" type="presOf" srcId="{D1592BCF-7963-CA40-A51A-88074955736C}" destId="{54560A92-5DC1-194B-BB04-892B32CA80FA}" srcOrd="1" destOrd="0" presId="urn:microsoft.com/office/officeart/2005/8/layout/orgChart1"/>
    <dgm:cxn modelId="{2DFC50D0-597A-F645-9F39-F1ED82CD7E93}" type="presOf" srcId="{24C19653-826E-2145-8413-DA20B25FE19F}" destId="{64EDE543-F934-B642-A622-9EE313BDA20E}" srcOrd="1" destOrd="0" presId="urn:microsoft.com/office/officeart/2005/8/layout/orgChart1"/>
    <dgm:cxn modelId="{E2AB9DD2-9CB1-DA45-8B6C-4B1A11733D5F}" type="presOf" srcId="{BE4B80FB-D9C7-864A-934E-7172A012D3BA}" destId="{5BBEFCFA-3723-BE4B-A8BF-2EB79A4EC231}" srcOrd="0" destOrd="0" presId="urn:microsoft.com/office/officeart/2005/8/layout/orgChart1"/>
    <dgm:cxn modelId="{515FBADD-5F3F-5B49-972B-8CB7E578D878}" srcId="{766C77FC-F426-294B-A464-44A88BDBAF94}" destId="{BE4B80FB-D9C7-864A-934E-7172A012D3BA}" srcOrd="1" destOrd="0" parTransId="{160833EE-F797-4946-91F6-FC361BDB28C0}" sibTransId="{87F9E2CE-156F-1F4B-9237-1375662AE989}"/>
    <dgm:cxn modelId="{D88EC2DD-3A4E-004D-BCCD-EE88F04F8528}" type="presOf" srcId="{766C77FC-F426-294B-A464-44A88BDBAF94}" destId="{522F61A5-0A2C-0C41-A989-466E213A7210}" srcOrd="0" destOrd="0" presId="urn:microsoft.com/office/officeart/2005/8/layout/orgChart1"/>
    <dgm:cxn modelId="{143797F5-705F-E94C-B3EC-1DC107EFCDD5}" type="presOf" srcId="{EE4BE3FD-F857-1C4C-81DB-C13B2BC9272D}" destId="{A9729A8C-52D7-7D4B-91E4-4F1304F8EDDB}" srcOrd="1" destOrd="0" presId="urn:microsoft.com/office/officeart/2005/8/layout/orgChart1"/>
    <dgm:cxn modelId="{961D585A-B6C8-3E43-AD07-E71595D922FF}" type="presParOf" srcId="{52DC3F11-7499-2C43-8C53-51D9890C87F2}" destId="{83FCB171-6B40-5941-B009-FA8DE08CCFA6}" srcOrd="0" destOrd="0" presId="urn:microsoft.com/office/officeart/2005/8/layout/orgChart1"/>
    <dgm:cxn modelId="{1BFBA50A-45FF-CD44-B12C-3D6BDC980655}" type="presParOf" srcId="{83FCB171-6B40-5941-B009-FA8DE08CCFA6}" destId="{6E3F6AF7-D1E3-E441-BAE0-76A39FCBCF1C}" srcOrd="0" destOrd="0" presId="urn:microsoft.com/office/officeart/2005/8/layout/orgChart1"/>
    <dgm:cxn modelId="{1F070186-E237-864F-BA99-848654397BDD}" type="presParOf" srcId="{6E3F6AF7-D1E3-E441-BAE0-76A39FCBCF1C}" destId="{522F61A5-0A2C-0C41-A989-466E213A7210}" srcOrd="0" destOrd="0" presId="urn:microsoft.com/office/officeart/2005/8/layout/orgChart1"/>
    <dgm:cxn modelId="{F4185A0A-45A2-F64E-B8A1-0231B67AAFBB}" type="presParOf" srcId="{6E3F6AF7-D1E3-E441-BAE0-76A39FCBCF1C}" destId="{F18A2B98-1DE3-D34D-AAB6-A974879FDDCF}" srcOrd="1" destOrd="0" presId="urn:microsoft.com/office/officeart/2005/8/layout/orgChart1"/>
    <dgm:cxn modelId="{E90054E4-F60D-224A-A6E9-0F1FC82EEEBC}" type="presParOf" srcId="{83FCB171-6B40-5941-B009-FA8DE08CCFA6}" destId="{F3DE4BCF-0BB6-554C-A76A-64C425D2E2EF}" srcOrd="1" destOrd="0" presId="urn:microsoft.com/office/officeart/2005/8/layout/orgChart1"/>
    <dgm:cxn modelId="{41AFDF92-F84B-7C49-ADF0-E2CF4EC63883}" type="presParOf" srcId="{F3DE4BCF-0BB6-554C-A76A-64C425D2E2EF}" destId="{1A2AF49B-3029-334A-9FA3-65A79C0E6CB4}" srcOrd="0" destOrd="0" presId="urn:microsoft.com/office/officeart/2005/8/layout/orgChart1"/>
    <dgm:cxn modelId="{7E09516A-2755-9440-BAA7-5B73C5D17AF6}" type="presParOf" srcId="{F3DE4BCF-0BB6-554C-A76A-64C425D2E2EF}" destId="{760FEB69-897C-8349-A49F-21456B6E22D5}" srcOrd="1" destOrd="0" presId="urn:microsoft.com/office/officeart/2005/8/layout/orgChart1"/>
    <dgm:cxn modelId="{C307608F-4163-C844-A225-8577DCFC190F}" type="presParOf" srcId="{760FEB69-897C-8349-A49F-21456B6E22D5}" destId="{7D86383A-F090-1E44-B040-DA3AB08F6235}" srcOrd="0" destOrd="0" presId="urn:microsoft.com/office/officeart/2005/8/layout/orgChart1"/>
    <dgm:cxn modelId="{16ADE31F-6138-D841-B7F5-0F3EE7309CBF}" type="presParOf" srcId="{7D86383A-F090-1E44-B040-DA3AB08F6235}" destId="{F6D46399-AFE1-574E-AFE5-65D495427BEC}" srcOrd="0" destOrd="0" presId="urn:microsoft.com/office/officeart/2005/8/layout/orgChart1"/>
    <dgm:cxn modelId="{FB8723BF-FDC1-9F4C-82D9-169C696C82B8}" type="presParOf" srcId="{7D86383A-F090-1E44-B040-DA3AB08F6235}" destId="{B94BA59E-F05F-4F42-8A9C-23DCC9A38926}" srcOrd="1" destOrd="0" presId="urn:microsoft.com/office/officeart/2005/8/layout/orgChart1"/>
    <dgm:cxn modelId="{84350312-BBBD-8547-B05A-073D8F1B6138}" type="presParOf" srcId="{760FEB69-897C-8349-A49F-21456B6E22D5}" destId="{F12AF9B7-907D-9946-BAA8-F26B2E2B403B}" srcOrd="1" destOrd="0" presId="urn:microsoft.com/office/officeart/2005/8/layout/orgChart1"/>
    <dgm:cxn modelId="{E0FD1530-AE7C-234F-90CE-E7B5EC23DCB8}" type="presParOf" srcId="{760FEB69-897C-8349-A49F-21456B6E22D5}" destId="{BDB435DC-99AF-0649-8628-530754CDD42D}" srcOrd="2" destOrd="0" presId="urn:microsoft.com/office/officeart/2005/8/layout/orgChart1"/>
    <dgm:cxn modelId="{6B865648-C705-5F45-B444-0D8ED70EE3BF}" type="presParOf" srcId="{F3DE4BCF-0BB6-554C-A76A-64C425D2E2EF}" destId="{2DE34D9A-B68E-1B4C-9CA3-BFCE192D36FC}" srcOrd="2" destOrd="0" presId="urn:microsoft.com/office/officeart/2005/8/layout/orgChart1"/>
    <dgm:cxn modelId="{B960C8FE-0F8A-3643-AC1E-83097765077B}" type="presParOf" srcId="{F3DE4BCF-0BB6-554C-A76A-64C425D2E2EF}" destId="{47F32FE0-A5FD-374B-B4D8-2EE78B26ABE4}" srcOrd="3" destOrd="0" presId="urn:microsoft.com/office/officeart/2005/8/layout/orgChart1"/>
    <dgm:cxn modelId="{ACEAE6A1-9EAB-8248-8FA7-2A4968CC15A2}" type="presParOf" srcId="{47F32FE0-A5FD-374B-B4D8-2EE78B26ABE4}" destId="{6EB2C75E-6D23-1C4C-91AE-9CF1DCDD505A}" srcOrd="0" destOrd="0" presId="urn:microsoft.com/office/officeart/2005/8/layout/orgChart1"/>
    <dgm:cxn modelId="{0EBD0A92-398B-A64D-94CE-C7D5CE655765}" type="presParOf" srcId="{6EB2C75E-6D23-1C4C-91AE-9CF1DCDD505A}" destId="{5BBEFCFA-3723-BE4B-A8BF-2EB79A4EC231}" srcOrd="0" destOrd="0" presId="urn:microsoft.com/office/officeart/2005/8/layout/orgChart1"/>
    <dgm:cxn modelId="{51C65952-37C7-5944-843A-FFE27B1A1CE6}" type="presParOf" srcId="{6EB2C75E-6D23-1C4C-91AE-9CF1DCDD505A}" destId="{86634D58-145D-ED41-B5AF-7A688CFD7233}" srcOrd="1" destOrd="0" presId="urn:microsoft.com/office/officeart/2005/8/layout/orgChart1"/>
    <dgm:cxn modelId="{3EBFD795-8EAB-484B-A2AE-9F704FE8E227}" type="presParOf" srcId="{47F32FE0-A5FD-374B-B4D8-2EE78B26ABE4}" destId="{2F22C786-5E15-F84D-A6CF-00BF32B93E56}" srcOrd="1" destOrd="0" presId="urn:microsoft.com/office/officeart/2005/8/layout/orgChart1"/>
    <dgm:cxn modelId="{5BAF3033-103B-364A-ACB3-8ECA51850E88}" type="presParOf" srcId="{47F32FE0-A5FD-374B-B4D8-2EE78B26ABE4}" destId="{96BE35FA-6445-7547-83AF-A4333D958E14}" srcOrd="2" destOrd="0" presId="urn:microsoft.com/office/officeart/2005/8/layout/orgChart1"/>
    <dgm:cxn modelId="{09B3CD35-0C7F-AC4D-B27E-0413F4CD153B}" type="presParOf" srcId="{F3DE4BCF-0BB6-554C-A76A-64C425D2E2EF}" destId="{B25B5E27-EB39-E34D-9656-A3EF89860031}" srcOrd="4" destOrd="0" presId="urn:microsoft.com/office/officeart/2005/8/layout/orgChart1"/>
    <dgm:cxn modelId="{45AB8E0F-CC03-434C-BDBC-52987E13C034}" type="presParOf" srcId="{F3DE4BCF-0BB6-554C-A76A-64C425D2E2EF}" destId="{47735093-9533-8649-82D7-7CBD6568E4FC}" srcOrd="5" destOrd="0" presId="urn:microsoft.com/office/officeart/2005/8/layout/orgChart1"/>
    <dgm:cxn modelId="{074406DC-5698-7C4D-86AA-B7174D45062C}" type="presParOf" srcId="{47735093-9533-8649-82D7-7CBD6568E4FC}" destId="{F3634E30-0C9F-3E45-9F25-13CFC96370AE}" srcOrd="0" destOrd="0" presId="urn:microsoft.com/office/officeart/2005/8/layout/orgChart1"/>
    <dgm:cxn modelId="{C336FFF1-F2A5-FB45-A494-8CA8972DE3AA}" type="presParOf" srcId="{F3634E30-0C9F-3E45-9F25-13CFC96370AE}" destId="{CCCC6491-07AC-0040-A5F7-97B8C8830BAA}" srcOrd="0" destOrd="0" presId="urn:microsoft.com/office/officeart/2005/8/layout/orgChart1"/>
    <dgm:cxn modelId="{81313F7F-50EA-2043-89D1-67F8DA9C93BA}" type="presParOf" srcId="{F3634E30-0C9F-3E45-9F25-13CFC96370AE}" destId="{A9729A8C-52D7-7D4B-91E4-4F1304F8EDDB}" srcOrd="1" destOrd="0" presId="urn:microsoft.com/office/officeart/2005/8/layout/orgChart1"/>
    <dgm:cxn modelId="{B4020D6A-D04F-9841-895D-2815774B72FE}" type="presParOf" srcId="{47735093-9533-8649-82D7-7CBD6568E4FC}" destId="{4E7D288C-B0D8-D943-A99F-FB8C79BFB775}" srcOrd="1" destOrd="0" presId="urn:microsoft.com/office/officeart/2005/8/layout/orgChart1"/>
    <dgm:cxn modelId="{BA7EF182-7DD9-7141-BDEA-7B3C296E07C7}" type="presParOf" srcId="{47735093-9533-8649-82D7-7CBD6568E4FC}" destId="{1E7C79C8-C632-F543-84BB-2E7F7796DB63}" srcOrd="2" destOrd="0" presId="urn:microsoft.com/office/officeart/2005/8/layout/orgChart1"/>
    <dgm:cxn modelId="{9CC9C1C1-5DC9-5F42-A138-720F6F3310AD}" type="presParOf" srcId="{F3DE4BCF-0BB6-554C-A76A-64C425D2E2EF}" destId="{517043FA-4E95-1240-A983-45DB855EFA0D}" srcOrd="6" destOrd="0" presId="urn:microsoft.com/office/officeart/2005/8/layout/orgChart1"/>
    <dgm:cxn modelId="{EE1DBD5E-F2C8-384E-B699-09097127EDF9}" type="presParOf" srcId="{F3DE4BCF-0BB6-554C-A76A-64C425D2E2EF}" destId="{D1B83348-13A7-014A-AAD8-98619321C37C}" srcOrd="7" destOrd="0" presId="urn:microsoft.com/office/officeart/2005/8/layout/orgChart1"/>
    <dgm:cxn modelId="{2B63889B-E56A-8C4C-AE30-6398BD41F92E}" type="presParOf" srcId="{D1B83348-13A7-014A-AAD8-98619321C37C}" destId="{FFBB82B8-B831-0046-8800-E0F1D4B15257}" srcOrd="0" destOrd="0" presId="urn:microsoft.com/office/officeart/2005/8/layout/orgChart1"/>
    <dgm:cxn modelId="{D1BC5967-1A08-984B-9C79-E9997AED079B}" type="presParOf" srcId="{FFBB82B8-B831-0046-8800-E0F1D4B15257}" destId="{B25FFE72-3845-CE42-9D9F-B102598279B9}" srcOrd="0" destOrd="0" presId="urn:microsoft.com/office/officeart/2005/8/layout/orgChart1"/>
    <dgm:cxn modelId="{6E222928-82A2-094C-A6DA-D7E57CD2266F}" type="presParOf" srcId="{FFBB82B8-B831-0046-8800-E0F1D4B15257}" destId="{64EDE543-F934-B642-A622-9EE313BDA20E}" srcOrd="1" destOrd="0" presId="urn:microsoft.com/office/officeart/2005/8/layout/orgChart1"/>
    <dgm:cxn modelId="{6282F6F2-37DD-FD45-AE1B-B1CDEF83ADAE}" type="presParOf" srcId="{D1B83348-13A7-014A-AAD8-98619321C37C}" destId="{2DE75EB4-1086-6140-ACDC-B407ACE856DA}" srcOrd="1" destOrd="0" presId="urn:microsoft.com/office/officeart/2005/8/layout/orgChart1"/>
    <dgm:cxn modelId="{B6C50321-B9DD-D243-8FAE-D1D82617610E}" type="presParOf" srcId="{D1B83348-13A7-014A-AAD8-98619321C37C}" destId="{AA4CE906-2BA8-CA43-B82A-D87856533567}" srcOrd="2" destOrd="0" presId="urn:microsoft.com/office/officeart/2005/8/layout/orgChart1"/>
    <dgm:cxn modelId="{6EE034A4-AFD3-5341-B23D-8377A887007D}" type="presParOf" srcId="{F3DE4BCF-0BB6-554C-A76A-64C425D2E2EF}" destId="{7AF37D31-FB9D-6544-9916-38BD0AC8F897}" srcOrd="8" destOrd="0" presId="urn:microsoft.com/office/officeart/2005/8/layout/orgChart1"/>
    <dgm:cxn modelId="{6904FFBD-476A-5C41-9007-3CED5DE22695}" type="presParOf" srcId="{F3DE4BCF-0BB6-554C-A76A-64C425D2E2EF}" destId="{1FFCD0B0-4F4B-FB4D-AE73-C97CFD396A63}" srcOrd="9" destOrd="0" presId="urn:microsoft.com/office/officeart/2005/8/layout/orgChart1"/>
    <dgm:cxn modelId="{B10A9DCC-9CD8-C24E-BF1B-23393C06137B}" type="presParOf" srcId="{1FFCD0B0-4F4B-FB4D-AE73-C97CFD396A63}" destId="{603A653B-AAB5-3B4D-8929-AE6E55260844}" srcOrd="0" destOrd="0" presId="urn:microsoft.com/office/officeart/2005/8/layout/orgChart1"/>
    <dgm:cxn modelId="{6058BE39-3D39-584F-B015-A7BDA5A16C73}" type="presParOf" srcId="{603A653B-AAB5-3B4D-8929-AE6E55260844}" destId="{756E3C47-ABD0-5646-82E2-77845BC33509}" srcOrd="0" destOrd="0" presId="urn:microsoft.com/office/officeart/2005/8/layout/orgChart1"/>
    <dgm:cxn modelId="{C2D87A90-455E-764E-8886-317971CF57F2}" type="presParOf" srcId="{603A653B-AAB5-3B4D-8929-AE6E55260844}" destId="{54560A92-5DC1-194B-BB04-892B32CA80FA}" srcOrd="1" destOrd="0" presId="urn:microsoft.com/office/officeart/2005/8/layout/orgChart1"/>
    <dgm:cxn modelId="{1C75840B-7A7D-674E-8F09-EAB942DA5B48}" type="presParOf" srcId="{1FFCD0B0-4F4B-FB4D-AE73-C97CFD396A63}" destId="{7138D8DD-87C6-3A4F-A797-08EB89202333}" srcOrd="1" destOrd="0" presId="urn:microsoft.com/office/officeart/2005/8/layout/orgChart1"/>
    <dgm:cxn modelId="{856D4DEF-BB6B-A34C-92B0-B97ACFBCB091}" type="presParOf" srcId="{1FFCD0B0-4F4B-FB4D-AE73-C97CFD396A63}" destId="{929C4088-B95D-BC46-AB71-302C8BF685B2}" srcOrd="2" destOrd="0" presId="urn:microsoft.com/office/officeart/2005/8/layout/orgChart1"/>
    <dgm:cxn modelId="{B0D7ED67-047E-8045-AD4C-2810D6CC80D7}" type="presParOf" srcId="{83FCB171-6B40-5941-B009-FA8DE08CCFA6}" destId="{B16827E2-DBEB-1149-9AAE-1F7A53DD2148}" srcOrd="2" destOrd="0" presId="urn:microsoft.com/office/officeart/2005/8/layout/orgChart1"/>
    <dgm:cxn modelId="{7E8E2D77-F372-F845-AF78-1B6B9BBAC917}" type="presParOf" srcId="{52DC3F11-7499-2C43-8C53-51D9890C87F2}" destId="{B7AA6528-8B2B-8E4B-8C46-4679BED3E890}" srcOrd="1" destOrd="0" presId="urn:microsoft.com/office/officeart/2005/8/layout/orgChart1"/>
    <dgm:cxn modelId="{4E1836D3-2132-B544-8710-2B5F5009C125}" type="presParOf" srcId="{B7AA6528-8B2B-8E4B-8C46-4679BED3E890}" destId="{1F7E90BE-0291-FB44-AA8B-8BDE04D92E65}" srcOrd="0" destOrd="0" presId="urn:microsoft.com/office/officeart/2005/8/layout/orgChart1"/>
    <dgm:cxn modelId="{759D9340-55F4-2948-9AB4-1155ECA7B532}" type="presParOf" srcId="{1F7E90BE-0291-FB44-AA8B-8BDE04D92E65}" destId="{D49B2E9B-132E-1847-9E74-2F0B669BDE48}" srcOrd="0" destOrd="0" presId="urn:microsoft.com/office/officeart/2005/8/layout/orgChart1"/>
    <dgm:cxn modelId="{6DC02A2A-788E-5243-BC1C-F88D708A62B2}" type="presParOf" srcId="{1F7E90BE-0291-FB44-AA8B-8BDE04D92E65}" destId="{1FF601E1-A17F-E34E-B66B-119829E3FB0F}" srcOrd="1" destOrd="0" presId="urn:microsoft.com/office/officeart/2005/8/layout/orgChart1"/>
    <dgm:cxn modelId="{1ADE0E27-83CE-0942-AC6D-DA81491E7206}" type="presParOf" srcId="{B7AA6528-8B2B-8E4B-8C46-4679BED3E890}" destId="{0933103A-9B7E-F943-8DB4-176DFA2ED6C6}" srcOrd="1" destOrd="0" presId="urn:microsoft.com/office/officeart/2005/8/layout/orgChart1"/>
    <dgm:cxn modelId="{B493A921-EDDE-B842-A04A-467DD2FA47C5}" type="presParOf" srcId="{B7AA6528-8B2B-8E4B-8C46-4679BED3E890}" destId="{EFC1234C-EAA8-A242-8501-1E6C419B3F76}" srcOrd="2" destOrd="0" presId="urn:microsoft.com/office/officeart/2005/8/layout/orgChart1"/>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F37D31-FB9D-6544-9916-38BD0AC8F897}">
      <dsp:nvSpPr>
        <dsp:cNvPr id="0" name=""/>
        <dsp:cNvSpPr/>
      </dsp:nvSpPr>
      <dsp:spPr>
        <a:xfrm>
          <a:off x="4249843" y="900154"/>
          <a:ext cx="5364703" cy="536218"/>
        </a:xfrm>
        <a:custGeom>
          <a:avLst/>
          <a:gdLst/>
          <a:ahLst/>
          <a:cxnLst/>
          <a:rect l="0" t="0" r="0" b="0"/>
          <a:pathLst>
            <a:path>
              <a:moveTo>
                <a:pt x="0" y="0"/>
              </a:moveTo>
              <a:lnTo>
                <a:pt x="0" y="347186"/>
              </a:lnTo>
              <a:lnTo>
                <a:pt x="5364703" y="347186"/>
              </a:lnTo>
              <a:lnTo>
                <a:pt x="5364703" y="53621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7043FA-4E95-1240-A983-45DB855EFA0D}">
      <dsp:nvSpPr>
        <dsp:cNvPr id="0" name=""/>
        <dsp:cNvSpPr/>
      </dsp:nvSpPr>
      <dsp:spPr>
        <a:xfrm>
          <a:off x="4249843" y="900154"/>
          <a:ext cx="3186330" cy="536218"/>
        </a:xfrm>
        <a:custGeom>
          <a:avLst/>
          <a:gdLst/>
          <a:ahLst/>
          <a:cxnLst/>
          <a:rect l="0" t="0" r="0" b="0"/>
          <a:pathLst>
            <a:path>
              <a:moveTo>
                <a:pt x="0" y="0"/>
              </a:moveTo>
              <a:lnTo>
                <a:pt x="0" y="347186"/>
              </a:lnTo>
              <a:lnTo>
                <a:pt x="3186330" y="347186"/>
              </a:lnTo>
              <a:lnTo>
                <a:pt x="3186330" y="53621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25B5E27-EB39-E34D-9656-A3EF89860031}">
      <dsp:nvSpPr>
        <dsp:cNvPr id="0" name=""/>
        <dsp:cNvSpPr/>
      </dsp:nvSpPr>
      <dsp:spPr>
        <a:xfrm>
          <a:off x="4249843" y="900154"/>
          <a:ext cx="1007956" cy="536218"/>
        </a:xfrm>
        <a:custGeom>
          <a:avLst/>
          <a:gdLst/>
          <a:ahLst/>
          <a:cxnLst/>
          <a:rect l="0" t="0" r="0" b="0"/>
          <a:pathLst>
            <a:path>
              <a:moveTo>
                <a:pt x="0" y="0"/>
              </a:moveTo>
              <a:lnTo>
                <a:pt x="0" y="347186"/>
              </a:lnTo>
              <a:lnTo>
                <a:pt x="1007956" y="347186"/>
              </a:lnTo>
              <a:lnTo>
                <a:pt x="1007956" y="53621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DE34D9A-B68E-1B4C-9CA3-BFCE192D36FC}">
      <dsp:nvSpPr>
        <dsp:cNvPr id="0" name=""/>
        <dsp:cNvSpPr/>
      </dsp:nvSpPr>
      <dsp:spPr>
        <a:xfrm>
          <a:off x="3079426" y="900154"/>
          <a:ext cx="1170416" cy="536218"/>
        </a:xfrm>
        <a:custGeom>
          <a:avLst/>
          <a:gdLst/>
          <a:ahLst/>
          <a:cxnLst/>
          <a:rect l="0" t="0" r="0" b="0"/>
          <a:pathLst>
            <a:path>
              <a:moveTo>
                <a:pt x="1170416" y="0"/>
              </a:moveTo>
              <a:lnTo>
                <a:pt x="1170416" y="347186"/>
              </a:lnTo>
              <a:lnTo>
                <a:pt x="0" y="347186"/>
              </a:lnTo>
              <a:lnTo>
                <a:pt x="0" y="53621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A2AF49B-3029-334A-9FA3-65A79C0E6CB4}">
      <dsp:nvSpPr>
        <dsp:cNvPr id="0" name=""/>
        <dsp:cNvSpPr/>
      </dsp:nvSpPr>
      <dsp:spPr>
        <a:xfrm>
          <a:off x="901052" y="900154"/>
          <a:ext cx="3348790" cy="536218"/>
        </a:xfrm>
        <a:custGeom>
          <a:avLst/>
          <a:gdLst/>
          <a:ahLst/>
          <a:cxnLst/>
          <a:rect l="0" t="0" r="0" b="0"/>
          <a:pathLst>
            <a:path>
              <a:moveTo>
                <a:pt x="3348790" y="0"/>
              </a:moveTo>
              <a:lnTo>
                <a:pt x="3348790" y="347186"/>
              </a:lnTo>
              <a:lnTo>
                <a:pt x="0" y="347186"/>
              </a:lnTo>
              <a:lnTo>
                <a:pt x="0" y="53621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22F61A5-0A2C-0C41-A989-466E213A7210}">
      <dsp:nvSpPr>
        <dsp:cNvPr id="0" name=""/>
        <dsp:cNvSpPr/>
      </dsp:nvSpPr>
      <dsp:spPr>
        <a:xfrm>
          <a:off x="3349688" y="0"/>
          <a:ext cx="1800308" cy="900154"/>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GB" sz="1900" kern="1200" dirty="0"/>
            <a:t>Alastair Dewhurst</a:t>
          </a:r>
        </a:p>
        <a:p>
          <a:pPr marL="0" lvl="0" indent="0" algn="ctr" defTabSz="844550">
            <a:lnSpc>
              <a:spcPct val="90000"/>
            </a:lnSpc>
            <a:spcBef>
              <a:spcPct val="0"/>
            </a:spcBef>
            <a:spcAft>
              <a:spcPct val="35000"/>
            </a:spcAft>
            <a:buNone/>
          </a:pPr>
          <a:r>
            <a:rPr lang="en-GB" sz="1900" kern="1200" dirty="0"/>
            <a:t>Theme Lead</a:t>
          </a:r>
        </a:p>
      </dsp:txBody>
      <dsp:txXfrm>
        <a:off x="3349688" y="0"/>
        <a:ext cx="1800308" cy="900154"/>
      </dsp:txXfrm>
    </dsp:sp>
    <dsp:sp modelId="{F6D46399-AFE1-574E-AFE5-65D495427BEC}">
      <dsp:nvSpPr>
        <dsp:cNvPr id="0" name=""/>
        <dsp:cNvSpPr/>
      </dsp:nvSpPr>
      <dsp:spPr>
        <a:xfrm>
          <a:off x="898" y="1436372"/>
          <a:ext cx="1800308" cy="900154"/>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GB" sz="1900" kern="1200" dirty="0"/>
            <a:t>Alastair Dewhurst</a:t>
          </a:r>
        </a:p>
        <a:p>
          <a:pPr marL="0" lvl="0" indent="0" algn="ctr" defTabSz="844550">
            <a:lnSpc>
              <a:spcPct val="90000"/>
            </a:lnSpc>
            <a:spcBef>
              <a:spcPct val="0"/>
            </a:spcBef>
            <a:spcAft>
              <a:spcPct val="35000"/>
            </a:spcAft>
            <a:buNone/>
          </a:pPr>
          <a:r>
            <a:rPr lang="en-GB" sz="1900" kern="1200" dirty="0"/>
            <a:t>Tier-1</a:t>
          </a:r>
        </a:p>
      </dsp:txBody>
      <dsp:txXfrm>
        <a:off x="898" y="1436372"/>
        <a:ext cx="1800308" cy="900154"/>
      </dsp:txXfrm>
    </dsp:sp>
    <dsp:sp modelId="{5BBEFCFA-3723-BE4B-A8BF-2EB79A4EC231}">
      <dsp:nvSpPr>
        <dsp:cNvPr id="0" name=""/>
        <dsp:cNvSpPr/>
      </dsp:nvSpPr>
      <dsp:spPr>
        <a:xfrm>
          <a:off x="2179272" y="1436372"/>
          <a:ext cx="1800308" cy="900154"/>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GB" sz="1900" kern="1200" dirty="0"/>
            <a:t>James Hannah</a:t>
          </a:r>
        </a:p>
        <a:p>
          <a:pPr marL="0" lvl="0" indent="0" algn="ctr" defTabSz="844550">
            <a:lnSpc>
              <a:spcPct val="90000"/>
            </a:lnSpc>
            <a:spcBef>
              <a:spcPct val="0"/>
            </a:spcBef>
            <a:spcAft>
              <a:spcPct val="35000"/>
            </a:spcAft>
            <a:buNone/>
          </a:pPr>
          <a:r>
            <a:rPr lang="en-GB" sz="1900" kern="1200" dirty="0"/>
            <a:t>JASMIN</a:t>
          </a:r>
        </a:p>
      </dsp:txBody>
      <dsp:txXfrm>
        <a:off x="2179272" y="1436372"/>
        <a:ext cx="1800308" cy="900154"/>
      </dsp:txXfrm>
    </dsp:sp>
    <dsp:sp modelId="{CCCC6491-07AC-0040-A5F7-97B8C8830BAA}">
      <dsp:nvSpPr>
        <dsp:cNvPr id="0" name=""/>
        <dsp:cNvSpPr/>
      </dsp:nvSpPr>
      <dsp:spPr>
        <a:xfrm>
          <a:off x="4357645" y="1436372"/>
          <a:ext cx="1800308" cy="900154"/>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GB" sz="1900" kern="1200" dirty="0"/>
            <a:t>Derek Ross</a:t>
          </a:r>
        </a:p>
        <a:p>
          <a:pPr marL="0" lvl="0" indent="0" algn="ctr" defTabSz="844550">
            <a:lnSpc>
              <a:spcPct val="90000"/>
            </a:lnSpc>
            <a:spcBef>
              <a:spcPct val="0"/>
            </a:spcBef>
            <a:spcAft>
              <a:spcPct val="35000"/>
            </a:spcAft>
            <a:buNone/>
          </a:pPr>
          <a:r>
            <a:rPr lang="en-GB" sz="1900" kern="1200" dirty="0"/>
            <a:t>Computing Platforms</a:t>
          </a:r>
        </a:p>
      </dsp:txBody>
      <dsp:txXfrm>
        <a:off x="4357645" y="1436372"/>
        <a:ext cx="1800308" cy="900154"/>
      </dsp:txXfrm>
    </dsp:sp>
    <dsp:sp modelId="{B25FFE72-3845-CE42-9D9F-B102598279B9}">
      <dsp:nvSpPr>
        <dsp:cNvPr id="0" name=""/>
        <dsp:cNvSpPr/>
      </dsp:nvSpPr>
      <dsp:spPr>
        <a:xfrm>
          <a:off x="6536019" y="1436372"/>
          <a:ext cx="1800308" cy="900154"/>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GB" sz="1900" kern="1200" dirty="0"/>
            <a:t>Jeremy Spencer</a:t>
          </a:r>
        </a:p>
        <a:p>
          <a:pPr marL="0" lvl="0" indent="0" algn="ctr" defTabSz="844550">
            <a:lnSpc>
              <a:spcPct val="90000"/>
            </a:lnSpc>
            <a:spcBef>
              <a:spcPct val="0"/>
            </a:spcBef>
            <a:spcAft>
              <a:spcPct val="35000"/>
            </a:spcAft>
            <a:buNone/>
          </a:pPr>
          <a:r>
            <a:rPr lang="en-GB" sz="1900" kern="1200" dirty="0" err="1"/>
            <a:t>DAaaS</a:t>
          </a:r>
          <a:endParaRPr lang="en-GB" sz="1900" kern="1200" dirty="0"/>
        </a:p>
      </dsp:txBody>
      <dsp:txXfrm>
        <a:off x="6536019" y="1436372"/>
        <a:ext cx="1800308" cy="900154"/>
      </dsp:txXfrm>
    </dsp:sp>
    <dsp:sp modelId="{756E3C47-ABD0-5646-82E2-77845BC33509}">
      <dsp:nvSpPr>
        <dsp:cNvPr id="0" name=""/>
        <dsp:cNvSpPr/>
      </dsp:nvSpPr>
      <dsp:spPr>
        <a:xfrm>
          <a:off x="8714392" y="1436372"/>
          <a:ext cx="1800308" cy="900154"/>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GB" sz="1900" kern="1200" dirty="0"/>
            <a:t>Tom Dack</a:t>
          </a:r>
        </a:p>
        <a:p>
          <a:pPr marL="0" lvl="0" indent="0" algn="ctr" defTabSz="844550">
            <a:lnSpc>
              <a:spcPct val="90000"/>
            </a:lnSpc>
            <a:spcBef>
              <a:spcPct val="0"/>
            </a:spcBef>
            <a:spcAft>
              <a:spcPct val="35000"/>
            </a:spcAft>
            <a:buNone/>
          </a:pPr>
          <a:r>
            <a:rPr lang="en-GB" sz="1900" kern="1200" dirty="0"/>
            <a:t>Federating Services</a:t>
          </a:r>
        </a:p>
      </dsp:txBody>
      <dsp:txXfrm>
        <a:off x="8714392" y="1436372"/>
        <a:ext cx="1800308" cy="900154"/>
      </dsp:txXfrm>
    </dsp:sp>
    <dsp:sp modelId="{D49B2E9B-132E-1847-9E74-2F0B669BDE48}">
      <dsp:nvSpPr>
        <dsp:cNvPr id="0" name=""/>
        <dsp:cNvSpPr/>
      </dsp:nvSpPr>
      <dsp:spPr>
        <a:xfrm>
          <a:off x="5777729" y="194501"/>
          <a:ext cx="1800308" cy="900154"/>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GB" sz="1900" kern="1200" dirty="0"/>
            <a:t>John Good</a:t>
          </a:r>
        </a:p>
        <a:p>
          <a:pPr marL="0" lvl="0" indent="0" algn="ctr" defTabSz="844550">
            <a:lnSpc>
              <a:spcPct val="90000"/>
            </a:lnSpc>
            <a:spcBef>
              <a:spcPct val="0"/>
            </a:spcBef>
            <a:spcAft>
              <a:spcPct val="35000"/>
            </a:spcAft>
            <a:buNone/>
          </a:pPr>
          <a:r>
            <a:rPr lang="en-GB" sz="1900" kern="1200" dirty="0"/>
            <a:t>Head of Service Management</a:t>
          </a:r>
        </a:p>
      </dsp:txBody>
      <dsp:txXfrm>
        <a:off x="5777729" y="194501"/>
        <a:ext cx="1800308" cy="90015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90891A3-B3BF-EE4A-B72F-9DC5677D832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5CCA953-6AA9-784D-AA53-0836BF688D6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5219C7E-7B24-274E-8CB7-52C4522250E3}" type="datetimeFigureOut">
              <a:rPr lang="en-US" smtClean="0"/>
              <a:t>4/10/2025</a:t>
            </a:fld>
            <a:endParaRPr lang="en-US"/>
          </a:p>
        </p:txBody>
      </p:sp>
      <p:sp>
        <p:nvSpPr>
          <p:cNvPr id="4" name="Footer Placeholder 3">
            <a:extLst>
              <a:ext uri="{FF2B5EF4-FFF2-40B4-BE49-F238E27FC236}">
                <a16:creationId xmlns:a16="http://schemas.microsoft.com/office/drawing/2014/main" id="{C1F7EFAB-CFCF-A74D-B725-295B520F7A8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F8AB5E6-26B5-1D41-A451-AE363F4C6B0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2741029-40F4-D847-893E-D265EE59D33B}" type="slidenum">
              <a:rPr lang="en-US" smtClean="0"/>
              <a:t>‹#›</a:t>
            </a:fld>
            <a:endParaRPr lang="en-US"/>
          </a:p>
        </p:txBody>
      </p:sp>
    </p:spTree>
    <p:extLst>
      <p:ext uri="{BB962C8B-B14F-4D97-AF65-F5344CB8AC3E}">
        <p14:creationId xmlns:p14="http://schemas.microsoft.com/office/powerpoint/2010/main" val="8391450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a:defRPr>
            </a:lvl1pPr>
          </a:lstStyle>
          <a:p>
            <a:fld id="{48FE9A4A-3203-D544-A0F2-9B4A7A1B021E}" type="datetimeFigureOut">
              <a:rPr lang="en-US" smtClean="0"/>
              <a:pPr/>
              <a:t>4/10/2025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a:defRPr>
            </a:lvl1pPr>
          </a:lstStyle>
          <a:p>
            <a:fld id="{C0F3BA1D-A00F-DB41-84DA-BE26C4853B35}" type="slidenum">
              <a:rPr lang="en-US" smtClean="0"/>
              <a:pPr/>
              <a:t>‹#›</a:t>
            </a:fld>
            <a:endParaRPr lang="en-US"/>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a:p>
        </p:txBody>
      </p:sp>
    </p:spTree>
    <p:extLst>
      <p:ext uri="{BB962C8B-B14F-4D97-AF65-F5344CB8AC3E}">
        <p14:creationId xmlns:p14="http://schemas.microsoft.com/office/powerpoint/2010/main" val="7926725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11</a:t>
            </a:fld>
            <a:endParaRPr lang="en-US"/>
          </a:p>
        </p:txBody>
      </p:sp>
    </p:spTree>
    <p:extLst>
      <p:ext uri="{BB962C8B-B14F-4D97-AF65-F5344CB8AC3E}">
        <p14:creationId xmlns:p14="http://schemas.microsoft.com/office/powerpoint/2010/main" val="3290696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0F3BA1D-A00F-DB41-84DA-BE26C4853B35}" type="slidenum">
              <a:rPr lang="en-US" smtClean="0"/>
              <a:pPr/>
              <a:t>12</a:t>
            </a:fld>
            <a:endParaRPr lang="en-US"/>
          </a:p>
        </p:txBody>
      </p:sp>
    </p:spTree>
    <p:extLst>
      <p:ext uri="{BB962C8B-B14F-4D97-AF65-F5344CB8AC3E}">
        <p14:creationId xmlns:p14="http://schemas.microsoft.com/office/powerpoint/2010/main" val="39966951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B2859B-65D6-C357-8D73-1B1258C4906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521F6C2-AA9F-5845-A1CD-58326B7A56E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D727ADC-A9D0-0F27-C275-EE005B443B87}"/>
              </a:ext>
            </a:extLst>
          </p:cNvPr>
          <p:cNvSpPr>
            <a:spLocks noGrp="1"/>
          </p:cNvSpPr>
          <p:nvPr>
            <p:ph type="body" idx="1"/>
          </p:nvPr>
        </p:nvSpPr>
        <p:spPr/>
        <p:txBody>
          <a:bodyPr/>
          <a:lstStyle/>
          <a:p>
            <a:endParaRPr lang="en-GB" sz="1200" u="none" strike="noStrike" kern="1200">
              <a:solidFill>
                <a:schemeClr val="tx1"/>
              </a:solidFill>
              <a:effectLst/>
              <a:ea typeface="+mn-ea"/>
              <a:cs typeface="+mn-cs"/>
            </a:endParaRPr>
          </a:p>
        </p:txBody>
      </p:sp>
      <p:sp>
        <p:nvSpPr>
          <p:cNvPr id="4" name="Slide Number Placeholder 3">
            <a:extLst>
              <a:ext uri="{FF2B5EF4-FFF2-40B4-BE49-F238E27FC236}">
                <a16:creationId xmlns:a16="http://schemas.microsoft.com/office/drawing/2014/main" id="{34DF58A1-0558-F6D4-2283-880EA8533888}"/>
              </a:ext>
            </a:extLst>
          </p:cNvPr>
          <p:cNvSpPr>
            <a:spLocks noGrp="1"/>
          </p:cNvSpPr>
          <p:nvPr>
            <p:ph type="sldNum" sz="quarter" idx="5"/>
          </p:nvPr>
        </p:nvSpPr>
        <p:spPr/>
        <p:txBody>
          <a:bodyPr/>
          <a:lstStyle/>
          <a:p>
            <a:fld id="{C0F3BA1D-A00F-DB41-84DA-BE26C4853B35}" type="slidenum">
              <a:rPr lang="en-US" smtClean="0"/>
              <a:t>13</a:t>
            </a:fld>
            <a:endParaRPr lang="en-US"/>
          </a:p>
        </p:txBody>
      </p:sp>
    </p:spTree>
    <p:extLst>
      <p:ext uri="{BB962C8B-B14F-4D97-AF65-F5344CB8AC3E}">
        <p14:creationId xmlns:p14="http://schemas.microsoft.com/office/powerpoint/2010/main" val="18654513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CA9951-665D-CE96-88AE-5B620A8178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9F9E4E-75A3-D798-F6A6-46B6DEBE7A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CEB5E83-DA24-BE6B-87BA-F6D124F72D5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2C8C272-A48B-5796-DD94-CEC79B781E7F}"/>
              </a:ext>
            </a:extLst>
          </p:cNvPr>
          <p:cNvSpPr>
            <a:spLocks noGrp="1"/>
          </p:cNvSpPr>
          <p:nvPr>
            <p:ph type="sldNum" sz="quarter" idx="5"/>
          </p:nvPr>
        </p:nvSpPr>
        <p:spPr/>
        <p:txBody>
          <a:bodyPr/>
          <a:lstStyle/>
          <a:p>
            <a:fld id="{C0F3BA1D-A00F-DB41-84DA-BE26C4853B35}" type="slidenum">
              <a:rPr lang="en-US" smtClean="0"/>
              <a:t>14</a:t>
            </a:fld>
            <a:endParaRPr lang="en-US"/>
          </a:p>
        </p:txBody>
      </p:sp>
    </p:spTree>
    <p:extLst>
      <p:ext uri="{BB962C8B-B14F-4D97-AF65-F5344CB8AC3E}">
        <p14:creationId xmlns:p14="http://schemas.microsoft.com/office/powerpoint/2010/main" val="34862399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C6BB47-349B-BAE5-E854-331FA483EF9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F537BD-4750-551E-590A-D0A88935BA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2E13BFA-639C-A362-DB27-DE4D381238F4}"/>
              </a:ext>
            </a:extLst>
          </p:cNvPr>
          <p:cNvSpPr>
            <a:spLocks noGrp="1"/>
          </p:cNvSpPr>
          <p:nvPr>
            <p:ph type="body" idx="1"/>
          </p:nvPr>
        </p:nvSpPr>
        <p:spPr/>
        <p:txBody>
          <a:bodyPr/>
          <a:lstStyle/>
          <a:p>
            <a:r>
              <a:rPr lang="en-GB"/>
              <a:t>Add restrictions on who can create </a:t>
            </a:r>
            <a:r>
              <a:rPr lang="en-GB" err="1"/>
              <a:t>ServiceGroups</a:t>
            </a:r>
            <a:r>
              <a:rPr lang="en-GB"/>
              <a:t> </a:t>
            </a:r>
          </a:p>
          <a:p>
            <a:r>
              <a:rPr lang="en-GB"/>
              <a:t>Add mechanism to manage API credentials</a:t>
            </a:r>
          </a:p>
          <a:p>
            <a:endParaRPr lang="en-GB"/>
          </a:p>
          <a:p>
            <a:r>
              <a:rPr lang="en-GB"/>
              <a:t>Add support for pre selecting endpoints on Downtime pages</a:t>
            </a:r>
          </a:p>
          <a:p>
            <a:r>
              <a:rPr lang="en-GB"/>
              <a:t>Add </a:t>
            </a:r>
            <a:r>
              <a:rPr lang="en-GB" err="1"/>
              <a:t>ServiceTypes</a:t>
            </a:r>
            <a:r>
              <a:rPr lang="en-GB"/>
              <a:t> page for non-admins </a:t>
            </a:r>
          </a:p>
          <a:p>
            <a:endParaRPr lang="en-GB"/>
          </a:p>
          <a:p>
            <a:endParaRPr lang="en-GB"/>
          </a:p>
        </p:txBody>
      </p:sp>
      <p:sp>
        <p:nvSpPr>
          <p:cNvPr id="4" name="Slide Number Placeholder 3">
            <a:extLst>
              <a:ext uri="{FF2B5EF4-FFF2-40B4-BE49-F238E27FC236}">
                <a16:creationId xmlns:a16="http://schemas.microsoft.com/office/drawing/2014/main" id="{4FB82CE0-B924-EB8D-75CB-59155880C23E}"/>
              </a:ext>
            </a:extLst>
          </p:cNvPr>
          <p:cNvSpPr>
            <a:spLocks noGrp="1"/>
          </p:cNvSpPr>
          <p:nvPr>
            <p:ph type="sldNum" sz="quarter" idx="5"/>
          </p:nvPr>
        </p:nvSpPr>
        <p:spPr/>
        <p:txBody>
          <a:bodyPr/>
          <a:lstStyle/>
          <a:p>
            <a:fld id="{C0F3BA1D-A00F-DB41-84DA-BE26C4853B35}" type="slidenum">
              <a:rPr lang="en-US" smtClean="0"/>
              <a:pPr/>
              <a:t>15</a:t>
            </a:fld>
            <a:endParaRPr lang="en-US"/>
          </a:p>
        </p:txBody>
      </p:sp>
    </p:spTree>
    <p:extLst>
      <p:ext uri="{BB962C8B-B14F-4D97-AF65-F5344CB8AC3E}">
        <p14:creationId xmlns:p14="http://schemas.microsoft.com/office/powerpoint/2010/main" val="23629423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B02CA4-23B6-2B15-B673-BA63C167D1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4ABD6C-9DF0-939A-A5A4-4409A33137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B00E4C-137E-F3C6-D083-10DC4B7303E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4F5FB9A-879C-BAD2-5DB0-C626CA05B282}"/>
              </a:ext>
            </a:extLst>
          </p:cNvPr>
          <p:cNvSpPr>
            <a:spLocks noGrp="1"/>
          </p:cNvSpPr>
          <p:nvPr>
            <p:ph type="sldNum" sz="quarter" idx="5"/>
          </p:nvPr>
        </p:nvSpPr>
        <p:spPr/>
        <p:txBody>
          <a:bodyPr/>
          <a:lstStyle/>
          <a:p>
            <a:fld id="{C0F3BA1D-A00F-DB41-84DA-BE26C4853B35}" type="slidenum">
              <a:rPr lang="en-US" smtClean="0"/>
              <a:t>16</a:t>
            </a:fld>
            <a:endParaRPr lang="en-US"/>
          </a:p>
        </p:txBody>
      </p:sp>
    </p:spTree>
    <p:extLst>
      <p:ext uri="{BB962C8B-B14F-4D97-AF65-F5344CB8AC3E}">
        <p14:creationId xmlns:p14="http://schemas.microsoft.com/office/powerpoint/2010/main" val="39176399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0F3BA1D-A00F-DB41-84DA-BE26C4853B35}" type="slidenum">
              <a:rPr lang="en-US" smtClean="0"/>
              <a:pPr/>
              <a:t>17</a:t>
            </a:fld>
            <a:endParaRPr lang="en-US"/>
          </a:p>
        </p:txBody>
      </p:sp>
    </p:spTree>
    <p:extLst>
      <p:ext uri="{BB962C8B-B14F-4D97-AF65-F5344CB8AC3E}">
        <p14:creationId xmlns:p14="http://schemas.microsoft.com/office/powerpoint/2010/main" val="15611639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805501-6055-A184-88D0-4B5B76A095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9A808A-3A1B-7633-60D8-8FD298ABC3B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D78AEAE-F66C-51FE-15DE-E1457B1B1988}"/>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E9D82B9-2A50-2BCC-37DA-3D87AD6D623C}"/>
              </a:ext>
            </a:extLst>
          </p:cNvPr>
          <p:cNvSpPr>
            <a:spLocks noGrp="1"/>
          </p:cNvSpPr>
          <p:nvPr>
            <p:ph type="sldNum" sz="quarter" idx="5"/>
          </p:nvPr>
        </p:nvSpPr>
        <p:spPr/>
        <p:txBody>
          <a:bodyPr/>
          <a:lstStyle/>
          <a:p>
            <a:fld id="{C0F3BA1D-A00F-DB41-84DA-BE26C4853B35}" type="slidenum">
              <a:rPr lang="en-US" smtClean="0"/>
              <a:t>18</a:t>
            </a:fld>
            <a:endParaRPr lang="en-US"/>
          </a:p>
        </p:txBody>
      </p:sp>
    </p:spTree>
    <p:extLst>
      <p:ext uri="{BB962C8B-B14F-4D97-AF65-F5344CB8AC3E}">
        <p14:creationId xmlns:p14="http://schemas.microsoft.com/office/powerpoint/2010/main" val="31675459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07D8B3-0411-44EB-B88E-2E466E974F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3F4516-F715-B039-9676-9903B769F4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7ED705-1762-FBC3-4535-0DE26EC1381A}"/>
              </a:ext>
            </a:extLst>
          </p:cNvPr>
          <p:cNvSpPr>
            <a:spLocks noGrp="1"/>
          </p:cNvSpPr>
          <p:nvPr>
            <p:ph type="body" idx="1"/>
          </p:nvPr>
        </p:nvSpPr>
        <p:spPr/>
        <p:txBody>
          <a:bodyPr/>
          <a:lstStyle/>
          <a:p>
            <a:pPr marL="1200150" lvl="2" indent="-285750">
              <a:buFont typeface="Arial" panose="020B0604020202020204" pitchFamily="34" charset="0"/>
              <a:buChar char="•"/>
            </a:pPr>
            <a:endParaRPr lang="en-GB" dirty="0">
              <a:solidFill>
                <a:srgbClr val="626262"/>
              </a:solidFill>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69F26C2B-BE22-5EFF-5C75-9A65CD436FD4}"/>
              </a:ext>
            </a:extLst>
          </p:cNvPr>
          <p:cNvSpPr>
            <a:spLocks noGrp="1"/>
          </p:cNvSpPr>
          <p:nvPr>
            <p:ph type="sldNum" sz="quarter" idx="5"/>
          </p:nvPr>
        </p:nvSpPr>
        <p:spPr/>
        <p:txBody>
          <a:bodyPr/>
          <a:lstStyle/>
          <a:p>
            <a:fld id="{C0F3BA1D-A00F-DB41-84DA-BE26C4853B35}" type="slidenum">
              <a:rPr lang="en-US" smtClean="0"/>
              <a:pPr/>
              <a:t>19</a:t>
            </a:fld>
            <a:endParaRPr lang="en-US"/>
          </a:p>
        </p:txBody>
      </p:sp>
    </p:spTree>
    <p:extLst>
      <p:ext uri="{BB962C8B-B14F-4D97-AF65-F5344CB8AC3E}">
        <p14:creationId xmlns:p14="http://schemas.microsoft.com/office/powerpoint/2010/main" val="39252145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AB7110-669E-4294-5CBA-8F5CCD0CEDD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1470B42-619D-02EF-13CC-492ED6C6B7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E068B9-EF37-A5CA-869A-2ABC8217908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0B98BA7-1249-5B42-FC35-87BAB76EFD4B}"/>
              </a:ext>
            </a:extLst>
          </p:cNvPr>
          <p:cNvSpPr>
            <a:spLocks noGrp="1"/>
          </p:cNvSpPr>
          <p:nvPr>
            <p:ph type="sldNum" sz="quarter" idx="5"/>
          </p:nvPr>
        </p:nvSpPr>
        <p:spPr/>
        <p:txBody>
          <a:bodyPr/>
          <a:lstStyle/>
          <a:p>
            <a:fld id="{C0F3BA1D-A00F-DB41-84DA-BE26C4853B35}" type="slidenum">
              <a:rPr lang="en-US" smtClean="0"/>
              <a:t>20</a:t>
            </a:fld>
            <a:endParaRPr lang="en-US"/>
          </a:p>
        </p:txBody>
      </p:sp>
    </p:spTree>
    <p:extLst>
      <p:ext uri="{BB962C8B-B14F-4D97-AF65-F5344CB8AC3E}">
        <p14:creationId xmlns:p14="http://schemas.microsoft.com/office/powerpoint/2010/main" val="77602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u="none" strike="noStrike" kern="1200" dirty="0">
              <a:solidFill>
                <a:schemeClr val="tx1"/>
              </a:solidFill>
              <a:effectLst/>
              <a:ea typeface="+mn-ea"/>
              <a:cs typeface="+mn-cs"/>
            </a:endParaRPr>
          </a:p>
        </p:txBody>
      </p:sp>
      <p:sp>
        <p:nvSpPr>
          <p:cNvPr id="4" name="Slide Number Placeholder 3"/>
          <p:cNvSpPr>
            <a:spLocks noGrp="1"/>
          </p:cNvSpPr>
          <p:nvPr>
            <p:ph type="sldNum" sz="quarter" idx="5"/>
          </p:nvPr>
        </p:nvSpPr>
        <p:spPr/>
        <p:txBody>
          <a:bodyPr/>
          <a:lstStyle/>
          <a:p>
            <a:fld id="{C0F3BA1D-A00F-DB41-84DA-BE26C4853B35}" type="slidenum">
              <a:rPr lang="en-US" smtClean="0"/>
              <a:t>3</a:t>
            </a:fld>
            <a:endParaRPr lang="en-US"/>
          </a:p>
        </p:txBody>
      </p:sp>
    </p:spTree>
    <p:extLst>
      <p:ext uri="{BB962C8B-B14F-4D97-AF65-F5344CB8AC3E}">
        <p14:creationId xmlns:p14="http://schemas.microsoft.com/office/powerpoint/2010/main" val="2922559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u="none" strike="noStrike" kern="1200">
              <a:solidFill>
                <a:schemeClr val="tx1"/>
              </a:solidFill>
              <a:effectLst/>
              <a:ea typeface="+mn-ea"/>
              <a:cs typeface="+mn-cs"/>
            </a:endParaRPr>
          </a:p>
        </p:txBody>
      </p:sp>
      <p:sp>
        <p:nvSpPr>
          <p:cNvPr id="4" name="Slide Number Placeholder 3"/>
          <p:cNvSpPr>
            <a:spLocks noGrp="1"/>
          </p:cNvSpPr>
          <p:nvPr>
            <p:ph type="sldNum" sz="quarter" idx="5"/>
          </p:nvPr>
        </p:nvSpPr>
        <p:spPr/>
        <p:txBody>
          <a:bodyPr/>
          <a:lstStyle/>
          <a:p>
            <a:fld id="{C0F3BA1D-A00F-DB41-84DA-BE26C4853B35}" type="slidenum">
              <a:rPr lang="en-US" smtClean="0"/>
              <a:t>21</a:t>
            </a:fld>
            <a:endParaRPr lang="en-US"/>
          </a:p>
        </p:txBody>
      </p:sp>
    </p:spTree>
    <p:extLst>
      <p:ext uri="{BB962C8B-B14F-4D97-AF65-F5344CB8AC3E}">
        <p14:creationId xmlns:p14="http://schemas.microsoft.com/office/powerpoint/2010/main" val="36786226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23</a:t>
            </a:fld>
            <a:endParaRPr lang="en-US"/>
          </a:p>
        </p:txBody>
      </p:sp>
    </p:spTree>
    <p:extLst>
      <p:ext uri="{BB962C8B-B14F-4D97-AF65-F5344CB8AC3E}">
        <p14:creationId xmlns:p14="http://schemas.microsoft.com/office/powerpoint/2010/main" val="25004638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24</a:t>
            </a:fld>
            <a:endParaRPr lang="en-US"/>
          </a:p>
        </p:txBody>
      </p:sp>
    </p:spTree>
    <p:extLst>
      <p:ext uri="{BB962C8B-B14F-4D97-AF65-F5344CB8AC3E}">
        <p14:creationId xmlns:p14="http://schemas.microsoft.com/office/powerpoint/2010/main" val="3375910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4</a:t>
            </a:fld>
            <a:endParaRPr lang="en-US"/>
          </a:p>
        </p:txBody>
      </p:sp>
    </p:spTree>
    <p:extLst>
      <p:ext uri="{BB962C8B-B14F-4D97-AF65-F5344CB8AC3E}">
        <p14:creationId xmlns:p14="http://schemas.microsoft.com/office/powerpoint/2010/main" val="724020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5335CA-26F6-980E-8310-BA929259A5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E0C52F-59AD-9CE9-28E0-5A3976DA922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BE0AFF4-1B6A-97B6-8C9C-E62ED294F5E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2461DF9-7675-B287-5D65-8C2B13CB15E5}"/>
              </a:ext>
            </a:extLst>
          </p:cNvPr>
          <p:cNvSpPr>
            <a:spLocks noGrp="1"/>
          </p:cNvSpPr>
          <p:nvPr>
            <p:ph type="sldNum" sz="quarter" idx="5"/>
          </p:nvPr>
        </p:nvSpPr>
        <p:spPr/>
        <p:txBody>
          <a:bodyPr/>
          <a:lstStyle/>
          <a:p>
            <a:fld id="{C0F3BA1D-A00F-DB41-84DA-BE26C4853B35}" type="slidenum">
              <a:rPr lang="en-US" smtClean="0"/>
              <a:t>5</a:t>
            </a:fld>
            <a:endParaRPr lang="en-US"/>
          </a:p>
        </p:txBody>
      </p:sp>
    </p:spTree>
    <p:extLst>
      <p:ext uri="{BB962C8B-B14F-4D97-AF65-F5344CB8AC3E}">
        <p14:creationId xmlns:p14="http://schemas.microsoft.com/office/powerpoint/2010/main" val="2180732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0F3BA1D-A00F-DB41-84DA-BE26C4853B35}" type="slidenum">
              <a:rPr lang="en-US" smtClean="0"/>
              <a:pPr/>
              <a:t>6</a:t>
            </a:fld>
            <a:endParaRPr lang="en-US"/>
          </a:p>
        </p:txBody>
      </p:sp>
    </p:spTree>
    <p:extLst>
      <p:ext uri="{BB962C8B-B14F-4D97-AF65-F5344CB8AC3E}">
        <p14:creationId xmlns:p14="http://schemas.microsoft.com/office/powerpoint/2010/main" val="39676631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7E839F-F7A0-6D0A-F381-E98C343CC9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9D81F9-AC4A-D5BC-8210-E4CABA7AD6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EFE80C9-B910-DA6D-E8BE-4DBE8666BFEA}"/>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BC67C3F-8A40-14D8-5925-657D4CEB61D3}"/>
              </a:ext>
            </a:extLst>
          </p:cNvPr>
          <p:cNvSpPr>
            <a:spLocks noGrp="1"/>
          </p:cNvSpPr>
          <p:nvPr>
            <p:ph type="sldNum" sz="quarter" idx="5"/>
          </p:nvPr>
        </p:nvSpPr>
        <p:spPr/>
        <p:txBody>
          <a:bodyPr/>
          <a:lstStyle/>
          <a:p>
            <a:fld id="{C0F3BA1D-A00F-DB41-84DA-BE26C4853B35}" type="slidenum">
              <a:rPr lang="en-US" smtClean="0"/>
              <a:pPr/>
              <a:t>7</a:t>
            </a:fld>
            <a:endParaRPr lang="en-US"/>
          </a:p>
        </p:txBody>
      </p:sp>
    </p:spTree>
    <p:extLst>
      <p:ext uri="{BB962C8B-B14F-4D97-AF65-F5344CB8AC3E}">
        <p14:creationId xmlns:p14="http://schemas.microsoft.com/office/powerpoint/2010/main" val="6438862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B9696E-4942-F554-9C8E-C9D8C2AFF50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68673A3-E620-F759-CCE1-BA4CA3734C6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4DBF3A2-5340-AC72-796D-6BB7A3B2071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2FAA18C-4C55-14FE-F332-F501576D70F6}"/>
              </a:ext>
            </a:extLst>
          </p:cNvPr>
          <p:cNvSpPr>
            <a:spLocks noGrp="1"/>
          </p:cNvSpPr>
          <p:nvPr>
            <p:ph type="sldNum" sz="quarter" idx="5"/>
          </p:nvPr>
        </p:nvSpPr>
        <p:spPr/>
        <p:txBody>
          <a:bodyPr/>
          <a:lstStyle/>
          <a:p>
            <a:fld id="{C0F3BA1D-A00F-DB41-84DA-BE26C4853B35}" type="slidenum">
              <a:rPr lang="en-US" smtClean="0"/>
              <a:pPr/>
              <a:t>8</a:t>
            </a:fld>
            <a:endParaRPr lang="en-US"/>
          </a:p>
        </p:txBody>
      </p:sp>
    </p:spTree>
    <p:extLst>
      <p:ext uri="{BB962C8B-B14F-4D97-AF65-F5344CB8AC3E}">
        <p14:creationId xmlns:p14="http://schemas.microsoft.com/office/powerpoint/2010/main" val="2896585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86D4D3-28E5-4968-E9F1-3024BCDC4B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20BFF8-B785-4CE2-4798-5C7BCFB474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2912501-B2CA-E7E2-C528-1A10ADF1FCC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BB109EB-99A8-A492-0AEC-7EF468DF8FAF}"/>
              </a:ext>
            </a:extLst>
          </p:cNvPr>
          <p:cNvSpPr>
            <a:spLocks noGrp="1"/>
          </p:cNvSpPr>
          <p:nvPr>
            <p:ph type="sldNum" sz="quarter" idx="5"/>
          </p:nvPr>
        </p:nvSpPr>
        <p:spPr/>
        <p:txBody>
          <a:bodyPr/>
          <a:lstStyle/>
          <a:p>
            <a:fld id="{C0F3BA1D-A00F-DB41-84DA-BE26C4853B35}" type="slidenum">
              <a:rPr lang="en-US" smtClean="0"/>
              <a:t>9</a:t>
            </a:fld>
            <a:endParaRPr lang="en-US"/>
          </a:p>
        </p:txBody>
      </p:sp>
    </p:spTree>
    <p:extLst>
      <p:ext uri="{BB962C8B-B14F-4D97-AF65-F5344CB8AC3E}">
        <p14:creationId xmlns:p14="http://schemas.microsoft.com/office/powerpoint/2010/main" val="42401869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10</a:t>
            </a:fld>
            <a:endParaRPr lang="en-US"/>
          </a:p>
        </p:txBody>
      </p:sp>
    </p:spTree>
    <p:extLst>
      <p:ext uri="{BB962C8B-B14F-4D97-AF65-F5344CB8AC3E}">
        <p14:creationId xmlns:p14="http://schemas.microsoft.com/office/powerpoint/2010/main" val="38362292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4/10/2025</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29370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4/10/2025</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49145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4/10/2025</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600670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161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51A27-3A46-6548-A658-AF078FEDCD4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53235BA-4644-F742-B68A-58857ABFA7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AA3258F6-501F-DF4D-BC61-AD3F27C1AF26}"/>
              </a:ext>
            </a:extLst>
          </p:cNvPr>
          <p:cNvSpPr>
            <a:spLocks noGrp="1"/>
          </p:cNvSpPr>
          <p:nvPr>
            <p:ph type="dt" sz="half" idx="10"/>
          </p:nvPr>
        </p:nvSpPr>
        <p:spPr/>
        <p:txBody>
          <a:bodyPr/>
          <a:lstStyle/>
          <a:p>
            <a:fld id="{388F4130-B4A6-894D-B490-953E3F85E7B4}" type="datetimeFigureOut">
              <a:rPr lang="en-US" smtClean="0"/>
              <a:t>4/10/2025</a:t>
            </a:fld>
            <a:endParaRPr lang="en-US"/>
          </a:p>
        </p:txBody>
      </p:sp>
      <p:sp>
        <p:nvSpPr>
          <p:cNvPr id="5" name="Footer Placeholder 4">
            <a:extLst>
              <a:ext uri="{FF2B5EF4-FFF2-40B4-BE49-F238E27FC236}">
                <a16:creationId xmlns:a16="http://schemas.microsoft.com/office/drawing/2014/main" id="{B851A04B-89FD-BB4A-BE38-11423AD0E8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282FEF-A672-D74A-818C-FD7E25F8DB7A}"/>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20703971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7BE78-2DAE-784C-8BDD-1ACFE932502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B5A6CBD-752B-C54A-9472-476012303DC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7EEB16F-2AF7-AF4F-BAC0-66A9F203FCDF}"/>
              </a:ext>
            </a:extLst>
          </p:cNvPr>
          <p:cNvSpPr>
            <a:spLocks noGrp="1"/>
          </p:cNvSpPr>
          <p:nvPr>
            <p:ph type="dt" sz="half" idx="10"/>
          </p:nvPr>
        </p:nvSpPr>
        <p:spPr/>
        <p:txBody>
          <a:bodyPr/>
          <a:lstStyle/>
          <a:p>
            <a:fld id="{388F4130-B4A6-894D-B490-953E3F85E7B4}" type="datetimeFigureOut">
              <a:rPr lang="en-US" smtClean="0"/>
              <a:t>4/10/2025</a:t>
            </a:fld>
            <a:endParaRPr lang="en-US"/>
          </a:p>
        </p:txBody>
      </p:sp>
      <p:sp>
        <p:nvSpPr>
          <p:cNvPr id="5" name="Footer Placeholder 4">
            <a:extLst>
              <a:ext uri="{FF2B5EF4-FFF2-40B4-BE49-F238E27FC236}">
                <a16:creationId xmlns:a16="http://schemas.microsoft.com/office/drawing/2014/main" id="{23C97A28-8E57-8849-B304-4BD747CD24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F34E1A-BF2D-3F43-B5E9-97AA6F77E6FA}"/>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32093339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4472D-C6B8-F544-BCBA-6D34B6B81A3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0E73B32-686A-E649-86AB-3479FB66E9E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FF5A8D1-9377-1742-BBD6-21C94A27ED6A}"/>
              </a:ext>
            </a:extLst>
          </p:cNvPr>
          <p:cNvSpPr>
            <a:spLocks noGrp="1"/>
          </p:cNvSpPr>
          <p:nvPr>
            <p:ph type="dt" sz="half" idx="10"/>
          </p:nvPr>
        </p:nvSpPr>
        <p:spPr/>
        <p:txBody>
          <a:bodyPr/>
          <a:lstStyle/>
          <a:p>
            <a:fld id="{388F4130-B4A6-894D-B490-953E3F85E7B4}" type="datetimeFigureOut">
              <a:rPr lang="en-US" smtClean="0"/>
              <a:t>4/10/2025</a:t>
            </a:fld>
            <a:endParaRPr lang="en-US"/>
          </a:p>
        </p:txBody>
      </p:sp>
      <p:sp>
        <p:nvSpPr>
          <p:cNvPr id="5" name="Footer Placeholder 4">
            <a:extLst>
              <a:ext uri="{FF2B5EF4-FFF2-40B4-BE49-F238E27FC236}">
                <a16:creationId xmlns:a16="http://schemas.microsoft.com/office/drawing/2014/main" id="{B2D9E8E3-692C-EB47-AE32-1D59637AE6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C299E9-66F9-CC49-AF60-86ECA79F2AA8}"/>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26997617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E006E-3602-3240-801F-364000B45F1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C5A57B7-EF2C-3044-B58B-175EDDFEAF5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D875FEF-E26D-7D4C-9207-D0510ACF4D4A}"/>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130407D9-439C-464B-B83C-AD392B6C6CF6}"/>
              </a:ext>
            </a:extLst>
          </p:cNvPr>
          <p:cNvSpPr>
            <a:spLocks noGrp="1"/>
          </p:cNvSpPr>
          <p:nvPr>
            <p:ph type="dt" sz="half" idx="10"/>
          </p:nvPr>
        </p:nvSpPr>
        <p:spPr/>
        <p:txBody>
          <a:bodyPr/>
          <a:lstStyle/>
          <a:p>
            <a:fld id="{388F4130-B4A6-894D-B490-953E3F85E7B4}" type="datetimeFigureOut">
              <a:rPr lang="en-US" smtClean="0"/>
              <a:t>4/10/2025</a:t>
            </a:fld>
            <a:endParaRPr lang="en-US"/>
          </a:p>
        </p:txBody>
      </p:sp>
      <p:sp>
        <p:nvSpPr>
          <p:cNvPr id="6" name="Footer Placeholder 5">
            <a:extLst>
              <a:ext uri="{FF2B5EF4-FFF2-40B4-BE49-F238E27FC236}">
                <a16:creationId xmlns:a16="http://schemas.microsoft.com/office/drawing/2014/main" id="{2AFBC8E8-C96E-A644-AFCF-9A484B2E30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4BDBDA-2F87-E140-8669-57B9B7121EFC}"/>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1156297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C6AA6-F7E1-E941-BB92-88330D63E919}"/>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4413033-E229-2848-A214-6BD8D631DBF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BB6FF0D-44BC-1845-ADBF-A1BDA30F40C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4E43DBC9-6028-9A46-8CF4-7F90F03B2D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B30AFFD-F8E0-FA48-8C05-C1EA3B81749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A2EF13E-80AE-2F4B-99DD-2E1E85DF1FD7}"/>
              </a:ext>
            </a:extLst>
          </p:cNvPr>
          <p:cNvSpPr>
            <a:spLocks noGrp="1"/>
          </p:cNvSpPr>
          <p:nvPr>
            <p:ph type="dt" sz="half" idx="10"/>
          </p:nvPr>
        </p:nvSpPr>
        <p:spPr/>
        <p:txBody>
          <a:bodyPr/>
          <a:lstStyle/>
          <a:p>
            <a:fld id="{388F4130-B4A6-894D-B490-953E3F85E7B4}" type="datetimeFigureOut">
              <a:rPr lang="en-US" smtClean="0"/>
              <a:t>4/10/2025</a:t>
            </a:fld>
            <a:endParaRPr lang="en-US"/>
          </a:p>
        </p:txBody>
      </p:sp>
      <p:sp>
        <p:nvSpPr>
          <p:cNvPr id="8" name="Footer Placeholder 7">
            <a:extLst>
              <a:ext uri="{FF2B5EF4-FFF2-40B4-BE49-F238E27FC236}">
                <a16:creationId xmlns:a16="http://schemas.microsoft.com/office/drawing/2014/main" id="{265D6405-91B4-B742-BE0F-74FC84097E5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647248F-EB72-3A40-8C00-44A631D3466B}"/>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27144871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29E50-BA89-B14D-B9B0-2C2D41422DF0}"/>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B63D20A-A613-5C4C-A2D9-3F3716F248FE}"/>
              </a:ext>
            </a:extLst>
          </p:cNvPr>
          <p:cNvSpPr>
            <a:spLocks noGrp="1"/>
          </p:cNvSpPr>
          <p:nvPr>
            <p:ph type="dt" sz="half" idx="10"/>
          </p:nvPr>
        </p:nvSpPr>
        <p:spPr/>
        <p:txBody>
          <a:bodyPr/>
          <a:lstStyle/>
          <a:p>
            <a:fld id="{388F4130-B4A6-894D-B490-953E3F85E7B4}" type="datetimeFigureOut">
              <a:rPr lang="en-US" smtClean="0"/>
              <a:t>4/10/2025</a:t>
            </a:fld>
            <a:endParaRPr lang="en-US"/>
          </a:p>
        </p:txBody>
      </p:sp>
      <p:sp>
        <p:nvSpPr>
          <p:cNvPr id="4" name="Footer Placeholder 3">
            <a:extLst>
              <a:ext uri="{FF2B5EF4-FFF2-40B4-BE49-F238E27FC236}">
                <a16:creationId xmlns:a16="http://schemas.microsoft.com/office/drawing/2014/main" id="{2B434657-A7D5-C94F-8190-795F9A70A36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7F68932-BF18-6D41-AAA1-AA62712FCFF6}"/>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42766636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04FA24-B38B-8E42-AD9A-46A8FE7451A1}"/>
              </a:ext>
            </a:extLst>
          </p:cNvPr>
          <p:cNvSpPr>
            <a:spLocks noGrp="1"/>
          </p:cNvSpPr>
          <p:nvPr>
            <p:ph type="dt" sz="half" idx="10"/>
          </p:nvPr>
        </p:nvSpPr>
        <p:spPr/>
        <p:txBody>
          <a:bodyPr/>
          <a:lstStyle/>
          <a:p>
            <a:fld id="{388F4130-B4A6-894D-B490-953E3F85E7B4}" type="datetimeFigureOut">
              <a:rPr lang="en-US" smtClean="0"/>
              <a:t>4/10/2025</a:t>
            </a:fld>
            <a:endParaRPr lang="en-US"/>
          </a:p>
        </p:txBody>
      </p:sp>
      <p:sp>
        <p:nvSpPr>
          <p:cNvPr id="3" name="Footer Placeholder 2">
            <a:extLst>
              <a:ext uri="{FF2B5EF4-FFF2-40B4-BE49-F238E27FC236}">
                <a16:creationId xmlns:a16="http://schemas.microsoft.com/office/drawing/2014/main" id="{845B9E2C-DF1C-3348-A7D0-868403EF107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70C3B7E-3AE4-3248-816B-42AEABE3282A}"/>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3016297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4/10/2025</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0239290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46E7B-2B21-4349-A5E8-F51BDA4FDD7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34800EC2-20B6-564C-B497-8BC94D18A0C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A3D7AB7-03F9-CB44-8B65-1FA6515812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8543C11-7DE1-A040-A366-66CFE0770690}"/>
              </a:ext>
            </a:extLst>
          </p:cNvPr>
          <p:cNvSpPr>
            <a:spLocks noGrp="1"/>
          </p:cNvSpPr>
          <p:nvPr>
            <p:ph type="dt" sz="half" idx="10"/>
          </p:nvPr>
        </p:nvSpPr>
        <p:spPr/>
        <p:txBody>
          <a:bodyPr/>
          <a:lstStyle/>
          <a:p>
            <a:fld id="{388F4130-B4A6-894D-B490-953E3F85E7B4}" type="datetimeFigureOut">
              <a:rPr lang="en-US" smtClean="0"/>
              <a:t>4/10/2025</a:t>
            </a:fld>
            <a:endParaRPr lang="en-US"/>
          </a:p>
        </p:txBody>
      </p:sp>
      <p:sp>
        <p:nvSpPr>
          <p:cNvPr id="6" name="Footer Placeholder 5">
            <a:extLst>
              <a:ext uri="{FF2B5EF4-FFF2-40B4-BE49-F238E27FC236}">
                <a16:creationId xmlns:a16="http://schemas.microsoft.com/office/drawing/2014/main" id="{F6F8A39E-CEDC-5D45-B7A7-427E12ADCB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53EE87-F227-0641-991C-BC2504CBAFD1}"/>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34558507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36682-8C5D-5446-8420-6965F374F31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FA959B58-CA83-2541-BFBB-72A596B18F1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269452C-75B1-A440-9A3E-16096BEAA1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03ABED3-0D2E-C24F-AB08-D6551BC9B18D}"/>
              </a:ext>
            </a:extLst>
          </p:cNvPr>
          <p:cNvSpPr>
            <a:spLocks noGrp="1"/>
          </p:cNvSpPr>
          <p:nvPr>
            <p:ph type="dt" sz="half" idx="10"/>
          </p:nvPr>
        </p:nvSpPr>
        <p:spPr/>
        <p:txBody>
          <a:bodyPr/>
          <a:lstStyle/>
          <a:p>
            <a:fld id="{388F4130-B4A6-894D-B490-953E3F85E7B4}" type="datetimeFigureOut">
              <a:rPr lang="en-US" smtClean="0"/>
              <a:t>4/10/2025</a:t>
            </a:fld>
            <a:endParaRPr lang="en-US"/>
          </a:p>
        </p:txBody>
      </p:sp>
      <p:sp>
        <p:nvSpPr>
          <p:cNvPr id="6" name="Footer Placeholder 5">
            <a:extLst>
              <a:ext uri="{FF2B5EF4-FFF2-40B4-BE49-F238E27FC236}">
                <a16:creationId xmlns:a16="http://schemas.microsoft.com/office/drawing/2014/main" id="{9EDB2E6C-CD2C-CD47-A952-D2C835A6B46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ACFB704-2EF3-024E-A7B5-B19083B6B48F}"/>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34004491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64499-2F4D-F54B-B034-112AA6F6780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182BD32-AEFC-9C43-9EC4-4770BA5A5BB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F9B193B-4C5C-8349-A401-B84C817E4DEA}"/>
              </a:ext>
            </a:extLst>
          </p:cNvPr>
          <p:cNvSpPr>
            <a:spLocks noGrp="1"/>
          </p:cNvSpPr>
          <p:nvPr>
            <p:ph type="dt" sz="half" idx="10"/>
          </p:nvPr>
        </p:nvSpPr>
        <p:spPr/>
        <p:txBody>
          <a:bodyPr/>
          <a:lstStyle/>
          <a:p>
            <a:fld id="{388F4130-B4A6-894D-B490-953E3F85E7B4}" type="datetimeFigureOut">
              <a:rPr lang="en-US" smtClean="0"/>
              <a:t>4/10/2025</a:t>
            </a:fld>
            <a:endParaRPr lang="en-US"/>
          </a:p>
        </p:txBody>
      </p:sp>
      <p:sp>
        <p:nvSpPr>
          <p:cNvPr id="5" name="Footer Placeholder 4">
            <a:extLst>
              <a:ext uri="{FF2B5EF4-FFF2-40B4-BE49-F238E27FC236}">
                <a16:creationId xmlns:a16="http://schemas.microsoft.com/office/drawing/2014/main" id="{90025579-668C-6E4A-9506-5AD2E00C52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093645-915D-A945-A086-86CD13508646}"/>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24201992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3D6932E-B973-1440-8C8A-A20FC31CE29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C55602-66E9-6A44-8E3B-7944447C112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4D233EE-C4AC-3944-8F41-167DE075E4B3}"/>
              </a:ext>
            </a:extLst>
          </p:cNvPr>
          <p:cNvSpPr>
            <a:spLocks noGrp="1"/>
          </p:cNvSpPr>
          <p:nvPr>
            <p:ph type="dt" sz="half" idx="10"/>
          </p:nvPr>
        </p:nvSpPr>
        <p:spPr/>
        <p:txBody>
          <a:bodyPr/>
          <a:lstStyle/>
          <a:p>
            <a:fld id="{388F4130-B4A6-894D-B490-953E3F85E7B4}" type="datetimeFigureOut">
              <a:rPr lang="en-US" smtClean="0"/>
              <a:t>4/10/2025</a:t>
            </a:fld>
            <a:endParaRPr lang="en-US"/>
          </a:p>
        </p:txBody>
      </p:sp>
      <p:sp>
        <p:nvSpPr>
          <p:cNvPr id="5" name="Footer Placeholder 4">
            <a:extLst>
              <a:ext uri="{FF2B5EF4-FFF2-40B4-BE49-F238E27FC236}">
                <a16:creationId xmlns:a16="http://schemas.microsoft.com/office/drawing/2014/main" id="{3FFDC9E0-7443-FC45-B98E-6EEECFAD31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0199EE-E38E-C842-82B0-22CAA11BEA07}"/>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20977073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4/10/2025</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363703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4/10/2025</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453743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4/10/2025</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914999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4/10/2025</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1716614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4/10/2025</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9815096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4/10/2025</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075958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4/10/2025</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1189987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4/10/2025</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673849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4/10/2025</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9409198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4/10/2025</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314143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4/10/2025</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6369692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4/10/2025</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1335601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22869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3806709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54860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40536584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a:xfrm>
            <a:off x="4038600" y="6322054"/>
            <a:ext cx="4114800" cy="365125"/>
          </a:xfrm>
          <a:prstGeom prst="rect">
            <a:avLst/>
          </a:prstGeom>
        </p:spPr>
        <p:txBody>
          <a:bodyPr/>
          <a:lstStyle/>
          <a:p>
            <a:r>
              <a:rPr lang="en-US" dirty="0"/>
              <a:t>Alastair Dewhurst, 9</a:t>
            </a:r>
            <a:r>
              <a:rPr lang="en-US" baseline="30000" dirty="0"/>
              <a:t>th</a:t>
            </a:r>
            <a:r>
              <a:rPr lang="en-US" dirty="0"/>
              <a:t> March 2020</a:t>
            </a:r>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a:xfrm>
            <a:off x="11541760" y="182562"/>
            <a:ext cx="462280" cy="365125"/>
          </a:xfrm>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469585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4/10/2025</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59467291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8647368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285874"/>
            <a:ext cx="5181600" cy="489108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285874"/>
            <a:ext cx="5181600" cy="489108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
        <p:nvSpPr>
          <p:cNvPr id="8" name="Footer Placeholder 4">
            <a:extLst>
              <a:ext uri="{FF2B5EF4-FFF2-40B4-BE49-F238E27FC236}">
                <a16:creationId xmlns:a16="http://schemas.microsoft.com/office/drawing/2014/main" id="{C0A2CE04-59A3-C04F-AA6C-DC38E766B889}"/>
              </a:ext>
            </a:extLst>
          </p:cNvPr>
          <p:cNvSpPr>
            <a:spLocks noGrp="1"/>
          </p:cNvSpPr>
          <p:nvPr>
            <p:ph type="ftr" sz="quarter" idx="11"/>
          </p:nvPr>
        </p:nvSpPr>
        <p:spPr>
          <a:xfrm>
            <a:off x="4038600" y="6322054"/>
            <a:ext cx="4114800" cy="365125"/>
          </a:xfrm>
          <a:prstGeom prst="rect">
            <a:avLst/>
          </a:prstGeom>
        </p:spPr>
        <p:txBody>
          <a:bodyPr/>
          <a:lstStyle/>
          <a:p>
            <a:r>
              <a:rPr lang="en-US" dirty="0"/>
              <a:t>Alastair Dewhurst, 9</a:t>
            </a:r>
            <a:r>
              <a:rPr lang="en-US" baseline="30000" dirty="0"/>
              <a:t>th</a:t>
            </a:r>
            <a:r>
              <a:rPr lang="en-US" dirty="0"/>
              <a:t> March 2020</a:t>
            </a:r>
          </a:p>
        </p:txBody>
      </p:sp>
    </p:spTree>
    <p:extLst>
      <p:ext uri="{BB962C8B-B14F-4D97-AF65-F5344CB8AC3E}">
        <p14:creationId xmlns:p14="http://schemas.microsoft.com/office/powerpoint/2010/main" val="32659179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6"/>
            <a:ext cx="10515600" cy="969688"/>
          </a:xfrm>
        </p:spPr>
        <p:txBody>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
        <p:nvSpPr>
          <p:cNvPr id="10" name="Footer Placeholder 4">
            <a:extLst>
              <a:ext uri="{FF2B5EF4-FFF2-40B4-BE49-F238E27FC236}">
                <a16:creationId xmlns:a16="http://schemas.microsoft.com/office/drawing/2014/main" id="{C5F97B46-4485-E047-8737-FACD437EF8FE}"/>
              </a:ext>
            </a:extLst>
          </p:cNvPr>
          <p:cNvSpPr>
            <a:spLocks noGrp="1"/>
          </p:cNvSpPr>
          <p:nvPr>
            <p:ph type="ftr" sz="quarter" idx="11"/>
          </p:nvPr>
        </p:nvSpPr>
        <p:spPr>
          <a:xfrm>
            <a:off x="4038600" y="6322054"/>
            <a:ext cx="4114800" cy="365125"/>
          </a:xfrm>
          <a:prstGeom prst="rect">
            <a:avLst/>
          </a:prstGeom>
        </p:spPr>
        <p:txBody>
          <a:bodyPr/>
          <a:lstStyle/>
          <a:p>
            <a:r>
              <a:rPr lang="en-US" dirty="0"/>
              <a:t>Alastair Dewhurst, 9</a:t>
            </a:r>
            <a:r>
              <a:rPr lang="en-US" baseline="30000" dirty="0"/>
              <a:t>th</a:t>
            </a:r>
            <a:r>
              <a:rPr lang="en-US" dirty="0"/>
              <a:t> March 2020</a:t>
            </a:r>
          </a:p>
        </p:txBody>
      </p:sp>
    </p:spTree>
    <p:extLst>
      <p:ext uri="{BB962C8B-B14F-4D97-AF65-F5344CB8AC3E}">
        <p14:creationId xmlns:p14="http://schemas.microsoft.com/office/powerpoint/2010/main" val="24376095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
        <p:nvSpPr>
          <p:cNvPr id="6" name="Footer Placeholder 4">
            <a:extLst>
              <a:ext uri="{FF2B5EF4-FFF2-40B4-BE49-F238E27FC236}">
                <a16:creationId xmlns:a16="http://schemas.microsoft.com/office/drawing/2014/main" id="{7119D7CA-022A-584B-87B0-B814446D0BD3}"/>
              </a:ext>
            </a:extLst>
          </p:cNvPr>
          <p:cNvSpPr>
            <a:spLocks noGrp="1"/>
          </p:cNvSpPr>
          <p:nvPr>
            <p:ph type="ftr" sz="quarter" idx="11"/>
          </p:nvPr>
        </p:nvSpPr>
        <p:spPr>
          <a:xfrm>
            <a:off x="4038600" y="6322054"/>
            <a:ext cx="4114800" cy="365125"/>
          </a:xfrm>
          <a:prstGeom prst="rect">
            <a:avLst/>
          </a:prstGeom>
        </p:spPr>
        <p:txBody>
          <a:bodyPr/>
          <a:lstStyle/>
          <a:p>
            <a:r>
              <a:rPr lang="en-US" dirty="0"/>
              <a:t>Alastair Dewhurst, 9</a:t>
            </a:r>
            <a:r>
              <a:rPr lang="en-US" baseline="30000" dirty="0"/>
              <a:t>th</a:t>
            </a:r>
            <a:r>
              <a:rPr lang="en-US" dirty="0"/>
              <a:t> March 2020</a:t>
            </a:r>
          </a:p>
        </p:txBody>
      </p:sp>
    </p:spTree>
    <p:extLst>
      <p:ext uri="{BB962C8B-B14F-4D97-AF65-F5344CB8AC3E}">
        <p14:creationId xmlns:p14="http://schemas.microsoft.com/office/powerpoint/2010/main" val="5503417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
        <p:nvSpPr>
          <p:cNvPr id="5" name="Footer Placeholder 4">
            <a:extLst>
              <a:ext uri="{FF2B5EF4-FFF2-40B4-BE49-F238E27FC236}">
                <a16:creationId xmlns:a16="http://schemas.microsoft.com/office/drawing/2014/main" id="{ACFFAF64-DF42-2E47-807F-1272FDA4B18C}"/>
              </a:ext>
            </a:extLst>
          </p:cNvPr>
          <p:cNvSpPr>
            <a:spLocks noGrp="1"/>
          </p:cNvSpPr>
          <p:nvPr>
            <p:ph type="ftr" sz="quarter" idx="11"/>
          </p:nvPr>
        </p:nvSpPr>
        <p:spPr>
          <a:xfrm>
            <a:off x="4038600" y="6322054"/>
            <a:ext cx="4114800" cy="365125"/>
          </a:xfrm>
          <a:prstGeom prst="rect">
            <a:avLst/>
          </a:prstGeom>
        </p:spPr>
        <p:txBody>
          <a:bodyPr/>
          <a:lstStyle/>
          <a:p>
            <a:r>
              <a:rPr lang="en-US" dirty="0"/>
              <a:t>Alastair Dewhurst, 9</a:t>
            </a:r>
            <a:r>
              <a:rPr lang="en-US" baseline="30000" dirty="0"/>
              <a:t>th</a:t>
            </a:r>
            <a:r>
              <a:rPr lang="en-US" dirty="0"/>
              <a:t> March 2020</a:t>
            </a:r>
          </a:p>
        </p:txBody>
      </p:sp>
    </p:spTree>
    <p:extLst>
      <p:ext uri="{BB962C8B-B14F-4D97-AF65-F5344CB8AC3E}">
        <p14:creationId xmlns:p14="http://schemas.microsoft.com/office/powerpoint/2010/main" val="65305875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
        <p:nvSpPr>
          <p:cNvPr id="8" name="Footer Placeholder 4">
            <a:extLst>
              <a:ext uri="{FF2B5EF4-FFF2-40B4-BE49-F238E27FC236}">
                <a16:creationId xmlns:a16="http://schemas.microsoft.com/office/drawing/2014/main" id="{3FA68DFC-A4A9-514B-BCAE-000DBB4A840E}"/>
              </a:ext>
            </a:extLst>
          </p:cNvPr>
          <p:cNvSpPr>
            <a:spLocks noGrp="1"/>
          </p:cNvSpPr>
          <p:nvPr>
            <p:ph type="ftr" sz="quarter" idx="11"/>
          </p:nvPr>
        </p:nvSpPr>
        <p:spPr>
          <a:xfrm>
            <a:off x="4038600" y="6322054"/>
            <a:ext cx="4114800" cy="365125"/>
          </a:xfrm>
          <a:prstGeom prst="rect">
            <a:avLst/>
          </a:prstGeom>
        </p:spPr>
        <p:txBody>
          <a:bodyPr/>
          <a:lstStyle/>
          <a:p>
            <a:r>
              <a:rPr lang="en-US" dirty="0"/>
              <a:t>Alastair Dewhurst, 9</a:t>
            </a:r>
            <a:r>
              <a:rPr lang="en-US" baseline="30000" dirty="0"/>
              <a:t>th</a:t>
            </a:r>
            <a:r>
              <a:rPr lang="en-US" dirty="0"/>
              <a:t> March 2020</a:t>
            </a:r>
          </a:p>
        </p:txBody>
      </p:sp>
    </p:spTree>
    <p:extLst>
      <p:ext uri="{BB962C8B-B14F-4D97-AF65-F5344CB8AC3E}">
        <p14:creationId xmlns:p14="http://schemas.microsoft.com/office/powerpoint/2010/main" val="368470555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
        <p:nvSpPr>
          <p:cNvPr id="8" name="Footer Placeholder 4">
            <a:extLst>
              <a:ext uri="{FF2B5EF4-FFF2-40B4-BE49-F238E27FC236}">
                <a16:creationId xmlns:a16="http://schemas.microsoft.com/office/drawing/2014/main" id="{11FED766-DADC-604F-A11D-9505DF068B08}"/>
              </a:ext>
            </a:extLst>
          </p:cNvPr>
          <p:cNvSpPr>
            <a:spLocks noGrp="1"/>
          </p:cNvSpPr>
          <p:nvPr>
            <p:ph type="ftr" sz="quarter" idx="11"/>
          </p:nvPr>
        </p:nvSpPr>
        <p:spPr>
          <a:xfrm>
            <a:off x="4038600" y="6322054"/>
            <a:ext cx="4114800" cy="365125"/>
          </a:xfrm>
          <a:prstGeom prst="rect">
            <a:avLst/>
          </a:prstGeom>
        </p:spPr>
        <p:txBody>
          <a:bodyPr/>
          <a:lstStyle/>
          <a:p>
            <a:r>
              <a:rPr lang="en-US" dirty="0"/>
              <a:t>Alastair Dewhurst, 9</a:t>
            </a:r>
            <a:r>
              <a:rPr lang="en-US" baseline="30000" dirty="0"/>
              <a:t>th</a:t>
            </a:r>
            <a:r>
              <a:rPr lang="en-US" dirty="0"/>
              <a:t> March 2020</a:t>
            </a:r>
          </a:p>
        </p:txBody>
      </p:sp>
    </p:spTree>
    <p:extLst>
      <p:ext uri="{BB962C8B-B14F-4D97-AF65-F5344CB8AC3E}">
        <p14:creationId xmlns:p14="http://schemas.microsoft.com/office/powerpoint/2010/main" val="253312775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
        <p:nvSpPr>
          <p:cNvPr id="7" name="Footer Placeholder 4">
            <a:extLst>
              <a:ext uri="{FF2B5EF4-FFF2-40B4-BE49-F238E27FC236}">
                <a16:creationId xmlns:a16="http://schemas.microsoft.com/office/drawing/2014/main" id="{8C6FA2D3-DEDF-B246-972B-691B3DCD2E6F}"/>
              </a:ext>
            </a:extLst>
          </p:cNvPr>
          <p:cNvSpPr>
            <a:spLocks noGrp="1"/>
          </p:cNvSpPr>
          <p:nvPr>
            <p:ph type="ftr" sz="quarter" idx="11"/>
          </p:nvPr>
        </p:nvSpPr>
        <p:spPr>
          <a:xfrm>
            <a:off x="4038600" y="6322054"/>
            <a:ext cx="4114800" cy="365125"/>
          </a:xfrm>
          <a:prstGeom prst="rect">
            <a:avLst/>
          </a:prstGeom>
        </p:spPr>
        <p:txBody>
          <a:bodyPr/>
          <a:lstStyle/>
          <a:p>
            <a:r>
              <a:rPr lang="en-US" dirty="0"/>
              <a:t>Alastair Dewhurst, 9</a:t>
            </a:r>
            <a:r>
              <a:rPr lang="en-US" baseline="30000" dirty="0"/>
              <a:t>th</a:t>
            </a:r>
            <a:r>
              <a:rPr lang="en-US" dirty="0"/>
              <a:t> March 2020</a:t>
            </a:r>
          </a:p>
        </p:txBody>
      </p:sp>
    </p:spTree>
    <p:extLst>
      <p:ext uri="{BB962C8B-B14F-4D97-AF65-F5344CB8AC3E}">
        <p14:creationId xmlns:p14="http://schemas.microsoft.com/office/powerpoint/2010/main" val="15899571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
        <p:nvSpPr>
          <p:cNvPr id="7" name="Footer Placeholder 4">
            <a:extLst>
              <a:ext uri="{FF2B5EF4-FFF2-40B4-BE49-F238E27FC236}">
                <a16:creationId xmlns:a16="http://schemas.microsoft.com/office/drawing/2014/main" id="{A47261B4-859C-9C47-863F-59A78F2C48BA}"/>
              </a:ext>
            </a:extLst>
          </p:cNvPr>
          <p:cNvSpPr>
            <a:spLocks noGrp="1"/>
          </p:cNvSpPr>
          <p:nvPr>
            <p:ph type="ftr" sz="quarter" idx="11"/>
          </p:nvPr>
        </p:nvSpPr>
        <p:spPr>
          <a:xfrm>
            <a:off x="4038600" y="6322054"/>
            <a:ext cx="4114800" cy="365125"/>
          </a:xfrm>
          <a:prstGeom prst="rect">
            <a:avLst/>
          </a:prstGeom>
        </p:spPr>
        <p:txBody>
          <a:bodyPr/>
          <a:lstStyle/>
          <a:p>
            <a:r>
              <a:rPr lang="en-US" dirty="0"/>
              <a:t>Alastair Dewhurst, 9</a:t>
            </a:r>
            <a:r>
              <a:rPr lang="en-US" baseline="30000" dirty="0"/>
              <a:t>th</a:t>
            </a:r>
            <a:r>
              <a:rPr lang="en-US" dirty="0"/>
              <a:t> March 2020</a:t>
            </a:r>
          </a:p>
        </p:txBody>
      </p:sp>
    </p:spTree>
    <p:extLst>
      <p:ext uri="{BB962C8B-B14F-4D97-AF65-F5344CB8AC3E}">
        <p14:creationId xmlns:p14="http://schemas.microsoft.com/office/powerpoint/2010/main" val="208453536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01904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4/10/2025</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84870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4/10/2025</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18961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4/10/2025</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95455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4/10/2025</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818596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4/10/2025</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85277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2.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theme" Target="../theme/theme3.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theme" Target="../theme/theme4.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image" Target="../media/image5.png"/><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4/10/2025</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8" name="Picture 7">
            <a:extLst>
              <a:ext uri="{FF2B5EF4-FFF2-40B4-BE49-F238E27FC236}">
                <a16:creationId xmlns:a16="http://schemas.microsoft.com/office/drawing/2014/main" id="{4F8177F7-A449-9A4A-A435-C2D7910F8B49}"/>
              </a:ext>
            </a:extLst>
          </p:cNvPr>
          <p:cNvPicPr>
            <a:picLocks noChangeAspect="1"/>
          </p:cNvPicPr>
          <p:nvPr userDrawn="1"/>
        </p:nvPicPr>
        <p:blipFill>
          <a:blip r:embed="rId14"/>
          <a:stretch>
            <a:fillRect/>
          </a:stretch>
        </p:blipFill>
        <p:spPr>
          <a:xfrm>
            <a:off x="93600" y="5760000"/>
            <a:ext cx="2352675" cy="1010412"/>
          </a:xfrm>
          <a:prstGeom prst="rect">
            <a:avLst/>
          </a:prstGeom>
        </p:spPr>
      </p:pic>
    </p:spTree>
    <p:extLst>
      <p:ext uri="{BB962C8B-B14F-4D97-AF65-F5344CB8AC3E}">
        <p14:creationId xmlns:p14="http://schemas.microsoft.com/office/powerpoint/2010/main" val="96768518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9" r:id="rId12"/>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alphaModFix amt="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EF700E1-8806-684B-92DD-38F427D72C7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064E7C5-4BAD-EE4F-97FA-4ABC35C182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C4F891B-020E-3848-8F43-83411742EA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8F4130-B4A6-894D-B490-953E3F85E7B4}" type="datetimeFigureOut">
              <a:rPr lang="en-US" smtClean="0"/>
              <a:t>4/10/2025</a:t>
            </a:fld>
            <a:endParaRPr lang="en-US"/>
          </a:p>
        </p:txBody>
      </p:sp>
      <p:sp>
        <p:nvSpPr>
          <p:cNvPr id="5" name="Footer Placeholder 4">
            <a:extLst>
              <a:ext uri="{FF2B5EF4-FFF2-40B4-BE49-F238E27FC236}">
                <a16:creationId xmlns:a16="http://schemas.microsoft.com/office/drawing/2014/main" id="{55EB35C3-6F52-0E4C-9B18-32A0FD1E72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EF25824-A379-764C-93C6-08FD5AE01C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036594-A73E-E649-A4D8-85AD0E0F546E}" type="slidenum">
              <a:rPr lang="en-US" smtClean="0"/>
              <a:t>‹#›</a:t>
            </a:fld>
            <a:endParaRPr lang="en-US"/>
          </a:p>
        </p:txBody>
      </p:sp>
      <p:pic>
        <p:nvPicPr>
          <p:cNvPr id="9" name="Picture 8">
            <a:extLst>
              <a:ext uri="{FF2B5EF4-FFF2-40B4-BE49-F238E27FC236}">
                <a16:creationId xmlns:a16="http://schemas.microsoft.com/office/drawing/2014/main" id="{F7E8E88D-0124-334D-9A62-B379BDAB517D}"/>
              </a:ext>
            </a:extLst>
          </p:cNvPr>
          <p:cNvPicPr>
            <a:picLocks noChangeAspect="1"/>
          </p:cNvPicPr>
          <p:nvPr userDrawn="1"/>
        </p:nvPicPr>
        <p:blipFill>
          <a:blip r:embed="rId14"/>
          <a:stretch>
            <a:fillRect/>
          </a:stretch>
        </p:blipFill>
        <p:spPr>
          <a:xfrm>
            <a:off x="97200" y="5760000"/>
            <a:ext cx="2338676" cy="1004400"/>
          </a:xfrm>
          <a:prstGeom prst="rect">
            <a:avLst/>
          </a:prstGeom>
        </p:spPr>
      </p:pic>
    </p:spTree>
    <p:extLst>
      <p:ext uri="{BB962C8B-B14F-4D97-AF65-F5344CB8AC3E}">
        <p14:creationId xmlns:p14="http://schemas.microsoft.com/office/powerpoint/2010/main" val="4293283017"/>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4/10/2025</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spTree>
    <p:extLst>
      <p:ext uri="{BB962C8B-B14F-4D97-AF65-F5344CB8AC3E}">
        <p14:creationId xmlns:p14="http://schemas.microsoft.com/office/powerpoint/2010/main" val="314338042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220662"/>
            <a:ext cx="10515600" cy="1065212"/>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285874"/>
            <a:ext cx="10515600" cy="4891089"/>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11562080" y="182562"/>
            <a:ext cx="431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fld id="{BBAAB195-B577-5546-8349-9DDA93B6129E}" type="slidenum">
              <a:rPr lang="en-US" smtClean="0"/>
              <a:t>‹#›</a:t>
            </a:fld>
            <a:endParaRPr lang="en-US" dirty="0"/>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515940" y="6194100"/>
            <a:ext cx="2111379" cy="539751"/>
          </a:xfrm>
          <a:prstGeom prst="rect">
            <a:avLst/>
          </a:prstGeom>
        </p:spPr>
      </p:pic>
      <p:pic>
        <p:nvPicPr>
          <p:cNvPr id="1026" name="Picture 2" descr="Image result for GridPP logo">
            <a:extLst>
              <a:ext uri="{FF2B5EF4-FFF2-40B4-BE49-F238E27FC236}">
                <a16:creationId xmlns:a16="http://schemas.microsoft.com/office/drawing/2014/main" id="{4E79E1C3-7C13-A343-B05B-9DFFA9A2C781}"/>
              </a:ext>
            </a:extLst>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9857717" y="6176963"/>
            <a:ext cx="1818343" cy="539751"/>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4">
            <a:extLst>
              <a:ext uri="{FF2B5EF4-FFF2-40B4-BE49-F238E27FC236}">
                <a16:creationId xmlns:a16="http://schemas.microsoft.com/office/drawing/2014/main" id="{590136AD-903A-FD40-8C6C-D6B745641E89}"/>
              </a:ext>
            </a:extLst>
          </p:cNvPr>
          <p:cNvSpPr>
            <a:spLocks noGrp="1"/>
          </p:cNvSpPr>
          <p:nvPr>
            <p:ph type="ftr" sz="quarter" idx="3"/>
          </p:nvPr>
        </p:nvSpPr>
        <p:spPr>
          <a:xfrm>
            <a:off x="4038600" y="6322054"/>
            <a:ext cx="4114800" cy="365125"/>
          </a:xfrm>
          <a:prstGeom prst="rect">
            <a:avLst/>
          </a:prstGeom>
        </p:spPr>
        <p:txBody>
          <a:bodyPr/>
          <a:lstStyle/>
          <a:p>
            <a:r>
              <a:rPr lang="en-US" dirty="0"/>
              <a:t>Alastair Dewhurst, 9</a:t>
            </a:r>
            <a:r>
              <a:rPr lang="en-US" baseline="30000" dirty="0"/>
              <a:t>th</a:t>
            </a:r>
            <a:r>
              <a:rPr lang="en-US" dirty="0"/>
              <a:t> March 2020</a:t>
            </a:r>
          </a:p>
        </p:txBody>
      </p:sp>
    </p:spTree>
    <p:extLst>
      <p:ext uri="{BB962C8B-B14F-4D97-AF65-F5344CB8AC3E}">
        <p14:creationId xmlns:p14="http://schemas.microsoft.com/office/powerpoint/2010/main" val="2279157097"/>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Lst>
  <p:hf hd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1.png"/><Relationship Id="rId4" Type="http://schemas.openxmlformats.org/officeDocument/2006/relationships/image" Target="../media/image7.emf"/></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12.emf"/><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hyperlink" Target="https://twiki.cern.ch/twiki/bin/view/LCG/AccountingClientHEPscoreDeployment"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12.emf"/><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12.emf"/><Relationship Id="rId2" Type="http://schemas.openxmlformats.org/officeDocument/2006/relationships/slideLayout" Target="../slideLayouts/slideLayout12.xml"/><Relationship Id="rId1" Type="http://schemas.openxmlformats.org/officeDocument/2006/relationships/themeOverride" Target="../theme/themeOverride1.xml"/><Relationship Id="rId6" Type="http://schemas.openxmlformats.org/officeDocument/2006/relationships/image" Target="../media/image1.png"/><Relationship Id="rId5" Type="http://schemas.openxmlformats.org/officeDocument/2006/relationships/hyperlink" Target="https://stfc.atlassian.net/servicedesk/customer/portal/31/group/123" TargetMode="External"/><Relationship Id="rId4" Type="http://schemas.openxmlformats.org/officeDocument/2006/relationships/image" Target="../media/image11.emf"/></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12.emf"/><Relationship Id="rId5" Type="http://schemas.openxmlformats.org/officeDocument/2006/relationships/image" Target="../media/image1.png"/><Relationship Id="rId4" Type="http://schemas.openxmlformats.org/officeDocument/2006/relationships/hyperlink" Target="https://stfc.atlassian.net/servicedesk/customer/portal/31/group/120"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hyperlink" Target="https://indico.cern.ch/event/1476120/contributions/6238385/" TargetMode="External"/><Relationship Id="rId2" Type="http://schemas.openxmlformats.org/officeDocument/2006/relationships/diagramData" Target="../diagrams/data1.xml"/><Relationship Id="rId1" Type="http://schemas.openxmlformats.org/officeDocument/2006/relationships/slideLayout" Target="../slideLayouts/slideLayout3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9.xml"/><Relationship Id="rId1" Type="http://schemas.openxmlformats.org/officeDocument/2006/relationships/slideLayout" Target="../slideLayouts/slideLayout12.xml"/><Relationship Id="rId6" Type="http://schemas.openxmlformats.org/officeDocument/2006/relationships/image" Target="../media/image12.emf"/><Relationship Id="rId5" Type="http://schemas.openxmlformats.org/officeDocument/2006/relationships/image" Target="../media/image1.png"/><Relationship Id="rId4" Type="http://schemas.openxmlformats.org/officeDocument/2006/relationships/hyperlink" Target="mailto:support@grid-support.ac.uk"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image" Target="../media/image19.emf"/><Relationship Id="rId5" Type="http://schemas.openxmlformats.org/officeDocument/2006/relationships/image" Target="../media/image1.png"/><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image" Target="../media/image1.png"/><Relationship Id="rId5" Type="http://schemas.openxmlformats.org/officeDocument/2006/relationships/image" Target="../media/image22.png"/><Relationship Id="rId4" Type="http://schemas.openxmlformats.org/officeDocument/2006/relationships/image" Target="../media/image21.emf"/></Relationships>
</file>

<file path=ppt/slides/_rels/slide3.xml.rels><?xml version="1.0" encoding="UTF-8" standalone="yes"?>
<Relationships xmlns="http://schemas.openxmlformats.org/package/2006/relationships"><Relationship Id="rId3" Type="http://schemas.openxmlformats.org/officeDocument/2006/relationships/hyperlink" Target="https://indico.cern.ch/event/1366954/contributions/5852558/"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10.emf"/><Relationship Id="rId4" Type="http://schemas.openxmlformats.org/officeDocument/2006/relationships/image" Target="../media/image9.emf"/></Relationships>
</file>

<file path=ppt/slides/_rels/slide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12.emf"/><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12.emf"/><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8CF5DAF-3795-FB27-298F-7BCE3EB1472F}"/>
              </a:ext>
            </a:extLst>
          </p:cNvPr>
          <p:cNvPicPr>
            <a:picLocks noChangeAspect="1"/>
          </p:cNvPicPr>
          <p:nvPr/>
        </p:nvPicPr>
        <p:blipFill rotWithShape="1">
          <a:blip r:embed="rId4"/>
          <a:srcRect l="7013" t="44946" r="19707" b="27096"/>
          <a:stretch/>
        </p:blipFill>
        <p:spPr>
          <a:xfrm rot="10800000">
            <a:off x="5154052" y="0"/>
            <a:ext cx="6544800" cy="6858000"/>
          </a:xfrm>
          <a:prstGeom prst="rect">
            <a:avLst/>
          </a:prstGeom>
        </p:spPr>
      </p:pic>
      <p:sp>
        <p:nvSpPr>
          <p:cNvPr id="3" name="TextBox 2">
            <a:extLst>
              <a:ext uri="{FF2B5EF4-FFF2-40B4-BE49-F238E27FC236}">
                <a16:creationId xmlns:a16="http://schemas.microsoft.com/office/drawing/2014/main" id="{78DB0FE0-A4AF-D848-8925-91A37993D74D}"/>
              </a:ext>
            </a:extLst>
          </p:cNvPr>
          <p:cNvSpPr txBox="1"/>
          <p:nvPr/>
        </p:nvSpPr>
        <p:spPr>
          <a:xfrm>
            <a:off x="994654" y="2693795"/>
            <a:ext cx="5745669" cy="2308324"/>
          </a:xfrm>
          <a:prstGeom prst="rect">
            <a:avLst/>
          </a:prstGeom>
          <a:noFill/>
        </p:spPr>
        <p:txBody>
          <a:bodyPr wrap="square" rtlCol="0" anchor="t">
            <a:spAutoFit/>
          </a:bodyPr>
          <a:lstStyle/>
          <a:p>
            <a:r>
              <a:rPr lang="en-US" sz="4800" b="1" spc="-150">
                <a:solidFill>
                  <a:srgbClr val="002060"/>
                </a:solidFill>
                <a:latin typeface="Arial" panose="020B0604020202020204" pitchFamily="34" charset="0"/>
                <a:cs typeface="Arial" panose="020B0604020202020204" pitchFamily="34" charset="0"/>
              </a:rPr>
              <a:t>Update from the Federating Services Group at RAL</a:t>
            </a:r>
          </a:p>
        </p:txBody>
      </p:sp>
      <p:sp>
        <p:nvSpPr>
          <p:cNvPr id="5" name="Rectangle 4">
            <a:extLst>
              <a:ext uri="{FF2B5EF4-FFF2-40B4-BE49-F238E27FC236}">
                <a16:creationId xmlns:a16="http://schemas.microsoft.com/office/drawing/2014/main" id="{0BEB0AE4-391E-6F41-84C6-D4EEDF519A31}"/>
              </a:ext>
            </a:extLst>
          </p:cNvPr>
          <p:cNvSpPr/>
          <p:nvPr/>
        </p:nvSpPr>
        <p:spPr>
          <a:xfrm>
            <a:off x="994654" y="5002119"/>
            <a:ext cx="5745669" cy="461665"/>
          </a:xfrm>
          <a:prstGeom prst="rect">
            <a:avLst/>
          </a:prstGeom>
        </p:spPr>
        <p:txBody>
          <a:bodyPr wrap="square">
            <a:spAutoFit/>
          </a:bodyPr>
          <a:lstStyle/>
          <a:p>
            <a:r>
              <a:rPr lang="en-GB" sz="2400">
                <a:solidFill>
                  <a:srgbClr val="626262"/>
                </a:solidFill>
                <a:latin typeface="Arial" panose="020B0604020202020204" pitchFamily="34" charset="0"/>
                <a:cs typeface="Arial" panose="020B0604020202020204" pitchFamily="34" charset="0"/>
              </a:rPr>
              <a:t>Greg Corbett</a:t>
            </a:r>
          </a:p>
        </p:txBody>
      </p:sp>
      <p:pic>
        <p:nvPicPr>
          <p:cNvPr id="6" name="Picture 5">
            <a:extLst>
              <a:ext uri="{FF2B5EF4-FFF2-40B4-BE49-F238E27FC236}">
                <a16:creationId xmlns:a16="http://schemas.microsoft.com/office/drawing/2014/main" id="{71905EFB-B6F4-434F-8144-48C5D9C45E4B}"/>
              </a:ext>
            </a:extLst>
          </p:cNvPr>
          <p:cNvPicPr>
            <a:picLocks noChangeAspect="1"/>
          </p:cNvPicPr>
          <p:nvPr/>
        </p:nvPicPr>
        <p:blipFill>
          <a:blip r:embed="rId5"/>
          <a:stretch>
            <a:fillRect/>
          </a:stretch>
        </p:blipFill>
        <p:spPr>
          <a:xfrm>
            <a:off x="146050" y="141003"/>
            <a:ext cx="3619500" cy="1554480"/>
          </a:xfrm>
          <a:prstGeom prst="rect">
            <a:avLst/>
          </a:prstGeom>
        </p:spPr>
      </p:pic>
    </p:spTree>
    <p:extLst>
      <p:ext uri="{BB962C8B-B14F-4D97-AF65-F5344CB8AC3E}">
        <p14:creationId xmlns:p14="http://schemas.microsoft.com/office/powerpoint/2010/main" val="32243825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CFD055A-EE9D-CBD0-B41B-2BA78779EE08}"/>
              </a:ext>
            </a:extLst>
          </p:cNvPr>
          <p:cNvPicPr>
            <a:picLocks noChangeAspect="1"/>
          </p:cNvPicPr>
          <p:nvPr/>
        </p:nvPicPr>
        <p:blipFill rotWithShape="1">
          <a:blip r:embed="rId3"/>
          <a:srcRect l="1309" t="29344" b="4273"/>
          <a:stretch/>
        </p:blipFill>
        <p:spPr>
          <a:xfrm rot="10800000">
            <a:off x="702718" y="-3"/>
            <a:ext cx="11489279" cy="6858002"/>
          </a:xfrm>
          <a:prstGeom prst="rect">
            <a:avLst/>
          </a:prstGeom>
        </p:spPr>
      </p:pic>
      <p:sp>
        <p:nvSpPr>
          <p:cNvPr id="8" name="TextBox 7">
            <a:extLst>
              <a:ext uri="{FF2B5EF4-FFF2-40B4-BE49-F238E27FC236}">
                <a16:creationId xmlns:a16="http://schemas.microsoft.com/office/drawing/2014/main" id="{A1A39C34-E01A-FD49-8603-2E8AE6BB5606}"/>
              </a:ext>
            </a:extLst>
          </p:cNvPr>
          <p:cNvSpPr txBox="1"/>
          <p:nvPr/>
        </p:nvSpPr>
        <p:spPr>
          <a:xfrm>
            <a:off x="972000" y="3189600"/>
            <a:ext cx="8316591" cy="830997"/>
          </a:xfrm>
          <a:prstGeom prst="rect">
            <a:avLst/>
          </a:prstGeom>
          <a:noFill/>
        </p:spPr>
        <p:txBody>
          <a:bodyPr wrap="square" rtlCol="0" anchor="t">
            <a:spAutoFit/>
          </a:bodyPr>
          <a:lstStyle/>
          <a:p>
            <a:r>
              <a:rPr lang="en-US" sz="4800" b="1" spc="-160">
                <a:solidFill>
                  <a:srgbClr val="2E2D62"/>
                </a:solidFill>
                <a:latin typeface="Arial" panose="020B0604020202020204" pitchFamily="34" charset="0"/>
                <a:cs typeface="Arial" panose="020B0604020202020204" pitchFamily="34" charset="0"/>
              </a:rPr>
              <a:t>APEL update</a:t>
            </a:r>
            <a:endParaRPr lang="en-US" sz="4800" b="1" spc="-150">
              <a:solidFill>
                <a:srgbClr val="002060"/>
              </a:solidFill>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1CBAF2C3-EC07-3149-9606-B755707208BA}"/>
              </a:ext>
            </a:extLst>
          </p:cNvPr>
          <p:cNvSpPr/>
          <p:nvPr/>
        </p:nvSpPr>
        <p:spPr>
          <a:xfrm>
            <a:off x="993600" y="4118400"/>
            <a:ext cx="5745669" cy="707886"/>
          </a:xfrm>
          <a:prstGeom prst="rect">
            <a:avLst/>
          </a:prstGeom>
        </p:spPr>
        <p:txBody>
          <a:bodyPr wrap="square">
            <a:spAutoFit/>
          </a:bodyPr>
          <a:lstStyle/>
          <a:p>
            <a:r>
              <a:rPr lang="en-GB" sz="2000">
                <a:solidFill>
                  <a:srgbClr val="626262"/>
                </a:solidFill>
                <a:latin typeface="Arial" panose="020B0604020202020204" pitchFamily="34" charset="0"/>
                <a:cs typeface="Arial" panose="020B0604020202020204" pitchFamily="34" charset="0"/>
              </a:rPr>
              <a:t>“APEL client &amp; Accounting Repository” in GGUS</a:t>
            </a:r>
          </a:p>
          <a:p>
            <a:r>
              <a:rPr lang="en-GB" sz="2000">
                <a:solidFill>
                  <a:srgbClr val="626262"/>
                </a:solidFill>
                <a:latin typeface="Arial" panose="020B0604020202020204" pitchFamily="34" charset="0"/>
                <a:cs typeface="Arial" panose="020B0604020202020204" pitchFamily="34" charset="0"/>
              </a:rPr>
              <a:t>Slides on behalf of Adrian Coveney</a:t>
            </a:r>
          </a:p>
        </p:txBody>
      </p:sp>
      <p:pic>
        <p:nvPicPr>
          <p:cNvPr id="6" name="Picture 5">
            <a:extLst>
              <a:ext uri="{FF2B5EF4-FFF2-40B4-BE49-F238E27FC236}">
                <a16:creationId xmlns:a16="http://schemas.microsoft.com/office/drawing/2014/main" id="{27DEB608-4DB6-BD46-9EA8-B6ACD0AD7131}"/>
              </a:ext>
            </a:extLst>
          </p:cNvPr>
          <p:cNvPicPr>
            <a:picLocks noChangeAspect="1"/>
          </p:cNvPicPr>
          <p:nvPr/>
        </p:nvPicPr>
        <p:blipFill>
          <a:blip r:embed="rId4"/>
          <a:stretch>
            <a:fillRect/>
          </a:stretch>
        </p:blipFill>
        <p:spPr>
          <a:xfrm>
            <a:off x="146050" y="141003"/>
            <a:ext cx="3619500" cy="1554480"/>
          </a:xfrm>
          <a:prstGeom prst="rect">
            <a:avLst/>
          </a:prstGeom>
        </p:spPr>
      </p:pic>
      <p:pic>
        <p:nvPicPr>
          <p:cNvPr id="5" name="Picture 4">
            <a:extLst>
              <a:ext uri="{FF2B5EF4-FFF2-40B4-BE49-F238E27FC236}">
                <a16:creationId xmlns:a16="http://schemas.microsoft.com/office/drawing/2014/main" id="{11B5395C-8EED-44F5-2EA7-0E9C1C54FE9F}"/>
              </a:ext>
            </a:extLst>
          </p:cNvPr>
          <p:cNvPicPr>
            <a:picLocks noChangeAspect="1"/>
          </p:cNvPicPr>
          <p:nvPr/>
        </p:nvPicPr>
        <p:blipFill rotWithShape="1">
          <a:blip r:embed="rId5"/>
          <a:srcRect l="39723" t="3438" r="41861" b="20967"/>
          <a:stretch/>
        </p:blipFill>
        <p:spPr>
          <a:xfrm rot="16200000">
            <a:off x="4189208" y="-1285798"/>
            <a:ext cx="6716998" cy="9288591"/>
          </a:xfrm>
          <a:prstGeom prst="rect">
            <a:avLst/>
          </a:prstGeom>
        </p:spPr>
      </p:pic>
    </p:spTree>
    <p:extLst>
      <p:ext uri="{BB962C8B-B14F-4D97-AF65-F5344CB8AC3E}">
        <p14:creationId xmlns:p14="http://schemas.microsoft.com/office/powerpoint/2010/main" val="19542910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416314" y="1387942"/>
            <a:ext cx="10719460" cy="4447371"/>
          </a:xfrm>
          <a:prstGeom prst="rect">
            <a:avLst/>
          </a:prstGeom>
        </p:spPr>
        <p:txBody>
          <a:bodyPr wrap="square">
            <a:spAutoFit/>
          </a:bodyPr>
          <a:lstStyle/>
          <a:p>
            <a:pPr marL="342900" indent="-342900">
              <a:spcAft>
                <a:spcPts val="600"/>
              </a:spcAft>
              <a:buFont typeface="Arial" panose="020B0604020202020204" pitchFamily="34" charset="0"/>
              <a:buChar char="•"/>
            </a:pPr>
            <a:r>
              <a:rPr lang="en-GB" sz="2400" err="1">
                <a:solidFill>
                  <a:srgbClr val="626262"/>
                </a:solidFill>
                <a:latin typeface="Arial" panose="020B0604020202020204" pitchFamily="34" charset="0"/>
                <a:cs typeface="Arial" panose="020B0604020202020204" pitchFamily="34" charset="0"/>
              </a:rPr>
              <a:t>HEPscore</a:t>
            </a:r>
            <a:r>
              <a:rPr lang="en-GB" sz="2400">
                <a:solidFill>
                  <a:srgbClr val="626262"/>
                </a:solidFill>
                <a:latin typeface="Arial" panose="020B0604020202020204" pitchFamily="34" charset="0"/>
                <a:cs typeface="Arial" panose="020B0604020202020204" pitchFamily="34" charset="0"/>
              </a:rPr>
              <a:t> support was deployed to the Repository w/c 24</a:t>
            </a:r>
            <a:r>
              <a:rPr lang="en-GB" sz="2400" baseline="30000">
                <a:solidFill>
                  <a:srgbClr val="626262"/>
                </a:solidFill>
                <a:latin typeface="Arial" panose="020B0604020202020204" pitchFamily="34" charset="0"/>
                <a:cs typeface="Arial" panose="020B0604020202020204" pitchFamily="34" charset="0"/>
              </a:rPr>
              <a:t>th</a:t>
            </a:r>
            <a:r>
              <a:rPr lang="en-GB" sz="2400">
                <a:solidFill>
                  <a:srgbClr val="626262"/>
                </a:solidFill>
                <a:latin typeface="Arial" panose="020B0604020202020204" pitchFamily="34" charset="0"/>
                <a:cs typeface="Arial" panose="020B0604020202020204" pitchFamily="34" charset="0"/>
              </a:rPr>
              <a:t> March, meaning the new benchmark </a:t>
            </a:r>
            <a:r>
              <a:rPr lang="en-GB" sz="2400" b="1">
                <a:solidFill>
                  <a:srgbClr val="626262"/>
                </a:solidFill>
                <a:latin typeface="Arial" panose="020B0604020202020204" pitchFamily="34" charset="0"/>
                <a:cs typeface="Arial" panose="020B0604020202020204" pitchFamily="34" charset="0"/>
              </a:rPr>
              <a:t>is accepted at the Repository.</a:t>
            </a:r>
            <a:endParaRPr lang="en-GB" sz="2400">
              <a:solidFill>
                <a:srgbClr val="626262"/>
              </a:solidFill>
              <a:latin typeface="Arial" panose="020B0604020202020204" pitchFamily="34" charset="0"/>
              <a:cs typeface="Arial" panose="020B0604020202020204" pitchFamily="34" charset="0"/>
            </a:endParaRPr>
          </a:p>
          <a:p>
            <a:pPr marL="342900" indent="-342900">
              <a:spcAft>
                <a:spcPts val="600"/>
              </a:spcAft>
              <a:buFont typeface="Arial" panose="020B0604020202020204" pitchFamily="34" charset="0"/>
              <a:buChar char="•"/>
            </a:pPr>
            <a:r>
              <a:rPr lang="en-GB" sz="2400">
                <a:solidFill>
                  <a:srgbClr val="626262"/>
                </a:solidFill>
                <a:latin typeface="Arial" panose="020B0604020202020204" pitchFamily="34" charset="0"/>
                <a:cs typeface="Arial" panose="020B0604020202020204" pitchFamily="34" charset="0"/>
              </a:rPr>
              <a:t>The Accounting Portal had issues rolling out the associated changes. </a:t>
            </a:r>
          </a:p>
          <a:p>
            <a:pPr marL="342900" indent="-342900">
              <a:spcAft>
                <a:spcPts val="600"/>
              </a:spcAft>
              <a:buFont typeface="Arial" panose="020B0604020202020204" pitchFamily="34" charset="0"/>
              <a:buChar char="•"/>
            </a:pPr>
            <a:r>
              <a:rPr lang="en-GB" sz="2400">
                <a:solidFill>
                  <a:srgbClr val="626262"/>
                </a:solidFill>
                <a:latin typeface="Arial" panose="020B0604020202020204" pitchFamily="34" charset="0"/>
                <a:cs typeface="Arial" panose="020B0604020202020204" pitchFamily="34" charset="0"/>
              </a:rPr>
              <a:t>These are now resolved, but currently no </a:t>
            </a:r>
            <a:r>
              <a:rPr lang="en-GB" sz="2400" err="1">
                <a:solidFill>
                  <a:srgbClr val="626262"/>
                </a:solidFill>
                <a:latin typeface="Arial" panose="020B0604020202020204" pitchFamily="34" charset="0"/>
                <a:cs typeface="Arial" panose="020B0604020202020204" pitchFamily="34" charset="0"/>
              </a:rPr>
              <a:t>HEPscore</a:t>
            </a:r>
            <a:r>
              <a:rPr lang="en-GB" sz="2400">
                <a:solidFill>
                  <a:srgbClr val="626262"/>
                </a:solidFill>
                <a:latin typeface="Arial" panose="020B0604020202020204" pitchFamily="34" charset="0"/>
                <a:cs typeface="Arial" panose="020B0604020202020204" pitchFamily="34" charset="0"/>
              </a:rPr>
              <a:t> related changes visible in the Portal.</a:t>
            </a:r>
          </a:p>
          <a:p>
            <a:pPr marL="342900" indent="-342900">
              <a:spcAft>
                <a:spcPts val="600"/>
              </a:spcAft>
              <a:buFont typeface="Arial" panose="020B0604020202020204" pitchFamily="34" charset="0"/>
              <a:buChar char="•"/>
            </a:pPr>
            <a:r>
              <a:rPr lang="en-GB" sz="2400">
                <a:solidFill>
                  <a:srgbClr val="626262"/>
                </a:solidFill>
                <a:latin typeface="Arial" panose="020B0604020202020204" pitchFamily="34" charset="0"/>
                <a:cs typeface="Arial" panose="020B0604020202020204" pitchFamily="34" charset="0"/>
              </a:rPr>
              <a:t>Portal should be updated imminently. After that, we will broadcast that the new record format can be accepted and work with WLCG and EGI Ops on a campaign for sites to switch to publishing with HEPscore23</a:t>
            </a:r>
          </a:p>
          <a:p>
            <a:pPr>
              <a:spcAft>
                <a:spcPts val="600"/>
              </a:spcAft>
            </a:pPr>
            <a:endParaRPr lang="en-GB" sz="2400">
              <a:solidFill>
                <a:srgbClr val="626262"/>
              </a:solidFill>
              <a:latin typeface="Arial" panose="020B0604020202020204" pitchFamily="34" charset="0"/>
              <a:cs typeface="Arial" panose="020B0604020202020204" pitchFamily="34" charset="0"/>
            </a:endParaRPr>
          </a:p>
          <a:p>
            <a:pPr>
              <a:spcAft>
                <a:spcPts val="600"/>
              </a:spcAft>
            </a:pPr>
            <a:r>
              <a:rPr lang="en-GB" sz="2400">
                <a:solidFill>
                  <a:srgbClr val="626262"/>
                </a:solidFill>
                <a:latin typeface="Arial" panose="020B0604020202020204" pitchFamily="34" charset="0"/>
                <a:cs typeface="Arial" panose="020B0604020202020204" pitchFamily="34" charset="0"/>
              </a:rPr>
              <a:t>Documentation to start publishing HEPscore23 can be found here:</a:t>
            </a:r>
            <a:r>
              <a:rPr lang="en-GB" sz="1800">
                <a:effectLst/>
                <a:latin typeface="Aptos" panose="020B0004020202020204" pitchFamily="34" charset="0"/>
                <a:ea typeface="Aptos" panose="020B0004020202020204" pitchFamily="34" charset="0"/>
                <a:cs typeface="Aptos" panose="020B0004020202020204" pitchFamily="34" charset="0"/>
              </a:rPr>
              <a:t> </a:t>
            </a:r>
            <a:r>
              <a:rPr lang="en-GB" sz="1800" u="sng">
                <a:solidFill>
                  <a:srgbClr val="467886"/>
                </a:solidFill>
                <a:effectLst/>
                <a:latin typeface="Aptos" panose="020B0004020202020204" pitchFamily="34" charset="0"/>
                <a:ea typeface="Aptos" panose="020B0004020202020204" pitchFamily="34" charset="0"/>
                <a:cs typeface="Aptos" panose="020B0004020202020204" pitchFamily="34" charset="0"/>
                <a:hlinkClick r:id="rId3"/>
              </a:rPr>
              <a:t>https://twiki.cern.ch/twiki/bin/view/LCG/AccountingClientHEPscoreDeployment</a:t>
            </a:r>
            <a:r>
              <a:rPr lang="en-GB" sz="1800">
                <a:effectLst/>
                <a:latin typeface="Aptos" panose="020B0004020202020204" pitchFamily="34" charset="0"/>
                <a:ea typeface="Aptos" panose="020B0004020202020204" pitchFamily="34" charset="0"/>
                <a:cs typeface="Aptos" panose="020B0004020202020204" pitchFamily="34" charset="0"/>
              </a:rPr>
              <a:t> </a:t>
            </a:r>
            <a:endParaRPr lang="en-GB" sz="2400">
              <a:solidFill>
                <a:srgbClr val="626262"/>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67B54F19-1212-9345-95FF-9D2815FD6E96}"/>
              </a:ext>
            </a:extLst>
          </p:cNvPr>
          <p:cNvSpPr txBox="1"/>
          <p:nvPr/>
        </p:nvSpPr>
        <p:spPr>
          <a:xfrm>
            <a:off x="403340" y="345182"/>
            <a:ext cx="8336213" cy="769441"/>
          </a:xfrm>
          <a:prstGeom prst="rect">
            <a:avLst/>
          </a:prstGeom>
          <a:noFill/>
        </p:spPr>
        <p:txBody>
          <a:bodyPr wrap="square" rtlCol="0" anchor="t">
            <a:spAutoFit/>
          </a:bodyPr>
          <a:lstStyle/>
          <a:p>
            <a:r>
              <a:rPr lang="en-US" sz="4400" b="1" spc="-150" err="1">
                <a:solidFill>
                  <a:srgbClr val="2E2D62"/>
                </a:solidFill>
                <a:latin typeface="Arial" panose="020B0604020202020204" pitchFamily="34" charset="0"/>
                <a:cs typeface="Arial" panose="020B0604020202020204" pitchFamily="34" charset="0"/>
              </a:rPr>
              <a:t>HEPscore</a:t>
            </a:r>
            <a:r>
              <a:rPr lang="en-US" sz="4400" b="1" spc="-150">
                <a:solidFill>
                  <a:srgbClr val="2E2D62"/>
                </a:solidFill>
                <a:latin typeface="Arial" panose="020B0604020202020204" pitchFamily="34" charset="0"/>
                <a:cs typeface="Arial" panose="020B0604020202020204" pitchFamily="34" charset="0"/>
              </a:rPr>
              <a:t> Accounting</a:t>
            </a:r>
          </a:p>
        </p:txBody>
      </p:sp>
    </p:spTree>
    <p:extLst>
      <p:ext uri="{BB962C8B-B14F-4D97-AF65-F5344CB8AC3E}">
        <p14:creationId xmlns:p14="http://schemas.microsoft.com/office/powerpoint/2010/main" val="23898493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2BD09D-72D2-E5F5-AF43-2EB1C6297927}"/>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D521A766-D89C-9ACE-772C-A6AB681D0A8D}"/>
              </a:ext>
            </a:extLst>
          </p:cNvPr>
          <p:cNvSpPr/>
          <p:nvPr/>
        </p:nvSpPr>
        <p:spPr>
          <a:xfrm>
            <a:off x="416314" y="1387942"/>
            <a:ext cx="10719460" cy="4093428"/>
          </a:xfrm>
          <a:prstGeom prst="rect">
            <a:avLst/>
          </a:prstGeom>
        </p:spPr>
        <p:txBody>
          <a:bodyPr wrap="square">
            <a:spAutoFit/>
          </a:bodyPr>
          <a:lstStyle/>
          <a:p>
            <a:pPr marL="342900" indent="-342900">
              <a:spcAft>
                <a:spcPts val="600"/>
              </a:spcAft>
              <a:buFont typeface="Arial" panose="020B0604020202020204" pitchFamily="34" charset="0"/>
              <a:buChar char="•"/>
            </a:pPr>
            <a:r>
              <a:rPr lang="en-GB" sz="2400">
                <a:solidFill>
                  <a:srgbClr val="626262"/>
                </a:solidFill>
                <a:latin typeface="Arial" panose="020B0604020202020204" pitchFamily="34" charset="0"/>
                <a:cs typeface="Arial" panose="020B0604020202020204" pitchFamily="34" charset="0"/>
              </a:rPr>
              <a:t>This is our next priority for WLCG accounting</a:t>
            </a:r>
          </a:p>
          <a:p>
            <a:pPr marL="342900" indent="-342900">
              <a:spcAft>
                <a:spcPts val="600"/>
              </a:spcAft>
              <a:buFont typeface="Arial" panose="020B0604020202020204" pitchFamily="34" charset="0"/>
              <a:buChar char="•"/>
            </a:pPr>
            <a:r>
              <a:rPr lang="en-GB" sz="2400">
                <a:solidFill>
                  <a:srgbClr val="626262"/>
                </a:solidFill>
                <a:latin typeface="Arial" panose="020B0604020202020204" pitchFamily="34" charset="0"/>
                <a:cs typeface="Arial" panose="020B0604020202020204" pitchFamily="34" charset="0"/>
              </a:rPr>
              <a:t>Issue around getting VO attributes without VOMS</a:t>
            </a:r>
          </a:p>
          <a:p>
            <a:pPr marL="342900" indent="-342900">
              <a:spcAft>
                <a:spcPts val="600"/>
              </a:spcAft>
              <a:buFont typeface="Arial" panose="020B0604020202020204" pitchFamily="34" charset="0"/>
              <a:buChar char="•"/>
            </a:pPr>
            <a:r>
              <a:rPr lang="en-GB" sz="2400">
                <a:solidFill>
                  <a:srgbClr val="626262"/>
                </a:solidFill>
                <a:latin typeface="Arial" panose="020B0604020202020204" pitchFamily="34" charset="0"/>
                <a:cs typeface="Arial" panose="020B0604020202020204" pitchFamily="34" charset="0"/>
              </a:rPr>
              <a:t>The central accounting system needs these attributes to properly aggregate data and expects them in the records sent from sites</a:t>
            </a:r>
          </a:p>
          <a:p>
            <a:pPr marL="342900" indent="-342900">
              <a:spcAft>
                <a:spcPts val="600"/>
              </a:spcAft>
              <a:buFont typeface="Arial" panose="020B0604020202020204" pitchFamily="34" charset="0"/>
              <a:buChar char="•"/>
            </a:pPr>
            <a:r>
              <a:rPr lang="en-GB" sz="2400">
                <a:solidFill>
                  <a:srgbClr val="626262"/>
                </a:solidFill>
                <a:latin typeface="Arial" panose="020B0604020202020204" pitchFamily="34" charset="0"/>
                <a:cs typeface="Arial" panose="020B0604020202020204" pitchFamily="34" charset="0"/>
              </a:rPr>
              <a:t>As such, the changes needed is in the accounting client (APEL, ARC, custom scripts etc.)</a:t>
            </a:r>
          </a:p>
          <a:p>
            <a:pPr marL="342900" indent="-342900">
              <a:spcAft>
                <a:spcPts val="600"/>
              </a:spcAft>
              <a:buFont typeface="Arial" panose="020B0604020202020204" pitchFamily="34" charset="0"/>
              <a:buChar char="•"/>
            </a:pPr>
            <a:r>
              <a:rPr lang="en-GB" sz="2400">
                <a:solidFill>
                  <a:srgbClr val="626262"/>
                </a:solidFill>
                <a:latin typeface="Arial" panose="020B0604020202020204" pitchFamily="34" charset="0"/>
                <a:cs typeface="Arial" panose="020B0604020202020204" pitchFamily="34" charset="0"/>
              </a:rPr>
              <a:t>We are working with the WLCG </a:t>
            </a:r>
            <a:r>
              <a:rPr lang="en-GB" sz="2400" err="1">
                <a:solidFill>
                  <a:srgbClr val="626262"/>
                </a:solidFill>
                <a:latin typeface="Arial" panose="020B0604020202020204" pitchFamily="34" charset="0"/>
                <a:cs typeface="Arial" panose="020B0604020202020204" pitchFamily="34" charset="0"/>
              </a:rPr>
              <a:t>AuthZ</a:t>
            </a:r>
            <a:r>
              <a:rPr lang="en-GB" sz="2400">
                <a:solidFill>
                  <a:srgbClr val="626262"/>
                </a:solidFill>
                <a:latin typeface="Arial" panose="020B0604020202020204" pitchFamily="34" charset="0"/>
                <a:cs typeface="Arial" panose="020B0604020202020204" pitchFamily="34" charset="0"/>
              </a:rPr>
              <a:t> group, as well as Daniela Bauer and Simon Fayer, to understand the issue and find an interim solution that works with the various accounting systems, clients and token profiles currently in use by WLCG and EGI.</a:t>
            </a:r>
          </a:p>
        </p:txBody>
      </p:sp>
      <p:sp>
        <p:nvSpPr>
          <p:cNvPr id="7" name="TextBox 6">
            <a:extLst>
              <a:ext uri="{FF2B5EF4-FFF2-40B4-BE49-F238E27FC236}">
                <a16:creationId xmlns:a16="http://schemas.microsoft.com/office/drawing/2014/main" id="{E2A6ACEF-A45D-8823-0756-44E4A90C174C}"/>
              </a:ext>
            </a:extLst>
          </p:cNvPr>
          <p:cNvSpPr txBox="1"/>
          <p:nvPr/>
        </p:nvSpPr>
        <p:spPr>
          <a:xfrm>
            <a:off x="403341" y="345182"/>
            <a:ext cx="10895136" cy="769441"/>
          </a:xfrm>
          <a:prstGeom prst="rect">
            <a:avLst/>
          </a:prstGeom>
          <a:noFill/>
        </p:spPr>
        <p:txBody>
          <a:bodyPr wrap="square" rtlCol="0" anchor="t">
            <a:spAutoFit/>
          </a:bodyPr>
          <a:lstStyle/>
          <a:p>
            <a:r>
              <a:rPr lang="en-GB" sz="4400" b="1" spc="-150">
                <a:solidFill>
                  <a:srgbClr val="2E2D62"/>
                </a:solidFill>
                <a:latin typeface="Arial" panose="020B0604020202020204" pitchFamily="34" charset="0"/>
                <a:cs typeface="Arial" panose="020B0604020202020204" pitchFamily="34" charset="0"/>
              </a:rPr>
              <a:t>Post-X.509, non-VOMS, token accounting</a:t>
            </a:r>
          </a:p>
        </p:txBody>
      </p:sp>
    </p:spTree>
    <p:extLst>
      <p:ext uri="{BB962C8B-B14F-4D97-AF65-F5344CB8AC3E}">
        <p14:creationId xmlns:p14="http://schemas.microsoft.com/office/powerpoint/2010/main" val="186051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960E3A-BCFB-C6D0-98E9-86B999AC8EDC}"/>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BF63B46F-E8D8-9AF8-9BD0-AABA1FD8A421}"/>
              </a:ext>
            </a:extLst>
          </p:cNvPr>
          <p:cNvSpPr/>
          <p:nvPr/>
        </p:nvSpPr>
        <p:spPr>
          <a:xfrm>
            <a:off x="427465" y="1401194"/>
            <a:ext cx="10921116" cy="4657685"/>
          </a:xfrm>
          <a:prstGeom prst="rect">
            <a:avLst/>
          </a:prstGeom>
        </p:spPr>
        <p:txBody>
          <a:bodyPr wrap="square">
            <a:spAutoFit/>
          </a:bodyPr>
          <a:lstStyle/>
          <a:p>
            <a:pPr fontAlgn="base">
              <a:spcAft>
                <a:spcPts val="1000"/>
              </a:spcAft>
            </a:pPr>
            <a:r>
              <a:rPr lang="en-GB" sz="3200" b="1" spc="-100">
                <a:solidFill>
                  <a:srgbClr val="1E5DF8"/>
                </a:solidFill>
                <a:latin typeface="Arial" panose="020B0604020202020204" pitchFamily="34" charset="0"/>
                <a:cs typeface="Arial" panose="020B0604020202020204" pitchFamily="34" charset="0"/>
              </a:rPr>
              <a:t>EL7 migration</a:t>
            </a:r>
          </a:p>
          <a:p>
            <a:pPr marL="342900" indent="-342900" fontAlgn="base">
              <a:buFont typeface="Arial" panose="020B0604020202020204" pitchFamily="34" charset="0"/>
              <a:buChar char="•"/>
            </a:pPr>
            <a:r>
              <a:rPr lang="en-GB" sz="2400">
                <a:solidFill>
                  <a:srgbClr val="626262"/>
                </a:solidFill>
                <a:latin typeface="Arial" panose="020B0604020202020204" pitchFamily="34" charset="0"/>
                <a:cs typeface="Arial" panose="020B0604020202020204" pitchFamily="34" charset="0"/>
              </a:rPr>
              <a:t>All central APEL Repository hosts were migrated before Christmas</a:t>
            </a:r>
          </a:p>
          <a:p>
            <a:pPr marL="342900" indent="-342900" fontAlgn="base">
              <a:buFont typeface="Arial" panose="020B0604020202020204" pitchFamily="34" charset="0"/>
              <a:buChar char="•"/>
            </a:pPr>
            <a:r>
              <a:rPr lang="en-GB" sz="2400">
                <a:solidFill>
                  <a:srgbClr val="626262"/>
                </a:solidFill>
                <a:latin typeface="Arial" panose="020B0604020202020204" pitchFamily="34" charset="0"/>
                <a:cs typeface="Arial" panose="020B0604020202020204" pitchFamily="34" charset="0"/>
              </a:rPr>
              <a:t>The log and host services monitoring were updated as part of this</a:t>
            </a:r>
          </a:p>
          <a:p>
            <a:pPr marL="342900" indent="-342900" fontAlgn="base">
              <a:buFont typeface="Arial" panose="020B0604020202020204" pitchFamily="34" charset="0"/>
              <a:buChar char="•"/>
            </a:pPr>
            <a:r>
              <a:rPr lang="en-GB" sz="2400">
                <a:solidFill>
                  <a:srgbClr val="626262"/>
                </a:solidFill>
                <a:latin typeface="Arial" panose="020B0604020202020204" pitchFamily="34" charset="0"/>
                <a:cs typeface="Arial" panose="020B0604020202020204" pitchFamily="34" charset="0"/>
              </a:rPr>
              <a:t>Database and APEL server split to simplify operations and maintenance.</a:t>
            </a:r>
          </a:p>
          <a:p>
            <a:pPr marL="342900" indent="-342900" fontAlgn="base">
              <a:buFont typeface="Arial" panose="020B0604020202020204" pitchFamily="34" charset="0"/>
              <a:buChar char="•"/>
            </a:pPr>
            <a:r>
              <a:rPr lang="en-GB" sz="2400">
                <a:solidFill>
                  <a:srgbClr val="626262"/>
                </a:solidFill>
                <a:latin typeface="Arial" panose="020B0604020202020204" pitchFamily="34" charset="0"/>
                <a:cs typeface="Arial" panose="020B0604020202020204" pitchFamily="34" charset="0"/>
              </a:rPr>
              <a:t>APEL packages available in CERN repo and UMD-5</a:t>
            </a:r>
          </a:p>
          <a:p>
            <a:pPr fontAlgn="base"/>
            <a:endParaRPr lang="en-GB" sz="2400">
              <a:solidFill>
                <a:srgbClr val="626262"/>
              </a:solidFill>
              <a:latin typeface="Arial" panose="020B0604020202020204" pitchFamily="34" charset="0"/>
              <a:cs typeface="Arial" panose="020B0604020202020204" pitchFamily="34" charset="0"/>
            </a:endParaRPr>
          </a:p>
          <a:p>
            <a:pPr marL="0" marR="0" lvl="0" indent="0" algn="l" defTabSz="914400" rtl="0" eaLnBrk="1" fontAlgn="base" latinLnBrk="0" hangingPunct="1">
              <a:lnSpc>
                <a:spcPct val="100000"/>
              </a:lnSpc>
              <a:spcBef>
                <a:spcPts val="0"/>
              </a:spcBef>
              <a:spcAft>
                <a:spcPts val="1000"/>
              </a:spcAft>
              <a:buClrTx/>
              <a:buSzTx/>
              <a:buFontTx/>
              <a:buNone/>
              <a:tabLst/>
              <a:defRPr/>
            </a:pPr>
            <a:r>
              <a:rPr kumimoji="0" lang="en-GB" sz="3200" b="1" i="0" u="none" strike="noStrike" kern="1200" cap="none" spc="-10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Backlog</a:t>
            </a:r>
          </a:p>
          <a:p>
            <a:pPr marL="342900" indent="-342900" fontAlgn="base">
              <a:buFont typeface="Arial" panose="020B0604020202020204" pitchFamily="34" charset="0"/>
              <a:buChar char="•"/>
            </a:pPr>
            <a:r>
              <a:rPr lang="en-GB" sz="2400">
                <a:solidFill>
                  <a:srgbClr val="626262"/>
                </a:solidFill>
                <a:latin typeface="Arial" panose="020B0604020202020204" pitchFamily="34" charset="0"/>
                <a:cs typeface="Arial" panose="020B0604020202020204" pitchFamily="34" charset="0"/>
              </a:rPr>
              <a:t>There are various improvements and changes that were put on hold during </a:t>
            </a:r>
            <a:r>
              <a:rPr lang="en-GB" sz="2400" err="1">
                <a:solidFill>
                  <a:srgbClr val="626262"/>
                </a:solidFill>
                <a:latin typeface="Arial" panose="020B0604020202020204" pitchFamily="34" charset="0"/>
                <a:cs typeface="Arial" panose="020B0604020202020204" pitchFamily="34" charset="0"/>
              </a:rPr>
              <a:t>HEPscore</a:t>
            </a:r>
            <a:r>
              <a:rPr lang="en-GB" sz="2400">
                <a:solidFill>
                  <a:srgbClr val="626262"/>
                </a:solidFill>
                <a:latin typeface="Arial" panose="020B0604020202020204" pitchFamily="34" charset="0"/>
                <a:cs typeface="Arial" panose="020B0604020202020204" pitchFamily="34" charset="0"/>
              </a:rPr>
              <a:t> accounting development which will now be tackled as part of ongoing development</a:t>
            </a:r>
          </a:p>
          <a:p>
            <a:pPr marL="342900" indent="-342900" fontAlgn="base">
              <a:buFont typeface="Arial" panose="020B0604020202020204" pitchFamily="34" charset="0"/>
              <a:buChar char="•"/>
            </a:pPr>
            <a:endParaRPr lang="en-GB" sz="2400">
              <a:solidFill>
                <a:srgbClr val="626262"/>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0EACB9BC-CA63-DB77-8589-1F5431902EB9}"/>
              </a:ext>
            </a:extLst>
          </p:cNvPr>
          <p:cNvSpPr txBox="1"/>
          <p:nvPr/>
        </p:nvSpPr>
        <p:spPr>
          <a:xfrm>
            <a:off x="403340" y="345182"/>
            <a:ext cx="11684581"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General updates</a:t>
            </a:r>
          </a:p>
        </p:txBody>
      </p:sp>
    </p:spTree>
    <p:extLst>
      <p:ext uri="{BB962C8B-B14F-4D97-AF65-F5344CB8AC3E}">
        <p14:creationId xmlns:p14="http://schemas.microsoft.com/office/powerpoint/2010/main" val="42656602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7C5489-E6C2-3F69-1E4F-23A70520BE69}"/>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FA724C95-6730-EAD3-21A3-D508CFF22B7A}"/>
              </a:ext>
            </a:extLst>
          </p:cNvPr>
          <p:cNvPicPr>
            <a:picLocks noChangeAspect="1"/>
          </p:cNvPicPr>
          <p:nvPr/>
        </p:nvPicPr>
        <p:blipFill rotWithShape="1">
          <a:blip r:embed="rId3"/>
          <a:srcRect l="1309" t="29344" b="4273"/>
          <a:stretch/>
        </p:blipFill>
        <p:spPr>
          <a:xfrm rot="10800000">
            <a:off x="702718" y="-3"/>
            <a:ext cx="11489279" cy="6858002"/>
          </a:xfrm>
          <a:prstGeom prst="rect">
            <a:avLst/>
          </a:prstGeom>
        </p:spPr>
      </p:pic>
      <p:sp>
        <p:nvSpPr>
          <p:cNvPr id="8" name="TextBox 7">
            <a:extLst>
              <a:ext uri="{FF2B5EF4-FFF2-40B4-BE49-F238E27FC236}">
                <a16:creationId xmlns:a16="http://schemas.microsoft.com/office/drawing/2014/main" id="{72233DA9-E923-467D-2459-47E6B6A05661}"/>
              </a:ext>
            </a:extLst>
          </p:cNvPr>
          <p:cNvSpPr txBox="1"/>
          <p:nvPr/>
        </p:nvSpPr>
        <p:spPr>
          <a:xfrm>
            <a:off x="972000" y="3189600"/>
            <a:ext cx="8316591" cy="830997"/>
          </a:xfrm>
          <a:prstGeom prst="rect">
            <a:avLst/>
          </a:prstGeom>
          <a:noFill/>
        </p:spPr>
        <p:txBody>
          <a:bodyPr wrap="square" rtlCol="0" anchor="t">
            <a:spAutoFit/>
          </a:bodyPr>
          <a:lstStyle/>
          <a:p>
            <a:r>
              <a:rPr lang="en-US" sz="4800" b="1" spc="-160">
                <a:solidFill>
                  <a:srgbClr val="2E2D62"/>
                </a:solidFill>
                <a:latin typeface="Arial" panose="020B0604020202020204" pitchFamily="34" charset="0"/>
                <a:cs typeface="Arial" panose="020B0604020202020204" pitchFamily="34" charset="0"/>
              </a:rPr>
              <a:t>GOCDB update</a:t>
            </a:r>
            <a:endParaRPr lang="en-US" sz="4800" b="1" spc="-150">
              <a:solidFill>
                <a:srgbClr val="002060"/>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B48043A4-9754-C6F9-344D-C4D3F620EFC1}"/>
              </a:ext>
            </a:extLst>
          </p:cNvPr>
          <p:cNvPicPr>
            <a:picLocks noChangeAspect="1"/>
          </p:cNvPicPr>
          <p:nvPr/>
        </p:nvPicPr>
        <p:blipFill>
          <a:blip r:embed="rId4"/>
          <a:stretch>
            <a:fillRect/>
          </a:stretch>
        </p:blipFill>
        <p:spPr>
          <a:xfrm>
            <a:off x="146050" y="141003"/>
            <a:ext cx="3619500" cy="1554480"/>
          </a:xfrm>
          <a:prstGeom prst="rect">
            <a:avLst/>
          </a:prstGeom>
        </p:spPr>
      </p:pic>
      <p:pic>
        <p:nvPicPr>
          <p:cNvPr id="5" name="Picture 4">
            <a:extLst>
              <a:ext uri="{FF2B5EF4-FFF2-40B4-BE49-F238E27FC236}">
                <a16:creationId xmlns:a16="http://schemas.microsoft.com/office/drawing/2014/main" id="{00A11864-155D-8BBF-D3FC-2C5CAD7577B0}"/>
              </a:ext>
            </a:extLst>
          </p:cNvPr>
          <p:cNvPicPr>
            <a:picLocks noChangeAspect="1"/>
          </p:cNvPicPr>
          <p:nvPr/>
        </p:nvPicPr>
        <p:blipFill rotWithShape="1">
          <a:blip r:embed="rId5"/>
          <a:srcRect l="39723" t="3438" r="41861" b="20967"/>
          <a:stretch/>
        </p:blipFill>
        <p:spPr>
          <a:xfrm rot="16200000">
            <a:off x="4189208" y="-1285798"/>
            <a:ext cx="6716998" cy="9288591"/>
          </a:xfrm>
          <a:prstGeom prst="rect">
            <a:avLst/>
          </a:prstGeom>
        </p:spPr>
      </p:pic>
      <p:sp>
        <p:nvSpPr>
          <p:cNvPr id="3" name="Rectangle 2">
            <a:extLst>
              <a:ext uri="{FF2B5EF4-FFF2-40B4-BE49-F238E27FC236}">
                <a16:creationId xmlns:a16="http://schemas.microsoft.com/office/drawing/2014/main" id="{F0A82AF7-E0A4-7BB7-4DDC-04D20D48FC37}"/>
              </a:ext>
            </a:extLst>
          </p:cNvPr>
          <p:cNvSpPr/>
          <p:nvPr/>
        </p:nvSpPr>
        <p:spPr>
          <a:xfrm>
            <a:off x="993600" y="4118400"/>
            <a:ext cx="5745669" cy="707886"/>
          </a:xfrm>
          <a:prstGeom prst="rect">
            <a:avLst/>
          </a:prstGeom>
        </p:spPr>
        <p:txBody>
          <a:bodyPr wrap="square">
            <a:spAutoFit/>
          </a:bodyPr>
          <a:lstStyle/>
          <a:p>
            <a:r>
              <a:rPr lang="en-GB" sz="2000">
                <a:solidFill>
                  <a:srgbClr val="626262"/>
                </a:solidFill>
                <a:latin typeface="Arial" panose="020B0604020202020204" pitchFamily="34" charset="0"/>
                <a:cs typeface="Arial" panose="020B0604020202020204" pitchFamily="34" charset="0"/>
              </a:rPr>
              <a:t>“Configuration and Topology Database (GOCDB)” in GGUS</a:t>
            </a:r>
          </a:p>
        </p:txBody>
      </p:sp>
    </p:spTree>
    <p:extLst>
      <p:ext uri="{BB962C8B-B14F-4D97-AF65-F5344CB8AC3E}">
        <p14:creationId xmlns:p14="http://schemas.microsoft.com/office/powerpoint/2010/main" val="8386418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430847-54FB-9203-D327-A565CD4D1D66}"/>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1893987D-28C5-84B4-C873-79C223DC903D}"/>
              </a:ext>
            </a:extLst>
          </p:cNvPr>
          <p:cNvSpPr/>
          <p:nvPr/>
        </p:nvSpPr>
        <p:spPr>
          <a:xfrm>
            <a:off x="416314" y="1387942"/>
            <a:ext cx="11333100" cy="4139595"/>
          </a:xfrm>
          <a:prstGeom prst="rect">
            <a:avLst/>
          </a:prstGeom>
        </p:spPr>
        <p:txBody>
          <a:bodyPr wrap="square" lIns="91440" tIns="45720" rIns="91440" bIns="45720" anchor="t">
            <a:spAutoFit/>
          </a:bodyPr>
          <a:lstStyle/>
          <a:p>
            <a:pPr>
              <a:spcAft>
                <a:spcPts val="600"/>
              </a:spcAft>
            </a:pPr>
            <a:r>
              <a:rPr lang="en-GB" sz="2400">
                <a:solidFill>
                  <a:srgbClr val="626262"/>
                </a:solidFill>
                <a:latin typeface="Arial" panose="020B0604020202020204" pitchFamily="34" charset="0"/>
                <a:cs typeface="Arial" panose="020B0604020202020204" pitchFamily="34" charset="0"/>
              </a:rPr>
              <a:t>Rollout of GOCDB 5.11.{0,1} and, 5.12.{0, 1, 2} bringing privacy enhancements and quality of life improvements.</a:t>
            </a:r>
          </a:p>
          <a:p>
            <a:pPr>
              <a:spcAft>
                <a:spcPts val="600"/>
              </a:spcAft>
            </a:pPr>
            <a:endParaRPr lang="en-GB" sz="2400">
              <a:solidFill>
                <a:srgbClr val="626262"/>
              </a:solidFill>
              <a:latin typeface="Arial" panose="020B0604020202020204" pitchFamily="34" charset="0"/>
              <a:cs typeface="Arial" panose="020B0604020202020204" pitchFamily="34" charset="0"/>
            </a:endParaRPr>
          </a:p>
          <a:p>
            <a:pPr>
              <a:spcAft>
                <a:spcPts val="600"/>
              </a:spcAft>
            </a:pPr>
            <a:r>
              <a:rPr lang="en-GB" sz="2400">
                <a:solidFill>
                  <a:srgbClr val="626262"/>
                </a:solidFill>
                <a:latin typeface="Arial" panose="020B0604020202020204" pitchFamily="34" charset="0"/>
                <a:cs typeface="Arial" panose="020B0604020202020204" pitchFamily="34" charset="0"/>
              </a:rPr>
              <a:t>Working with EGI to investigate a Read Only Failover in the EGI Federated Cloud. Improving resilience at RAL against database issues in the meantime.</a:t>
            </a:r>
          </a:p>
          <a:p>
            <a:pPr>
              <a:spcAft>
                <a:spcPts val="600"/>
              </a:spcAft>
            </a:pPr>
            <a:endParaRPr lang="en-GB" sz="2400">
              <a:solidFill>
                <a:srgbClr val="626262"/>
              </a:solidFill>
              <a:latin typeface="Arial" panose="020B0604020202020204" pitchFamily="34" charset="0"/>
              <a:cs typeface="Arial" panose="020B0604020202020204" pitchFamily="34" charset="0"/>
            </a:endParaRPr>
          </a:p>
          <a:p>
            <a:pPr>
              <a:spcAft>
                <a:spcPts val="600"/>
              </a:spcAft>
            </a:pPr>
            <a:r>
              <a:rPr lang="en-GB" sz="2400">
                <a:solidFill>
                  <a:srgbClr val="626262"/>
                </a:solidFill>
                <a:latin typeface="Arial" panose="020B0604020202020204" pitchFamily="34" charset="0"/>
                <a:cs typeface="Arial" panose="020B0604020202020204" pitchFamily="34" charset="0"/>
              </a:rPr>
              <a:t>Over the next year, improvements around our integration with EGI CheckIn:</a:t>
            </a:r>
          </a:p>
          <a:p>
            <a:pPr marL="342900" indent="-342900">
              <a:spcAft>
                <a:spcPts val="600"/>
              </a:spcAft>
              <a:buFont typeface="Arial" panose="020B0604020202020204" pitchFamily="34" charset="0"/>
              <a:buChar char="•"/>
            </a:pPr>
            <a:r>
              <a:rPr lang="en-GB" sz="2000">
                <a:solidFill>
                  <a:srgbClr val="626262"/>
                </a:solidFill>
                <a:latin typeface="Arial" panose="020B0604020202020204" pitchFamily="34" charset="0"/>
                <a:cs typeface="Arial" panose="020B0604020202020204" pitchFamily="34" charset="0"/>
              </a:rPr>
              <a:t>Reworking to use OpenID Connect to match other services run in the group </a:t>
            </a:r>
          </a:p>
          <a:p>
            <a:pPr marL="342900" indent="-342900">
              <a:spcAft>
                <a:spcPts val="600"/>
              </a:spcAft>
              <a:buFont typeface="Arial" panose="020B0604020202020204" pitchFamily="34" charset="0"/>
              <a:buChar char="•"/>
            </a:pPr>
            <a:r>
              <a:rPr lang="en-GB" sz="2000">
                <a:solidFill>
                  <a:srgbClr val="626262"/>
                </a:solidFill>
                <a:latin typeface="Arial"/>
                <a:cs typeface="Arial"/>
              </a:rPr>
              <a:t>Encouraging more users to link EGI CheckIn identifiers with their X.509 based GOCDB account</a:t>
            </a:r>
          </a:p>
          <a:p>
            <a:pPr marL="342900" indent="-342900">
              <a:spcAft>
                <a:spcPts val="600"/>
              </a:spcAft>
              <a:buFont typeface="Arial" panose="020B0604020202020204" pitchFamily="34" charset="0"/>
              <a:buChar char="•"/>
            </a:pPr>
            <a:r>
              <a:rPr lang="en-GB" sz="2000">
                <a:solidFill>
                  <a:srgbClr val="626262"/>
                </a:solidFill>
                <a:latin typeface="Arial" panose="020B0604020202020204" pitchFamily="34" charset="0"/>
                <a:cs typeface="Arial" panose="020B0604020202020204" pitchFamily="34" charset="0"/>
              </a:rPr>
              <a:t>Allowing API access via tokens, retrieved via technologies like </a:t>
            </a:r>
            <a:r>
              <a:rPr lang="en-GB" sz="2000" err="1">
                <a:solidFill>
                  <a:srgbClr val="626262"/>
                </a:solidFill>
                <a:latin typeface="Arial" panose="020B0604020202020204" pitchFamily="34" charset="0"/>
                <a:cs typeface="Arial" panose="020B0604020202020204" pitchFamily="34" charset="0"/>
              </a:rPr>
              <a:t>oidc</a:t>
            </a:r>
            <a:r>
              <a:rPr lang="en-GB" sz="2000">
                <a:solidFill>
                  <a:srgbClr val="626262"/>
                </a:solidFill>
                <a:latin typeface="Arial" panose="020B0604020202020204" pitchFamily="34" charset="0"/>
                <a:cs typeface="Arial" panose="020B0604020202020204" pitchFamily="34" charset="0"/>
              </a:rPr>
              <a:t>-agent</a:t>
            </a:r>
          </a:p>
        </p:txBody>
      </p:sp>
      <p:sp>
        <p:nvSpPr>
          <p:cNvPr id="7" name="TextBox 6">
            <a:extLst>
              <a:ext uri="{FF2B5EF4-FFF2-40B4-BE49-F238E27FC236}">
                <a16:creationId xmlns:a16="http://schemas.microsoft.com/office/drawing/2014/main" id="{761A333E-F58E-59F0-729F-D628F137190F}"/>
              </a:ext>
            </a:extLst>
          </p:cNvPr>
          <p:cNvSpPr txBox="1"/>
          <p:nvPr/>
        </p:nvSpPr>
        <p:spPr>
          <a:xfrm>
            <a:off x="403340" y="345182"/>
            <a:ext cx="8336213"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GOCDB</a:t>
            </a:r>
          </a:p>
        </p:txBody>
      </p:sp>
    </p:spTree>
    <p:extLst>
      <p:ext uri="{BB962C8B-B14F-4D97-AF65-F5344CB8AC3E}">
        <p14:creationId xmlns:p14="http://schemas.microsoft.com/office/powerpoint/2010/main" val="34235782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724A6720-7B26-C155-141C-A71DBB973763}"/>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A55EAFC6-E617-D31F-5ECB-597C26A3FD23}"/>
              </a:ext>
            </a:extLst>
          </p:cNvPr>
          <p:cNvPicPr>
            <a:picLocks noChangeAspect="1"/>
          </p:cNvPicPr>
          <p:nvPr/>
        </p:nvPicPr>
        <p:blipFill rotWithShape="1">
          <a:blip r:embed="rId4"/>
          <a:srcRect l="1309" t="29344" b="4273"/>
          <a:stretch/>
        </p:blipFill>
        <p:spPr>
          <a:xfrm rot="10800000">
            <a:off x="702718" y="-3"/>
            <a:ext cx="11489279" cy="6858002"/>
          </a:xfrm>
          <a:prstGeom prst="rect">
            <a:avLst/>
          </a:prstGeom>
        </p:spPr>
      </p:pic>
      <p:sp>
        <p:nvSpPr>
          <p:cNvPr id="8" name="TextBox 7">
            <a:extLst>
              <a:ext uri="{FF2B5EF4-FFF2-40B4-BE49-F238E27FC236}">
                <a16:creationId xmlns:a16="http://schemas.microsoft.com/office/drawing/2014/main" id="{3761FAC6-1FB9-1F41-C6F7-6FC9BD1FC077}"/>
              </a:ext>
            </a:extLst>
          </p:cNvPr>
          <p:cNvSpPr txBox="1"/>
          <p:nvPr/>
        </p:nvSpPr>
        <p:spPr>
          <a:xfrm>
            <a:off x="972000" y="3189600"/>
            <a:ext cx="8316591" cy="830997"/>
          </a:xfrm>
          <a:prstGeom prst="rect">
            <a:avLst/>
          </a:prstGeom>
          <a:noFill/>
        </p:spPr>
        <p:txBody>
          <a:bodyPr wrap="square" rtlCol="0" anchor="t">
            <a:spAutoFit/>
          </a:bodyPr>
          <a:lstStyle/>
          <a:p>
            <a:r>
              <a:rPr lang="en-US" sz="4800" b="1" spc="-160">
                <a:solidFill>
                  <a:srgbClr val="2E2D62"/>
                </a:solidFill>
                <a:latin typeface="Arial" panose="020B0604020202020204" pitchFamily="34" charset="0"/>
                <a:cs typeface="Arial" panose="020B0604020202020204" pitchFamily="34" charset="0"/>
              </a:rPr>
              <a:t>FTS update</a:t>
            </a:r>
            <a:endParaRPr lang="en-US" sz="4800" b="1" spc="-150">
              <a:solidFill>
                <a:srgbClr val="002060"/>
              </a:solidFill>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A0CA4FB-7C3C-C102-2283-F108696DDBC9}"/>
              </a:ext>
            </a:extLst>
          </p:cNvPr>
          <p:cNvSpPr/>
          <p:nvPr/>
        </p:nvSpPr>
        <p:spPr>
          <a:xfrm>
            <a:off x="993600" y="4118400"/>
            <a:ext cx="5745669" cy="707886"/>
          </a:xfrm>
          <a:prstGeom prst="rect">
            <a:avLst/>
          </a:prstGeom>
        </p:spPr>
        <p:txBody>
          <a:bodyPr wrap="square">
            <a:spAutoFit/>
          </a:bodyPr>
          <a:lstStyle/>
          <a:p>
            <a:r>
              <a:rPr lang="en-GB" sz="2000">
                <a:solidFill>
                  <a:srgbClr val="626262"/>
                </a:solidFill>
                <a:latin typeface="Arial" panose="020B0604020202020204" pitchFamily="34" charset="0"/>
                <a:cs typeface="Arial" panose="020B0604020202020204" pitchFamily="34" charset="0"/>
                <a:hlinkClick r:id="rId5"/>
              </a:rPr>
              <a:t>Federating Services JIRA Service Desk</a:t>
            </a:r>
            <a:endParaRPr lang="en-GB" sz="2000">
              <a:solidFill>
                <a:srgbClr val="626262"/>
              </a:solidFill>
              <a:latin typeface="Arial" panose="020B0604020202020204" pitchFamily="34" charset="0"/>
              <a:cs typeface="Arial" panose="020B0604020202020204" pitchFamily="34" charset="0"/>
            </a:endParaRPr>
          </a:p>
          <a:p>
            <a:r>
              <a:rPr lang="en-GB" sz="2000">
                <a:solidFill>
                  <a:srgbClr val="626262"/>
                </a:solidFill>
                <a:latin typeface="Arial" panose="020B0604020202020204" pitchFamily="34" charset="0"/>
                <a:cs typeface="Arial" panose="020B0604020202020204" pitchFamily="34" charset="0"/>
              </a:rPr>
              <a:t>On behalf of Rose Cooper</a:t>
            </a:r>
          </a:p>
        </p:txBody>
      </p:sp>
      <p:pic>
        <p:nvPicPr>
          <p:cNvPr id="6" name="Picture 5">
            <a:extLst>
              <a:ext uri="{FF2B5EF4-FFF2-40B4-BE49-F238E27FC236}">
                <a16:creationId xmlns:a16="http://schemas.microsoft.com/office/drawing/2014/main" id="{24AB1920-B18A-8C91-0197-019CC31C09B1}"/>
              </a:ext>
            </a:extLst>
          </p:cNvPr>
          <p:cNvPicPr>
            <a:picLocks noChangeAspect="1"/>
          </p:cNvPicPr>
          <p:nvPr/>
        </p:nvPicPr>
        <p:blipFill>
          <a:blip r:embed="rId6"/>
          <a:stretch>
            <a:fillRect/>
          </a:stretch>
        </p:blipFill>
        <p:spPr>
          <a:xfrm>
            <a:off x="146050" y="141003"/>
            <a:ext cx="3619500" cy="1554480"/>
          </a:xfrm>
          <a:prstGeom prst="rect">
            <a:avLst/>
          </a:prstGeom>
        </p:spPr>
      </p:pic>
      <p:pic>
        <p:nvPicPr>
          <p:cNvPr id="5" name="Picture 4">
            <a:extLst>
              <a:ext uri="{FF2B5EF4-FFF2-40B4-BE49-F238E27FC236}">
                <a16:creationId xmlns:a16="http://schemas.microsoft.com/office/drawing/2014/main" id="{F9BD6B78-1CA0-E151-FE5B-E9441A2E68D8}"/>
              </a:ext>
            </a:extLst>
          </p:cNvPr>
          <p:cNvPicPr>
            <a:picLocks noChangeAspect="1"/>
          </p:cNvPicPr>
          <p:nvPr/>
        </p:nvPicPr>
        <p:blipFill rotWithShape="1">
          <a:blip r:embed="rId7"/>
          <a:srcRect l="39723" t="3438" r="41861" b="20967"/>
          <a:stretch/>
        </p:blipFill>
        <p:spPr>
          <a:xfrm rot="16200000">
            <a:off x="4189208" y="-1285798"/>
            <a:ext cx="6716998" cy="9288591"/>
          </a:xfrm>
          <a:prstGeom prst="rect">
            <a:avLst/>
          </a:prstGeom>
        </p:spPr>
      </p:pic>
    </p:spTree>
    <p:extLst>
      <p:ext uri="{BB962C8B-B14F-4D97-AF65-F5344CB8AC3E}">
        <p14:creationId xmlns:p14="http://schemas.microsoft.com/office/powerpoint/2010/main" val="1405216863"/>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9E5274C-A082-3F49-A97A-CB0C95D3DEBC}"/>
              </a:ext>
            </a:extLst>
          </p:cNvPr>
          <p:cNvSpPr/>
          <p:nvPr/>
        </p:nvSpPr>
        <p:spPr>
          <a:xfrm>
            <a:off x="403341" y="1114623"/>
            <a:ext cx="6731092" cy="3785652"/>
          </a:xfrm>
          <a:prstGeom prst="rect">
            <a:avLst/>
          </a:prstGeom>
        </p:spPr>
        <p:txBody>
          <a:bodyPr wrap="square" lIns="91440" tIns="45720" rIns="91440" bIns="45720" anchor="t">
            <a:spAutoFit/>
          </a:bodyPr>
          <a:lstStyle/>
          <a:p>
            <a:pPr marL="342900" indent="-342900">
              <a:buFont typeface="Arial" panose="020B0604020202020204" pitchFamily="34" charset="0"/>
              <a:buChar char="•"/>
            </a:pPr>
            <a:r>
              <a:rPr lang="en-US" sz="2400">
                <a:solidFill>
                  <a:srgbClr val="626262"/>
                </a:solidFill>
              </a:rPr>
              <a:t>Main users currently are:</a:t>
            </a:r>
            <a:endParaRPr lang="en-US" sz="2400">
              <a:solidFill>
                <a:srgbClr val="626262"/>
              </a:solidFill>
              <a:cs typeface="Arial"/>
            </a:endParaRPr>
          </a:p>
          <a:p>
            <a:pPr marL="800100" lvl="1" indent="-342900">
              <a:buFont typeface="Arial" panose="020B0604020202020204" pitchFamily="34" charset="0"/>
              <a:buChar char="•"/>
            </a:pPr>
            <a:r>
              <a:rPr lang="en-US" sz="2400">
                <a:solidFill>
                  <a:srgbClr val="626262"/>
                </a:solidFill>
              </a:rPr>
              <a:t>SKA, LSST, </a:t>
            </a:r>
            <a:r>
              <a:rPr lang="en-US" sz="2400" err="1">
                <a:solidFill>
                  <a:srgbClr val="626262"/>
                </a:solidFill>
              </a:rPr>
              <a:t>snowplus</a:t>
            </a:r>
            <a:endParaRPr lang="en-US" sz="2400">
              <a:solidFill>
                <a:srgbClr val="626262"/>
              </a:solidFill>
              <a:cs typeface="Arial"/>
            </a:endParaRPr>
          </a:p>
          <a:p>
            <a:pPr marL="342900" indent="-342900">
              <a:buFont typeface="Arial" panose="020B0604020202020204" pitchFamily="34" charset="0"/>
              <a:buChar char="•"/>
            </a:pPr>
            <a:r>
              <a:rPr lang="en-US" sz="2400">
                <a:solidFill>
                  <a:srgbClr val="626262"/>
                </a:solidFill>
              </a:rPr>
              <a:t>SKA have been using one of the RAL FTS instances since September 2024</a:t>
            </a:r>
            <a:endParaRPr lang="en-US" sz="2400">
              <a:solidFill>
                <a:srgbClr val="626262"/>
              </a:solidFill>
              <a:cs typeface="Arial"/>
            </a:endParaRPr>
          </a:p>
          <a:p>
            <a:pPr marL="800100" lvl="1" indent="-342900">
              <a:buFont typeface="Arial" panose="020B0604020202020204" pitchFamily="34" charset="0"/>
              <a:buChar char="•"/>
            </a:pPr>
            <a:r>
              <a:rPr lang="en-US" sz="2400">
                <a:solidFill>
                  <a:srgbClr val="626262"/>
                </a:solidFill>
              </a:rPr>
              <a:t>Integrated with the SKA IAM and </a:t>
            </a:r>
            <a:r>
              <a:rPr lang="en-US" sz="2400" err="1">
                <a:solidFill>
                  <a:srgbClr val="626262"/>
                </a:solidFill>
              </a:rPr>
              <a:t>SRCNet</a:t>
            </a:r>
            <a:r>
              <a:rPr lang="en-US" sz="2400">
                <a:solidFill>
                  <a:srgbClr val="626262"/>
                </a:solidFill>
              </a:rPr>
              <a:t> Rucio</a:t>
            </a:r>
            <a:endParaRPr lang="en-US" sz="2400">
              <a:solidFill>
                <a:srgbClr val="626262"/>
              </a:solidFill>
              <a:cs typeface="Arial"/>
            </a:endParaRPr>
          </a:p>
          <a:p>
            <a:pPr marL="800100" lvl="1" indent="-342900">
              <a:buFont typeface="Arial" panose="020B0604020202020204" pitchFamily="34" charset="0"/>
              <a:buChar char="•"/>
            </a:pPr>
            <a:r>
              <a:rPr lang="en-US" sz="2400">
                <a:solidFill>
                  <a:srgbClr val="626262"/>
                </a:solidFill>
              </a:rPr>
              <a:t>Data test campaigns started on 7 April 2025 </a:t>
            </a:r>
            <a:endParaRPr lang="en-US" sz="2400">
              <a:solidFill>
                <a:srgbClr val="626262"/>
              </a:solidFill>
              <a:cs typeface="Arial"/>
            </a:endParaRPr>
          </a:p>
          <a:p>
            <a:pPr marL="800100" lvl="1" indent="-342900">
              <a:buFont typeface="Arial" panose="020B0604020202020204" pitchFamily="34" charset="0"/>
              <a:buChar char="•"/>
            </a:pPr>
            <a:r>
              <a:rPr lang="en-US" sz="2400">
                <a:solidFill>
                  <a:srgbClr val="626262"/>
                </a:solidFill>
              </a:rPr>
              <a:t>In process of adding SKA IAM auth to FTS web monitoring &amp; logs </a:t>
            </a:r>
            <a:endParaRPr lang="en-US" sz="2400">
              <a:solidFill>
                <a:srgbClr val="626262"/>
              </a:solidFill>
              <a:cs typeface="Arial"/>
            </a:endParaRPr>
          </a:p>
        </p:txBody>
      </p:sp>
      <p:sp>
        <p:nvSpPr>
          <p:cNvPr id="6" name="TextBox 5">
            <a:extLst>
              <a:ext uri="{FF2B5EF4-FFF2-40B4-BE49-F238E27FC236}">
                <a16:creationId xmlns:a16="http://schemas.microsoft.com/office/drawing/2014/main" id="{8F05C3E7-70FB-A841-AECB-55D58D2B96D9}"/>
              </a:ext>
            </a:extLst>
          </p:cNvPr>
          <p:cNvSpPr txBox="1"/>
          <p:nvPr/>
        </p:nvSpPr>
        <p:spPr>
          <a:xfrm>
            <a:off x="403341" y="345182"/>
            <a:ext cx="11272722" cy="769441"/>
          </a:xfrm>
          <a:prstGeom prst="rect">
            <a:avLst/>
          </a:prstGeom>
          <a:noFill/>
        </p:spPr>
        <p:txBody>
          <a:bodyPr wrap="square" rtlCol="0" anchor="t">
            <a:spAutoFit/>
          </a:bodyPr>
          <a:lstStyle/>
          <a:p>
            <a:r>
              <a:rPr lang="en-US" sz="4400" b="1"/>
              <a:t>FTS update</a:t>
            </a:r>
            <a:endParaRPr lang="en-GB" sz="4400"/>
          </a:p>
        </p:txBody>
      </p:sp>
      <p:pic>
        <p:nvPicPr>
          <p:cNvPr id="2" name="Picture 1" descr="A screenshot of a computer&#10;&#10;AI-generated content may be incorrect.">
            <a:extLst>
              <a:ext uri="{FF2B5EF4-FFF2-40B4-BE49-F238E27FC236}">
                <a16:creationId xmlns:a16="http://schemas.microsoft.com/office/drawing/2014/main" id="{BB465EAE-A85B-DBA4-4BE6-2E26BA2FA05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14" r="14331"/>
          <a:stretch/>
        </p:blipFill>
        <p:spPr bwMode="auto">
          <a:xfrm>
            <a:off x="7134433" y="1298931"/>
            <a:ext cx="5057567" cy="3417036"/>
          </a:xfrm>
          <a:prstGeom prst="rect">
            <a:avLst/>
          </a:prstGeom>
          <a:ln>
            <a:noFill/>
          </a:ln>
          <a:extLst>
            <a:ext uri="{53640926-AAD7-44D8-BBD7-CCE9431645EC}">
              <a14:shadowObscured xmlns:a14="http://schemas.microsoft.com/office/drawing/2010/main"/>
            </a:ext>
          </a:extLst>
        </p:spPr>
      </p:pic>
      <p:sp>
        <p:nvSpPr>
          <p:cNvPr id="3" name="Rectangle 2">
            <a:extLst>
              <a:ext uri="{FF2B5EF4-FFF2-40B4-BE49-F238E27FC236}">
                <a16:creationId xmlns:a16="http://schemas.microsoft.com/office/drawing/2014/main" id="{9687ED73-708C-1944-F6F1-5F7556352A7A}"/>
              </a:ext>
            </a:extLst>
          </p:cNvPr>
          <p:cNvSpPr/>
          <p:nvPr/>
        </p:nvSpPr>
        <p:spPr>
          <a:xfrm>
            <a:off x="287163" y="4399651"/>
            <a:ext cx="11617674" cy="2215991"/>
          </a:xfrm>
          <a:prstGeom prst="rect">
            <a:avLst/>
          </a:prstGeom>
        </p:spPr>
        <p:txBody>
          <a:bodyPr wrap="square" lIns="91440" tIns="45720" rIns="91440" bIns="45720" anchor="t">
            <a:spAutoFit/>
          </a:bodyPr>
          <a:lstStyle/>
          <a:p>
            <a:pPr marL="342900" indent="-342900">
              <a:buFont typeface="Arial" panose="020B0604020202020204" pitchFamily="34" charset="0"/>
              <a:buChar char="•"/>
            </a:pPr>
            <a:endParaRPr lang="en-US" sz="2300">
              <a:solidFill>
                <a:srgbClr val="626262"/>
              </a:solidFill>
              <a:cs typeface="Arial"/>
            </a:endParaRPr>
          </a:p>
          <a:p>
            <a:pPr marL="342900" indent="-342900">
              <a:buFont typeface="Arial" panose="020B0604020202020204" pitchFamily="34" charset="0"/>
              <a:buChar char="•"/>
            </a:pPr>
            <a:r>
              <a:rPr lang="en-US" sz="2300">
                <a:solidFill>
                  <a:srgbClr val="626262"/>
                </a:solidFill>
              </a:rPr>
              <a:t>LSST intending to use RAL FTS as a back-up instance</a:t>
            </a:r>
            <a:endParaRPr lang="en-US" sz="2300">
              <a:solidFill>
                <a:srgbClr val="626262"/>
              </a:solidFill>
              <a:cs typeface="Arial"/>
            </a:endParaRPr>
          </a:p>
          <a:p>
            <a:pPr marL="800100" lvl="1" indent="-342900">
              <a:buFont typeface="Arial" panose="020B0604020202020204" pitchFamily="34" charset="0"/>
              <a:buChar char="•"/>
            </a:pPr>
            <a:r>
              <a:rPr lang="en-US" sz="2300">
                <a:solidFill>
                  <a:srgbClr val="626262"/>
                </a:solidFill>
              </a:rPr>
              <a:t>Currently using RAL FTS for testing whilst setting up their primary FTS instance at SLAC</a:t>
            </a:r>
            <a:endParaRPr lang="en-US" sz="2300">
              <a:solidFill>
                <a:srgbClr val="626262"/>
              </a:solidFill>
              <a:cs typeface="Arial"/>
            </a:endParaRPr>
          </a:p>
          <a:p>
            <a:pPr marL="800100" lvl="1" indent="-342900">
              <a:buFont typeface="Arial" panose="020B0604020202020204" pitchFamily="34" charset="0"/>
              <a:buChar char="•"/>
            </a:pPr>
            <a:endParaRPr lang="en-US" sz="2300">
              <a:solidFill>
                <a:srgbClr val="626262"/>
              </a:solidFill>
              <a:cs typeface="Arial"/>
            </a:endParaRPr>
          </a:p>
          <a:p>
            <a:pPr marL="342900" indent="-342900">
              <a:buFont typeface="Arial" panose="020B0604020202020204" pitchFamily="34" charset="0"/>
              <a:buChar char="•"/>
            </a:pPr>
            <a:endParaRPr lang="en-US" sz="2300">
              <a:solidFill>
                <a:srgbClr val="626262"/>
              </a:solidFill>
              <a:cs typeface="Arial"/>
            </a:endParaRPr>
          </a:p>
        </p:txBody>
      </p:sp>
    </p:spTree>
    <p:extLst>
      <p:ext uri="{BB962C8B-B14F-4D97-AF65-F5344CB8AC3E}">
        <p14:creationId xmlns:p14="http://schemas.microsoft.com/office/powerpoint/2010/main" val="16846837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8E923D-AF74-2715-DCDD-D60C9E7DF66A}"/>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A6FD3C3B-6E04-5442-48F9-F8C4B3A519A1}"/>
              </a:ext>
            </a:extLst>
          </p:cNvPr>
          <p:cNvPicPr>
            <a:picLocks noChangeAspect="1"/>
          </p:cNvPicPr>
          <p:nvPr/>
        </p:nvPicPr>
        <p:blipFill rotWithShape="1">
          <a:blip r:embed="rId3"/>
          <a:srcRect l="1309" t="29344" b="4273"/>
          <a:stretch/>
        </p:blipFill>
        <p:spPr>
          <a:xfrm rot="10800000">
            <a:off x="702718" y="-3"/>
            <a:ext cx="11489279" cy="6858002"/>
          </a:xfrm>
          <a:prstGeom prst="rect">
            <a:avLst/>
          </a:prstGeom>
        </p:spPr>
      </p:pic>
      <p:sp>
        <p:nvSpPr>
          <p:cNvPr id="8" name="TextBox 7">
            <a:extLst>
              <a:ext uri="{FF2B5EF4-FFF2-40B4-BE49-F238E27FC236}">
                <a16:creationId xmlns:a16="http://schemas.microsoft.com/office/drawing/2014/main" id="{270A70DF-0E36-7381-8EDC-A2206028B904}"/>
              </a:ext>
            </a:extLst>
          </p:cNvPr>
          <p:cNvSpPr txBox="1"/>
          <p:nvPr/>
        </p:nvSpPr>
        <p:spPr>
          <a:xfrm>
            <a:off x="972000" y="3189600"/>
            <a:ext cx="8316591" cy="830997"/>
          </a:xfrm>
          <a:prstGeom prst="rect">
            <a:avLst/>
          </a:prstGeom>
          <a:noFill/>
        </p:spPr>
        <p:txBody>
          <a:bodyPr wrap="square" rtlCol="0" anchor="t">
            <a:spAutoFit/>
          </a:bodyPr>
          <a:lstStyle/>
          <a:p>
            <a:r>
              <a:rPr lang="en-US" sz="4800" b="1" spc="-160">
                <a:solidFill>
                  <a:srgbClr val="2E2D62"/>
                </a:solidFill>
                <a:latin typeface="Arial" panose="020B0604020202020204" pitchFamily="34" charset="0"/>
                <a:cs typeface="Arial" panose="020B0604020202020204" pitchFamily="34" charset="0"/>
              </a:rPr>
              <a:t>IAM update</a:t>
            </a:r>
            <a:endParaRPr lang="en-US" sz="4800" b="1" spc="-150">
              <a:solidFill>
                <a:srgbClr val="002060"/>
              </a:solidFill>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A694DC22-D496-F9B4-55BE-787D884EE789}"/>
              </a:ext>
            </a:extLst>
          </p:cNvPr>
          <p:cNvSpPr/>
          <p:nvPr/>
        </p:nvSpPr>
        <p:spPr>
          <a:xfrm>
            <a:off x="993600" y="4118400"/>
            <a:ext cx="5745669" cy="707886"/>
          </a:xfrm>
          <a:prstGeom prst="rect">
            <a:avLst/>
          </a:prstGeom>
        </p:spPr>
        <p:txBody>
          <a:bodyPr wrap="square">
            <a:spAutoFit/>
          </a:bodyPr>
          <a:lstStyle/>
          <a:p>
            <a:r>
              <a:rPr lang="en-GB" sz="2000">
                <a:solidFill>
                  <a:srgbClr val="626262"/>
                </a:solidFill>
                <a:latin typeface="Arial" panose="020B0604020202020204" pitchFamily="34" charset="0"/>
                <a:cs typeface="Arial" panose="020B0604020202020204" pitchFamily="34" charset="0"/>
                <a:hlinkClick r:id="rId4"/>
              </a:rPr>
              <a:t>Federating Services JIRA Service Desk</a:t>
            </a:r>
            <a:endParaRPr lang="en-GB" sz="2000">
              <a:solidFill>
                <a:srgbClr val="626262"/>
              </a:solidFill>
              <a:latin typeface="Arial" panose="020B0604020202020204" pitchFamily="34" charset="0"/>
              <a:cs typeface="Arial" panose="020B0604020202020204" pitchFamily="34" charset="0"/>
            </a:endParaRPr>
          </a:p>
          <a:p>
            <a:r>
              <a:rPr lang="en-GB" sz="2000">
                <a:solidFill>
                  <a:srgbClr val="626262"/>
                </a:solidFill>
                <a:latin typeface="Arial" panose="020B0604020202020204" pitchFamily="34" charset="0"/>
                <a:cs typeface="Arial" panose="020B0604020202020204" pitchFamily="34" charset="0"/>
              </a:rPr>
              <a:t>On behalf of Donald Chung</a:t>
            </a:r>
          </a:p>
        </p:txBody>
      </p:sp>
      <p:pic>
        <p:nvPicPr>
          <p:cNvPr id="6" name="Picture 5">
            <a:extLst>
              <a:ext uri="{FF2B5EF4-FFF2-40B4-BE49-F238E27FC236}">
                <a16:creationId xmlns:a16="http://schemas.microsoft.com/office/drawing/2014/main" id="{FC4B94DB-34A9-A688-41CD-CC15DA28C452}"/>
              </a:ext>
            </a:extLst>
          </p:cNvPr>
          <p:cNvPicPr>
            <a:picLocks noChangeAspect="1"/>
          </p:cNvPicPr>
          <p:nvPr/>
        </p:nvPicPr>
        <p:blipFill>
          <a:blip r:embed="rId5"/>
          <a:stretch>
            <a:fillRect/>
          </a:stretch>
        </p:blipFill>
        <p:spPr>
          <a:xfrm>
            <a:off x="146050" y="141003"/>
            <a:ext cx="3619500" cy="1554480"/>
          </a:xfrm>
          <a:prstGeom prst="rect">
            <a:avLst/>
          </a:prstGeom>
        </p:spPr>
      </p:pic>
      <p:pic>
        <p:nvPicPr>
          <p:cNvPr id="5" name="Picture 4">
            <a:extLst>
              <a:ext uri="{FF2B5EF4-FFF2-40B4-BE49-F238E27FC236}">
                <a16:creationId xmlns:a16="http://schemas.microsoft.com/office/drawing/2014/main" id="{454DCFD7-F21B-6B59-456A-BE103C78E2B4}"/>
              </a:ext>
            </a:extLst>
          </p:cNvPr>
          <p:cNvPicPr>
            <a:picLocks noChangeAspect="1"/>
          </p:cNvPicPr>
          <p:nvPr/>
        </p:nvPicPr>
        <p:blipFill rotWithShape="1">
          <a:blip r:embed="rId6"/>
          <a:srcRect l="39723" t="3438" r="41861" b="20967"/>
          <a:stretch/>
        </p:blipFill>
        <p:spPr>
          <a:xfrm rot="16200000">
            <a:off x="4189208" y="-1285798"/>
            <a:ext cx="6716998" cy="9288591"/>
          </a:xfrm>
          <a:prstGeom prst="rect">
            <a:avLst/>
          </a:prstGeom>
        </p:spPr>
      </p:pic>
    </p:spTree>
    <p:extLst>
      <p:ext uri="{BB962C8B-B14F-4D97-AF65-F5344CB8AC3E}">
        <p14:creationId xmlns:p14="http://schemas.microsoft.com/office/powerpoint/2010/main" val="28149832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E62476-4B61-22AF-742C-518719B09685}"/>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D1E16C27-34F7-AB33-BC17-FC853315EC62}"/>
              </a:ext>
            </a:extLst>
          </p:cNvPr>
          <p:cNvSpPr txBox="1"/>
          <p:nvPr/>
        </p:nvSpPr>
        <p:spPr>
          <a:xfrm>
            <a:off x="470537" y="357708"/>
            <a:ext cx="10414012"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IRIS IAM and SKA IAM Overview</a:t>
            </a:r>
          </a:p>
        </p:txBody>
      </p:sp>
      <p:sp>
        <p:nvSpPr>
          <p:cNvPr id="11" name="Rectangle 10">
            <a:extLst>
              <a:ext uri="{FF2B5EF4-FFF2-40B4-BE49-F238E27FC236}">
                <a16:creationId xmlns:a16="http://schemas.microsoft.com/office/drawing/2014/main" id="{D18C7E40-814F-CAE3-4A75-08F9D7FBF768}"/>
              </a:ext>
            </a:extLst>
          </p:cNvPr>
          <p:cNvSpPr/>
          <p:nvPr/>
        </p:nvSpPr>
        <p:spPr>
          <a:xfrm>
            <a:off x="470537" y="1353244"/>
            <a:ext cx="7983153" cy="4893647"/>
          </a:xfrm>
          <a:prstGeom prst="rect">
            <a:avLst/>
          </a:prstGeom>
        </p:spPr>
        <p:txBody>
          <a:bodyPr wrap="square">
            <a:spAutoFit/>
          </a:bodyPr>
          <a:lstStyle/>
          <a:p>
            <a:pPr marL="285750" indent="-28575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All-in-One solution for Authentication Access Management that allows sign-in with home institution account.</a:t>
            </a:r>
          </a:p>
          <a:p>
            <a:pPr marL="285750" indent="-28575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Supported community: IRIS and GridPP &amp; SKA (</a:t>
            </a:r>
            <a:r>
              <a:rPr lang="en-GB" sz="2400" dirty="0" err="1">
                <a:solidFill>
                  <a:srgbClr val="626262"/>
                </a:solidFill>
                <a:latin typeface="Arial" panose="020B0604020202020204" pitchFamily="34" charset="0"/>
                <a:cs typeface="Arial" panose="020B0604020202020204" pitchFamily="34" charset="0"/>
              </a:rPr>
              <a:t>SRCNet</a:t>
            </a:r>
            <a:r>
              <a:rPr lang="en-GB" sz="2400" dirty="0">
                <a:solidFill>
                  <a:srgbClr val="626262"/>
                </a:solidFill>
                <a:latin typeface="Arial" panose="020B0604020202020204" pitchFamily="34" charset="0"/>
                <a:cs typeface="Arial" panose="020B0604020202020204" pitchFamily="34" charset="0"/>
              </a:rPr>
              <a:t>): &gt;940 users</a:t>
            </a:r>
          </a:p>
          <a:p>
            <a:pPr marL="285750" indent="-28575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Achieve &gt;99.9% availability per hour for IAM services during the working day. Work to support that includes:</a:t>
            </a:r>
          </a:p>
          <a:p>
            <a:pPr marL="742950" lvl="1" indent="-28575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Deploying IAM on a Geographically distributed federation of K8s cluster</a:t>
            </a:r>
          </a:p>
          <a:p>
            <a:pPr marL="742950" lvl="1" indent="-28575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Adapting IAM to use high performance distributed database to overcome performance bottleneck</a:t>
            </a:r>
          </a:p>
          <a:p>
            <a:pPr marL="285750" indent="-28575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0311B8DB-92D4-E49F-B80B-E600C5CFCA0F}"/>
              </a:ext>
            </a:extLst>
          </p:cNvPr>
          <p:cNvPicPr>
            <a:picLocks noChangeAspect="1"/>
          </p:cNvPicPr>
          <p:nvPr/>
        </p:nvPicPr>
        <p:blipFill>
          <a:blip r:embed="rId3"/>
          <a:stretch>
            <a:fillRect/>
          </a:stretch>
        </p:blipFill>
        <p:spPr>
          <a:xfrm>
            <a:off x="8721186" y="106368"/>
            <a:ext cx="2699900" cy="6645264"/>
          </a:xfrm>
          <a:prstGeom prst="rect">
            <a:avLst/>
          </a:prstGeom>
        </p:spPr>
      </p:pic>
    </p:spTree>
    <p:extLst>
      <p:ext uri="{BB962C8B-B14F-4D97-AF65-F5344CB8AC3E}">
        <p14:creationId xmlns:p14="http://schemas.microsoft.com/office/powerpoint/2010/main" val="2236361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B956A8-5145-8924-3B55-7D65B4FF536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B5A4BB-9F0F-7AFC-27D5-5ABECB5FF8CD}"/>
              </a:ext>
            </a:extLst>
          </p:cNvPr>
          <p:cNvSpPr>
            <a:spLocks noGrp="1"/>
          </p:cNvSpPr>
          <p:nvPr>
            <p:ph type="title"/>
          </p:nvPr>
        </p:nvSpPr>
        <p:spPr>
          <a:xfrm>
            <a:off x="838200" y="276418"/>
            <a:ext cx="10515600" cy="1065212"/>
          </a:xfrm>
        </p:spPr>
        <p:txBody>
          <a:bodyPr>
            <a:normAutofit/>
          </a:bodyPr>
          <a:lstStyle/>
          <a:p>
            <a:r>
              <a:rPr lang="en-US" dirty="0"/>
              <a:t>Platforms and Services</a:t>
            </a:r>
          </a:p>
        </p:txBody>
      </p:sp>
      <p:graphicFrame>
        <p:nvGraphicFramePr>
          <p:cNvPr id="15" name="Content Placeholder 14">
            <a:extLst>
              <a:ext uri="{FF2B5EF4-FFF2-40B4-BE49-F238E27FC236}">
                <a16:creationId xmlns:a16="http://schemas.microsoft.com/office/drawing/2014/main" id="{EDBEF7A2-378F-1957-4B21-147D52A351DF}"/>
              </a:ext>
            </a:extLst>
          </p:cNvPr>
          <p:cNvGraphicFramePr>
            <a:graphicFrameLocks noGrp="1"/>
          </p:cNvGraphicFramePr>
          <p:nvPr>
            <p:ph idx="1"/>
          </p:nvPr>
        </p:nvGraphicFramePr>
        <p:xfrm>
          <a:off x="838200" y="1129465"/>
          <a:ext cx="10515600" cy="24946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a:extLst>
              <a:ext uri="{FF2B5EF4-FFF2-40B4-BE49-F238E27FC236}">
                <a16:creationId xmlns:a16="http://schemas.microsoft.com/office/drawing/2014/main" id="{4F0B615E-D22E-7170-5A18-41FB7800946C}"/>
              </a:ext>
            </a:extLst>
          </p:cNvPr>
          <p:cNvSpPr txBox="1">
            <a:spLocks/>
          </p:cNvSpPr>
          <p:nvPr/>
        </p:nvSpPr>
        <p:spPr>
          <a:xfrm>
            <a:off x="838200" y="3512634"/>
            <a:ext cx="10515600" cy="266432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r>
              <a:rPr kumimoji="0" lang="en-US" sz="28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rPr>
              <a:t>Platforms and Services provides cutting-edge scientific computing platforms to enable world leading research.</a:t>
            </a:r>
          </a:p>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r>
              <a:rPr kumimoji="0" lang="en-US" sz="28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rPr>
              <a:t>The Theme will provide leadership across SCD on IT Service Management.</a:t>
            </a:r>
          </a:p>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r>
              <a:rPr kumimoji="0" lang="en-US" sz="28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rPr>
              <a:t>Theme is split into groups that focus on the community they support.</a:t>
            </a:r>
          </a:p>
        </p:txBody>
      </p:sp>
      <p:cxnSp>
        <p:nvCxnSpPr>
          <p:cNvPr id="7" name="Elbow Connector 6">
            <a:extLst>
              <a:ext uri="{FF2B5EF4-FFF2-40B4-BE49-F238E27FC236}">
                <a16:creationId xmlns:a16="http://schemas.microsoft.com/office/drawing/2014/main" id="{6C2C5798-2C17-EC24-8B9E-142568532A12}"/>
              </a:ext>
            </a:extLst>
          </p:cNvPr>
          <p:cNvCxnSpPr>
            <a:cxnSpLocks/>
          </p:cNvCxnSpPr>
          <p:nvPr/>
        </p:nvCxnSpPr>
        <p:spPr>
          <a:xfrm>
            <a:off x="5988205" y="1616927"/>
            <a:ext cx="646771" cy="178419"/>
          </a:xfrm>
          <a:prstGeom prst="bentConnector3">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8381C9F0-23ED-C1C1-8ADB-D45CD3EA0A68}"/>
              </a:ext>
            </a:extLst>
          </p:cNvPr>
          <p:cNvSpPr txBox="1"/>
          <p:nvPr/>
        </p:nvSpPr>
        <p:spPr>
          <a:xfrm>
            <a:off x="3549601" y="6176963"/>
            <a:ext cx="5523978" cy="523220"/>
          </a:xfrm>
          <a:prstGeom prst="rect">
            <a:avLst/>
          </a:prstGeom>
          <a:noFill/>
        </p:spPr>
        <p:txBody>
          <a:bodyPr wrap="square" rtlCol="0">
            <a:spAutoFit/>
          </a:bodyPr>
          <a:lstStyle/>
          <a:p>
            <a:r>
              <a:rPr lang="en-GB" sz="1400" dirty="0"/>
              <a:t>As presented by Alastair yesterday.</a:t>
            </a:r>
          </a:p>
          <a:p>
            <a:r>
              <a:rPr lang="en-GB" sz="1400" dirty="0">
                <a:hlinkClick r:id="rId7"/>
              </a:rPr>
              <a:t>https://indico.cern.ch/event/1476120/contributions/6238385/</a:t>
            </a:r>
            <a:r>
              <a:rPr lang="en-GB" sz="1400" dirty="0"/>
              <a:t> </a:t>
            </a:r>
          </a:p>
        </p:txBody>
      </p:sp>
    </p:spTree>
    <p:extLst>
      <p:ext uri="{BB962C8B-B14F-4D97-AF65-F5344CB8AC3E}">
        <p14:creationId xmlns:p14="http://schemas.microsoft.com/office/powerpoint/2010/main" val="6993965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3C25A5-7648-B54B-CC58-CD4D1E2FCF94}"/>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FB850630-594E-B4AD-6C25-BC8D5D4A7719}"/>
              </a:ext>
            </a:extLst>
          </p:cNvPr>
          <p:cNvPicPr>
            <a:picLocks noChangeAspect="1"/>
          </p:cNvPicPr>
          <p:nvPr/>
        </p:nvPicPr>
        <p:blipFill rotWithShape="1">
          <a:blip r:embed="rId3"/>
          <a:srcRect l="1309" t="29344" b="4273"/>
          <a:stretch/>
        </p:blipFill>
        <p:spPr>
          <a:xfrm rot="10800000">
            <a:off x="702718" y="-3"/>
            <a:ext cx="11489279" cy="6858002"/>
          </a:xfrm>
          <a:prstGeom prst="rect">
            <a:avLst/>
          </a:prstGeom>
        </p:spPr>
      </p:pic>
      <p:sp>
        <p:nvSpPr>
          <p:cNvPr id="8" name="TextBox 7">
            <a:extLst>
              <a:ext uri="{FF2B5EF4-FFF2-40B4-BE49-F238E27FC236}">
                <a16:creationId xmlns:a16="http://schemas.microsoft.com/office/drawing/2014/main" id="{FF448070-CDBD-DB75-5ADF-20405FB16E55}"/>
              </a:ext>
            </a:extLst>
          </p:cNvPr>
          <p:cNvSpPr txBox="1"/>
          <p:nvPr/>
        </p:nvSpPr>
        <p:spPr>
          <a:xfrm>
            <a:off x="972000" y="3189600"/>
            <a:ext cx="5745669" cy="1569660"/>
          </a:xfrm>
          <a:prstGeom prst="rect">
            <a:avLst/>
          </a:prstGeom>
          <a:noFill/>
        </p:spPr>
        <p:txBody>
          <a:bodyPr wrap="square" rtlCol="0" anchor="t">
            <a:spAutoFit/>
          </a:bodyPr>
          <a:lstStyle/>
          <a:p>
            <a:r>
              <a:rPr lang="en-US" sz="4800" b="1" spc="-160">
                <a:solidFill>
                  <a:srgbClr val="2E2D62"/>
                </a:solidFill>
                <a:latin typeface="Arial" panose="020B0604020202020204" pitchFamily="34" charset="0"/>
                <a:cs typeface="Arial" panose="020B0604020202020204" pitchFamily="34" charset="0"/>
              </a:rPr>
              <a:t>UK Certificate </a:t>
            </a:r>
            <a:r>
              <a:rPr lang="en-US" sz="4800" b="1" spc="-160" dirty="0">
                <a:solidFill>
                  <a:srgbClr val="2E2D62"/>
                </a:solidFill>
                <a:latin typeface="Arial" panose="020B0604020202020204" pitchFamily="34" charset="0"/>
                <a:cs typeface="Arial" panose="020B0604020202020204" pitchFamily="34" charset="0"/>
              </a:rPr>
              <a:t>Authority update</a:t>
            </a:r>
            <a:endParaRPr lang="en-US" sz="4800" b="1" spc="-150" dirty="0">
              <a:solidFill>
                <a:srgbClr val="002060"/>
              </a:solidFill>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A2B069D0-3E2E-43A0-23B7-DCA3A0E3E706}"/>
              </a:ext>
            </a:extLst>
          </p:cNvPr>
          <p:cNvSpPr/>
          <p:nvPr/>
        </p:nvSpPr>
        <p:spPr>
          <a:xfrm>
            <a:off x="972000" y="4759260"/>
            <a:ext cx="5745669" cy="707886"/>
          </a:xfrm>
          <a:prstGeom prst="rect">
            <a:avLst/>
          </a:prstGeom>
        </p:spPr>
        <p:txBody>
          <a:bodyPr wrap="square">
            <a:spAutoFit/>
          </a:bodyPr>
          <a:lstStyle/>
          <a:p>
            <a:r>
              <a:rPr lang="en-GB" sz="2000">
                <a:solidFill>
                  <a:srgbClr val="626262"/>
                </a:solidFill>
                <a:latin typeface="Arial" panose="020B0604020202020204" pitchFamily="34" charset="0"/>
                <a:cs typeface="Arial" panose="020B0604020202020204" pitchFamily="34" charset="0"/>
                <a:hlinkClick r:id="rId4"/>
              </a:rPr>
              <a:t>support@grid-support.ac.uk</a:t>
            </a:r>
            <a:endParaRPr lang="en-GB" sz="2000">
              <a:solidFill>
                <a:srgbClr val="626262"/>
              </a:solidFill>
              <a:latin typeface="Arial" panose="020B0604020202020204" pitchFamily="34" charset="0"/>
              <a:cs typeface="Arial" panose="020B0604020202020204" pitchFamily="34" charset="0"/>
            </a:endParaRPr>
          </a:p>
          <a:p>
            <a:r>
              <a:rPr lang="en-GB" sz="2000">
                <a:solidFill>
                  <a:srgbClr val="626262"/>
                </a:solidFill>
                <a:latin typeface="Arial" panose="020B0604020202020204" pitchFamily="34" charset="0"/>
                <a:cs typeface="Arial" panose="020B0604020202020204" pitchFamily="34" charset="0"/>
              </a:rPr>
              <a:t>Slides c/o Manoj Garai</a:t>
            </a:r>
          </a:p>
        </p:txBody>
      </p:sp>
      <p:pic>
        <p:nvPicPr>
          <p:cNvPr id="6" name="Picture 5">
            <a:extLst>
              <a:ext uri="{FF2B5EF4-FFF2-40B4-BE49-F238E27FC236}">
                <a16:creationId xmlns:a16="http://schemas.microsoft.com/office/drawing/2014/main" id="{1F6BEC7A-AAFD-AFE6-078D-903FAB5C5342}"/>
              </a:ext>
            </a:extLst>
          </p:cNvPr>
          <p:cNvPicPr>
            <a:picLocks noChangeAspect="1"/>
          </p:cNvPicPr>
          <p:nvPr/>
        </p:nvPicPr>
        <p:blipFill>
          <a:blip r:embed="rId5"/>
          <a:stretch>
            <a:fillRect/>
          </a:stretch>
        </p:blipFill>
        <p:spPr>
          <a:xfrm>
            <a:off x="146050" y="141003"/>
            <a:ext cx="3619500" cy="1554480"/>
          </a:xfrm>
          <a:prstGeom prst="rect">
            <a:avLst/>
          </a:prstGeom>
        </p:spPr>
      </p:pic>
      <p:pic>
        <p:nvPicPr>
          <p:cNvPr id="5" name="Picture 4">
            <a:extLst>
              <a:ext uri="{FF2B5EF4-FFF2-40B4-BE49-F238E27FC236}">
                <a16:creationId xmlns:a16="http://schemas.microsoft.com/office/drawing/2014/main" id="{64B802DE-CC30-FB52-EAC5-F0BB725E49F3}"/>
              </a:ext>
            </a:extLst>
          </p:cNvPr>
          <p:cNvPicPr>
            <a:picLocks noChangeAspect="1"/>
          </p:cNvPicPr>
          <p:nvPr/>
        </p:nvPicPr>
        <p:blipFill rotWithShape="1">
          <a:blip r:embed="rId6"/>
          <a:srcRect l="39723" t="3438" r="41861" b="20967"/>
          <a:stretch/>
        </p:blipFill>
        <p:spPr>
          <a:xfrm rot="16200000">
            <a:off x="4189208" y="-1285798"/>
            <a:ext cx="6716998" cy="9288591"/>
          </a:xfrm>
          <a:prstGeom prst="rect">
            <a:avLst/>
          </a:prstGeom>
        </p:spPr>
      </p:pic>
    </p:spTree>
    <p:extLst>
      <p:ext uri="{BB962C8B-B14F-4D97-AF65-F5344CB8AC3E}">
        <p14:creationId xmlns:p14="http://schemas.microsoft.com/office/powerpoint/2010/main" val="24892160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121BF9D-7312-D146-A098-1393906DE9CF}"/>
              </a:ext>
            </a:extLst>
          </p:cNvPr>
          <p:cNvSpPr txBox="1"/>
          <p:nvPr/>
        </p:nvSpPr>
        <p:spPr>
          <a:xfrm>
            <a:off x="403340" y="345182"/>
            <a:ext cx="11684581"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Certification Authority (CA)</a:t>
            </a:r>
          </a:p>
        </p:txBody>
      </p:sp>
      <p:sp>
        <p:nvSpPr>
          <p:cNvPr id="4" name="Rectangle 3">
            <a:extLst>
              <a:ext uri="{FF2B5EF4-FFF2-40B4-BE49-F238E27FC236}">
                <a16:creationId xmlns:a16="http://schemas.microsoft.com/office/drawing/2014/main" id="{C18217B8-85C6-BF4E-89E1-A6954783545D}"/>
              </a:ext>
            </a:extLst>
          </p:cNvPr>
          <p:cNvSpPr/>
          <p:nvPr/>
        </p:nvSpPr>
        <p:spPr>
          <a:xfrm>
            <a:off x="427465" y="1401194"/>
            <a:ext cx="10719460" cy="4231928"/>
          </a:xfrm>
          <a:prstGeom prst="rect">
            <a:avLst/>
          </a:prstGeom>
        </p:spPr>
        <p:txBody>
          <a:bodyPr wrap="square">
            <a:spAutoFit/>
          </a:bodyPr>
          <a:lstStyle/>
          <a:p>
            <a:pPr fontAlgn="base">
              <a:spcAft>
                <a:spcPts val="1000"/>
              </a:spcAft>
            </a:pPr>
            <a:r>
              <a:rPr lang="en-GB" sz="2000">
                <a:solidFill>
                  <a:srgbClr val="626262"/>
                </a:solidFill>
                <a:latin typeface="Arial" panose="020B0604020202020204" pitchFamily="34" charset="0"/>
                <a:cs typeface="Arial" panose="020B0604020202020204" pitchFamily="34" charset="0"/>
              </a:rPr>
              <a:t>In the last three months, Manoj Garai has been providing some of his time towards software fixes to the CA toolset. The CA service continues to be looked after by Tom Birkett.</a:t>
            </a:r>
          </a:p>
          <a:p>
            <a:pPr fontAlgn="base">
              <a:spcAft>
                <a:spcPts val="1000"/>
              </a:spcAft>
            </a:pPr>
            <a:r>
              <a:rPr lang="en-GB" sz="2000">
                <a:solidFill>
                  <a:srgbClr val="626262"/>
                </a:solidFill>
                <a:latin typeface="Arial" panose="020B0604020202020204" pitchFamily="34" charset="0"/>
                <a:cs typeface="Arial" panose="020B0604020202020204" pitchFamily="34" charset="0"/>
              </a:rPr>
              <a:t>Aim over the next year is to bring the CA fully into the Federating Services Group at RAL and looking at ways to onboard new team members to take ownership of the CA going forward.</a:t>
            </a:r>
          </a:p>
          <a:p>
            <a:pPr fontAlgn="base">
              <a:spcAft>
                <a:spcPts val="1000"/>
              </a:spcAft>
            </a:pPr>
            <a:r>
              <a:rPr lang="en-GB" sz="2800" b="1" spc="-100">
                <a:solidFill>
                  <a:srgbClr val="1E5DF8"/>
                </a:solidFill>
                <a:latin typeface="Arial" panose="020B0604020202020204" pitchFamily="34" charset="0"/>
                <a:cs typeface="Arial" panose="020B0604020202020204" pitchFamily="34" charset="0"/>
              </a:rPr>
              <a:t>Completed development tasks</a:t>
            </a:r>
          </a:p>
          <a:p>
            <a:pPr marL="342900" indent="-342900" fontAlgn="base">
              <a:buFont typeface="Arial" panose="020B0604020202020204" pitchFamily="34" charset="0"/>
              <a:buChar char="•"/>
            </a:pPr>
            <a:r>
              <a:rPr lang="en-GB" sz="2000">
                <a:solidFill>
                  <a:srgbClr val="626262"/>
                </a:solidFill>
                <a:latin typeface="Arial" panose="020B0604020202020204" pitchFamily="34" charset="0"/>
                <a:cs typeface="Arial" panose="020B0604020202020204" pitchFamily="34" charset="0"/>
              </a:rPr>
              <a:t>Local setup to run and debug the CA web portal, resulting in a fix to JavaScript issues</a:t>
            </a:r>
          </a:p>
          <a:p>
            <a:pPr marL="342900" indent="-342900" fontAlgn="base">
              <a:buFont typeface="Arial" panose="020B0604020202020204" pitchFamily="34" charset="0"/>
              <a:buChar char="•"/>
            </a:pPr>
            <a:r>
              <a:rPr lang="en-GB" sz="2000">
                <a:solidFill>
                  <a:srgbClr val="626262"/>
                </a:solidFill>
                <a:latin typeface="Arial" panose="020B0604020202020204" pitchFamily="34" charset="0"/>
                <a:cs typeface="Arial" panose="020B0604020202020204" pitchFamily="34" charset="0"/>
              </a:rPr>
              <a:t>Add unit test cases to facilitate future work</a:t>
            </a:r>
          </a:p>
          <a:p>
            <a:pPr fontAlgn="base"/>
            <a:endParaRPr lang="en-GB" sz="2800" b="1" spc="-100">
              <a:solidFill>
                <a:srgbClr val="1E5DF8"/>
              </a:solidFill>
              <a:latin typeface="Arial" panose="020B0604020202020204" pitchFamily="34" charset="0"/>
              <a:cs typeface="Arial" panose="020B0604020202020204" pitchFamily="34" charset="0"/>
            </a:endParaRPr>
          </a:p>
          <a:p>
            <a:pPr fontAlgn="base"/>
            <a:r>
              <a:rPr lang="en-GB" sz="2800" b="1" spc="-100">
                <a:solidFill>
                  <a:srgbClr val="1E5DF8"/>
                </a:solidFill>
                <a:latin typeface="Arial" panose="020B0604020202020204" pitchFamily="34" charset="0"/>
                <a:cs typeface="Arial" panose="020B0604020202020204" pitchFamily="34" charset="0"/>
              </a:rPr>
              <a:t>Ongoing tasks</a:t>
            </a:r>
          </a:p>
          <a:p>
            <a:pPr marL="457200" indent="-457200" fontAlgn="base">
              <a:buFont typeface="Arial" panose="020B0604020202020204" pitchFamily="34" charset="0"/>
              <a:buChar char="•"/>
            </a:pPr>
            <a:r>
              <a:rPr lang="en-GB" sz="2000">
                <a:solidFill>
                  <a:srgbClr val="626262"/>
                </a:solidFill>
                <a:latin typeface="Arial" panose="020B0604020202020204" pitchFamily="34" charset="0"/>
                <a:cs typeface="Arial" panose="020B0604020202020204" pitchFamily="34" charset="0"/>
              </a:rPr>
              <a:t>Investigate issues faced by Mac user to use the portal and </a:t>
            </a:r>
            <a:r>
              <a:rPr lang="en-GB" sz="2000" err="1">
                <a:solidFill>
                  <a:srgbClr val="626262"/>
                </a:solidFill>
                <a:latin typeface="Arial" panose="020B0604020202020204" pitchFamily="34" charset="0"/>
                <a:cs typeface="Arial" panose="020B0604020202020204" pitchFamily="34" charset="0"/>
              </a:rPr>
              <a:t>CertWizard</a:t>
            </a:r>
            <a:r>
              <a:rPr lang="en-GB" sz="2000">
                <a:solidFill>
                  <a:srgbClr val="626262"/>
                </a:solidFill>
                <a:latin typeface="Arial" panose="020B0604020202020204" pitchFamily="34" charset="0"/>
                <a:cs typeface="Arial" panose="020B0604020202020204" pitchFamily="34" charset="0"/>
              </a:rPr>
              <a:t> application</a:t>
            </a:r>
          </a:p>
          <a:p>
            <a:pPr marL="457200" indent="-457200" fontAlgn="base">
              <a:buFont typeface="Arial" panose="020B0604020202020204" pitchFamily="34" charset="0"/>
              <a:buChar char="•"/>
            </a:pPr>
            <a:endParaRPr lang="en-GB" sz="2000">
              <a:solidFill>
                <a:srgbClr val="62626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739948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50A240-3AD0-9EF7-3390-8590E18E325B}"/>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C5C82A19-9B4E-55B1-694A-B4525886647A}"/>
              </a:ext>
            </a:extLst>
          </p:cNvPr>
          <p:cNvSpPr/>
          <p:nvPr/>
        </p:nvSpPr>
        <p:spPr>
          <a:xfrm>
            <a:off x="416314" y="1387942"/>
            <a:ext cx="10719460" cy="3416320"/>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Improved operational processes bolster support across a growing portfolio of services.</a:t>
            </a:r>
          </a:p>
          <a:p>
            <a:endParaRPr lang="en-GB" sz="2400" dirty="0">
              <a:solidFill>
                <a:srgbClr val="626262"/>
              </a:solidFill>
              <a:latin typeface="Arial" panose="020B0604020202020204" pitchFamily="34" charset="0"/>
              <a:cs typeface="Arial" panose="020B0604020202020204" pitchFamily="34" charset="0"/>
            </a:endParaRPr>
          </a:p>
          <a:p>
            <a:r>
              <a:rPr lang="en-GB" sz="2400" dirty="0">
                <a:solidFill>
                  <a:srgbClr val="626262"/>
                </a:solidFill>
                <a:latin typeface="Arial" panose="020B0604020202020204" pitchFamily="34" charset="0"/>
                <a:cs typeface="Arial" panose="020B0604020202020204" pitchFamily="34" charset="0"/>
              </a:rPr>
              <a:t>SL7 “pets” are a distant memory – all our services are now under configuration management.</a:t>
            </a:r>
          </a:p>
          <a:p>
            <a:endParaRPr lang="en-GB" sz="2400" dirty="0">
              <a:solidFill>
                <a:srgbClr val="626262"/>
              </a:solidFill>
              <a:latin typeface="Arial" panose="020B0604020202020204" pitchFamily="34" charset="0"/>
              <a:cs typeface="Arial" panose="020B0604020202020204" pitchFamily="34" charset="0"/>
            </a:endParaRPr>
          </a:p>
          <a:p>
            <a:r>
              <a:rPr lang="en-GB" sz="2400" dirty="0">
                <a:solidFill>
                  <a:srgbClr val="626262"/>
                </a:solidFill>
                <a:latin typeface="Arial" panose="020B0604020202020204" pitchFamily="34" charset="0"/>
                <a:cs typeface="Arial" panose="020B0604020202020204" pitchFamily="34" charset="0"/>
              </a:rPr>
              <a:t>HEPscore23 is accepted by the Accounting Repository and will be visible once the Portal has updated.</a:t>
            </a:r>
          </a:p>
          <a:p>
            <a:endParaRPr lang="en-GB" sz="2400" dirty="0">
              <a:solidFill>
                <a:srgbClr val="626262"/>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9138C761-07AD-46E6-D185-2FF0AE4C742B}"/>
              </a:ext>
            </a:extLst>
          </p:cNvPr>
          <p:cNvSpPr txBox="1"/>
          <p:nvPr/>
        </p:nvSpPr>
        <p:spPr>
          <a:xfrm>
            <a:off x="403341" y="345182"/>
            <a:ext cx="6356456"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In conclusion</a:t>
            </a:r>
          </a:p>
        </p:txBody>
      </p:sp>
    </p:spTree>
    <p:extLst>
      <p:ext uri="{BB962C8B-B14F-4D97-AF65-F5344CB8AC3E}">
        <p14:creationId xmlns:p14="http://schemas.microsoft.com/office/powerpoint/2010/main" val="24003582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36DB885-21B5-F244-A9B6-E73EA79D1109}"/>
              </a:ext>
            </a:extLst>
          </p:cNvPr>
          <p:cNvPicPr>
            <a:picLocks noChangeAspect="1"/>
          </p:cNvPicPr>
          <p:nvPr/>
        </p:nvPicPr>
        <p:blipFill>
          <a:blip r:embed="rId4"/>
          <a:stretch>
            <a:fillRect/>
          </a:stretch>
        </p:blipFill>
        <p:spPr>
          <a:xfrm>
            <a:off x="1098000" y="2811600"/>
            <a:ext cx="6934200" cy="1155700"/>
          </a:xfrm>
          <a:prstGeom prst="rect">
            <a:avLst/>
          </a:prstGeom>
        </p:spPr>
      </p:pic>
      <p:pic>
        <p:nvPicPr>
          <p:cNvPr id="7" name="Picture 6">
            <a:extLst>
              <a:ext uri="{FF2B5EF4-FFF2-40B4-BE49-F238E27FC236}">
                <a16:creationId xmlns:a16="http://schemas.microsoft.com/office/drawing/2014/main" id="{68F19A2E-55BC-0141-A9B0-7C61B212B0A0}"/>
              </a:ext>
            </a:extLst>
          </p:cNvPr>
          <p:cNvPicPr>
            <a:picLocks noChangeAspect="1"/>
          </p:cNvPicPr>
          <p:nvPr/>
        </p:nvPicPr>
        <p:blipFill>
          <a:blip r:embed="rId5"/>
          <a:stretch>
            <a:fillRect/>
          </a:stretch>
        </p:blipFill>
        <p:spPr>
          <a:xfrm>
            <a:off x="146050" y="141003"/>
            <a:ext cx="3619500" cy="1554480"/>
          </a:xfrm>
          <a:prstGeom prst="rect">
            <a:avLst/>
          </a:prstGeom>
        </p:spPr>
      </p:pic>
      <p:pic>
        <p:nvPicPr>
          <p:cNvPr id="8" name="Picture 7">
            <a:extLst>
              <a:ext uri="{FF2B5EF4-FFF2-40B4-BE49-F238E27FC236}">
                <a16:creationId xmlns:a16="http://schemas.microsoft.com/office/drawing/2014/main" id="{899A5AC6-8D0D-200E-E25D-4C87BBA739E8}"/>
              </a:ext>
            </a:extLst>
          </p:cNvPr>
          <p:cNvPicPr>
            <a:picLocks noChangeAspect="1"/>
          </p:cNvPicPr>
          <p:nvPr/>
        </p:nvPicPr>
        <p:blipFill rotWithShape="1">
          <a:blip r:embed="rId6"/>
          <a:srcRect l="56928" t="26557" r="14023" b="11544"/>
          <a:stretch/>
        </p:blipFill>
        <p:spPr>
          <a:xfrm>
            <a:off x="5262283" y="1340803"/>
            <a:ext cx="6934199" cy="6046884"/>
          </a:xfrm>
          <a:prstGeom prst="rect">
            <a:avLst/>
          </a:prstGeom>
        </p:spPr>
      </p:pic>
    </p:spTree>
    <p:extLst>
      <p:ext uri="{BB962C8B-B14F-4D97-AF65-F5344CB8AC3E}">
        <p14:creationId xmlns:p14="http://schemas.microsoft.com/office/powerpoint/2010/main" val="139442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352F047-B258-DA96-7471-2B9F8793C67D}"/>
              </a:ext>
            </a:extLst>
          </p:cNvPr>
          <p:cNvPicPr>
            <a:picLocks noChangeAspect="1"/>
          </p:cNvPicPr>
          <p:nvPr/>
        </p:nvPicPr>
        <p:blipFill rotWithShape="1">
          <a:blip r:embed="rId4"/>
          <a:srcRect l="51792" t="18723" r="24695" b="36333"/>
          <a:stretch/>
        </p:blipFill>
        <p:spPr>
          <a:xfrm rot="10800000">
            <a:off x="6825653" y="910499"/>
            <a:ext cx="5366345" cy="5947501"/>
          </a:xfrm>
          <a:prstGeom prst="rect">
            <a:avLst/>
          </a:prstGeom>
        </p:spPr>
      </p:pic>
      <p:pic>
        <p:nvPicPr>
          <p:cNvPr id="7" name="Picture 6">
            <a:extLst>
              <a:ext uri="{FF2B5EF4-FFF2-40B4-BE49-F238E27FC236}">
                <a16:creationId xmlns:a16="http://schemas.microsoft.com/office/drawing/2014/main" id="{E096A358-CF8A-9741-9C85-A77CCE375E7E}"/>
              </a:ext>
            </a:extLst>
          </p:cNvPr>
          <p:cNvPicPr>
            <a:picLocks noChangeAspect="1"/>
          </p:cNvPicPr>
          <p:nvPr/>
        </p:nvPicPr>
        <p:blipFill>
          <a:blip r:embed="rId5"/>
          <a:stretch>
            <a:fillRect/>
          </a:stretch>
        </p:blipFill>
        <p:spPr>
          <a:xfrm>
            <a:off x="1098000" y="2813050"/>
            <a:ext cx="7442200" cy="1231900"/>
          </a:xfrm>
          <a:prstGeom prst="rect">
            <a:avLst/>
          </a:prstGeom>
        </p:spPr>
      </p:pic>
      <p:sp>
        <p:nvSpPr>
          <p:cNvPr id="9" name="Rectangle 8">
            <a:extLst>
              <a:ext uri="{FF2B5EF4-FFF2-40B4-BE49-F238E27FC236}">
                <a16:creationId xmlns:a16="http://schemas.microsoft.com/office/drawing/2014/main" id="{5F273127-A4C8-B643-890C-2DC4FD2D6A30}"/>
              </a:ext>
            </a:extLst>
          </p:cNvPr>
          <p:cNvSpPr/>
          <p:nvPr/>
        </p:nvSpPr>
        <p:spPr>
          <a:xfrm>
            <a:off x="2525654" y="6111890"/>
            <a:ext cx="1931964" cy="338554"/>
          </a:xfrm>
          <a:prstGeom prst="rect">
            <a:avLst/>
          </a:prstGeom>
        </p:spPr>
        <p:txBody>
          <a:bodyPr wrap="square" lIns="91440" tIns="45720" rIns="91440" bIns="45720" anchor="t">
            <a:spAutoFit/>
          </a:bodyPr>
          <a:lstStyle/>
          <a:p>
            <a:endParaRPr lang="en-GB" sz="1600">
              <a:solidFill>
                <a:srgbClr val="2E2D62"/>
              </a:solidFill>
              <a:latin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FDADC1DB-59A1-C947-A1DF-E1F6257963DC}"/>
              </a:ext>
            </a:extLst>
          </p:cNvPr>
          <p:cNvSpPr/>
          <p:nvPr/>
        </p:nvSpPr>
        <p:spPr>
          <a:xfrm>
            <a:off x="275082" y="6111890"/>
            <a:ext cx="1708554" cy="338554"/>
          </a:xfrm>
          <a:prstGeom prst="rect">
            <a:avLst/>
          </a:prstGeom>
        </p:spPr>
        <p:txBody>
          <a:bodyPr wrap="square" lIns="91440" tIns="45720" rIns="91440" bIns="45720" anchor="t">
            <a:spAutoFit/>
          </a:bodyPr>
          <a:lstStyle/>
          <a:p>
            <a:r>
              <a:rPr lang="en-GB" sz="1600">
                <a:solidFill>
                  <a:srgbClr val="2E2D62"/>
                </a:solidFill>
                <a:latin typeface="Arial"/>
                <a:cs typeface="Arial"/>
              </a:rPr>
              <a:t>sc.stfc.ac.uk</a:t>
            </a:r>
          </a:p>
        </p:txBody>
      </p:sp>
      <p:pic>
        <p:nvPicPr>
          <p:cNvPr id="3" name="Picture 2">
            <a:extLst>
              <a:ext uri="{FF2B5EF4-FFF2-40B4-BE49-F238E27FC236}">
                <a16:creationId xmlns:a16="http://schemas.microsoft.com/office/drawing/2014/main" id="{3CA313CC-F7A7-EE54-8373-1710B45B4089}"/>
              </a:ext>
            </a:extLst>
          </p:cNvPr>
          <p:cNvPicPr>
            <a:picLocks noChangeAspect="1"/>
          </p:cNvPicPr>
          <p:nvPr/>
        </p:nvPicPr>
        <p:blipFill>
          <a:blip r:embed="rId6"/>
          <a:stretch>
            <a:fillRect/>
          </a:stretch>
        </p:blipFill>
        <p:spPr>
          <a:xfrm>
            <a:off x="146050" y="141003"/>
            <a:ext cx="3619500" cy="1554480"/>
          </a:xfrm>
          <a:prstGeom prst="rect">
            <a:avLst/>
          </a:prstGeom>
        </p:spPr>
      </p:pic>
    </p:spTree>
    <p:extLst>
      <p:ext uri="{BB962C8B-B14F-4D97-AF65-F5344CB8AC3E}">
        <p14:creationId xmlns:p14="http://schemas.microsoft.com/office/powerpoint/2010/main" val="2827309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E288275-2FA5-564F-87D1-D588139B106D}"/>
              </a:ext>
            </a:extLst>
          </p:cNvPr>
          <p:cNvSpPr/>
          <p:nvPr/>
        </p:nvSpPr>
        <p:spPr>
          <a:xfrm>
            <a:off x="427465" y="1401194"/>
            <a:ext cx="10719460" cy="3554819"/>
          </a:xfrm>
          <a:prstGeom prst="rect">
            <a:avLst/>
          </a:prstGeom>
        </p:spPr>
        <p:txBody>
          <a:bodyPr wrap="square">
            <a:spAutoFit/>
          </a:bodyPr>
          <a:lstStyle/>
          <a:p>
            <a:pPr fontAlgn="base">
              <a:spcAft>
                <a:spcPts val="1000"/>
              </a:spcAft>
            </a:pPr>
            <a:r>
              <a:rPr lang="en-GB" sz="3200" b="1" spc="-100" dirty="0">
                <a:solidFill>
                  <a:srgbClr val="1E5DF8"/>
                </a:solidFill>
                <a:latin typeface="Arial" panose="020B0604020202020204" pitchFamily="34" charset="0"/>
                <a:cs typeface="Arial" panose="020B0604020202020204" pitchFamily="34" charset="0"/>
              </a:rPr>
              <a:t>Formerly the Grid Tools team (as presented at GridPP51)</a:t>
            </a:r>
          </a:p>
          <a:p>
            <a:pPr marL="342900" indent="-342900" fontAlgn="base">
              <a:spcAft>
                <a:spcPts val="1000"/>
              </a:spcAft>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STFC Scientific Computing group operating and developing services to facilitate federating distributed research infrastructures for our partner communities.</a:t>
            </a:r>
          </a:p>
          <a:p>
            <a:pPr marL="342900" indent="-342900" fontAlgn="base">
              <a:spcAft>
                <a:spcPts val="1000"/>
              </a:spcAft>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Currently APEL, GOCDB, FTS and IAM</a:t>
            </a:r>
          </a:p>
          <a:p>
            <a:pPr marL="342900" indent="-342900" fontAlgn="base">
              <a:spcAft>
                <a:spcPts val="1000"/>
              </a:spcAft>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Tom Dack is the Product Owner and Group Leader, providing a consistent contact for stakeholder engagement, reporting, and requirement identification</a:t>
            </a:r>
          </a:p>
        </p:txBody>
      </p:sp>
      <p:sp>
        <p:nvSpPr>
          <p:cNvPr id="5" name="TextBox 4">
            <a:extLst>
              <a:ext uri="{FF2B5EF4-FFF2-40B4-BE49-F238E27FC236}">
                <a16:creationId xmlns:a16="http://schemas.microsoft.com/office/drawing/2014/main" id="{A121BF9D-7312-D146-A098-1393906DE9CF}"/>
              </a:ext>
            </a:extLst>
          </p:cNvPr>
          <p:cNvSpPr txBox="1"/>
          <p:nvPr/>
        </p:nvSpPr>
        <p:spPr>
          <a:xfrm>
            <a:off x="403340" y="345182"/>
            <a:ext cx="11684581"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What is </a:t>
            </a:r>
            <a:r>
              <a:rPr lang="en-US" sz="4400" b="1" spc="-150">
                <a:solidFill>
                  <a:srgbClr val="002060"/>
                </a:solidFill>
                <a:latin typeface="Arial" panose="020B0604020202020204" pitchFamily="34" charset="0"/>
                <a:cs typeface="Arial" panose="020B0604020202020204" pitchFamily="34" charset="0"/>
              </a:rPr>
              <a:t>the Federating Services Group?</a:t>
            </a:r>
            <a:endParaRPr lang="en-US" sz="4400" b="1" spc="-150">
              <a:solidFill>
                <a:srgbClr val="2E2D62"/>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9C9ED38-0F1E-1741-CC76-7CE5048F5C60}"/>
              </a:ext>
            </a:extLst>
          </p:cNvPr>
          <p:cNvSpPr txBox="1"/>
          <p:nvPr/>
        </p:nvSpPr>
        <p:spPr>
          <a:xfrm>
            <a:off x="6563943" y="6112701"/>
            <a:ext cx="5523978" cy="523220"/>
          </a:xfrm>
          <a:prstGeom prst="rect">
            <a:avLst/>
          </a:prstGeom>
          <a:noFill/>
        </p:spPr>
        <p:txBody>
          <a:bodyPr wrap="square" rtlCol="0">
            <a:spAutoFit/>
          </a:bodyPr>
          <a:lstStyle/>
          <a:p>
            <a:r>
              <a:rPr lang="en-GB" sz="1400" dirty="0"/>
              <a:t>Slide repurposed from “</a:t>
            </a:r>
            <a:r>
              <a:rPr lang="en-GB" sz="1400" b="1" dirty="0"/>
              <a:t>Grid Infrastructure Projects</a:t>
            </a:r>
            <a:r>
              <a:rPr lang="en-GB" sz="1400" dirty="0"/>
              <a:t>” at GridPP51.</a:t>
            </a:r>
          </a:p>
          <a:p>
            <a:r>
              <a:rPr lang="en-GB" sz="1400" dirty="0">
                <a:hlinkClick r:id="rId3"/>
              </a:rPr>
              <a:t>https://indico.cern.ch/event/1366954/contributions/5852558/</a:t>
            </a:r>
            <a:r>
              <a:rPr lang="en-GB" sz="1400" dirty="0"/>
              <a:t> </a:t>
            </a:r>
          </a:p>
        </p:txBody>
      </p:sp>
    </p:spTree>
    <p:extLst>
      <p:ext uri="{BB962C8B-B14F-4D97-AF65-F5344CB8AC3E}">
        <p14:creationId xmlns:p14="http://schemas.microsoft.com/office/powerpoint/2010/main" val="37527163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3163E93-8ADA-7849-A1F1-A16817F4E1F8}"/>
              </a:ext>
            </a:extLst>
          </p:cNvPr>
          <p:cNvPicPr>
            <a:picLocks noChangeAspect="1"/>
          </p:cNvPicPr>
          <p:nvPr/>
        </p:nvPicPr>
        <p:blipFill rotWithShape="1">
          <a:blip r:embed="rId3"/>
          <a:srcRect t="9571" r="2778" b="7096"/>
          <a:stretch/>
        </p:blipFill>
        <p:spPr>
          <a:xfrm>
            <a:off x="6858000" y="-1"/>
            <a:ext cx="5334000" cy="6858001"/>
          </a:xfrm>
          <a:prstGeom prst="rect">
            <a:avLst/>
          </a:prstGeom>
        </p:spPr>
      </p:pic>
      <p:sp>
        <p:nvSpPr>
          <p:cNvPr id="3" name="TextBox 2">
            <a:extLst>
              <a:ext uri="{FF2B5EF4-FFF2-40B4-BE49-F238E27FC236}">
                <a16:creationId xmlns:a16="http://schemas.microsoft.com/office/drawing/2014/main" id="{C8B66DC9-76C9-5140-A7C4-B9B833C488D1}"/>
              </a:ext>
            </a:extLst>
          </p:cNvPr>
          <p:cNvSpPr txBox="1"/>
          <p:nvPr/>
        </p:nvSpPr>
        <p:spPr>
          <a:xfrm>
            <a:off x="403341" y="2140233"/>
            <a:ext cx="5101814" cy="2210862"/>
          </a:xfrm>
          <a:prstGeom prst="rect">
            <a:avLst/>
          </a:prstGeom>
          <a:noFill/>
        </p:spPr>
        <p:txBody>
          <a:bodyPr wrap="square" rtlCol="0" anchor="t">
            <a:spAutoFit/>
          </a:bodyPr>
          <a:lstStyle/>
          <a:p>
            <a:pPr>
              <a:spcAft>
                <a:spcPts val="200"/>
              </a:spcAft>
            </a:pPr>
            <a:r>
              <a:rPr lang="en-US" sz="2400" b="1" spc="-100" dirty="0">
                <a:solidFill>
                  <a:srgbClr val="1E5DF8"/>
                </a:solidFill>
                <a:latin typeface="Arial" panose="020B0604020202020204" pitchFamily="34" charset="0"/>
                <a:cs typeface="Arial" panose="020B0604020202020204" pitchFamily="34" charset="0"/>
              </a:rPr>
              <a:t>2</a:t>
            </a:r>
            <a:r>
              <a:rPr lang="en-US" sz="2400" b="1" spc="-100" dirty="0">
                <a:solidFill>
                  <a:srgbClr val="2E2D62"/>
                </a:solidFill>
                <a:latin typeface="Arial" panose="020B0604020202020204" pitchFamily="34" charset="0"/>
                <a:cs typeface="Arial" panose="020B0604020202020204" pitchFamily="34" charset="0"/>
              </a:rPr>
              <a:t> U</a:t>
            </a:r>
            <a:r>
              <a:rPr lang="en-US" sz="2400" b="1" spc="-160" dirty="0">
                <a:solidFill>
                  <a:srgbClr val="2E2D62"/>
                </a:solidFill>
                <a:latin typeface="Arial" panose="020B0604020202020204" pitchFamily="34" charset="0"/>
                <a:cs typeface="Arial" panose="020B0604020202020204" pitchFamily="34" charset="0"/>
              </a:rPr>
              <a:t>pdates on our services</a:t>
            </a:r>
            <a:endParaRPr lang="en-US" sz="2400" b="1" spc="-15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a:solidFill>
                  <a:srgbClr val="626262"/>
                </a:solidFill>
                <a:latin typeface="Arial" panose="020B0604020202020204" pitchFamily="34" charset="0"/>
                <a:cs typeface="Arial" panose="020B0604020202020204" pitchFamily="34" charset="0"/>
              </a:rPr>
              <a:t>APEL</a:t>
            </a:r>
          </a:p>
          <a:p>
            <a:pPr marL="742950" lvl="1" indent="-285750">
              <a:buFont typeface="Arial" panose="020B0604020202020204" pitchFamily="34" charset="0"/>
              <a:buChar char="•"/>
            </a:pPr>
            <a:r>
              <a:rPr lang="en-GB" sz="1400" dirty="0" err="1">
                <a:solidFill>
                  <a:srgbClr val="626262"/>
                </a:solidFill>
                <a:latin typeface="Arial" panose="020B0604020202020204" pitchFamily="34" charset="0"/>
                <a:cs typeface="Arial" panose="020B0604020202020204" pitchFamily="34" charset="0"/>
              </a:rPr>
              <a:t>HEPscore</a:t>
            </a:r>
            <a:r>
              <a:rPr lang="en-GB" sz="1400" dirty="0">
                <a:solidFill>
                  <a:srgbClr val="626262"/>
                </a:solidFill>
                <a:latin typeface="Arial" panose="020B0604020202020204" pitchFamily="34" charset="0"/>
                <a:cs typeface="Arial" panose="020B0604020202020204" pitchFamily="34" charset="0"/>
              </a:rPr>
              <a:t> accounting</a:t>
            </a:r>
          </a:p>
          <a:p>
            <a:pPr marL="742950" lvl="1" indent="-285750">
              <a:buFont typeface="Arial" panose="020B0604020202020204" pitchFamily="34" charset="0"/>
              <a:buChar char="•"/>
            </a:pPr>
            <a:r>
              <a:rPr lang="en-GB" sz="1400" dirty="0">
                <a:solidFill>
                  <a:srgbClr val="626262"/>
                </a:solidFill>
                <a:latin typeface="Arial" panose="020B0604020202020204" pitchFamily="34" charset="0"/>
                <a:cs typeface="Arial" panose="020B0604020202020204" pitchFamily="34" charset="0"/>
              </a:rPr>
              <a:t>Token accounting</a:t>
            </a:r>
          </a:p>
          <a:p>
            <a:pPr marL="742950" lvl="1" indent="-285750">
              <a:buFont typeface="Arial" panose="020B0604020202020204" pitchFamily="34" charset="0"/>
              <a:buChar char="•"/>
            </a:pPr>
            <a:r>
              <a:rPr lang="en-GB" sz="1400" dirty="0">
                <a:solidFill>
                  <a:srgbClr val="626262"/>
                </a:solidFill>
                <a:latin typeface="Arial" panose="020B0604020202020204" pitchFamily="34" charset="0"/>
                <a:cs typeface="Arial" panose="020B0604020202020204" pitchFamily="34" charset="0"/>
              </a:rPr>
              <a:t>General update</a:t>
            </a:r>
          </a:p>
          <a:p>
            <a:pPr marL="285750" indent="-285750">
              <a:buFont typeface="Arial" panose="020B0604020202020204" pitchFamily="34" charset="0"/>
              <a:buChar char="•"/>
            </a:pPr>
            <a:r>
              <a:rPr lang="en-GB" sz="1400" dirty="0">
                <a:solidFill>
                  <a:srgbClr val="626262"/>
                </a:solidFill>
                <a:latin typeface="Arial" panose="020B0604020202020204" pitchFamily="34" charset="0"/>
                <a:cs typeface="Arial" panose="020B0604020202020204" pitchFamily="34" charset="0"/>
              </a:rPr>
              <a:t>GOCDB</a:t>
            </a:r>
          </a:p>
          <a:p>
            <a:pPr marL="285750" indent="-285750">
              <a:buFont typeface="Arial" panose="020B0604020202020204" pitchFamily="34" charset="0"/>
              <a:buChar char="•"/>
            </a:pPr>
            <a:r>
              <a:rPr lang="en-GB" sz="1400" dirty="0">
                <a:solidFill>
                  <a:srgbClr val="626262"/>
                </a:solidFill>
                <a:latin typeface="Arial" panose="020B0604020202020204" pitchFamily="34" charset="0"/>
                <a:cs typeface="Arial" panose="020B0604020202020204" pitchFamily="34" charset="0"/>
              </a:rPr>
              <a:t>File Transfer Service (FTS)</a:t>
            </a:r>
          </a:p>
          <a:p>
            <a:pPr marL="285750" indent="-285750">
              <a:buFont typeface="Arial" panose="020B0604020202020204" pitchFamily="34" charset="0"/>
              <a:buChar char="•"/>
            </a:pPr>
            <a:r>
              <a:rPr lang="en-GB" sz="1400" dirty="0">
                <a:solidFill>
                  <a:srgbClr val="626262"/>
                </a:solidFill>
                <a:latin typeface="Arial" panose="020B0604020202020204" pitchFamily="34" charset="0"/>
                <a:cs typeface="Arial" panose="020B0604020202020204" pitchFamily="34" charset="0"/>
              </a:rPr>
              <a:t>Identity and Access Management (IRIS IAM and SKA IAM)</a:t>
            </a:r>
          </a:p>
          <a:p>
            <a:pPr marL="285750" indent="-285750">
              <a:buFont typeface="Arial" panose="020B0604020202020204" pitchFamily="34" charset="0"/>
              <a:buChar char="•"/>
            </a:pPr>
            <a:r>
              <a:rPr lang="en-GB" sz="1400" dirty="0">
                <a:solidFill>
                  <a:srgbClr val="626262"/>
                </a:solidFill>
                <a:latin typeface="Arial" panose="020B0604020202020204" pitchFamily="34" charset="0"/>
                <a:cs typeface="Arial" panose="020B0604020202020204" pitchFamily="34" charset="0"/>
              </a:rPr>
              <a:t>UK Certificate Authority</a:t>
            </a:r>
          </a:p>
        </p:txBody>
      </p:sp>
      <p:sp>
        <p:nvSpPr>
          <p:cNvPr id="4" name="TextBox 3">
            <a:extLst>
              <a:ext uri="{FF2B5EF4-FFF2-40B4-BE49-F238E27FC236}">
                <a16:creationId xmlns:a16="http://schemas.microsoft.com/office/drawing/2014/main" id="{A6EBDC0C-5E44-914B-85A5-07AF5BC1B9B6}"/>
              </a:ext>
            </a:extLst>
          </p:cNvPr>
          <p:cNvSpPr txBox="1"/>
          <p:nvPr/>
        </p:nvSpPr>
        <p:spPr>
          <a:xfrm>
            <a:off x="403341" y="1350734"/>
            <a:ext cx="5101814" cy="461665"/>
          </a:xfrm>
          <a:prstGeom prst="rect">
            <a:avLst/>
          </a:prstGeom>
          <a:noFill/>
        </p:spPr>
        <p:txBody>
          <a:bodyPr wrap="square" rtlCol="0" anchor="t">
            <a:spAutoFit/>
          </a:bodyPr>
          <a:lstStyle/>
          <a:p>
            <a:pPr>
              <a:spcAft>
                <a:spcPts val="200"/>
              </a:spcAft>
            </a:pPr>
            <a:r>
              <a:rPr lang="en-US" sz="2400" b="1" spc="-100" dirty="0">
                <a:solidFill>
                  <a:srgbClr val="1E5DF8"/>
                </a:solidFill>
                <a:latin typeface="Arial" panose="020B0604020202020204" pitchFamily="34" charset="0"/>
                <a:cs typeface="Arial" panose="020B0604020202020204" pitchFamily="34" charset="0"/>
              </a:rPr>
              <a:t>1</a:t>
            </a:r>
            <a:r>
              <a:rPr lang="en-US" sz="2400" b="1" spc="-100" dirty="0">
                <a:solidFill>
                  <a:srgbClr val="2E2D62"/>
                </a:solidFill>
                <a:latin typeface="Arial" panose="020B0604020202020204" pitchFamily="34" charset="0"/>
                <a:cs typeface="Arial" panose="020B0604020202020204" pitchFamily="34" charset="0"/>
              </a:rPr>
              <a:t> Updates on our operations</a:t>
            </a: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6356456"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Agenda</a:t>
            </a:r>
          </a:p>
        </p:txBody>
      </p:sp>
      <p:pic>
        <p:nvPicPr>
          <p:cNvPr id="2" name="Picture 1">
            <a:extLst>
              <a:ext uri="{FF2B5EF4-FFF2-40B4-BE49-F238E27FC236}">
                <a16:creationId xmlns:a16="http://schemas.microsoft.com/office/drawing/2014/main" id="{5E22E898-A576-1320-E6B3-82571C56CFD6}"/>
              </a:ext>
            </a:extLst>
          </p:cNvPr>
          <p:cNvPicPr>
            <a:picLocks noChangeAspect="1"/>
          </p:cNvPicPr>
          <p:nvPr/>
        </p:nvPicPr>
        <p:blipFill rotWithShape="1">
          <a:blip r:embed="rId4"/>
          <a:srcRect l="16634" t="18018" r="18035" b="-9781"/>
          <a:stretch/>
        </p:blipFill>
        <p:spPr>
          <a:xfrm rot="5400000">
            <a:off x="6521027" y="-622100"/>
            <a:ext cx="5048871" cy="6293072"/>
          </a:xfrm>
          <a:prstGeom prst="rect">
            <a:avLst/>
          </a:prstGeom>
        </p:spPr>
      </p:pic>
      <p:pic>
        <p:nvPicPr>
          <p:cNvPr id="8" name="Picture 7">
            <a:extLst>
              <a:ext uri="{FF2B5EF4-FFF2-40B4-BE49-F238E27FC236}">
                <a16:creationId xmlns:a16="http://schemas.microsoft.com/office/drawing/2014/main" id="{AA5D0E40-2041-94A2-66F0-B7E96498FE84}"/>
              </a:ext>
            </a:extLst>
          </p:cNvPr>
          <p:cNvPicPr>
            <a:picLocks noChangeAspect="1"/>
          </p:cNvPicPr>
          <p:nvPr/>
        </p:nvPicPr>
        <p:blipFill rotWithShape="1">
          <a:blip r:embed="rId5"/>
          <a:srcRect l="36875" t="52644"/>
          <a:stretch/>
        </p:blipFill>
        <p:spPr>
          <a:xfrm rot="10800000">
            <a:off x="6559528" y="-1"/>
            <a:ext cx="5631209" cy="6858000"/>
          </a:xfrm>
          <a:prstGeom prst="rect">
            <a:avLst/>
          </a:prstGeom>
        </p:spPr>
      </p:pic>
    </p:spTree>
    <p:extLst>
      <p:ext uri="{BB962C8B-B14F-4D97-AF65-F5344CB8AC3E}">
        <p14:creationId xmlns:p14="http://schemas.microsoft.com/office/powerpoint/2010/main" val="2185692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C776E3-5ABD-0DE7-18CA-D227EA38A14E}"/>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E3C9654A-C636-5854-803E-DEDE34F343F7}"/>
              </a:ext>
            </a:extLst>
          </p:cNvPr>
          <p:cNvPicPr>
            <a:picLocks noChangeAspect="1"/>
          </p:cNvPicPr>
          <p:nvPr/>
        </p:nvPicPr>
        <p:blipFill rotWithShape="1">
          <a:blip r:embed="rId3"/>
          <a:srcRect l="1309" t="29344" b="4273"/>
          <a:stretch/>
        </p:blipFill>
        <p:spPr>
          <a:xfrm rot="10800000">
            <a:off x="702718" y="-3"/>
            <a:ext cx="11489279" cy="6858002"/>
          </a:xfrm>
          <a:prstGeom prst="rect">
            <a:avLst/>
          </a:prstGeom>
        </p:spPr>
      </p:pic>
      <p:sp>
        <p:nvSpPr>
          <p:cNvPr id="8" name="TextBox 7">
            <a:extLst>
              <a:ext uri="{FF2B5EF4-FFF2-40B4-BE49-F238E27FC236}">
                <a16:creationId xmlns:a16="http://schemas.microsoft.com/office/drawing/2014/main" id="{A7629716-C65E-46F3-2C5A-44ECFFA1BFC9}"/>
              </a:ext>
            </a:extLst>
          </p:cNvPr>
          <p:cNvSpPr txBox="1"/>
          <p:nvPr/>
        </p:nvSpPr>
        <p:spPr>
          <a:xfrm>
            <a:off x="972000" y="3189600"/>
            <a:ext cx="6017523" cy="1569660"/>
          </a:xfrm>
          <a:prstGeom prst="rect">
            <a:avLst/>
          </a:prstGeom>
          <a:noFill/>
        </p:spPr>
        <p:txBody>
          <a:bodyPr wrap="square" rtlCol="0" anchor="t">
            <a:spAutoFit/>
          </a:bodyPr>
          <a:lstStyle/>
          <a:p>
            <a:r>
              <a:rPr lang="en-US" sz="4800" b="1" spc="-160">
                <a:solidFill>
                  <a:srgbClr val="2E2D62"/>
                </a:solidFill>
                <a:latin typeface="Arial" panose="020B0604020202020204" pitchFamily="34" charset="0"/>
                <a:cs typeface="Arial" panose="020B0604020202020204" pitchFamily="34" charset="0"/>
              </a:rPr>
              <a:t>Updates on our operations</a:t>
            </a:r>
            <a:endParaRPr lang="en-US" sz="4800" b="1" spc="-150">
              <a:solidFill>
                <a:srgbClr val="002060"/>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24B83A75-D80F-D3CD-7576-BE85D0C707C7}"/>
              </a:ext>
            </a:extLst>
          </p:cNvPr>
          <p:cNvPicPr>
            <a:picLocks noChangeAspect="1"/>
          </p:cNvPicPr>
          <p:nvPr/>
        </p:nvPicPr>
        <p:blipFill>
          <a:blip r:embed="rId4"/>
          <a:stretch>
            <a:fillRect/>
          </a:stretch>
        </p:blipFill>
        <p:spPr>
          <a:xfrm>
            <a:off x="146050" y="141003"/>
            <a:ext cx="3619500" cy="1554480"/>
          </a:xfrm>
          <a:prstGeom prst="rect">
            <a:avLst/>
          </a:prstGeom>
        </p:spPr>
      </p:pic>
      <p:pic>
        <p:nvPicPr>
          <p:cNvPr id="5" name="Picture 4">
            <a:extLst>
              <a:ext uri="{FF2B5EF4-FFF2-40B4-BE49-F238E27FC236}">
                <a16:creationId xmlns:a16="http://schemas.microsoft.com/office/drawing/2014/main" id="{C6128F01-595C-9552-6C4B-CBF6291E6D48}"/>
              </a:ext>
            </a:extLst>
          </p:cNvPr>
          <p:cNvPicPr>
            <a:picLocks noChangeAspect="1"/>
          </p:cNvPicPr>
          <p:nvPr/>
        </p:nvPicPr>
        <p:blipFill rotWithShape="1">
          <a:blip r:embed="rId5"/>
          <a:srcRect l="39723" t="3438" r="41861" b="20967"/>
          <a:stretch/>
        </p:blipFill>
        <p:spPr>
          <a:xfrm rot="16200000">
            <a:off x="4189208" y="-1285798"/>
            <a:ext cx="6716998" cy="9288591"/>
          </a:xfrm>
          <a:prstGeom prst="rect">
            <a:avLst/>
          </a:prstGeom>
        </p:spPr>
      </p:pic>
    </p:spTree>
    <p:extLst>
      <p:ext uri="{BB962C8B-B14F-4D97-AF65-F5344CB8AC3E}">
        <p14:creationId xmlns:p14="http://schemas.microsoft.com/office/powerpoint/2010/main" val="1618390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5E3C8C-FEFB-4D0F-0FC8-F81FE9F7956C}"/>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E91095F1-59E6-1A10-921F-A393B8AEE409}"/>
              </a:ext>
            </a:extLst>
          </p:cNvPr>
          <p:cNvSpPr/>
          <p:nvPr/>
        </p:nvSpPr>
        <p:spPr>
          <a:xfrm>
            <a:off x="416314" y="1387942"/>
            <a:ext cx="5679686" cy="4154984"/>
          </a:xfrm>
          <a:prstGeom prst="rect">
            <a:avLst/>
          </a:prstGeom>
        </p:spPr>
        <p:txBody>
          <a:bodyPr wrap="square">
            <a:spAutoFit/>
          </a:bodyPr>
          <a:lstStyle/>
          <a:p>
            <a:r>
              <a:rPr lang="en-GB" sz="2400">
                <a:solidFill>
                  <a:srgbClr val="626262"/>
                </a:solidFill>
                <a:latin typeface="Arial" panose="020B0604020202020204" pitchFamily="34" charset="0"/>
                <a:cs typeface="Arial" panose="020B0604020202020204" pitchFamily="34" charset="0"/>
              </a:rPr>
              <a:t>In 2024, operational service support rotated around the four service managers.</a:t>
            </a:r>
          </a:p>
          <a:p>
            <a:endParaRPr lang="en-GB" sz="2400">
              <a:solidFill>
                <a:srgbClr val="626262"/>
              </a:solidFill>
              <a:latin typeface="Arial" panose="020B0604020202020204" pitchFamily="34" charset="0"/>
              <a:cs typeface="Arial" panose="020B0604020202020204" pitchFamily="34" charset="0"/>
            </a:endParaRPr>
          </a:p>
          <a:p>
            <a:r>
              <a:rPr lang="en-GB" sz="2400">
                <a:solidFill>
                  <a:srgbClr val="626262"/>
                </a:solidFill>
                <a:latin typeface="Arial" panose="020B0604020202020204" pitchFamily="34" charset="0"/>
                <a:cs typeface="Arial" panose="020B0604020202020204" pitchFamily="34" charset="0"/>
              </a:rPr>
              <a:t>A good first step, but in practice resulted in a varied level of support week to week.</a:t>
            </a:r>
          </a:p>
          <a:p>
            <a:endParaRPr lang="en-GB" sz="2400">
              <a:solidFill>
                <a:srgbClr val="626262"/>
              </a:solidFill>
              <a:latin typeface="Arial" panose="020B0604020202020204" pitchFamily="34" charset="0"/>
              <a:cs typeface="Arial" panose="020B0604020202020204" pitchFamily="34" charset="0"/>
            </a:endParaRPr>
          </a:p>
          <a:p>
            <a:r>
              <a:rPr lang="en-GB" sz="2400">
                <a:solidFill>
                  <a:srgbClr val="626262"/>
                </a:solidFill>
                <a:latin typeface="Arial" panose="020B0604020202020204" pitchFamily="34" charset="0"/>
                <a:cs typeface="Arial" panose="020B0604020202020204" pitchFamily="34" charset="0"/>
              </a:rPr>
              <a:t>Essentially, the service of the service manager on duty probably got the best support that week. </a:t>
            </a:r>
          </a:p>
        </p:txBody>
      </p:sp>
      <p:sp>
        <p:nvSpPr>
          <p:cNvPr id="7" name="TextBox 6">
            <a:extLst>
              <a:ext uri="{FF2B5EF4-FFF2-40B4-BE49-F238E27FC236}">
                <a16:creationId xmlns:a16="http://schemas.microsoft.com/office/drawing/2014/main" id="{B63A4C97-1A4A-C1AB-C954-071D5148A05A}"/>
              </a:ext>
            </a:extLst>
          </p:cNvPr>
          <p:cNvSpPr txBox="1"/>
          <p:nvPr/>
        </p:nvSpPr>
        <p:spPr>
          <a:xfrm>
            <a:off x="403341" y="345182"/>
            <a:ext cx="6356456"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Operations - Before</a:t>
            </a:r>
          </a:p>
        </p:txBody>
      </p:sp>
      <p:pic>
        <p:nvPicPr>
          <p:cNvPr id="2" name="Picture 1" descr="A group of socks in paper bags&#10;&#10;Description automatically generated">
            <a:extLst>
              <a:ext uri="{FF2B5EF4-FFF2-40B4-BE49-F238E27FC236}">
                <a16:creationId xmlns:a16="http://schemas.microsoft.com/office/drawing/2014/main" id="{12CC37BF-0ED9-A89D-3259-13FE980E933E}"/>
              </a:ext>
            </a:extLst>
          </p:cNvPr>
          <p:cNvPicPr>
            <a:picLocks noChangeAspect="1"/>
          </p:cNvPicPr>
          <p:nvPr/>
        </p:nvPicPr>
        <p:blipFill>
          <a:blip r:embed="rId3"/>
          <a:srcRect l="6971" r="11111"/>
          <a:stretch/>
        </p:blipFill>
        <p:spPr>
          <a:xfrm>
            <a:off x="6574054" y="0"/>
            <a:ext cx="5617945" cy="6858000"/>
          </a:xfrm>
          <a:prstGeom prst="rect">
            <a:avLst/>
          </a:prstGeom>
        </p:spPr>
      </p:pic>
    </p:spTree>
    <p:extLst>
      <p:ext uri="{BB962C8B-B14F-4D97-AF65-F5344CB8AC3E}">
        <p14:creationId xmlns:p14="http://schemas.microsoft.com/office/powerpoint/2010/main" val="13309495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71983C-95C9-0653-BB0D-811EFE986703}"/>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C769CA6F-0CF1-C848-65D3-5247AF2AA8C0}"/>
              </a:ext>
            </a:extLst>
          </p:cNvPr>
          <p:cNvSpPr/>
          <p:nvPr/>
        </p:nvSpPr>
        <p:spPr>
          <a:xfrm>
            <a:off x="416314" y="1387942"/>
            <a:ext cx="5019982" cy="3477875"/>
          </a:xfrm>
          <a:prstGeom prst="rect">
            <a:avLst/>
          </a:prstGeom>
        </p:spPr>
        <p:txBody>
          <a:bodyPr wrap="square">
            <a:spAutoFit/>
          </a:bodyPr>
          <a:lstStyle/>
          <a:p>
            <a:r>
              <a:rPr lang="en-GB" sz="2400">
                <a:solidFill>
                  <a:srgbClr val="626262"/>
                </a:solidFill>
                <a:latin typeface="Arial" panose="020B0604020202020204" pitchFamily="34" charset="0"/>
                <a:cs typeface="Arial" panose="020B0604020202020204" pitchFamily="34" charset="0"/>
              </a:rPr>
              <a:t>In Jan 2025, split into a Helpdesk and Service Manager on duty.</a:t>
            </a:r>
          </a:p>
          <a:p>
            <a:endParaRPr lang="en-GB" sz="2400">
              <a:solidFill>
                <a:srgbClr val="626262"/>
              </a:solidFill>
              <a:latin typeface="Arial" panose="020B0604020202020204" pitchFamily="34" charset="0"/>
              <a:cs typeface="Arial" panose="020B0604020202020204" pitchFamily="34" charset="0"/>
            </a:endParaRPr>
          </a:p>
          <a:p>
            <a:r>
              <a:rPr lang="en-GB" sz="2800" b="1" spc="-100">
                <a:solidFill>
                  <a:srgbClr val="1E5DF8"/>
                </a:solidFill>
                <a:latin typeface="Arial" panose="020B0604020202020204" pitchFamily="34" charset="0"/>
                <a:cs typeface="Arial" panose="020B0604020202020204" pitchFamily="34" charset="0"/>
              </a:rPr>
              <a:t>Helpdesk</a:t>
            </a:r>
          </a:p>
          <a:p>
            <a:r>
              <a:rPr lang="en-GB" sz="2400">
                <a:solidFill>
                  <a:srgbClr val="626262"/>
                </a:solidFill>
                <a:latin typeface="Arial" panose="020B0604020202020204" pitchFamily="34" charset="0"/>
                <a:cs typeface="Arial" panose="020B0604020202020204" pitchFamily="34" charset="0"/>
              </a:rPr>
              <a:t>Performs daily health checks of the services and provide first response ticket management, resolutions to standard issues, escalating internal for more complex issues.</a:t>
            </a:r>
          </a:p>
        </p:txBody>
      </p:sp>
      <p:sp>
        <p:nvSpPr>
          <p:cNvPr id="7" name="TextBox 6">
            <a:extLst>
              <a:ext uri="{FF2B5EF4-FFF2-40B4-BE49-F238E27FC236}">
                <a16:creationId xmlns:a16="http://schemas.microsoft.com/office/drawing/2014/main" id="{8C7B9093-D9F9-C3A9-0BED-1573E8F9A3FF}"/>
              </a:ext>
            </a:extLst>
          </p:cNvPr>
          <p:cNvSpPr txBox="1"/>
          <p:nvPr/>
        </p:nvSpPr>
        <p:spPr>
          <a:xfrm>
            <a:off x="403341" y="345182"/>
            <a:ext cx="6356456"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Operations - Now</a:t>
            </a:r>
          </a:p>
        </p:txBody>
      </p:sp>
      <p:pic>
        <p:nvPicPr>
          <p:cNvPr id="6" name="Picture 5" descr="A group of puppets in the clouds&#10;&#10;Description automatically generated">
            <a:extLst>
              <a:ext uri="{FF2B5EF4-FFF2-40B4-BE49-F238E27FC236}">
                <a16:creationId xmlns:a16="http://schemas.microsoft.com/office/drawing/2014/main" id="{7A4C6080-1824-E74C-3BDA-E4F3EE81A326}"/>
              </a:ext>
            </a:extLst>
          </p:cNvPr>
          <p:cNvPicPr>
            <a:picLocks noChangeAspect="1"/>
          </p:cNvPicPr>
          <p:nvPr/>
        </p:nvPicPr>
        <p:blipFill>
          <a:blip r:embed="rId3"/>
          <a:srcRect l="2924" r="3181"/>
          <a:stretch/>
        </p:blipFill>
        <p:spPr>
          <a:xfrm>
            <a:off x="5752699" y="0"/>
            <a:ext cx="6439301" cy="6858000"/>
          </a:xfrm>
          <a:prstGeom prst="rect">
            <a:avLst/>
          </a:prstGeom>
        </p:spPr>
      </p:pic>
    </p:spTree>
    <p:extLst>
      <p:ext uri="{BB962C8B-B14F-4D97-AF65-F5344CB8AC3E}">
        <p14:creationId xmlns:p14="http://schemas.microsoft.com/office/powerpoint/2010/main" val="1469521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A9D5AB-7F3E-4D3C-5FBA-EB18D5529563}"/>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67FF19B3-0211-86EB-A92A-F97CC1D90B2B}"/>
              </a:ext>
            </a:extLst>
          </p:cNvPr>
          <p:cNvSpPr/>
          <p:nvPr/>
        </p:nvSpPr>
        <p:spPr>
          <a:xfrm>
            <a:off x="416314" y="1387942"/>
            <a:ext cx="5019982" cy="4585871"/>
          </a:xfrm>
          <a:prstGeom prst="rect">
            <a:avLst/>
          </a:prstGeom>
        </p:spPr>
        <p:txBody>
          <a:bodyPr wrap="square">
            <a:spAutoFit/>
          </a:bodyPr>
          <a:lstStyle/>
          <a:p>
            <a:r>
              <a:rPr lang="en-GB" sz="2800" b="1" spc="-100">
                <a:solidFill>
                  <a:srgbClr val="1E5DF8"/>
                </a:solidFill>
                <a:latin typeface="Arial" panose="020B0604020202020204" pitchFamily="34" charset="0"/>
                <a:cs typeface="Arial" panose="020B0604020202020204" pitchFamily="34" charset="0"/>
              </a:rPr>
              <a:t>On Duty Service Manager</a:t>
            </a:r>
          </a:p>
          <a:p>
            <a:r>
              <a:rPr lang="en-GB" sz="2400">
                <a:solidFill>
                  <a:srgbClr val="626262"/>
                </a:solidFill>
                <a:latin typeface="Arial" panose="020B0604020202020204" pitchFamily="34" charset="0"/>
                <a:cs typeface="Arial" panose="020B0604020202020204" pitchFamily="34" charset="0"/>
              </a:rPr>
              <a:t>Handles support requests that are non-standard, more complex or require elevated privileges.</a:t>
            </a:r>
          </a:p>
          <a:p>
            <a:endParaRPr lang="en-GB" sz="2400">
              <a:solidFill>
                <a:srgbClr val="626262"/>
              </a:solidFill>
              <a:latin typeface="Arial" panose="020B0604020202020204" pitchFamily="34" charset="0"/>
              <a:cs typeface="Arial" panose="020B0604020202020204" pitchFamily="34" charset="0"/>
            </a:endParaRPr>
          </a:p>
          <a:p>
            <a:r>
              <a:rPr lang="en-GB" sz="2400">
                <a:solidFill>
                  <a:srgbClr val="626262"/>
                </a:solidFill>
                <a:latin typeface="Arial" panose="020B0604020202020204" pitchFamily="34" charset="0"/>
                <a:cs typeface="Arial" panose="020B0604020202020204" pitchFamily="34" charset="0"/>
              </a:rPr>
              <a:t>This is supported by the service managers ring fencing some of their time each week to working collaboratively on service operation, communication and knowledge sharing.</a:t>
            </a:r>
          </a:p>
          <a:p>
            <a:endParaRPr lang="en-GB" sz="2400">
              <a:solidFill>
                <a:srgbClr val="626262"/>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8F6C2E29-F398-D81F-2FB5-4E334C19EA09}"/>
              </a:ext>
            </a:extLst>
          </p:cNvPr>
          <p:cNvSpPr txBox="1"/>
          <p:nvPr/>
        </p:nvSpPr>
        <p:spPr>
          <a:xfrm>
            <a:off x="403341" y="345182"/>
            <a:ext cx="6356456"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Operations - Now</a:t>
            </a:r>
          </a:p>
        </p:txBody>
      </p:sp>
      <p:pic>
        <p:nvPicPr>
          <p:cNvPr id="6" name="Picture 5" descr="A group of puppets in the clouds&#10;&#10;Description automatically generated">
            <a:extLst>
              <a:ext uri="{FF2B5EF4-FFF2-40B4-BE49-F238E27FC236}">
                <a16:creationId xmlns:a16="http://schemas.microsoft.com/office/drawing/2014/main" id="{F5CF2516-23A8-2D9B-C5FF-C80AFF982686}"/>
              </a:ext>
            </a:extLst>
          </p:cNvPr>
          <p:cNvPicPr>
            <a:picLocks noChangeAspect="1"/>
          </p:cNvPicPr>
          <p:nvPr/>
        </p:nvPicPr>
        <p:blipFill>
          <a:blip r:embed="rId3"/>
          <a:srcRect l="2924" r="3181"/>
          <a:stretch/>
        </p:blipFill>
        <p:spPr>
          <a:xfrm>
            <a:off x="5752699" y="0"/>
            <a:ext cx="6439301" cy="6858000"/>
          </a:xfrm>
          <a:prstGeom prst="rect">
            <a:avLst/>
          </a:prstGeom>
        </p:spPr>
      </p:pic>
    </p:spTree>
    <p:extLst>
      <p:ext uri="{BB962C8B-B14F-4D97-AF65-F5344CB8AC3E}">
        <p14:creationId xmlns:p14="http://schemas.microsoft.com/office/powerpoint/2010/main" val="4252115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AEA526-589B-ED22-6EC3-7CDEBA87FDE3}"/>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7C52459E-16E9-AA55-9202-AB7E8905B2AF}"/>
              </a:ext>
            </a:extLst>
          </p:cNvPr>
          <p:cNvPicPr>
            <a:picLocks noChangeAspect="1"/>
          </p:cNvPicPr>
          <p:nvPr/>
        </p:nvPicPr>
        <p:blipFill rotWithShape="1">
          <a:blip r:embed="rId3"/>
          <a:srcRect l="1309" t="29344" b="4273"/>
          <a:stretch/>
        </p:blipFill>
        <p:spPr>
          <a:xfrm rot="10800000">
            <a:off x="702718" y="-3"/>
            <a:ext cx="11489279" cy="6858002"/>
          </a:xfrm>
          <a:prstGeom prst="rect">
            <a:avLst/>
          </a:prstGeom>
        </p:spPr>
      </p:pic>
      <p:sp>
        <p:nvSpPr>
          <p:cNvPr id="8" name="TextBox 7">
            <a:extLst>
              <a:ext uri="{FF2B5EF4-FFF2-40B4-BE49-F238E27FC236}">
                <a16:creationId xmlns:a16="http://schemas.microsoft.com/office/drawing/2014/main" id="{021702DB-C2EA-D65C-2E84-EFCECD038222}"/>
              </a:ext>
            </a:extLst>
          </p:cNvPr>
          <p:cNvSpPr txBox="1"/>
          <p:nvPr/>
        </p:nvSpPr>
        <p:spPr>
          <a:xfrm>
            <a:off x="972000" y="3189600"/>
            <a:ext cx="6017523" cy="1569660"/>
          </a:xfrm>
          <a:prstGeom prst="rect">
            <a:avLst/>
          </a:prstGeom>
          <a:noFill/>
        </p:spPr>
        <p:txBody>
          <a:bodyPr wrap="square" rtlCol="0" anchor="t">
            <a:spAutoFit/>
          </a:bodyPr>
          <a:lstStyle/>
          <a:p>
            <a:r>
              <a:rPr lang="en-US" sz="4800" b="1" spc="-160">
                <a:solidFill>
                  <a:srgbClr val="2E2D62"/>
                </a:solidFill>
                <a:latin typeface="Arial" panose="020B0604020202020204" pitchFamily="34" charset="0"/>
                <a:cs typeface="Arial" panose="020B0604020202020204" pitchFamily="34" charset="0"/>
              </a:rPr>
              <a:t>Updates on our services</a:t>
            </a:r>
            <a:endParaRPr lang="en-US" sz="4800" b="1" spc="-150">
              <a:solidFill>
                <a:srgbClr val="002060"/>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DC40294A-46AF-5A8F-035A-A6832B921519}"/>
              </a:ext>
            </a:extLst>
          </p:cNvPr>
          <p:cNvPicPr>
            <a:picLocks noChangeAspect="1"/>
          </p:cNvPicPr>
          <p:nvPr/>
        </p:nvPicPr>
        <p:blipFill>
          <a:blip r:embed="rId4"/>
          <a:stretch>
            <a:fillRect/>
          </a:stretch>
        </p:blipFill>
        <p:spPr>
          <a:xfrm>
            <a:off x="146050" y="141003"/>
            <a:ext cx="3619500" cy="1554480"/>
          </a:xfrm>
          <a:prstGeom prst="rect">
            <a:avLst/>
          </a:prstGeom>
        </p:spPr>
      </p:pic>
      <p:pic>
        <p:nvPicPr>
          <p:cNvPr id="5" name="Picture 4">
            <a:extLst>
              <a:ext uri="{FF2B5EF4-FFF2-40B4-BE49-F238E27FC236}">
                <a16:creationId xmlns:a16="http://schemas.microsoft.com/office/drawing/2014/main" id="{60610B8C-483D-99ED-861F-A1480F54355F}"/>
              </a:ext>
            </a:extLst>
          </p:cNvPr>
          <p:cNvPicPr>
            <a:picLocks noChangeAspect="1"/>
          </p:cNvPicPr>
          <p:nvPr/>
        </p:nvPicPr>
        <p:blipFill rotWithShape="1">
          <a:blip r:embed="rId5"/>
          <a:srcRect l="39723" t="3438" r="41861" b="20967"/>
          <a:stretch/>
        </p:blipFill>
        <p:spPr>
          <a:xfrm rot="16200000">
            <a:off x="4189208" y="-1285798"/>
            <a:ext cx="6716998" cy="9288591"/>
          </a:xfrm>
          <a:prstGeom prst="rect">
            <a:avLst/>
          </a:prstGeom>
        </p:spPr>
      </p:pic>
    </p:spTree>
    <p:extLst>
      <p:ext uri="{BB962C8B-B14F-4D97-AF65-F5344CB8AC3E}">
        <p14:creationId xmlns:p14="http://schemas.microsoft.com/office/powerpoint/2010/main" val="344533678"/>
      </p:ext>
    </p:extLst>
  </p:cSld>
  <p:clrMapOvr>
    <a:masterClrMapping/>
  </p:clrMapOvr>
</p:sld>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Font WITHOUT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419D85083640C458DB225BC1B6B112F" ma:contentTypeVersion="17" ma:contentTypeDescription="Create a new document." ma:contentTypeScope="" ma:versionID="476827fcad3f05f4989768671417fd5e">
  <xsd:schema xmlns:xsd="http://www.w3.org/2001/XMLSchema" xmlns:xs="http://www.w3.org/2001/XMLSchema" xmlns:p="http://schemas.microsoft.com/office/2006/metadata/properties" xmlns:ns2="3e32309d-f48d-4471-8991-55b065ac2ec9" xmlns:ns3="5d2a7bdf-96b0-4308-940e-3e68c236cfe2" targetNamespace="http://schemas.microsoft.com/office/2006/metadata/properties" ma:root="true" ma:fieldsID="56e6625399fa7bfeb8c5e395101d56da" ns2:_="" ns3:_="">
    <xsd:import namespace="3e32309d-f48d-4471-8991-55b065ac2ec9"/>
    <xsd:import namespace="5d2a7bdf-96b0-4308-940e-3e68c236cfe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lcf76f155ced4ddcb4097134ff3c332f" minOccurs="0"/>
                <xsd:element ref="ns3:TaxCatchAll" minOccurs="0"/>
                <xsd:element ref="ns2:MediaServiceOCR" minOccurs="0"/>
                <xsd:element ref="ns2:MediaServiceObjectDetectorVersion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32309d-f48d-4471-8991-55b065ac2ec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fe07c91c-676c-4292-ab42-0332d43006d1"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d2a7bdf-96b0-4308-940e-3e68c236cfe2"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45a07ff4-85b6-4698-9293-e5256f19a7d9}" ma:internalName="TaxCatchAll" ma:showField="CatchAllData" ma:web="5d2a7bdf-96b0-4308-940e-3e68c236cfe2">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3e32309d-f48d-4471-8991-55b065ac2ec9">
      <Terms xmlns="http://schemas.microsoft.com/office/infopath/2007/PartnerControls"/>
    </lcf76f155ced4ddcb4097134ff3c332f>
    <TaxCatchAll xmlns="5d2a7bdf-96b0-4308-940e-3e68c236cfe2" xsi:nil="true"/>
    <SharedWithUsers xmlns="5d2a7bdf-96b0-4308-940e-3e68c236cfe2">
      <UserInfo>
        <DisplayName>Shirley, Bryce (STFC,RAL,SC)</DisplayName>
        <AccountId>195</AccountId>
        <AccountType/>
      </UserInfo>
      <UserInfo>
        <DisplayName>Ryall, George (STFC,RAL,ISIS)</DisplayName>
        <AccountId>173</AccountId>
        <AccountType/>
      </UserInfo>
      <UserInfo>
        <DisplayName>Chekrygina, Deniza (STFC,RAL,SC)</DisplayName>
        <AccountId>229</AccountId>
        <AccountType/>
      </UserInfo>
      <UserInfo>
        <DisplayName>Miller, Shirley (STFC,DL,SC)</DisplayName>
        <AccountId>74</AccountId>
        <AccountType/>
      </UserInfo>
      <UserInfo>
        <DisplayName>Gibbons, Lydia (STFC,DL,SC)</DisplayName>
        <AccountId>226</AccountId>
        <AccountType/>
      </UserInfo>
    </SharedWithUsers>
  </documentManagement>
</p:properties>
</file>

<file path=customXml/itemProps1.xml><?xml version="1.0" encoding="utf-8"?>
<ds:datastoreItem xmlns:ds="http://schemas.openxmlformats.org/officeDocument/2006/customXml" ds:itemID="{65D5D5B8-BF10-44EC-A741-7A15D8CEAE99}">
  <ds:schemaRefs>
    <ds:schemaRef ds:uri="http://schemas.microsoft.com/sharepoint/v3/contenttype/forms"/>
  </ds:schemaRefs>
</ds:datastoreItem>
</file>

<file path=customXml/itemProps2.xml><?xml version="1.0" encoding="utf-8"?>
<ds:datastoreItem xmlns:ds="http://schemas.openxmlformats.org/officeDocument/2006/customXml" ds:itemID="{1135BC9D-E882-40D9-B697-1819E4A8F345}">
  <ds:schemaRefs>
    <ds:schemaRef ds:uri="3e32309d-f48d-4471-8991-55b065ac2ec9"/>
    <ds:schemaRef ds:uri="5d2a7bdf-96b0-4308-940e-3e68c236cfe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5F1C4F4-B514-46B5-BA53-F3136A038A55}">
  <ds:schemaRefs>
    <ds:schemaRef ds:uri="3e32309d-f48d-4471-8991-55b065ac2ec9"/>
    <ds:schemaRef ds:uri="5d2a7bdf-96b0-4308-940e-3e68c236cfe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13</TotalTime>
  <Words>1300</Words>
  <Application>Microsoft Office PowerPoint</Application>
  <PresentationFormat>Widescreen</PresentationFormat>
  <Paragraphs>164</Paragraphs>
  <Slides>24</Slides>
  <Notes>22</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24</vt:i4>
      </vt:variant>
    </vt:vector>
  </HeadingPairs>
  <TitlesOfParts>
    <vt:vector size="34" baseType="lpstr">
      <vt:lpstr>Aptos</vt:lpstr>
      <vt:lpstr>Arial</vt:lpstr>
      <vt:lpstr>Arial Regular</vt:lpstr>
      <vt:lpstr>Calibri</vt:lpstr>
      <vt:lpstr>Calibri Light</vt:lpstr>
      <vt:lpstr>Wingdings</vt:lpstr>
      <vt:lpstr>Font and logo master</vt:lpstr>
      <vt:lpstr>Custom Design</vt:lpstr>
      <vt:lpstr>Font WITHOUT logo master</vt:lpstr>
      <vt:lpstr>1_Font and logo master</vt:lpstr>
      <vt:lpstr>PowerPoint Presentation</vt:lpstr>
      <vt:lpstr>Platforms and Services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Millard</dc:creator>
  <cp:lastModifiedBy>Corbett, Greg (STFC,RAL,SC)</cp:lastModifiedBy>
  <cp:revision>2</cp:revision>
  <cp:lastPrinted>2019-10-02T08:27:37Z</cp:lastPrinted>
  <dcterms:created xsi:type="dcterms:W3CDTF">2019-09-17T08:04:08Z</dcterms:created>
  <dcterms:modified xsi:type="dcterms:W3CDTF">2025-04-10T14:38:28Z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0x0101000419D85083640C458DB225BC1B6B112F</vt:lpwstr>
  </property>
  <property fmtid="{D5CDD505-2E9C-101B-9397-08002B2CF9AE}" pid="3" name="_dlc_DocIdItemGuid">
    <vt:lpwstr>7d6dd9f8-2757-4d2f-b6c5-c8fdb553a0d1</vt:lpwstr>
  </property>
  <property fmtid="{D5CDD505-2E9C-101B-9397-08002B2CF9AE}" pid="4" name="MediaServiceImageTags">
    <vt:lpwstr/>
  </property>
</Properties>
</file>