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374" r:id="rId4"/>
    <p:sldId id="389" r:id="rId5"/>
    <p:sldId id="397" r:id="rId6"/>
    <p:sldId id="406" r:id="rId7"/>
    <p:sldId id="396" r:id="rId8"/>
    <p:sldId id="398" r:id="rId9"/>
    <p:sldId id="399" r:id="rId10"/>
    <p:sldId id="401" r:id="rId11"/>
    <p:sldId id="402" r:id="rId12"/>
    <p:sldId id="400" r:id="rId13"/>
    <p:sldId id="332" r:id="rId14"/>
    <p:sldId id="403" r:id="rId15"/>
    <p:sldId id="404" r:id="rId16"/>
    <p:sldId id="405" r:id="rId17"/>
    <p:sldId id="407" r:id="rId18"/>
    <p:sldId id="3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183F70-B74A-9DED-F515-FE786B4A0E43}" name="Walder, James (STFC,RAL,PPD)" initials="W(" userId="S::james.walder@stfc.ac.uk::ed9c1e58-c268-411a-807e-d6158ca860a3" providerId="AD"/>
  <p188:author id="{6D44B8A7-9129-6697-6EF9-0AA1A562FEC2}" name="Thomas, Jyothish (STFC,RAL,SC)" initials="TJ(" userId="S::jyothish.thomas@stfc.ac.uk::b63a610e-c056-4e8a-86cf-b53c4157c213" providerId="AD"/>
  <p188:author id="{C52622EA-9211-D957-84A7-E55E9B5A30D7}" name="Ellis, Katy (STFC,RAL,PPD)" initials="E(" userId="S::katy.ellis@stfc.ac.uk::a1850d16-7537-4e1d-872a-23ca7aed99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2749E3-DA98-41EA-9B73-95A6F6687A6F}" v="2" dt="2025-04-11T07:45:44.6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0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, Jyothish (STFC,RAL,SC)" userId="b63a610e-c056-4e8a-86cf-b53c4157c213" providerId="ADAL" clId="{FB6C9B50-28CE-42B7-B865-A965924FD8CD}"/>
    <pc:docChg chg="custSel addSld delSld modSld sldOrd">
      <pc:chgData name="Thomas, Jyothish (STFC,RAL,SC)" userId="b63a610e-c056-4e8a-86cf-b53c4157c213" providerId="ADAL" clId="{FB6C9B50-28CE-42B7-B865-A965924FD8CD}" dt="2025-04-03T14:32:24.884" v="3659" actId="1076"/>
      <pc:docMkLst>
        <pc:docMk/>
      </pc:docMkLst>
      <pc:sldChg chg="modSp mod">
        <pc:chgData name="Thomas, Jyothish (STFC,RAL,SC)" userId="b63a610e-c056-4e8a-86cf-b53c4157c213" providerId="ADAL" clId="{FB6C9B50-28CE-42B7-B865-A965924FD8CD}" dt="2025-04-02T05:09:00.396" v="59" actId="115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FB6C9B50-28CE-42B7-B865-A965924FD8CD}" dt="2025-04-02T05:08:37.913" v="39" actId="20577"/>
          <ac:spMkLst>
            <pc:docMk/>
            <pc:sldMk cId="3284501018" sldId="256"/>
            <ac:spMk id="2" creationId="{4B7751EF-46A0-4B42-9A76-940BBA79366A}"/>
          </ac:spMkLst>
        </pc:spChg>
        <pc:spChg chg="mod">
          <ac:chgData name="Thomas, Jyothish (STFC,RAL,SC)" userId="b63a610e-c056-4e8a-86cf-b53c4157c213" providerId="ADAL" clId="{FB6C9B50-28CE-42B7-B865-A965924FD8CD}" dt="2025-04-02T05:09:00.396" v="59" actId="115"/>
          <ac:spMkLst>
            <pc:docMk/>
            <pc:sldMk cId="3284501018" sldId="256"/>
            <ac:spMk id="3" creationId="{9D64A233-84A7-41AB-89BF-6D025DA12F30}"/>
          </ac:spMkLst>
        </pc:spChg>
      </pc:sldChg>
      <pc:sldChg chg="del">
        <pc:chgData name="Thomas, Jyothish (STFC,RAL,SC)" userId="b63a610e-c056-4e8a-86cf-b53c4157c213" providerId="ADAL" clId="{FB6C9B50-28CE-42B7-B865-A965924FD8CD}" dt="2025-04-02T05:09:21.045" v="60" actId="47"/>
        <pc:sldMkLst>
          <pc:docMk/>
          <pc:sldMk cId="3188145418" sldId="260"/>
        </pc:sldMkLst>
      </pc:sldChg>
      <pc:sldChg chg="del">
        <pc:chgData name="Thomas, Jyothish (STFC,RAL,SC)" userId="b63a610e-c056-4e8a-86cf-b53c4157c213" providerId="ADAL" clId="{FB6C9B50-28CE-42B7-B865-A965924FD8CD}" dt="2025-04-02T05:09:21.699" v="61" actId="47"/>
        <pc:sldMkLst>
          <pc:docMk/>
          <pc:sldMk cId="769258634" sldId="300"/>
        </pc:sldMkLst>
      </pc:sldChg>
      <pc:sldChg chg="del">
        <pc:chgData name="Thomas, Jyothish (STFC,RAL,SC)" userId="b63a610e-c056-4e8a-86cf-b53c4157c213" providerId="ADAL" clId="{FB6C9B50-28CE-42B7-B865-A965924FD8CD}" dt="2025-04-02T05:09:41.508" v="67" actId="47"/>
        <pc:sldMkLst>
          <pc:docMk/>
          <pc:sldMk cId="1960348960" sldId="329"/>
        </pc:sldMkLst>
      </pc:sldChg>
      <pc:sldChg chg="del">
        <pc:chgData name="Thomas, Jyothish (STFC,RAL,SC)" userId="b63a610e-c056-4e8a-86cf-b53c4157c213" providerId="ADAL" clId="{FB6C9B50-28CE-42B7-B865-A965924FD8CD}" dt="2025-04-02T05:09:48.277" v="75" actId="47"/>
        <pc:sldMkLst>
          <pc:docMk/>
          <pc:sldMk cId="22655324" sldId="330"/>
        </pc:sldMkLst>
      </pc:sldChg>
      <pc:sldChg chg="del">
        <pc:chgData name="Thomas, Jyothish (STFC,RAL,SC)" userId="b63a610e-c056-4e8a-86cf-b53c4157c213" providerId="ADAL" clId="{FB6C9B50-28CE-42B7-B865-A965924FD8CD}" dt="2025-04-02T05:09:45.877" v="71" actId="47"/>
        <pc:sldMkLst>
          <pc:docMk/>
          <pc:sldMk cId="1355582522" sldId="353"/>
        </pc:sldMkLst>
      </pc:sldChg>
      <pc:sldChg chg="del">
        <pc:chgData name="Thomas, Jyothish (STFC,RAL,SC)" userId="b63a610e-c056-4e8a-86cf-b53c4157c213" providerId="ADAL" clId="{FB6C9B50-28CE-42B7-B865-A965924FD8CD}" dt="2025-04-02T05:09:46.666" v="72" actId="47"/>
        <pc:sldMkLst>
          <pc:docMk/>
          <pc:sldMk cId="1035659820" sldId="355"/>
        </pc:sldMkLst>
      </pc:sldChg>
      <pc:sldChg chg="del">
        <pc:chgData name="Thomas, Jyothish (STFC,RAL,SC)" userId="b63a610e-c056-4e8a-86cf-b53c4157c213" providerId="ADAL" clId="{FB6C9B50-28CE-42B7-B865-A965924FD8CD}" dt="2025-04-02T05:09:47.121" v="73" actId="47"/>
        <pc:sldMkLst>
          <pc:docMk/>
          <pc:sldMk cId="154119453" sldId="356"/>
        </pc:sldMkLst>
      </pc:sldChg>
      <pc:sldChg chg="del">
        <pc:chgData name="Thomas, Jyothish (STFC,RAL,SC)" userId="b63a610e-c056-4e8a-86cf-b53c4157c213" providerId="ADAL" clId="{FB6C9B50-28CE-42B7-B865-A965924FD8CD}" dt="2025-04-02T05:09:38.179" v="64" actId="47"/>
        <pc:sldMkLst>
          <pc:docMk/>
          <pc:sldMk cId="3001927306" sldId="368"/>
        </pc:sldMkLst>
      </pc:sldChg>
      <pc:sldChg chg="del">
        <pc:chgData name="Thomas, Jyothish (STFC,RAL,SC)" userId="b63a610e-c056-4e8a-86cf-b53c4157c213" providerId="ADAL" clId="{FB6C9B50-28CE-42B7-B865-A965924FD8CD}" dt="2025-04-02T05:09:42.466" v="68" actId="47"/>
        <pc:sldMkLst>
          <pc:docMk/>
          <pc:sldMk cId="4126900631" sldId="369"/>
        </pc:sldMkLst>
      </pc:sldChg>
      <pc:sldChg chg="del">
        <pc:chgData name="Thomas, Jyothish (STFC,RAL,SC)" userId="b63a610e-c056-4e8a-86cf-b53c4157c213" providerId="ADAL" clId="{FB6C9B50-28CE-42B7-B865-A965924FD8CD}" dt="2025-04-02T05:09:22.409" v="62" actId="47"/>
        <pc:sldMkLst>
          <pc:docMk/>
          <pc:sldMk cId="2404959557" sldId="372"/>
        </pc:sldMkLst>
      </pc:sldChg>
      <pc:sldChg chg="del">
        <pc:chgData name="Thomas, Jyothish (STFC,RAL,SC)" userId="b63a610e-c056-4e8a-86cf-b53c4157c213" providerId="ADAL" clId="{FB6C9B50-28CE-42B7-B865-A965924FD8CD}" dt="2025-04-02T05:09:23.043" v="63" actId="47"/>
        <pc:sldMkLst>
          <pc:docMk/>
          <pc:sldMk cId="2310884834" sldId="373"/>
        </pc:sldMkLst>
      </pc:sldChg>
      <pc:sldChg chg="modSp mod">
        <pc:chgData name="Thomas, Jyothish (STFC,RAL,SC)" userId="b63a610e-c056-4e8a-86cf-b53c4157c213" providerId="ADAL" clId="{FB6C9B50-28CE-42B7-B865-A965924FD8CD}" dt="2025-04-02T10:25:43.997" v="3166" actId="20577"/>
        <pc:sldMkLst>
          <pc:docMk/>
          <pc:sldMk cId="2167863146" sldId="374"/>
        </pc:sldMkLst>
        <pc:spChg chg="mod">
          <ac:chgData name="Thomas, Jyothish (STFC,RAL,SC)" userId="b63a610e-c056-4e8a-86cf-b53c4157c213" providerId="ADAL" clId="{FB6C9B50-28CE-42B7-B865-A965924FD8CD}" dt="2025-04-02T10:25:43.997" v="3166" actId="20577"/>
          <ac:spMkLst>
            <pc:docMk/>
            <pc:sldMk cId="2167863146" sldId="374"/>
            <ac:spMk id="3" creationId="{88C5D823-F37C-6E08-14BD-F818AC0964D8}"/>
          </ac:spMkLst>
        </pc:spChg>
      </pc:sldChg>
      <pc:sldChg chg="del">
        <pc:chgData name="Thomas, Jyothish (STFC,RAL,SC)" userId="b63a610e-c056-4e8a-86cf-b53c4157c213" providerId="ADAL" clId="{FB6C9B50-28CE-42B7-B865-A965924FD8CD}" dt="2025-04-02T05:09:39.333" v="65" actId="47"/>
        <pc:sldMkLst>
          <pc:docMk/>
          <pc:sldMk cId="2379172490" sldId="375"/>
        </pc:sldMkLst>
      </pc:sldChg>
      <pc:sldChg chg="del">
        <pc:chgData name="Thomas, Jyothish (STFC,RAL,SC)" userId="b63a610e-c056-4e8a-86cf-b53c4157c213" providerId="ADAL" clId="{FB6C9B50-28CE-42B7-B865-A965924FD8CD}" dt="2025-04-02T05:09:43.485" v="69" actId="47"/>
        <pc:sldMkLst>
          <pc:docMk/>
          <pc:sldMk cId="4112134362" sldId="377"/>
        </pc:sldMkLst>
      </pc:sldChg>
      <pc:sldChg chg="del">
        <pc:chgData name="Thomas, Jyothish (STFC,RAL,SC)" userId="b63a610e-c056-4e8a-86cf-b53c4157c213" providerId="ADAL" clId="{FB6C9B50-28CE-42B7-B865-A965924FD8CD}" dt="2025-04-02T05:09:47.617" v="74" actId="47"/>
        <pc:sldMkLst>
          <pc:docMk/>
          <pc:sldMk cId="3152796930" sldId="378"/>
        </pc:sldMkLst>
      </pc:sldChg>
      <pc:sldChg chg="del">
        <pc:chgData name="Thomas, Jyothish (STFC,RAL,SC)" userId="b63a610e-c056-4e8a-86cf-b53c4157c213" providerId="ADAL" clId="{FB6C9B50-28CE-42B7-B865-A965924FD8CD}" dt="2025-04-02T09:45:47.631" v="2534" actId="47"/>
        <pc:sldMkLst>
          <pc:docMk/>
          <pc:sldMk cId="1969001794" sldId="379"/>
        </pc:sldMkLst>
      </pc:sldChg>
      <pc:sldChg chg="del">
        <pc:chgData name="Thomas, Jyothish (STFC,RAL,SC)" userId="b63a610e-c056-4e8a-86cf-b53c4157c213" providerId="ADAL" clId="{FB6C9B50-28CE-42B7-B865-A965924FD8CD}" dt="2025-04-02T05:09:40.765" v="66" actId="47"/>
        <pc:sldMkLst>
          <pc:docMk/>
          <pc:sldMk cId="3057420533" sldId="381"/>
        </pc:sldMkLst>
      </pc:sldChg>
      <pc:sldChg chg="del">
        <pc:chgData name="Thomas, Jyothish (STFC,RAL,SC)" userId="b63a610e-c056-4e8a-86cf-b53c4157c213" providerId="ADAL" clId="{FB6C9B50-28CE-42B7-B865-A965924FD8CD}" dt="2025-04-02T05:13:40.002" v="298" actId="47"/>
        <pc:sldMkLst>
          <pc:docMk/>
          <pc:sldMk cId="2408646004" sldId="383"/>
        </pc:sldMkLst>
      </pc:sldChg>
      <pc:sldChg chg="del">
        <pc:chgData name="Thomas, Jyothish (STFC,RAL,SC)" userId="b63a610e-c056-4e8a-86cf-b53c4157c213" providerId="ADAL" clId="{FB6C9B50-28CE-42B7-B865-A965924FD8CD}" dt="2025-04-02T05:09:45.259" v="70" actId="47"/>
        <pc:sldMkLst>
          <pc:docMk/>
          <pc:sldMk cId="929426657" sldId="384"/>
        </pc:sldMkLst>
      </pc:sldChg>
      <pc:sldChg chg="del">
        <pc:chgData name="Thomas, Jyothish (STFC,RAL,SC)" userId="b63a610e-c056-4e8a-86cf-b53c4157c213" providerId="ADAL" clId="{FB6C9B50-28CE-42B7-B865-A965924FD8CD}" dt="2025-04-02T05:09:49.727" v="76" actId="47"/>
        <pc:sldMkLst>
          <pc:docMk/>
          <pc:sldMk cId="4110612610" sldId="385"/>
        </pc:sldMkLst>
      </pc:sldChg>
      <pc:sldChg chg="del">
        <pc:chgData name="Thomas, Jyothish (STFC,RAL,SC)" userId="b63a610e-c056-4e8a-86cf-b53c4157c213" providerId="ADAL" clId="{FB6C9B50-28CE-42B7-B865-A965924FD8CD}" dt="2025-04-02T09:45:40.807" v="2533" actId="47"/>
        <pc:sldMkLst>
          <pc:docMk/>
          <pc:sldMk cId="1689112769" sldId="386"/>
        </pc:sldMkLst>
      </pc:sldChg>
      <pc:sldChg chg="modSp mod">
        <pc:chgData name="Thomas, Jyothish (STFC,RAL,SC)" userId="b63a610e-c056-4e8a-86cf-b53c4157c213" providerId="ADAL" clId="{FB6C9B50-28CE-42B7-B865-A965924FD8CD}" dt="2025-04-02T09:16:24.872" v="2532" actId="1076"/>
        <pc:sldMkLst>
          <pc:docMk/>
          <pc:sldMk cId="3956261862" sldId="387"/>
        </pc:sldMkLst>
      </pc:sldChg>
      <pc:sldChg chg="delSp modSp add mod">
        <pc:chgData name="Thomas, Jyothish (STFC,RAL,SC)" userId="b63a610e-c056-4e8a-86cf-b53c4157c213" providerId="ADAL" clId="{FB6C9B50-28CE-42B7-B865-A965924FD8CD}" dt="2025-04-02T13:26:07.136" v="3573" actId="20577"/>
        <pc:sldMkLst>
          <pc:docMk/>
          <pc:sldMk cId="674953610" sldId="388"/>
        </pc:sldMkLst>
      </pc:sldChg>
      <pc:sldChg chg="modSp add mod ord">
        <pc:chgData name="Thomas, Jyothish (STFC,RAL,SC)" userId="b63a610e-c056-4e8a-86cf-b53c4157c213" providerId="ADAL" clId="{FB6C9B50-28CE-42B7-B865-A965924FD8CD}" dt="2025-04-02T05:24:45.100" v="1447"/>
        <pc:sldMkLst>
          <pc:docMk/>
          <pc:sldMk cId="2287321784" sldId="389"/>
        </pc:sldMkLst>
        <pc:spChg chg="mod">
          <ac:chgData name="Thomas, Jyothish (STFC,RAL,SC)" userId="b63a610e-c056-4e8a-86cf-b53c4157c213" providerId="ADAL" clId="{FB6C9B50-28CE-42B7-B865-A965924FD8CD}" dt="2025-04-02T05:19:22.741" v="860" actId="20577"/>
          <ac:spMkLst>
            <pc:docMk/>
            <pc:sldMk cId="2287321784" sldId="389"/>
            <ac:spMk id="2" creationId="{54B30636-C12C-C962-1BE1-2A12CAF4FC31}"/>
          </ac:spMkLst>
        </pc:spChg>
        <pc:spChg chg="mod">
          <ac:chgData name="Thomas, Jyothish (STFC,RAL,SC)" userId="b63a610e-c056-4e8a-86cf-b53c4157c213" providerId="ADAL" clId="{FB6C9B50-28CE-42B7-B865-A965924FD8CD}" dt="2025-04-02T05:24:25.100" v="1445" actId="20577"/>
          <ac:spMkLst>
            <pc:docMk/>
            <pc:sldMk cId="2287321784" sldId="389"/>
            <ac:spMk id="3" creationId="{7069D438-4864-2F9B-6064-EF5946B14065}"/>
          </ac:spMkLst>
        </pc:spChg>
      </pc:sldChg>
      <pc:sldChg chg="modSp add mod">
        <pc:chgData name="Thomas, Jyothish (STFC,RAL,SC)" userId="b63a610e-c056-4e8a-86cf-b53c4157c213" providerId="ADAL" clId="{FB6C9B50-28CE-42B7-B865-A965924FD8CD}" dt="2025-04-02T14:28:42.828" v="3625" actId="20577"/>
        <pc:sldMkLst>
          <pc:docMk/>
          <pc:sldMk cId="1981969097" sldId="390"/>
        </pc:sldMkLst>
      </pc:sldChg>
      <pc:sldChg chg="modSp add mod ord">
        <pc:chgData name="Thomas, Jyothish (STFC,RAL,SC)" userId="b63a610e-c056-4e8a-86cf-b53c4157c213" providerId="ADAL" clId="{FB6C9B50-28CE-42B7-B865-A965924FD8CD}" dt="2025-04-02T14:29:06.137" v="3656" actId="20577"/>
        <pc:sldMkLst>
          <pc:docMk/>
          <pc:sldMk cId="765614076" sldId="391"/>
        </pc:sldMkLst>
      </pc:sldChg>
      <pc:sldChg chg="addSp delSp modSp new mod">
        <pc:chgData name="Thomas, Jyothish (STFC,RAL,SC)" userId="b63a610e-c056-4e8a-86cf-b53c4157c213" providerId="ADAL" clId="{FB6C9B50-28CE-42B7-B865-A965924FD8CD}" dt="2025-04-03T14:32:24.884" v="3659" actId="1076"/>
        <pc:sldMkLst>
          <pc:docMk/>
          <pc:sldMk cId="578008133" sldId="392"/>
        </pc:sldMkLst>
      </pc:sldChg>
      <pc:sldChg chg="modSp add mod">
        <pc:chgData name="Thomas, Jyothish (STFC,RAL,SC)" userId="b63a610e-c056-4e8a-86cf-b53c4157c213" providerId="ADAL" clId="{FB6C9B50-28CE-42B7-B865-A965924FD8CD}" dt="2025-04-02T12:40:52.081" v="3572"/>
        <pc:sldMkLst>
          <pc:docMk/>
          <pc:sldMk cId="1538997385" sldId="393"/>
        </pc:sldMkLst>
      </pc:sldChg>
    </pc:docChg>
  </pc:docChgLst>
  <pc:docChgLst>
    <pc:chgData name="Thomas, Jyothish (STFC,RAL,SC)" userId="b63a610e-c056-4e8a-86cf-b53c4157c213" providerId="ADAL" clId="{A72749E3-DA98-41EA-9B73-95A6F6687A6F}"/>
    <pc:docChg chg="undo custSel addSld delSld modSld sldOrd">
      <pc:chgData name="Thomas, Jyothish (STFC,RAL,SC)" userId="b63a610e-c056-4e8a-86cf-b53c4157c213" providerId="ADAL" clId="{A72749E3-DA98-41EA-9B73-95A6F6687A6F}" dt="2025-04-11T07:49:28.923" v="6839" actId="20577"/>
      <pc:docMkLst>
        <pc:docMk/>
      </pc:docMkLst>
      <pc:sldChg chg="modSp mod">
        <pc:chgData name="Thomas, Jyothish (STFC,RAL,SC)" userId="b63a610e-c056-4e8a-86cf-b53c4157c213" providerId="ADAL" clId="{A72749E3-DA98-41EA-9B73-95A6F6687A6F}" dt="2025-04-08T14:13:10.231" v="66" actId="20577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A72749E3-DA98-41EA-9B73-95A6F6687A6F}" dt="2025-04-08T14:12:57.811" v="36" actId="20577"/>
          <ac:spMkLst>
            <pc:docMk/>
            <pc:sldMk cId="3284501018" sldId="256"/>
            <ac:spMk id="2" creationId="{4B7751EF-46A0-4B42-9A76-940BBA79366A}"/>
          </ac:spMkLst>
        </pc:spChg>
        <pc:spChg chg="mod">
          <ac:chgData name="Thomas, Jyothish (STFC,RAL,SC)" userId="b63a610e-c056-4e8a-86cf-b53c4157c213" providerId="ADAL" clId="{A72749E3-DA98-41EA-9B73-95A6F6687A6F}" dt="2025-04-08T14:13:10.231" v="66" actId="20577"/>
          <ac:spMkLst>
            <pc:docMk/>
            <pc:sldMk cId="3284501018" sldId="256"/>
            <ac:spMk id="3" creationId="{9D64A233-84A7-41AB-89BF-6D025DA12F30}"/>
          </ac:spMkLst>
        </pc:spChg>
      </pc:sldChg>
      <pc:sldChg chg="addSp modSp add mod setBg">
        <pc:chgData name="Thomas, Jyothish (STFC,RAL,SC)" userId="b63a610e-c056-4e8a-86cf-b53c4157c213" providerId="ADAL" clId="{A72749E3-DA98-41EA-9B73-95A6F6687A6F}" dt="2025-04-11T07:48:30.070" v="6727" actId="20577"/>
        <pc:sldMkLst>
          <pc:docMk/>
          <pc:sldMk cId="3200516398" sldId="332"/>
        </pc:sldMkLst>
        <pc:spChg chg="mod">
          <ac:chgData name="Thomas, Jyothish (STFC,RAL,SC)" userId="b63a610e-c056-4e8a-86cf-b53c4157c213" providerId="ADAL" clId="{A72749E3-DA98-41EA-9B73-95A6F6687A6F}" dt="2025-04-11T07:45:36.755" v="6480" actId="20577"/>
          <ac:spMkLst>
            <pc:docMk/>
            <pc:sldMk cId="3200516398" sldId="332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A72749E3-DA98-41EA-9B73-95A6F6687A6F}" dt="2025-04-11T07:48:30.070" v="6727" actId="20577"/>
          <ac:spMkLst>
            <pc:docMk/>
            <pc:sldMk cId="3200516398" sldId="332"/>
            <ac:spMk id="3" creationId="{88C5D823-F37C-6E08-14BD-F818AC0964D8}"/>
          </ac:spMkLst>
        </pc:spChg>
        <pc:picChg chg="add mod">
          <ac:chgData name="Thomas, Jyothish (STFC,RAL,SC)" userId="b63a610e-c056-4e8a-86cf-b53c4157c213" providerId="ADAL" clId="{A72749E3-DA98-41EA-9B73-95A6F6687A6F}" dt="2025-04-11T07:45:47.065" v="6482" actId="1076"/>
          <ac:picMkLst>
            <pc:docMk/>
            <pc:sldMk cId="3200516398" sldId="332"/>
            <ac:picMk id="5" creationId="{D174204A-9DC4-1C38-D216-D07398F05CFB}"/>
          </ac:picMkLst>
        </pc:picChg>
      </pc:sldChg>
      <pc:sldChg chg="delSp modSp mod">
        <pc:chgData name="Thomas, Jyothish (STFC,RAL,SC)" userId="b63a610e-c056-4e8a-86cf-b53c4157c213" providerId="ADAL" clId="{A72749E3-DA98-41EA-9B73-95A6F6687A6F}" dt="2025-04-08T16:46:59.597" v="5613" actId="20577"/>
        <pc:sldMkLst>
          <pc:docMk/>
          <pc:sldMk cId="2167863146" sldId="374"/>
        </pc:sldMkLst>
        <pc:spChg chg="mod">
          <ac:chgData name="Thomas, Jyothish (STFC,RAL,SC)" userId="b63a610e-c056-4e8a-86cf-b53c4157c213" providerId="ADAL" clId="{A72749E3-DA98-41EA-9B73-95A6F6687A6F}" dt="2025-04-08T14:13:49.760" v="149" actId="20577"/>
          <ac:spMkLst>
            <pc:docMk/>
            <pc:sldMk cId="2167863146" sldId="374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A72749E3-DA98-41EA-9B73-95A6F6687A6F}" dt="2025-04-08T16:46:59.597" v="5613" actId="20577"/>
          <ac:spMkLst>
            <pc:docMk/>
            <pc:sldMk cId="2167863146" sldId="374"/>
            <ac:spMk id="3" creationId="{88C5D823-F37C-6E08-14BD-F818AC0964D8}"/>
          </ac:spMkLst>
        </pc:spChg>
      </pc:sldChg>
      <pc:sldChg chg="del">
        <pc:chgData name="Thomas, Jyothish (STFC,RAL,SC)" userId="b63a610e-c056-4e8a-86cf-b53c4157c213" providerId="ADAL" clId="{A72749E3-DA98-41EA-9B73-95A6F6687A6F}" dt="2025-04-08T16:29:24.957" v="5499" actId="47"/>
        <pc:sldMkLst>
          <pc:docMk/>
          <pc:sldMk cId="3956261862" sldId="387"/>
        </pc:sldMkLst>
      </pc:sldChg>
      <pc:sldChg chg="del">
        <pc:chgData name="Thomas, Jyothish (STFC,RAL,SC)" userId="b63a610e-c056-4e8a-86cf-b53c4157c213" providerId="ADAL" clId="{A72749E3-DA98-41EA-9B73-95A6F6687A6F}" dt="2025-04-08T16:29:24.957" v="5499" actId="47"/>
        <pc:sldMkLst>
          <pc:docMk/>
          <pc:sldMk cId="674953610" sldId="388"/>
        </pc:sldMkLst>
      </pc:sldChg>
      <pc:sldChg chg="modSp mod">
        <pc:chgData name="Thomas, Jyothish (STFC,RAL,SC)" userId="b63a610e-c056-4e8a-86cf-b53c4157c213" providerId="ADAL" clId="{A72749E3-DA98-41EA-9B73-95A6F6687A6F}" dt="2025-04-08T16:29:05.788" v="5497" actId="20577"/>
        <pc:sldMkLst>
          <pc:docMk/>
          <pc:sldMk cId="2287321784" sldId="389"/>
        </pc:sldMkLst>
        <pc:spChg chg="mod">
          <ac:chgData name="Thomas, Jyothish (STFC,RAL,SC)" userId="b63a610e-c056-4e8a-86cf-b53c4157c213" providerId="ADAL" clId="{A72749E3-DA98-41EA-9B73-95A6F6687A6F}" dt="2025-04-08T14:29:26.766" v="558" actId="20577"/>
          <ac:spMkLst>
            <pc:docMk/>
            <pc:sldMk cId="2287321784" sldId="389"/>
            <ac:spMk id="2" creationId="{54B30636-C12C-C962-1BE1-2A12CAF4FC31}"/>
          </ac:spMkLst>
        </pc:spChg>
        <pc:spChg chg="mod">
          <ac:chgData name="Thomas, Jyothish (STFC,RAL,SC)" userId="b63a610e-c056-4e8a-86cf-b53c4157c213" providerId="ADAL" clId="{A72749E3-DA98-41EA-9B73-95A6F6687A6F}" dt="2025-04-08T16:29:05.788" v="5497" actId="20577"/>
          <ac:spMkLst>
            <pc:docMk/>
            <pc:sldMk cId="2287321784" sldId="389"/>
            <ac:spMk id="3" creationId="{7069D438-4864-2F9B-6064-EF5946B14065}"/>
          </ac:spMkLst>
        </pc:spChg>
      </pc:sldChg>
      <pc:sldChg chg="del">
        <pc:chgData name="Thomas, Jyothish (STFC,RAL,SC)" userId="b63a610e-c056-4e8a-86cf-b53c4157c213" providerId="ADAL" clId="{A72749E3-DA98-41EA-9B73-95A6F6687A6F}" dt="2025-04-08T16:29:24.957" v="5499" actId="47"/>
        <pc:sldMkLst>
          <pc:docMk/>
          <pc:sldMk cId="1981969097" sldId="390"/>
        </pc:sldMkLst>
      </pc:sldChg>
      <pc:sldChg chg="del">
        <pc:chgData name="Thomas, Jyothish (STFC,RAL,SC)" userId="b63a610e-c056-4e8a-86cf-b53c4157c213" providerId="ADAL" clId="{A72749E3-DA98-41EA-9B73-95A6F6687A6F}" dt="2025-04-08T16:29:24.957" v="5499" actId="47"/>
        <pc:sldMkLst>
          <pc:docMk/>
          <pc:sldMk cId="765614076" sldId="391"/>
        </pc:sldMkLst>
      </pc:sldChg>
      <pc:sldChg chg="del">
        <pc:chgData name="Thomas, Jyothish (STFC,RAL,SC)" userId="b63a610e-c056-4e8a-86cf-b53c4157c213" providerId="ADAL" clId="{A72749E3-DA98-41EA-9B73-95A6F6687A6F}" dt="2025-04-08T16:29:16.431" v="5498" actId="47"/>
        <pc:sldMkLst>
          <pc:docMk/>
          <pc:sldMk cId="578008133" sldId="392"/>
        </pc:sldMkLst>
      </pc:sldChg>
      <pc:sldChg chg="del">
        <pc:chgData name="Thomas, Jyothish (STFC,RAL,SC)" userId="b63a610e-c056-4e8a-86cf-b53c4157c213" providerId="ADAL" clId="{A72749E3-DA98-41EA-9B73-95A6F6687A6F}" dt="2025-04-08T16:29:24.957" v="5499" actId="47"/>
        <pc:sldMkLst>
          <pc:docMk/>
          <pc:sldMk cId="1538997385" sldId="393"/>
        </pc:sldMkLst>
      </pc:sldChg>
      <pc:sldChg chg="addSp delSp modSp new del mod">
        <pc:chgData name="Thomas, Jyothish (STFC,RAL,SC)" userId="b63a610e-c056-4e8a-86cf-b53c4157c213" providerId="ADAL" clId="{A72749E3-DA98-41EA-9B73-95A6F6687A6F}" dt="2025-04-08T14:52:21.390" v="1076" actId="2696"/>
        <pc:sldMkLst>
          <pc:docMk/>
          <pc:sldMk cId="3708860256" sldId="394"/>
        </pc:sldMkLst>
      </pc:sldChg>
      <pc:sldChg chg="modSp new del mod">
        <pc:chgData name="Thomas, Jyothish (STFC,RAL,SC)" userId="b63a610e-c056-4e8a-86cf-b53c4157c213" providerId="ADAL" clId="{A72749E3-DA98-41EA-9B73-95A6F6687A6F}" dt="2025-04-08T16:28:35.521" v="5422" actId="2696"/>
        <pc:sldMkLst>
          <pc:docMk/>
          <pc:sldMk cId="3163593089" sldId="395"/>
        </pc:sldMkLst>
      </pc:sldChg>
      <pc:sldChg chg="addSp modSp new mod">
        <pc:chgData name="Thomas, Jyothish (STFC,RAL,SC)" userId="b63a610e-c056-4e8a-86cf-b53c4157c213" providerId="ADAL" clId="{A72749E3-DA98-41EA-9B73-95A6F6687A6F}" dt="2025-04-08T16:47:52.310" v="5615" actId="20577"/>
        <pc:sldMkLst>
          <pc:docMk/>
          <pc:sldMk cId="2510347146" sldId="396"/>
        </pc:sldMkLst>
        <pc:spChg chg="mod">
          <ac:chgData name="Thomas, Jyothish (STFC,RAL,SC)" userId="b63a610e-c056-4e8a-86cf-b53c4157c213" providerId="ADAL" clId="{A72749E3-DA98-41EA-9B73-95A6F6687A6F}" dt="2025-04-08T15:36:46.880" v="1707" actId="20577"/>
          <ac:spMkLst>
            <pc:docMk/>
            <pc:sldMk cId="2510347146" sldId="396"/>
            <ac:spMk id="2" creationId="{B4F8C7F8-3A04-4137-629A-F7A1389954E1}"/>
          </ac:spMkLst>
        </pc:spChg>
        <pc:spChg chg="mod">
          <ac:chgData name="Thomas, Jyothish (STFC,RAL,SC)" userId="b63a610e-c056-4e8a-86cf-b53c4157c213" providerId="ADAL" clId="{A72749E3-DA98-41EA-9B73-95A6F6687A6F}" dt="2025-04-08T16:47:52.310" v="5615" actId="20577"/>
          <ac:spMkLst>
            <pc:docMk/>
            <pc:sldMk cId="2510347146" sldId="396"/>
            <ac:spMk id="3" creationId="{181ACF94-31BA-5621-18B4-485719499835}"/>
          </ac:spMkLst>
        </pc:spChg>
        <pc:picChg chg="add mod">
          <ac:chgData name="Thomas, Jyothish (STFC,RAL,SC)" userId="b63a610e-c056-4e8a-86cf-b53c4157c213" providerId="ADAL" clId="{A72749E3-DA98-41EA-9B73-95A6F6687A6F}" dt="2025-04-08T16:31:21.665" v="5514" actId="1076"/>
          <ac:picMkLst>
            <pc:docMk/>
            <pc:sldMk cId="2510347146" sldId="396"/>
            <ac:picMk id="6" creationId="{67C63E1B-DEDB-9394-20B8-7429C1AAAB5F}"/>
          </ac:picMkLst>
        </pc:picChg>
      </pc:sldChg>
      <pc:sldChg chg="addSp delSp modSp add mod">
        <pc:chgData name="Thomas, Jyothish (STFC,RAL,SC)" userId="b63a610e-c056-4e8a-86cf-b53c4157c213" providerId="ADAL" clId="{A72749E3-DA98-41EA-9B73-95A6F6687A6F}" dt="2025-04-08T16:30:37.364" v="5512" actId="1076"/>
        <pc:sldMkLst>
          <pc:docMk/>
          <pc:sldMk cId="1903223616" sldId="397"/>
        </pc:sldMkLst>
        <pc:spChg chg="mod">
          <ac:chgData name="Thomas, Jyothish (STFC,RAL,SC)" userId="b63a610e-c056-4e8a-86cf-b53c4157c213" providerId="ADAL" clId="{A72749E3-DA98-41EA-9B73-95A6F6687A6F}" dt="2025-04-08T16:30:34.315" v="5511" actId="1076"/>
          <ac:spMkLst>
            <pc:docMk/>
            <pc:sldMk cId="1903223616" sldId="397"/>
            <ac:spMk id="3" creationId="{88610D98-DBFB-2E5C-E939-C301A3AE1688}"/>
          </ac:spMkLst>
        </pc:spChg>
        <pc:picChg chg="add mod">
          <ac:chgData name="Thomas, Jyothish (STFC,RAL,SC)" userId="b63a610e-c056-4e8a-86cf-b53c4157c213" providerId="ADAL" clId="{A72749E3-DA98-41EA-9B73-95A6F6687A6F}" dt="2025-04-08T16:30:37.364" v="5512" actId="1076"/>
          <ac:picMkLst>
            <pc:docMk/>
            <pc:sldMk cId="1903223616" sldId="397"/>
            <ac:picMk id="8" creationId="{25BBBCC8-8AC7-5C40-F47F-9C9EBBEE9827}"/>
          </ac:picMkLst>
        </pc:picChg>
      </pc:sldChg>
      <pc:sldChg chg="addSp modSp new mod">
        <pc:chgData name="Thomas, Jyothish (STFC,RAL,SC)" userId="b63a610e-c056-4e8a-86cf-b53c4157c213" providerId="ADAL" clId="{A72749E3-DA98-41EA-9B73-95A6F6687A6F}" dt="2025-04-08T16:45:47.303" v="5562" actId="1076"/>
        <pc:sldMkLst>
          <pc:docMk/>
          <pc:sldMk cId="940550566" sldId="398"/>
        </pc:sldMkLst>
        <pc:spChg chg="mod">
          <ac:chgData name="Thomas, Jyothish (STFC,RAL,SC)" userId="b63a610e-c056-4e8a-86cf-b53c4157c213" providerId="ADAL" clId="{A72749E3-DA98-41EA-9B73-95A6F6687A6F}" dt="2025-04-08T15:45:18.663" v="2267" actId="20577"/>
          <ac:spMkLst>
            <pc:docMk/>
            <pc:sldMk cId="940550566" sldId="398"/>
            <ac:spMk id="2" creationId="{5101DCA4-C33B-8BBD-C2D1-7F82355EFABB}"/>
          </ac:spMkLst>
        </pc:spChg>
        <pc:spChg chg="mod">
          <ac:chgData name="Thomas, Jyothish (STFC,RAL,SC)" userId="b63a610e-c056-4e8a-86cf-b53c4157c213" providerId="ADAL" clId="{A72749E3-DA98-41EA-9B73-95A6F6687A6F}" dt="2025-04-08T16:31:58.355" v="5519" actId="20577"/>
          <ac:spMkLst>
            <pc:docMk/>
            <pc:sldMk cId="940550566" sldId="398"/>
            <ac:spMk id="3" creationId="{2ABCA41F-B3A2-2B9B-57E2-E7749D748FDE}"/>
          </ac:spMkLst>
        </pc:spChg>
        <pc:picChg chg="add mod">
          <ac:chgData name="Thomas, Jyothish (STFC,RAL,SC)" userId="b63a610e-c056-4e8a-86cf-b53c4157c213" providerId="ADAL" clId="{A72749E3-DA98-41EA-9B73-95A6F6687A6F}" dt="2025-04-08T16:32:34.436" v="5523" actId="1076"/>
          <ac:picMkLst>
            <pc:docMk/>
            <pc:sldMk cId="940550566" sldId="398"/>
            <ac:picMk id="6" creationId="{0CEDB266-136C-153B-2EFD-EA0922F5B8AA}"/>
          </ac:picMkLst>
        </pc:picChg>
        <pc:picChg chg="add mod">
          <ac:chgData name="Thomas, Jyothish (STFC,RAL,SC)" userId="b63a610e-c056-4e8a-86cf-b53c4157c213" providerId="ADAL" clId="{A72749E3-DA98-41EA-9B73-95A6F6687A6F}" dt="2025-04-08T16:45:47.303" v="5562" actId="1076"/>
          <ac:picMkLst>
            <pc:docMk/>
            <pc:sldMk cId="940550566" sldId="398"/>
            <ac:picMk id="8" creationId="{F69B10ED-BCD0-8881-C600-D2541F8589F1}"/>
          </ac:picMkLst>
        </pc:picChg>
      </pc:sldChg>
      <pc:sldChg chg="addSp modSp add mod">
        <pc:chgData name="Thomas, Jyothish (STFC,RAL,SC)" userId="b63a610e-c056-4e8a-86cf-b53c4157c213" providerId="ADAL" clId="{A72749E3-DA98-41EA-9B73-95A6F6687A6F}" dt="2025-04-08T16:32:29.137" v="5522" actId="1076"/>
        <pc:sldMkLst>
          <pc:docMk/>
          <pc:sldMk cId="652533865" sldId="399"/>
        </pc:sldMkLst>
        <pc:spChg chg="mod">
          <ac:chgData name="Thomas, Jyothish (STFC,RAL,SC)" userId="b63a610e-c056-4e8a-86cf-b53c4157c213" providerId="ADAL" clId="{A72749E3-DA98-41EA-9B73-95A6F6687A6F}" dt="2025-04-08T15:52:48.393" v="2989" actId="20577"/>
          <ac:spMkLst>
            <pc:docMk/>
            <pc:sldMk cId="652533865" sldId="399"/>
            <ac:spMk id="2" creationId="{47F6AAE1-970D-E1EE-4E1E-8A3371158EFB}"/>
          </ac:spMkLst>
        </pc:spChg>
        <pc:spChg chg="mod">
          <ac:chgData name="Thomas, Jyothish (STFC,RAL,SC)" userId="b63a610e-c056-4e8a-86cf-b53c4157c213" providerId="ADAL" clId="{A72749E3-DA98-41EA-9B73-95A6F6687A6F}" dt="2025-04-08T15:54:27.356" v="3237" actId="20577"/>
          <ac:spMkLst>
            <pc:docMk/>
            <pc:sldMk cId="652533865" sldId="399"/>
            <ac:spMk id="3" creationId="{538585BA-5EA8-6994-9853-DD7AD7194995}"/>
          </ac:spMkLst>
        </pc:spChg>
        <pc:picChg chg="add mod">
          <ac:chgData name="Thomas, Jyothish (STFC,RAL,SC)" userId="b63a610e-c056-4e8a-86cf-b53c4157c213" providerId="ADAL" clId="{A72749E3-DA98-41EA-9B73-95A6F6687A6F}" dt="2025-04-08T16:32:29.137" v="5522" actId="1076"/>
          <ac:picMkLst>
            <pc:docMk/>
            <pc:sldMk cId="652533865" sldId="399"/>
            <ac:picMk id="6" creationId="{4D906FDB-E643-1D26-9F00-D67ED5B3C3CD}"/>
          </ac:picMkLst>
        </pc:picChg>
      </pc:sldChg>
      <pc:sldChg chg="addSp delSp modSp add mod ord">
        <pc:chgData name="Thomas, Jyothish (STFC,RAL,SC)" userId="b63a610e-c056-4e8a-86cf-b53c4157c213" providerId="ADAL" clId="{A72749E3-DA98-41EA-9B73-95A6F6687A6F}" dt="2025-04-08T16:41:18.482" v="5538" actId="1076"/>
        <pc:sldMkLst>
          <pc:docMk/>
          <pc:sldMk cId="3508251017" sldId="400"/>
        </pc:sldMkLst>
        <pc:spChg chg="mod">
          <ac:chgData name="Thomas, Jyothish (STFC,RAL,SC)" userId="b63a610e-c056-4e8a-86cf-b53c4157c213" providerId="ADAL" clId="{A72749E3-DA98-41EA-9B73-95A6F6687A6F}" dt="2025-04-08T16:05:59.392" v="4278" actId="20577"/>
          <ac:spMkLst>
            <pc:docMk/>
            <pc:sldMk cId="3508251017" sldId="400"/>
            <ac:spMk id="2" creationId="{28923B1A-A031-BE78-7510-E04986B7EACD}"/>
          </ac:spMkLst>
        </pc:spChg>
        <pc:spChg chg="mod">
          <ac:chgData name="Thomas, Jyothish (STFC,RAL,SC)" userId="b63a610e-c056-4e8a-86cf-b53c4157c213" providerId="ADAL" clId="{A72749E3-DA98-41EA-9B73-95A6F6687A6F}" dt="2025-04-08T16:09:05.802" v="4523"/>
          <ac:spMkLst>
            <pc:docMk/>
            <pc:sldMk cId="3508251017" sldId="400"/>
            <ac:spMk id="3" creationId="{B6FB58EA-F8AF-0A51-38D2-D7E33FA324A4}"/>
          </ac:spMkLst>
        </pc:spChg>
        <pc:picChg chg="add mod">
          <ac:chgData name="Thomas, Jyothish (STFC,RAL,SC)" userId="b63a610e-c056-4e8a-86cf-b53c4157c213" providerId="ADAL" clId="{A72749E3-DA98-41EA-9B73-95A6F6687A6F}" dt="2025-04-08T16:41:18.482" v="5538" actId="1076"/>
          <ac:picMkLst>
            <pc:docMk/>
            <pc:sldMk cId="3508251017" sldId="400"/>
            <ac:picMk id="8" creationId="{04B61B17-F728-D7CF-9A62-A4A184B7EF71}"/>
          </ac:picMkLst>
        </pc:picChg>
      </pc:sldChg>
      <pc:sldChg chg="addSp modSp add mod ord">
        <pc:chgData name="Thomas, Jyothish (STFC,RAL,SC)" userId="b63a610e-c056-4e8a-86cf-b53c4157c213" providerId="ADAL" clId="{A72749E3-DA98-41EA-9B73-95A6F6687A6F}" dt="2025-04-08T16:33:35.269" v="5534" actId="1076"/>
        <pc:sldMkLst>
          <pc:docMk/>
          <pc:sldMk cId="3021355643" sldId="401"/>
        </pc:sldMkLst>
        <pc:spChg chg="mod">
          <ac:chgData name="Thomas, Jyothish (STFC,RAL,SC)" userId="b63a610e-c056-4e8a-86cf-b53c4157c213" providerId="ADAL" clId="{A72749E3-DA98-41EA-9B73-95A6F6687A6F}" dt="2025-04-08T16:33:08.098" v="5530" actId="20577"/>
          <ac:spMkLst>
            <pc:docMk/>
            <pc:sldMk cId="3021355643" sldId="401"/>
            <ac:spMk id="2" creationId="{F3240255-F91A-1CAB-9A11-D79C567A3C39}"/>
          </ac:spMkLst>
        </pc:spChg>
        <pc:spChg chg="mod">
          <ac:chgData name="Thomas, Jyothish (STFC,RAL,SC)" userId="b63a610e-c056-4e8a-86cf-b53c4157c213" providerId="ADAL" clId="{A72749E3-DA98-41EA-9B73-95A6F6687A6F}" dt="2025-04-08T16:17:44.938" v="4571" actId="20577"/>
          <ac:spMkLst>
            <pc:docMk/>
            <pc:sldMk cId="3021355643" sldId="401"/>
            <ac:spMk id="3" creationId="{4992DF4A-2225-9196-6C62-BD2EEA8392E2}"/>
          </ac:spMkLst>
        </pc:spChg>
        <pc:picChg chg="add mod">
          <ac:chgData name="Thomas, Jyothish (STFC,RAL,SC)" userId="b63a610e-c056-4e8a-86cf-b53c4157c213" providerId="ADAL" clId="{A72749E3-DA98-41EA-9B73-95A6F6687A6F}" dt="2025-04-08T16:33:15.193" v="5532" actId="1076"/>
          <ac:picMkLst>
            <pc:docMk/>
            <pc:sldMk cId="3021355643" sldId="401"/>
            <ac:picMk id="6" creationId="{9F52B292-5FAB-0372-BB07-FFA705B38C82}"/>
          </ac:picMkLst>
        </pc:picChg>
        <pc:picChg chg="add mod">
          <ac:chgData name="Thomas, Jyothish (STFC,RAL,SC)" userId="b63a610e-c056-4e8a-86cf-b53c4157c213" providerId="ADAL" clId="{A72749E3-DA98-41EA-9B73-95A6F6687A6F}" dt="2025-04-08T16:33:35.269" v="5534" actId="1076"/>
          <ac:picMkLst>
            <pc:docMk/>
            <pc:sldMk cId="3021355643" sldId="401"/>
            <ac:picMk id="8" creationId="{85BD9D60-FB7D-CDF6-C41E-39A68A73BA4B}"/>
          </ac:picMkLst>
        </pc:picChg>
      </pc:sldChg>
      <pc:sldChg chg="addSp modSp add mod">
        <pc:chgData name="Thomas, Jyothish (STFC,RAL,SC)" userId="b63a610e-c056-4e8a-86cf-b53c4157c213" providerId="ADAL" clId="{A72749E3-DA98-41EA-9B73-95A6F6687A6F}" dt="2025-04-08T16:34:24.503" v="5536" actId="1076"/>
        <pc:sldMkLst>
          <pc:docMk/>
          <pc:sldMk cId="1826999924" sldId="402"/>
        </pc:sldMkLst>
        <pc:spChg chg="mod">
          <ac:chgData name="Thomas, Jyothish (STFC,RAL,SC)" userId="b63a610e-c056-4e8a-86cf-b53c4157c213" providerId="ADAL" clId="{A72749E3-DA98-41EA-9B73-95A6F6687A6F}" dt="2025-04-08T16:04:41.715" v="4235" actId="20577"/>
          <ac:spMkLst>
            <pc:docMk/>
            <pc:sldMk cId="1826999924" sldId="402"/>
            <ac:spMk id="2" creationId="{E02FF12B-E71E-BC89-D4B7-0C8C07CF0432}"/>
          </ac:spMkLst>
        </pc:spChg>
        <pc:spChg chg="mod">
          <ac:chgData name="Thomas, Jyothish (STFC,RAL,SC)" userId="b63a610e-c056-4e8a-86cf-b53c4157c213" providerId="ADAL" clId="{A72749E3-DA98-41EA-9B73-95A6F6687A6F}" dt="2025-04-08T16:05:22.337" v="4265" actId="20577"/>
          <ac:spMkLst>
            <pc:docMk/>
            <pc:sldMk cId="1826999924" sldId="402"/>
            <ac:spMk id="3" creationId="{8716510C-A89C-BA11-2EDF-C79451781339}"/>
          </ac:spMkLst>
        </pc:spChg>
        <pc:picChg chg="add mod">
          <ac:chgData name="Thomas, Jyothish (STFC,RAL,SC)" userId="b63a610e-c056-4e8a-86cf-b53c4157c213" providerId="ADAL" clId="{A72749E3-DA98-41EA-9B73-95A6F6687A6F}" dt="2025-04-08T16:34:24.503" v="5536" actId="1076"/>
          <ac:picMkLst>
            <pc:docMk/>
            <pc:sldMk cId="1826999924" sldId="402"/>
            <ac:picMk id="6" creationId="{D5477E52-92DB-09FD-551C-1FAD60166E57}"/>
          </ac:picMkLst>
        </pc:picChg>
      </pc:sldChg>
      <pc:sldChg chg="addSp modSp add mod">
        <pc:chgData name="Thomas, Jyothish (STFC,RAL,SC)" userId="b63a610e-c056-4e8a-86cf-b53c4157c213" providerId="ADAL" clId="{A72749E3-DA98-41EA-9B73-95A6F6687A6F}" dt="2025-04-11T07:49:28.923" v="6839" actId="20577"/>
        <pc:sldMkLst>
          <pc:docMk/>
          <pc:sldMk cId="1480198305" sldId="403"/>
        </pc:sldMkLst>
        <pc:spChg chg="mod">
          <ac:chgData name="Thomas, Jyothish (STFC,RAL,SC)" userId="b63a610e-c056-4e8a-86cf-b53c4157c213" providerId="ADAL" clId="{A72749E3-DA98-41EA-9B73-95A6F6687A6F}" dt="2025-04-08T16:09:18.167" v="4533" actId="20577"/>
          <ac:spMkLst>
            <pc:docMk/>
            <pc:sldMk cId="1480198305" sldId="403"/>
            <ac:spMk id="2" creationId="{F87C564D-0A39-64D4-41E5-D4070EB612FF}"/>
          </ac:spMkLst>
        </pc:spChg>
        <pc:spChg chg="mod">
          <ac:chgData name="Thomas, Jyothish (STFC,RAL,SC)" userId="b63a610e-c056-4e8a-86cf-b53c4157c213" providerId="ADAL" clId="{A72749E3-DA98-41EA-9B73-95A6F6687A6F}" dt="2025-04-11T07:49:28.923" v="6839" actId="20577"/>
          <ac:spMkLst>
            <pc:docMk/>
            <pc:sldMk cId="1480198305" sldId="403"/>
            <ac:spMk id="3" creationId="{4995B503-D6FF-497A-7701-1F6A09A674C1}"/>
          </ac:spMkLst>
        </pc:spChg>
        <pc:picChg chg="add mod">
          <ac:chgData name="Thomas, Jyothish (STFC,RAL,SC)" userId="b63a610e-c056-4e8a-86cf-b53c4157c213" providerId="ADAL" clId="{A72749E3-DA98-41EA-9B73-95A6F6687A6F}" dt="2025-04-08T16:41:38.585" v="5540" actId="1076"/>
          <ac:picMkLst>
            <pc:docMk/>
            <pc:sldMk cId="1480198305" sldId="403"/>
            <ac:picMk id="6" creationId="{0620BE16-CDDA-5B2D-BDBD-DA6D65D158DA}"/>
          </ac:picMkLst>
        </pc:picChg>
      </pc:sldChg>
      <pc:sldChg chg="modSp add mod">
        <pc:chgData name="Thomas, Jyothish (STFC,RAL,SC)" userId="b63a610e-c056-4e8a-86cf-b53c4157c213" providerId="ADAL" clId="{A72749E3-DA98-41EA-9B73-95A6F6687A6F}" dt="2025-04-08T16:23:11.690" v="4956" actId="20577"/>
        <pc:sldMkLst>
          <pc:docMk/>
          <pc:sldMk cId="3912345628" sldId="404"/>
        </pc:sldMkLst>
        <pc:spChg chg="mod">
          <ac:chgData name="Thomas, Jyothish (STFC,RAL,SC)" userId="b63a610e-c056-4e8a-86cf-b53c4157c213" providerId="ADAL" clId="{A72749E3-DA98-41EA-9B73-95A6F6687A6F}" dt="2025-04-08T16:21:44.197" v="4787" actId="20577"/>
          <ac:spMkLst>
            <pc:docMk/>
            <pc:sldMk cId="3912345628" sldId="404"/>
            <ac:spMk id="2" creationId="{95D27F0F-E036-2446-8C14-A42BA376C4BA}"/>
          </ac:spMkLst>
        </pc:spChg>
        <pc:spChg chg="mod">
          <ac:chgData name="Thomas, Jyothish (STFC,RAL,SC)" userId="b63a610e-c056-4e8a-86cf-b53c4157c213" providerId="ADAL" clId="{A72749E3-DA98-41EA-9B73-95A6F6687A6F}" dt="2025-04-08T16:23:11.690" v="4956" actId="20577"/>
          <ac:spMkLst>
            <pc:docMk/>
            <pc:sldMk cId="3912345628" sldId="404"/>
            <ac:spMk id="3" creationId="{CDD28328-8B34-5736-1C1D-A81339DDBCEC}"/>
          </ac:spMkLst>
        </pc:spChg>
      </pc:sldChg>
      <pc:sldChg chg="addSp modSp add mod">
        <pc:chgData name="Thomas, Jyothish (STFC,RAL,SC)" userId="b63a610e-c056-4e8a-86cf-b53c4157c213" providerId="ADAL" clId="{A72749E3-DA98-41EA-9B73-95A6F6687A6F}" dt="2025-04-08T16:44:45.908" v="5560" actId="1076"/>
        <pc:sldMkLst>
          <pc:docMk/>
          <pc:sldMk cId="2894908649" sldId="405"/>
        </pc:sldMkLst>
        <pc:spChg chg="mod">
          <ac:chgData name="Thomas, Jyothish (STFC,RAL,SC)" userId="b63a610e-c056-4e8a-86cf-b53c4157c213" providerId="ADAL" clId="{A72749E3-DA98-41EA-9B73-95A6F6687A6F}" dt="2025-04-08T16:44:43.036" v="5559" actId="20577"/>
          <ac:spMkLst>
            <pc:docMk/>
            <pc:sldMk cId="2894908649" sldId="405"/>
            <ac:spMk id="2" creationId="{5A77C84A-9ADB-0088-B614-84F08E2C5E1B}"/>
          </ac:spMkLst>
        </pc:spChg>
        <pc:spChg chg="mod">
          <ac:chgData name="Thomas, Jyothish (STFC,RAL,SC)" userId="b63a610e-c056-4e8a-86cf-b53c4157c213" providerId="ADAL" clId="{A72749E3-DA98-41EA-9B73-95A6F6687A6F}" dt="2025-04-08T16:28:13.596" v="5421" actId="20577"/>
          <ac:spMkLst>
            <pc:docMk/>
            <pc:sldMk cId="2894908649" sldId="405"/>
            <ac:spMk id="3" creationId="{6109B1A1-5DC9-DFA2-DC01-FA16F1599CD2}"/>
          </ac:spMkLst>
        </pc:spChg>
        <pc:picChg chg="add mod">
          <ac:chgData name="Thomas, Jyothish (STFC,RAL,SC)" userId="b63a610e-c056-4e8a-86cf-b53c4157c213" providerId="ADAL" clId="{A72749E3-DA98-41EA-9B73-95A6F6687A6F}" dt="2025-04-08T16:44:45.908" v="5560" actId="1076"/>
          <ac:picMkLst>
            <pc:docMk/>
            <pc:sldMk cId="2894908649" sldId="405"/>
            <ac:picMk id="6" creationId="{2C94F800-DD51-C820-227F-F8E61AF8DCDB}"/>
          </ac:picMkLst>
        </pc:picChg>
      </pc:sldChg>
      <pc:sldChg chg="modSp new mod">
        <pc:chgData name="Thomas, Jyothish (STFC,RAL,SC)" userId="b63a610e-c056-4e8a-86cf-b53c4157c213" providerId="ADAL" clId="{A72749E3-DA98-41EA-9B73-95A6F6687A6F}" dt="2025-04-10T15:45:24.853" v="6439" actId="20577"/>
        <pc:sldMkLst>
          <pc:docMk/>
          <pc:sldMk cId="546283921" sldId="406"/>
        </pc:sldMkLst>
        <pc:spChg chg="mod">
          <ac:chgData name="Thomas, Jyothish (STFC,RAL,SC)" userId="b63a610e-c056-4e8a-86cf-b53c4157c213" providerId="ADAL" clId="{A72749E3-DA98-41EA-9B73-95A6F6687A6F}" dt="2025-04-08T16:50:43.796" v="5646" actId="20577"/>
          <ac:spMkLst>
            <pc:docMk/>
            <pc:sldMk cId="546283921" sldId="406"/>
            <ac:spMk id="2" creationId="{B6B2D260-2E44-FAF1-5404-7362F9634493}"/>
          </ac:spMkLst>
        </pc:spChg>
        <pc:spChg chg="mod">
          <ac:chgData name="Thomas, Jyothish (STFC,RAL,SC)" userId="b63a610e-c056-4e8a-86cf-b53c4157c213" providerId="ADAL" clId="{A72749E3-DA98-41EA-9B73-95A6F6687A6F}" dt="2025-04-10T15:45:24.853" v="6439" actId="20577"/>
          <ac:spMkLst>
            <pc:docMk/>
            <pc:sldMk cId="546283921" sldId="406"/>
            <ac:spMk id="3" creationId="{B1064E0B-0B7E-C7A9-D314-582168ABBA2F}"/>
          </ac:spMkLst>
        </pc:spChg>
      </pc:sldChg>
      <pc:sldChg chg="delSp modSp add mod">
        <pc:chgData name="Thomas, Jyothish (STFC,RAL,SC)" userId="b63a610e-c056-4e8a-86cf-b53c4157c213" providerId="ADAL" clId="{A72749E3-DA98-41EA-9B73-95A6F6687A6F}" dt="2025-04-10T15:44:40.448" v="6390" actId="478"/>
        <pc:sldMkLst>
          <pc:docMk/>
          <pc:sldMk cId="3823274714" sldId="407"/>
        </pc:sldMkLst>
        <pc:spChg chg="mod">
          <ac:chgData name="Thomas, Jyothish (STFC,RAL,SC)" userId="b63a610e-c056-4e8a-86cf-b53c4157c213" providerId="ADAL" clId="{A72749E3-DA98-41EA-9B73-95A6F6687A6F}" dt="2025-04-08T16:54:11.884" v="5946" actId="20577"/>
          <ac:spMkLst>
            <pc:docMk/>
            <pc:sldMk cId="3823274714" sldId="407"/>
            <ac:spMk id="2" creationId="{C7AA3991-D4BF-E4CC-B9A2-792AF93AA1E3}"/>
          </ac:spMkLst>
        </pc:spChg>
        <pc:spChg chg="mod">
          <ac:chgData name="Thomas, Jyothish (STFC,RAL,SC)" userId="b63a610e-c056-4e8a-86cf-b53c4157c213" providerId="ADAL" clId="{A72749E3-DA98-41EA-9B73-95A6F6687A6F}" dt="2025-04-08T16:55:49.392" v="6210" actId="20577"/>
          <ac:spMkLst>
            <pc:docMk/>
            <pc:sldMk cId="3823274714" sldId="407"/>
            <ac:spMk id="3" creationId="{5CB91FC9-FE82-151F-58E0-D9B1A2661813}"/>
          </ac:spMkLst>
        </pc:spChg>
        <pc:picChg chg="del">
          <ac:chgData name="Thomas, Jyothish (STFC,RAL,SC)" userId="b63a610e-c056-4e8a-86cf-b53c4157c213" providerId="ADAL" clId="{A72749E3-DA98-41EA-9B73-95A6F6687A6F}" dt="2025-04-10T15:44:40.448" v="6390" actId="478"/>
          <ac:picMkLst>
            <pc:docMk/>
            <pc:sldMk cId="3823274714" sldId="407"/>
            <ac:picMk id="6" creationId="{1DC7FC5D-E5BE-7421-38D2-4D981C464A6C}"/>
          </ac:picMkLst>
        </pc:picChg>
      </pc:sldChg>
    </pc:docChg>
  </pc:docChgLst>
  <pc:docChgLst>
    <pc:chgData name="Thomas, Jyothish (STFC,RAL,SC)" userId="b63a610e-c056-4e8a-86cf-b53c4157c213" providerId="ADAL" clId="{8B06F7DA-7609-9149-80F8-6B4A8BD805A6}"/>
    <pc:docChg chg="custSel modSld">
      <pc:chgData name="Thomas, Jyothish (STFC,RAL,SC)" userId="b63a610e-c056-4e8a-86cf-b53c4157c213" providerId="ADAL" clId="{8B06F7DA-7609-9149-80F8-6B4A8BD805A6}" dt="2025-04-10T13:04:18.222" v="467" actId="1076"/>
      <pc:docMkLst>
        <pc:docMk/>
      </pc:docMkLst>
      <pc:sldChg chg="modSp">
        <pc:chgData name="Thomas, Jyothish (STFC,RAL,SC)" userId="b63a610e-c056-4e8a-86cf-b53c4157c213" providerId="ADAL" clId="{8B06F7DA-7609-9149-80F8-6B4A8BD805A6}" dt="2025-04-10T13:04:18.222" v="467" actId="1076"/>
        <pc:sldMkLst>
          <pc:docMk/>
          <pc:sldMk cId="1480198305" sldId="403"/>
        </pc:sldMkLst>
        <pc:spChg chg="mod">
          <ac:chgData name="Thomas, Jyothish (STFC,RAL,SC)" userId="b63a610e-c056-4e8a-86cf-b53c4157c213" providerId="ADAL" clId="{8B06F7DA-7609-9149-80F8-6B4A8BD805A6}" dt="2025-04-10T13:04:18.222" v="467" actId="1076"/>
          <ac:spMkLst>
            <pc:docMk/>
            <pc:sldMk cId="1480198305" sldId="403"/>
            <ac:spMk id="3" creationId="{4995B503-D6FF-497A-7701-1F6A09A674C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41480-F82F-493D-A8B5-A6C223C75A25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2B735-A6E4-4ECD-91B2-2073B8B72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4AC8-296A-4A33-B10E-9298ED9A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4F2D-1DE6-4349-A396-0FA66F644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11513-A3E0-4698-81B7-D038F119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03DC8-DD0E-40F8-800E-5B42844E0513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7DB7-292C-4208-BDD3-ECA16937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CFD1-5BD7-4750-97F1-B1D1B909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1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3C12-A09B-405E-B97D-2B02553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6A7-CC8E-487A-93D6-40963FF8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9CA0-D55A-4499-A97E-5872A083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CCEC-35A8-488E-9B4F-63767C988BD5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FFED2-2CEA-4BF1-B750-53618D9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DFC2-B86F-4782-8F7C-6CF02657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2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49AB69-9010-41F6-87F5-B084DD93E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AC0E9-4006-430C-A212-6BA82BF64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5D6F2-9F08-4DA7-8D65-F10BEE5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3FF2-F094-4638-BA2C-1B399D03F34E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CDF-2382-43B1-8548-2A875BA9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253E-3464-404A-9EAE-D5B2501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B78F-E5C1-4333-A8EF-C71034A28E4E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2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3F95B-7C5F-464E-87EC-440375634B34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9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4611F-47D1-411E-96BE-B83E6DFF6E60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6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A339-79BE-4073-A748-D201E0A67806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4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018-1C90-4F97-82D0-E19C7BFA0946}" type="datetime1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6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8378-2DF1-418D-9189-91389D65414D}" type="datetime1">
              <a:rPr lang="en-US" smtClean="0"/>
              <a:t>4/10/2025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30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13C1-7B78-4A80-856E-F73EE404E820}" type="datetime1">
              <a:rPr lang="en-US" smtClean="0"/>
              <a:t>4/10/2025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73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8DB9-2CCF-48C1-A98F-0651F32AC2F0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F8C4-4EA0-4DA7-B426-5F7A84C6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DB0B-1833-43C5-BA65-D8E5FA7D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89AC5-A881-4274-ADA0-0795639F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99933-E6FC-408F-8C87-A71B9FF2A9B2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61E2-36BC-4869-9B7F-3972D54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7E3DC-339B-4424-9009-1615C9F7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3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040E-58FB-47A4-BBB5-A44FAF694E27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2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22230-953C-496E-9D22-89F537C3F1FC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6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DEC9-BD42-4163-80AF-5D0957D5DA75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42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794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104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78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DA4B-A73B-47BC-82BA-382DEB19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DCD5D-2D2F-4D05-8344-028AE0D6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DCB1-D4AE-4945-9253-5AA2D188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49A2-66E4-4A5C-96E5-E490D5D71ED6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92D2-5BD5-4AC5-A9FD-E4E5F283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D62E4-0152-4555-8F22-FA3091D8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AA0A-156F-4BB5-A84F-4DD271B8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7BF8C-EEB5-4C42-BABE-B81243E45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6279F-38D5-4AB0-B45E-7672E6946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E51FF-43F1-454D-949E-BD25CFC6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51B4-93E3-4670-8A48-E4576F876F86}" type="datetime1">
              <a:rPr lang="en-US" smtClean="0"/>
              <a:t>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72DD5-BA9B-4904-A2B5-41C88A16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D6670-8001-406C-9BDD-10C6D8C1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8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AA261-AB7C-4A2E-9788-0488735B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1EF94-4CF2-43EA-9B26-752A2A41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64975-A68C-42CF-89B1-2B7A5370D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7B80B9-DF5D-48F4-9F3B-F9A20963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53154-26E0-4492-A193-7BAB66C44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AD2F7-3678-45C1-9B9F-B5F1A988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32934-EC21-4E31-8C1A-E7E0AB4CD401}" type="datetime1">
              <a:rPr lang="en-US" smtClean="0"/>
              <a:t>4/10/2025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10D3D-BAE4-4119-8A8B-CF730C82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C28AB-F511-4516-A9A8-D3EDC161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0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F208-57DB-4326-824D-55D16B6B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F2496-8A5E-488D-BCBE-01933868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A5B1-087B-4D15-8358-972859592373}" type="datetime1">
              <a:rPr lang="en-US" smtClean="0"/>
              <a:t>4/10/2025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216-904A-41B2-9F1C-60C941622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8BB64-CBF8-4EA4-A845-1DC31A16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8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F82E4-1577-4401-B7E2-F973497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15B1-8399-40C9-AE78-CAF1FD47D9A7}" type="datetime1">
              <a:rPr lang="en-US" smtClean="0"/>
              <a:t>4/10/2025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9684-E21B-473F-88FE-C4A32C0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C0E-BEE6-4584-936E-2E456E7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9AE5-7B85-4636-8367-ABF77493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EA323-BF90-403B-A10A-9202D322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4C020-E415-4A6C-8532-DA813B7FF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F1053-1F5E-439B-8CF8-2438A7B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49E-55C2-40C3-8292-FEBDB40C5EC3}" type="datetime1">
              <a:rPr lang="en-US" smtClean="0"/>
              <a:t>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AE49B-9F5D-4EF1-9A60-E441ED93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86FBF-6FE7-44A6-AA98-334A8544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19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2174-8CAD-4DD3-BC92-DFD6BD04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21D8B-DC07-45CB-B382-18218443B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8C0C2-3DF0-43E6-9B58-AD5544D63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31B7-41F8-4347-A013-BCF8C2E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D4D40-64D8-40D9-AE00-676298073D7E}" type="datetime1">
              <a:rPr lang="en-US" smtClean="0"/>
              <a:t>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69188-6C25-467A-95F9-D58E0837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4264D-C52F-4E50-9481-E12DCAE3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52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1B05-2A40-4698-9597-7BD0B759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DBD74-7AFD-4EC7-83E3-0EED11F1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26C1-515F-491D-9E91-3FDD65C4D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58941-01A1-4093-904A-F75D7703CA37}" type="datetime1">
              <a:rPr lang="en-US" smtClean="0"/>
              <a:t>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948C0-84B4-4A2B-90A0-35AAF2BE5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3613-B106-4C74-93F4-E8EABD462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6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8B76B-3952-41B0-898C-6A5F9DA09B56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6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yothish.thomas@stfc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ithub.com/orgs/xrootd/projects/1/views/1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751EF-46A0-4B42-9A76-940BBA79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587" y="1490270"/>
            <a:ext cx="9346035" cy="2967208"/>
          </a:xfrm>
        </p:spPr>
        <p:txBody>
          <a:bodyPr>
            <a:normAutofit/>
          </a:bodyPr>
          <a:lstStyle/>
          <a:p>
            <a:pPr algn="l"/>
            <a:r>
              <a:rPr lang="en-GB" sz="5400" b="1" dirty="0" err="1">
                <a:solidFill>
                  <a:srgbClr val="002060"/>
                </a:solidFill>
              </a:rPr>
              <a:t>XRootD</a:t>
            </a:r>
            <a:r>
              <a:rPr lang="en-GB" sz="5400" b="1" dirty="0">
                <a:solidFill>
                  <a:srgbClr val="002060"/>
                </a:solidFill>
              </a:rPr>
              <a:t> Collaboration </a:t>
            </a:r>
            <a:br>
              <a:rPr lang="en-GB" sz="5400" b="1" dirty="0">
                <a:solidFill>
                  <a:srgbClr val="002060"/>
                </a:solidFill>
              </a:rPr>
            </a:br>
            <a:r>
              <a:rPr lang="en-GB" sz="5400" b="1" dirty="0">
                <a:solidFill>
                  <a:srgbClr val="002060"/>
                </a:solidFill>
              </a:rPr>
              <a:t>Meeting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4A233-84A7-41AB-89BF-6D025DA1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303" y="4565501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lang="en-GB" sz="1500" dirty="0"/>
              <a:t>Jyothish Thomas</a:t>
            </a:r>
          </a:p>
          <a:p>
            <a:pPr algn="r"/>
            <a:r>
              <a:rPr lang="en-GB" sz="1500" dirty="0">
                <a:ea typeface="Calibri"/>
                <a:cs typeface="Calibri"/>
                <a:hlinkClick r:id="rId3"/>
              </a:rPr>
              <a:t>jyothish.thomas@stfc.ac.uk</a:t>
            </a:r>
            <a:r>
              <a:rPr lang="en-GB" sz="1500" dirty="0">
                <a:ea typeface="Calibri"/>
                <a:cs typeface="Calibri"/>
              </a:rPr>
              <a:t>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0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701AD-0A6E-F2C6-CE52-2E9F2F90D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FF12B-E71E-BC89-D4B7-0C8C07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6510C-A89C-BA11-2EDF-C7945178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Would like to have:</a:t>
            </a:r>
          </a:p>
          <a:p>
            <a:pPr lvl="1"/>
            <a:r>
              <a:rPr lang="en-GB" dirty="0"/>
              <a:t>vector reads/multisource improvements</a:t>
            </a:r>
          </a:p>
          <a:p>
            <a:pPr lvl="1"/>
            <a:r>
              <a:rPr lang="en-GB" dirty="0"/>
              <a:t>error reporting and monitoring improvements </a:t>
            </a:r>
          </a:p>
          <a:p>
            <a:pPr lvl="1"/>
            <a:r>
              <a:rPr lang="en-GB" dirty="0"/>
              <a:t>redirector reliability and intelligence enhancements</a:t>
            </a:r>
          </a:p>
          <a:p>
            <a:r>
              <a:rPr lang="en-GB" dirty="0"/>
              <a:t>WAN redirectors a bit unstable.</a:t>
            </a:r>
          </a:p>
          <a:p>
            <a:r>
              <a:rPr lang="en-GB" dirty="0"/>
              <a:t>data taking is the highest priority.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B12FD-C274-A4D7-F2A2-F9329282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77E52-92DB-09FD-551C-1FAD60166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587" y="629444"/>
            <a:ext cx="9620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99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F63DE-E99F-3815-57B5-628106F04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23B1A-A031-BE78-7510-E04986B7E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B58EA-F8AF-0A51-38D2-D7E33FA32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Would like a longer-term client server compatibility</a:t>
            </a:r>
          </a:p>
          <a:p>
            <a:pPr lvl="1"/>
            <a:r>
              <a:rPr lang="en-GB" dirty="0"/>
              <a:t>Newer server versions sometimes do not support older clients</a:t>
            </a:r>
          </a:p>
          <a:p>
            <a:r>
              <a:rPr lang="en-GB" dirty="0"/>
              <a:t>Wheels for python bindings</a:t>
            </a:r>
          </a:p>
          <a:p>
            <a:r>
              <a:rPr lang="en-GB" dirty="0" err="1"/>
              <a:t>Xrootd-fsspec</a:t>
            </a:r>
            <a:r>
              <a:rPr lang="en-GB" dirty="0"/>
              <a:t> support</a:t>
            </a:r>
          </a:p>
          <a:p>
            <a:r>
              <a:rPr lang="en-GB" dirty="0"/>
              <a:t>Async support (primarily for python)</a:t>
            </a:r>
          </a:p>
          <a:p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8A4A0-1EB3-9C95-5DE0-926077B0F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61B17-F728-D7CF-9A62-A4A184B7E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309563"/>
            <a:ext cx="20955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51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715" y="1440316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GB" dirty="0" err="1"/>
              <a:t>XRootD</a:t>
            </a:r>
            <a:r>
              <a:rPr lang="en-GB" dirty="0"/>
              <a:t> Server (root:// and davs://)</a:t>
            </a:r>
          </a:p>
          <a:p>
            <a:pPr lvl="2"/>
            <a:r>
              <a:rPr lang="en-GB" dirty="0"/>
              <a:t>Used for both our external gateways and XCache endpoints</a:t>
            </a:r>
          </a:p>
          <a:p>
            <a:pPr lvl="2"/>
            <a:r>
              <a:rPr lang="en-GB" dirty="0"/>
              <a:t>We have found and provided PRs to fix protocol mismatch issues.</a:t>
            </a:r>
          </a:p>
          <a:p>
            <a:pPr lvl="2"/>
            <a:r>
              <a:rPr lang="en-GB" dirty="0"/>
              <a:t>We created and run a pre-production testing framework (See </a:t>
            </a:r>
            <a:r>
              <a:rPr lang="en-GB" dirty="0" err="1"/>
              <a:t>XRootD</a:t>
            </a:r>
            <a:r>
              <a:rPr lang="en-GB" dirty="0"/>
              <a:t> workshop,2024)</a:t>
            </a:r>
          </a:p>
          <a:p>
            <a:pPr lvl="1"/>
            <a:r>
              <a:rPr lang="en-GB" dirty="0"/>
              <a:t>CMSD</a:t>
            </a:r>
          </a:p>
          <a:p>
            <a:pPr lvl="2"/>
            <a:r>
              <a:rPr lang="en-GB" dirty="0"/>
              <a:t>Used to load balance our main external facing SE, as well as for CMS AAA</a:t>
            </a:r>
          </a:p>
          <a:p>
            <a:pPr lvl="2"/>
            <a:r>
              <a:rPr lang="en-GB" dirty="0"/>
              <a:t>Improved on load balancing functionality</a:t>
            </a:r>
          </a:p>
          <a:p>
            <a:pPr lvl="1"/>
            <a:r>
              <a:rPr lang="en-GB" dirty="0"/>
              <a:t>XCache</a:t>
            </a:r>
          </a:p>
          <a:p>
            <a:pPr lvl="2"/>
            <a:r>
              <a:rPr lang="en-GB" dirty="0"/>
              <a:t>Our batch farm uses </a:t>
            </a:r>
            <a:r>
              <a:rPr lang="en-GB" dirty="0" err="1"/>
              <a:t>XCaches</a:t>
            </a:r>
            <a:r>
              <a:rPr lang="en-GB" dirty="0"/>
              <a:t> for fetching data for jobs.</a:t>
            </a:r>
          </a:p>
          <a:p>
            <a:pPr lvl="2"/>
            <a:r>
              <a:rPr lang="en-GB" dirty="0"/>
              <a:t>We’ve found and helped fix minor bugs (such as the message size mismatch)</a:t>
            </a:r>
          </a:p>
          <a:p>
            <a:pPr lvl="2"/>
            <a:r>
              <a:rPr lang="en-GB" dirty="0"/>
              <a:t>Implemented a write redirect for them (See Alex </a:t>
            </a:r>
            <a:r>
              <a:rPr lang="en-GB" dirty="0" err="1"/>
              <a:t>Rogovskiy’s</a:t>
            </a:r>
            <a:r>
              <a:rPr lang="en-GB" dirty="0"/>
              <a:t> slides).</a:t>
            </a:r>
          </a:p>
          <a:p>
            <a:pPr lvl="1"/>
            <a:r>
              <a:rPr lang="en-GB" dirty="0"/>
              <a:t>Authentication</a:t>
            </a:r>
          </a:p>
          <a:p>
            <a:pPr lvl="2"/>
            <a:r>
              <a:rPr lang="en-GB" dirty="0"/>
              <a:t>We support both </a:t>
            </a:r>
            <a:r>
              <a:rPr lang="en-GB" dirty="0" err="1"/>
              <a:t>gsi</a:t>
            </a:r>
            <a:r>
              <a:rPr lang="en-GB" dirty="0"/>
              <a:t> and </a:t>
            </a:r>
            <a:r>
              <a:rPr lang="en-GB" dirty="0" err="1"/>
              <a:t>scitokens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Helped improve the </a:t>
            </a:r>
            <a:r>
              <a:rPr lang="en-GB" dirty="0" err="1"/>
              <a:t>scitoken</a:t>
            </a:r>
            <a:r>
              <a:rPr lang="en-GB" dirty="0"/>
              <a:t> implementation in </a:t>
            </a:r>
            <a:r>
              <a:rPr lang="en-GB" dirty="0" err="1"/>
              <a:t>XRootD</a:t>
            </a:r>
            <a:r>
              <a:rPr lang="en-GB" dirty="0"/>
              <a:t> to match the WLCG specs and VO use cases.</a:t>
            </a:r>
          </a:p>
          <a:p>
            <a:pPr lvl="1"/>
            <a:r>
              <a:rPr lang="en-GB" dirty="0"/>
              <a:t>Our </a:t>
            </a:r>
            <a:r>
              <a:rPr lang="en-GB" dirty="0" err="1"/>
              <a:t>XrdCeph</a:t>
            </a:r>
            <a:r>
              <a:rPr lang="en-GB" dirty="0"/>
              <a:t> fork has now been merged back upstream (4 years of changes, contributed by Ian Johnson, James Walder, George Patargias, Jyothish Thomas and Alex Rogovskiy)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74204A-9DC4-1C38-D216-D07398F05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175" y="507433"/>
            <a:ext cx="28194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16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36C56-4D07-AB1B-F6D7-EC70AD10D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564D-0A39-64D4-41E5-D4070EB61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5B503-D6FF-497A-7701-1F6A09A67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745" y="1570038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Checksum on the fly</a:t>
            </a:r>
          </a:p>
          <a:p>
            <a:pPr lvl="1"/>
            <a:r>
              <a:rPr lang="en-GB" dirty="0"/>
              <a:t>Test involves computing checksum on the fly, writing it to a logfile and comparing with the </a:t>
            </a:r>
            <a:r>
              <a:rPr lang="en-GB"/>
              <a:t>readback value.</a:t>
            </a:r>
            <a:endParaRPr lang="en-GB" dirty="0"/>
          </a:p>
          <a:p>
            <a:pPr lvl="1"/>
            <a:r>
              <a:rPr lang="en-GB" dirty="0"/>
              <a:t>V1 tested but failed validation (2% mismatch rate)</a:t>
            </a:r>
          </a:p>
          <a:p>
            <a:pPr lvl="1"/>
            <a:r>
              <a:rPr lang="en-GB" dirty="0"/>
              <a:t>V2 in development </a:t>
            </a:r>
          </a:p>
          <a:p>
            <a:r>
              <a:rPr lang="en-GB" dirty="0"/>
              <a:t>Scitags</a:t>
            </a:r>
          </a:p>
          <a:p>
            <a:pPr lvl="1"/>
            <a:r>
              <a:rPr lang="en-GB" dirty="0"/>
              <a:t>Current (5.7.3) xrootd version requires the following additional line to be added:</a:t>
            </a:r>
          </a:p>
          <a:p>
            <a:pPr lvl="1"/>
            <a:r>
              <a:rPr lang="en-GB" dirty="0"/>
              <a:t>xrootd.pmark map2act &lt;vo&gt; default default</a:t>
            </a:r>
          </a:p>
          <a:p>
            <a:pPr lvl="1"/>
            <a:r>
              <a:rPr lang="en-GB" dirty="0"/>
              <a:t>Fix should be out with the next version (5.8.1) 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C7B53-847C-A761-78BD-6841F56D8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20BE16-CDDA-5B2D-BDBD-DA6D65D15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843" y="572294"/>
            <a:ext cx="28194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98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7C31B-4DE9-148F-B6AC-D60094F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27F0F-E036-2446-8C14-A42BA376C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28328-8B34-5736-1C1D-A81339DDB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Interesting configuration options used</a:t>
            </a:r>
          </a:p>
          <a:p>
            <a:pPr lvl="1"/>
            <a:r>
              <a:rPr lang="en-GB" dirty="0"/>
              <a:t>Split network routing</a:t>
            </a:r>
          </a:p>
          <a:p>
            <a:pPr lvl="1"/>
            <a:r>
              <a:rPr lang="en-GB" dirty="0"/>
              <a:t>Fallback </a:t>
            </a:r>
            <a:r>
              <a:rPr lang="en-GB" dirty="0" err="1"/>
              <a:t>xrootd</a:t>
            </a:r>
            <a:r>
              <a:rPr lang="en-GB" dirty="0"/>
              <a:t> managers</a:t>
            </a:r>
          </a:p>
          <a:p>
            <a:pPr lvl="1"/>
            <a:r>
              <a:rPr lang="en-GB" dirty="0"/>
              <a:t>Custom quota</a:t>
            </a:r>
          </a:p>
          <a:p>
            <a:r>
              <a:rPr lang="en-GB" dirty="0"/>
              <a:t>Observed scaling issues with </a:t>
            </a:r>
            <a:r>
              <a:rPr lang="en-GB" dirty="0" err="1"/>
              <a:t>scitokens</a:t>
            </a:r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C57F6-B060-1230-CE8E-F90B06CC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45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F4D68-D240-7E19-7646-999FCB4BB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7C84A-9ADB-0088-B614-84F08E2C5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PELICAN/IRIS-HEP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9B1A1-5DC9-DFA2-DC01-FA16F1599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Driving improvements in </a:t>
            </a:r>
            <a:r>
              <a:rPr lang="en-GB" dirty="0" err="1"/>
              <a:t>XrdHTTP</a:t>
            </a:r>
            <a:r>
              <a:rPr lang="en-GB" dirty="0"/>
              <a:t> and XCache and gradually merging them into core </a:t>
            </a:r>
            <a:r>
              <a:rPr lang="en-GB" dirty="0" err="1"/>
              <a:t>XRootD</a:t>
            </a:r>
            <a:endParaRPr lang="en-GB" dirty="0"/>
          </a:p>
          <a:p>
            <a:r>
              <a:rPr lang="en-GB" dirty="0"/>
              <a:t>HTTP TPC improvements planned</a:t>
            </a:r>
          </a:p>
          <a:p>
            <a:r>
              <a:rPr lang="en-GB" dirty="0"/>
              <a:t>Would like:</a:t>
            </a:r>
          </a:p>
          <a:p>
            <a:pPr lvl="1"/>
            <a:r>
              <a:rPr lang="en-GB" dirty="0"/>
              <a:t>logging improvements, especially around consistent formatting</a:t>
            </a:r>
          </a:p>
          <a:p>
            <a:pPr lvl="1"/>
            <a:r>
              <a:rPr lang="en-GB" dirty="0"/>
              <a:t>Documentation and contribution workflows</a:t>
            </a:r>
          </a:p>
          <a:p>
            <a:pPr lvl="1"/>
            <a:r>
              <a:rPr lang="en-GB" dirty="0"/>
              <a:t>Increasing server debug level without needing a restart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E5AE7-4A4F-A46F-8E89-265C5210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94F800-DD51-C820-227F-F8E61AF8D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253" y="683419"/>
            <a:ext cx="340995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08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9F13B-6A98-4D7A-B303-895A86CC6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A3991-D4BF-E4CC-B9A2-792AF93AA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WLCG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91FC9-FE82-151F-58E0-D9B1A2661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software is widely used in most of the Grid</a:t>
            </a:r>
          </a:p>
          <a:p>
            <a:r>
              <a:rPr lang="en-GB" dirty="0"/>
              <a:t>Good support currently and in active development</a:t>
            </a:r>
          </a:p>
          <a:p>
            <a:r>
              <a:rPr lang="en-GB" dirty="0"/>
              <a:t>Community engagement and requests from both WLCG and other communities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52E74-992A-1D4C-384B-DC6894EE8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74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1143180" y="2510926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60">
                <a:solidFill>
                  <a:srgbClr val="2E2D62"/>
                </a:solidFill>
                <a:latin typeface="Arial"/>
                <a:cs typeface="Arial"/>
              </a:rPr>
              <a:t>Thank You</a:t>
            </a:r>
            <a:endParaRPr kumimoji="0" lang="en-US" sz="4800" b="1" i="0" u="none" strike="noStrike" kern="1200" cap="none" spc="-16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81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 and communities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3462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err="1"/>
              <a:t>XRootD</a:t>
            </a:r>
            <a:r>
              <a:rPr lang="en-GB" sz="2400" dirty="0"/>
              <a:t> Devs</a:t>
            </a:r>
          </a:p>
          <a:p>
            <a:r>
              <a:rPr lang="en-GB" sz="2400" dirty="0"/>
              <a:t>CTA (Tape archive)</a:t>
            </a:r>
          </a:p>
          <a:p>
            <a:r>
              <a:rPr lang="en-GB" sz="2400" dirty="0"/>
              <a:t>EOS (</a:t>
            </a:r>
            <a:r>
              <a:rPr lang="en-GB" sz="2400" dirty="0" err="1"/>
              <a:t>XRootD</a:t>
            </a:r>
            <a:r>
              <a:rPr lang="en-GB" sz="2400" dirty="0"/>
              <a:t> file system)</a:t>
            </a:r>
          </a:p>
          <a:p>
            <a:r>
              <a:rPr lang="en-GB" sz="2400" dirty="0"/>
              <a:t>FTS (Bulk File Transfer System)</a:t>
            </a:r>
          </a:p>
          <a:p>
            <a:r>
              <a:rPr lang="en-GB" sz="2400" dirty="0"/>
              <a:t>ROOT (Parallel File Format based on </a:t>
            </a:r>
            <a:r>
              <a:rPr lang="en-GB" sz="2400" dirty="0" err="1"/>
              <a:t>XRootD</a:t>
            </a:r>
            <a:r>
              <a:rPr lang="en-GB" sz="2400" dirty="0"/>
              <a:t>)</a:t>
            </a:r>
          </a:p>
          <a:p>
            <a:r>
              <a:rPr lang="en-GB" sz="2400" dirty="0"/>
              <a:t>ALICE (LHC Experiment)</a:t>
            </a:r>
          </a:p>
          <a:p>
            <a:r>
              <a:rPr lang="en-GB" sz="2400" dirty="0"/>
              <a:t>CMS (LHC Experiment)</a:t>
            </a:r>
          </a:p>
          <a:p>
            <a:r>
              <a:rPr lang="en-GB" sz="2400" dirty="0"/>
              <a:t>LHCb (LHC Experiment)</a:t>
            </a:r>
          </a:p>
          <a:p>
            <a:r>
              <a:rPr lang="en-GB" sz="2400" dirty="0"/>
              <a:t>RAL (GridPP/UK)</a:t>
            </a:r>
          </a:p>
          <a:p>
            <a:r>
              <a:rPr lang="en-GB" sz="2400" dirty="0"/>
              <a:t>GSI (German Site)</a:t>
            </a:r>
          </a:p>
          <a:p>
            <a:r>
              <a:rPr lang="en-GB" sz="2400" dirty="0"/>
              <a:t>Pelican (US file transfer federation project)</a:t>
            </a:r>
          </a:p>
          <a:p>
            <a:r>
              <a:rPr lang="en-GB" sz="2400" dirty="0"/>
              <a:t>WLCG (Worldwide LHC Computing Grid)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9D957-EEF7-00FE-5AF7-E8BAA61F78DF}"/>
              </a:ext>
            </a:extLst>
          </p:cNvPr>
          <p:cNvSpPr txBox="1"/>
          <p:nvPr/>
        </p:nvSpPr>
        <p:spPr>
          <a:xfrm>
            <a:off x="6624535" y="5918830"/>
            <a:ext cx="505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err="1"/>
              <a:t>XRootD</a:t>
            </a:r>
            <a:r>
              <a:rPr lang="en-GB" sz="1400"/>
              <a:t> Cluster Management Service Configuration Reference (5.7)</a:t>
            </a:r>
          </a:p>
        </p:txBody>
      </p:sp>
    </p:spTree>
    <p:extLst>
      <p:ext uri="{BB962C8B-B14F-4D97-AF65-F5344CB8AC3E}">
        <p14:creationId xmlns:p14="http://schemas.microsoft.com/office/powerpoint/2010/main" val="2167863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D3C64-A2B1-0FA3-FA08-5F682481B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30636-C12C-C962-1BE1-2A12CAF4F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Dev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9D438-4864-2F9B-6064-EF5946B14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3462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Introduction on how the collaboration works</a:t>
            </a:r>
          </a:p>
          <a:p>
            <a:r>
              <a:rPr lang="en-GB" sz="2400" dirty="0"/>
              <a:t>Three significant active roles exist, two of which are defined:</a:t>
            </a:r>
          </a:p>
          <a:p>
            <a:pPr lvl="1"/>
            <a:r>
              <a:rPr lang="en-GB" sz="2000" dirty="0"/>
              <a:t>Principal Architect • Andrew Hanushevsky, SLAC </a:t>
            </a:r>
          </a:p>
          <a:p>
            <a:pPr lvl="1"/>
            <a:r>
              <a:rPr lang="en-GB" sz="2000" dirty="0"/>
              <a:t>Release Manager • Guilherme Amadio, CERN </a:t>
            </a:r>
          </a:p>
          <a:p>
            <a:pPr lvl="1"/>
            <a:r>
              <a:rPr lang="en-GB" sz="2000" dirty="0"/>
              <a:t>Developers, testers, re-packagers</a:t>
            </a:r>
          </a:p>
          <a:p>
            <a:pPr lvl="2"/>
            <a:r>
              <a:rPr lang="en-GB" sz="1600" dirty="0"/>
              <a:t>Average of 3 Full Time Employees officially</a:t>
            </a:r>
          </a:p>
          <a:p>
            <a:r>
              <a:rPr lang="en-GB" sz="2400" dirty="0"/>
              <a:t>Joining the Official Collaboration needs the institute to sign an MOU to pledge resources (FTEs)</a:t>
            </a:r>
          </a:p>
          <a:p>
            <a:pPr lvl="1"/>
            <a:r>
              <a:rPr lang="en-GB" sz="2000" dirty="0"/>
              <a:t>Possible changes to this procedure to be discussed at the next meeting</a:t>
            </a:r>
          </a:p>
          <a:p>
            <a:r>
              <a:rPr lang="en-GB" sz="2400" dirty="0"/>
              <a:t>The Unofficial Collaboration includes all members of the WLCG (including GridPP)</a:t>
            </a:r>
          </a:p>
          <a:p>
            <a:pPr lvl="1"/>
            <a:r>
              <a:rPr lang="en-GB" sz="2000" dirty="0"/>
              <a:t>Provide requirements, testing, bug reports and patches. </a:t>
            </a:r>
          </a:p>
          <a:p>
            <a:endParaRPr lang="en-GB" sz="24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2B11C-10BA-297A-6CEB-629E6E4B1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321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65D99-6E77-5488-D248-B830110AB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AABC2-1AC4-D4A5-2BEC-6A75D6A0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Dev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10D98-DBFB-2E5C-E939-C301A3AE1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47269"/>
            <a:ext cx="10515600" cy="3963462"/>
          </a:xfrm>
        </p:spPr>
        <p:txBody>
          <a:bodyPr>
            <a:normAutofit/>
          </a:bodyPr>
          <a:lstStyle/>
          <a:p>
            <a:r>
              <a:rPr lang="en-GB" sz="2400" dirty="0" err="1"/>
              <a:t>XRootD</a:t>
            </a:r>
            <a:r>
              <a:rPr lang="en-GB" sz="2400" dirty="0"/>
              <a:t> </a:t>
            </a:r>
            <a:r>
              <a:rPr lang="en-GB" sz="2400" dirty="0" err="1"/>
              <a:t>Github</a:t>
            </a:r>
            <a:r>
              <a:rPr lang="en-GB" sz="2400" dirty="0"/>
              <a:t> project</a:t>
            </a:r>
            <a:endParaRPr lang="en-GB" sz="2400" dirty="0">
              <a:hlinkClick r:id="rId2"/>
            </a:endParaRPr>
          </a:p>
          <a:p>
            <a:pPr lvl="1"/>
            <a:r>
              <a:rPr lang="en-GB" sz="2000" dirty="0">
                <a:hlinkClick r:id="rId2"/>
              </a:rPr>
              <a:t>https://github.com/orgs/xrootd/projects/1/views/1</a:t>
            </a:r>
            <a:endParaRPr lang="en-GB" sz="2000" dirty="0"/>
          </a:p>
          <a:p>
            <a:endParaRPr lang="en-GB" sz="2400" dirty="0"/>
          </a:p>
          <a:p>
            <a:endParaRPr lang="en-GB" sz="24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39A47-3DF1-A3FC-0E39-CCEBB556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BBBCC8-8AC7-5C40-F47F-9C9EBBEE9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360956"/>
            <a:ext cx="10363200" cy="332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23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2D260-2E44-FAF1-5404-7362F9634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level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64E0B-0B7E-C7A9-D314-582168AB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requested:</a:t>
            </a:r>
          </a:p>
          <a:p>
            <a:pPr lvl="1"/>
            <a:r>
              <a:rPr lang="en-GB" dirty="0"/>
              <a:t>Logging and monitoring improvements</a:t>
            </a:r>
          </a:p>
          <a:p>
            <a:pPr lvl="2"/>
            <a:r>
              <a:rPr lang="en-GB" dirty="0" err="1"/>
              <a:t>XRootD</a:t>
            </a:r>
            <a:r>
              <a:rPr lang="en-GB" dirty="0"/>
              <a:t> 6 aims to standardize log format</a:t>
            </a:r>
          </a:p>
          <a:p>
            <a:pPr lvl="1"/>
            <a:r>
              <a:rPr lang="en-GB" dirty="0"/>
              <a:t>HTTP improvements</a:t>
            </a:r>
          </a:p>
          <a:p>
            <a:r>
              <a:rPr lang="en-GB" dirty="0"/>
              <a:t>Generally, </a:t>
            </a:r>
            <a:r>
              <a:rPr lang="en-GB" dirty="0" err="1"/>
              <a:t>XRootD</a:t>
            </a:r>
            <a:r>
              <a:rPr lang="en-GB" dirty="0"/>
              <a:t> works well but new features can result in breaking backward compatibility sometimes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2FEBE-D317-A315-FC2C-E248A4422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8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8C7F8-3A04-4137-629A-F7A138995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CTA/EOS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ACF94-31BA-5621-18B4-485719499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914" y="15208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Generally stable and quickly patched Alma9 </a:t>
            </a:r>
            <a:r>
              <a:rPr lang="en-GB" dirty="0" err="1"/>
              <a:t>ssl</a:t>
            </a:r>
            <a:r>
              <a:rPr lang="en-GB" dirty="0"/>
              <a:t> issues</a:t>
            </a:r>
          </a:p>
          <a:p>
            <a:r>
              <a:rPr lang="en-GB" dirty="0" err="1"/>
              <a:t>XRootD</a:t>
            </a:r>
            <a:r>
              <a:rPr lang="en-GB" dirty="0"/>
              <a:t> HTTP left hanging on stale requests, would rather get an immediate 503 error when the server gets overloaded.</a:t>
            </a:r>
          </a:p>
          <a:p>
            <a:r>
              <a:rPr lang="en-GB" dirty="0"/>
              <a:t>Moving to </a:t>
            </a:r>
            <a:r>
              <a:rPr lang="en-GB" dirty="0" err="1"/>
              <a:t>gRPC</a:t>
            </a:r>
            <a:r>
              <a:rPr lang="en-GB" dirty="0"/>
              <a:t> at the end of Run 3 for </a:t>
            </a:r>
            <a:r>
              <a:rPr lang="en-GB" dirty="0" err="1"/>
              <a:t>dCache</a:t>
            </a:r>
            <a:r>
              <a:rPr lang="en-GB" dirty="0"/>
              <a:t> support</a:t>
            </a:r>
          </a:p>
          <a:p>
            <a:r>
              <a:rPr lang="en-GB" dirty="0"/>
              <a:t>---------------------------------------------------------------------------</a:t>
            </a:r>
          </a:p>
          <a:p>
            <a:r>
              <a:rPr lang="en-GB" dirty="0"/>
              <a:t>Interest in improved monitoring and client-side diagnostics</a:t>
            </a:r>
          </a:p>
          <a:p>
            <a:r>
              <a:rPr lang="en-GB" dirty="0"/>
              <a:t>Additional protocol supports</a:t>
            </a:r>
          </a:p>
          <a:p>
            <a:pPr lvl="1"/>
            <a:r>
              <a:rPr lang="en-GB" dirty="0"/>
              <a:t>Possible contributions:</a:t>
            </a:r>
          </a:p>
          <a:p>
            <a:pPr lvl="2"/>
            <a:r>
              <a:rPr lang="en-GB" dirty="0"/>
              <a:t>XrdS3 – S3 gateway server</a:t>
            </a:r>
          </a:p>
          <a:p>
            <a:pPr lvl="2"/>
            <a:r>
              <a:rPr lang="en-GB" dirty="0" err="1"/>
              <a:t>Jcache</a:t>
            </a:r>
            <a:r>
              <a:rPr lang="en-GB" dirty="0"/>
              <a:t> – journaling cache for shared filesystems</a:t>
            </a:r>
          </a:p>
          <a:p>
            <a:r>
              <a:rPr lang="en-GB" dirty="0" err="1"/>
              <a:t>Xrootd</a:t>
            </a:r>
            <a:r>
              <a:rPr lang="en-GB" dirty="0"/>
              <a:t>-multiuser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4FF0E7-11BD-DCE9-F6C3-F73256AB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C63E1B-DEDB-9394-20B8-7429C1AAA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28600"/>
            <a:ext cx="28956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4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1DCA4-C33B-8BBD-C2D1-7F82355EF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ROOT/FTS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CA41F-B3A2-2B9B-57E2-E7749D748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Users expect local performance from remote reads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r>
              <a:rPr lang="en-GB" dirty="0"/>
              <a:t>Wishlist</a:t>
            </a:r>
          </a:p>
          <a:p>
            <a:pPr lvl="1"/>
            <a:r>
              <a:rPr lang="en-GB" dirty="0"/>
              <a:t>Performance improvements</a:t>
            </a:r>
          </a:p>
          <a:p>
            <a:pPr lvl="1"/>
            <a:r>
              <a:rPr lang="en-GB" dirty="0"/>
              <a:t>Reliability ( testing and debugging </a:t>
            </a:r>
            <a:r>
              <a:rPr lang="en-GB" dirty="0" err="1"/>
              <a:t>XRootD</a:t>
            </a:r>
            <a:r>
              <a:rPr lang="en-GB" dirty="0"/>
              <a:t> appreciated) </a:t>
            </a:r>
          </a:p>
          <a:p>
            <a:pPr marL="0" indent="0">
              <a:buNone/>
            </a:pPr>
            <a:r>
              <a:rPr lang="en-GB" dirty="0"/>
              <a:t>--------------------------------------------------------------------------</a:t>
            </a:r>
          </a:p>
          <a:p>
            <a:r>
              <a:rPr lang="en-GB" dirty="0" err="1"/>
              <a:t>DaviX</a:t>
            </a:r>
            <a:r>
              <a:rPr lang="en-GB" dirty="0"/>
              <a:t> client support may be taken up by </a:t>
            </a:r>
            <a:r>
              <a:rPr lang="en-GB" dirty="0" err="1"/>
              <a:t>XRootD</a:t>
            </a:r>
            <a:endParaRPr lang="en-GB" dirty="0"/>
          </a:p>
          <a:p>
            <a:pPr lvl="1"/>
            <a:r>
              <a:rPr lang="en-GB" dirty="0"/>
              <a:t>Some improvements expected by end of November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820B42-4565-777A-4778-4C9C4CDA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EDB266-136C-153B-2EFD-EA0922F5B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586" y="780256"/>
            <a:ext cx="533400" cy="495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9B10ED-BCD0-8881-C600-D2541F858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980" y="681037"/>
            <a:ext cx="18192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5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71014-D93D-B68C-45C1-710E81536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6AAE1-970D-E1EE-4E1E-8A337115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585BA-5EA8-6994-9853-DD7AD7194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Only using </a:t>
            </a:r>
            <a:r>
              <a:rPr lang="en-GB" dirty="0" err="1"/>
              <a:t>xrootd</a:t>
            </a:r>
            <a:r>
              <a:rPr lang="en-GB" dirty="0"/>
              <a:t> protocol since 2006</a:t>
            </a:r>
          </a:p>
          <a:p>
            <a:r>
              <a:rPr lang="en-GB" dirty="0"/>
              <a:t>“It just works!”</a:t>
            </a:r>
          </a:p>
          <a:p>
            <a:r>
              <a:rPr lang="en-GB" dirty="0"/>
              <a:t>Uses ROOT, the python bindings for </a:t>
            </a:r>
            <a:r>
              <a:rPr lang="en-GB" dirty="0" err="1"/>
              <a:t>XrootD</a:t>
            </a:r>
            <a:r>
              <a:rPr lang="en-GB" dirty="0"/>
              <a:t> as well as the CLI </a:t>
            </a:r>
          </a:p>
          <a:p>
            <a:r>
              <a:rPr lang="en-GB" dirty="0"/>
              <a:t>Interest in tagging traffic to separate internal and external traffic.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DD8F-EDF5-1FDF-F51D-5884EEAC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906FDB-E643-1D26-9F00-D67ED5B3C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568" y="301625"/>
            <a:ext cx="12763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3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40644-B35D-B677-5A65-B62453F98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0255-F91A-1CAB-9A11-D79C567A3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ATLAS/GridPP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2DF4A-2225-9196-6C62-BD2EEA839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 lot of sites moved to </a:t>
            </a:r>
            <a:r>
              <a:rPr lang="en-GB" dirty="0" err="1"/>
              <a:t>XRootD</a:t>
            </a:r>
            <a:r>
              <a:rPr lang="en-GB" dirty="0"/>
              <a:t> following DPM’s decommission</a:t>
            </a:r>
          </a:p>
          <a:p>
            <a:r>
              <a:rPr lang="en-GB" dirty="0"/>
              <a:t>But there’s no easy way to differentiate which kind of </a:t>
            </a:r>
            <a:r>
              <a:rPr lang="en-GB" dirty="0" err="1"/>
              <a:t>xrootd</a:t>
            </a:r>
            <a:r>
              <a:rPr lang="en-GB" dirty="0"/>
              <a:t> setup they’re currently on.</a:t>
            </a:r>
          </a:p>
          <a:p>
            <a:r>
              <a:rPr lang="en-GB" dirty="0"/>
              <a:t>Would like a general streamed checksum solution to reduce readback overhead</a:t>
            </a:r>
          </a:p>
          <a:p>
            <a:r>
              <a:rPr lang="en-GB" dirty="0"/>
              <a:t>Data Challenge wishes – testing throughput without </a:t>
            </a:r>
            <a:br>
              <a:rPr lang="en-GB" dirty="0"/>
            </a:br>
            <a:r>
              <a:rPr lang="en-GB" dirty="0"/>
              <a:t>needing storage allocation</a:t>
            </a:r>
          </a:p>
          <a:p>
            <a:pPr lvl="1"/>
            <a:r>
              <a:rPr lang="en-GB" dirty="0"/>
              <a:t>Writing to /dev/null</a:t>
            </a:r>
          </a:p>
          <a:p>
            <a:pPr lvl="1"/>
            <a:r>
              <a:rPr lang="en-GB" dirty="0" err="1"/>
              <a:t>Xrootd</a:t>
            </a:r>
            <a:r>
              <a:rPr lang="en-GB" dirty="0"/>
              <a:t> </a:t>
            </a:r>
            <a:r>
              <a:rPr lang="en-GB" dirty="0" err="1"/>
              <a:t>iperf</a:t>
            </a:r>
            <a:r>
              <a:rPr lang="en-GB" dirty="0"/>
              <a:t> mode for testing TPC transfers – task was added to the board</a:t>
            </a:r>
          </a:p>
          <a:p>
            <a:r>
              <a:rPr lang="en-GB" dirty="0"/>
              <a:t>Old client compatibility:</a:t>
            </a:r>
          </a:p>
          <a:p>
            <a:pPr lvl="1"/>
            <a:r>
              <a:rPr lang="en-GB" dirty="0"/>
              <a:t>Policy on fixing client versions with breaking bugs is having the user/site upgrade the client version in place to the next working one. 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8907F-9CB7-ABF1-EB05-B165D94C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52B292-5FAB-0372-BB07-FFA705B38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29" y="365125"/>
            <a:ext cx="742950" cy="1266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BD9D60-FB7D-CDF6-C41E-39A68A73B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159" y="727868"/>
            <a:ext cx="17240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355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1326</TotalTime>
  <Words>910</Words>
  <Application>Microsoft Office PowerPoint</Application>
  <PresentationFormat>Widescreen</PresentationFormat>
  <Paragraphs>146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Font and logo master</vt:lpstr>
      <vt:lpstr>XRootD Collaboration  Meeting Summary</vt:lpstr>
      <vt:lpstr>Participants and communities</vt:lpstr>
      <vt:lpstr>XRootD Dev session</vt:lpstr>
      <vt:lpstr>XRootD Dev session</vt:lpstr>
      <vt:lpstr>High level summary</vt:lpstr>
      <vt:lpstr>CTA/EOS</vt:lpstr>
      <vt:lpstr>ROOT/FTS</vt:lpstr>
      <vt:lpstr>ALICE</vt:lpstr>
      <vt:lpstr>ATLAS/GridPP</vt:lpstr>
      <vt:lpstr>CMS</vt:lpstr>
      <vt:lpstr>LHCb</vt:lpstr>
      <vt:lpstr>RAL Contributions</vt:lpstr>
      <vt:lpstr>RAL</vt:lpstr>
      <vt:lpstr>GSI</vt:lpstr>
      <vt:lpstr>PELICAN/IRIS-HEP</vt:lpstr>
      <vt:lpstr>WLCG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Jyothish (STFC,RAL,SC)</dc:creator>
  <cp:lastModifiedBy>Thomas, Jyothish (STFC,RAL,SC)</cp:lastModifiedBy>
  <cp:revision>1</cp:revision>
  <dcterms:created xsi:type="dcterms:W3CDTF">2022-08-17T12:58:36Z</dcterms:created>
  <dcterms:modified xsi:type="dcterms:W3CDTF">2025-04-11T07:49:30Z</dcterms:modified>
</cp:coreProperties>
</file>