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70" r:id="rId3"/>
    <p:sldId id="333" r:id="rId4"/>
    <p:sldId id="336" r:id="rId5"/>
    <p:sldId id="335" r:id="rId6"/>
    <p:sldId id="337" r:id="rId7"/>
    <p:sldId id="329" r:id="rId8"/>
    <p:sldId id="344" r:id="rId9"/>
    <p:sldId id="318" r:id="rId10"/>
    <p:sldId id="319" r:id="rId11"/>
    <p:sldId id="324" r:id="rId12"/>
    <p:sldId id="320" r:id="rId13"/>
    <p:sldId id="317" r:id="rId14"/>
    <p:sldId id="323" r:id="rId15"/>
    <p:sldId id="345" r:id="rId16"/>
    <p:sldId id="271" r:id="rId17"/>
    <p:sldId id="343" r:id="rId18"/>
    <p:sldId id="331" r:id="rId19"/>
    <p:sldId id="330" r:id="rId20"/>
    <p:sldId id="261" r:id="rId21"/>
    <p:sldId id="315" r:id="rId22"/>
    <p:sldId id="302" r:id="rId23"/>
    <p:sldId id="322" r:id="rId24"/>
    <p:sldId id="346" r:id="rId25"/>
    <p:sldId id="340" r:id="rId26"/>
    <p:sldId id="342" r:id="rId27"/>
    <p:sldId id="257" r:id="rId28"/>
    <p:sldId id="276" r:id="rId29"/>
    <p:sldId id="316" r:id="rId30"/>
    <p:sldId id="339" r:id="rId31"/>
    <p:sldId id="341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600"/>
    <a:srgbClr val="FF99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1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8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5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A81D6-7073-4F3E-A38A-7F17E8DEA71E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C51E9-ED43-4123-BBBB-8EA2C10D4D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71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27/01/2021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LHC-PHO-1999-6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5547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50874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78C6465-89A4-A02B-0276-FCD34167BD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2618152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9E1D7CE-84D4-160F-7D2D-703A12861A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1550551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8C81E9E-01AB-BAF3-1C25-9C10557F0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2861549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6328E79-54AB-CB92-216E-9A3D9F0146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90869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45A7DA4-3B83-442D-6B97-CE967CBBF1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1336116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C4DBA35-BB8F-810F-49DD-50F9C53748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346586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92E170E-C36C-2EB7-3F87-CE256E7786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15580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LHC-PHO-1999-6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5547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08081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C3D20E4-64DD-CB2B-2AE6-618F64403C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920019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96B37C2-3B33-F8BD-6665-205AD9F52D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321170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BB9CD72-7656-A9AD-33E3-7148DAE098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670814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808C784-7387-7490-177F-22FD712183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109245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4288036-978E-97EB-2113-256D6B8B6E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190628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2293181-B91F-D686-C04A-5E4D5AAC22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981135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DA198E0-5741-8A40-ED5B-B8BF9000C4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4126090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27/01/2021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FF31CF4-9FF7-4D17-919D-7B6425D0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15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4.png"/><Relationship Id="rId18" Type="http://schemas.microsoft.com/office/2007/relationships/hdphoto" Target="../media/hdphoto6.wdp"/><Relationship Id="rId26" Type="http://schemas.openxmlformats.org/officeDocument/2006/relationships/image" Target="../media/image32.png"/><Relationship Id="rId3" Type="http://schemas.openxmlformats.org/officeDocument/2006/relationships/slideLayout" Target="../slideLayouts/slideLayout2.xml"/><Relationship Id="rId21" Type="http://schemas.microsoft.com/office/2007/relationships/hdphoto" Target="../media/hdphoto7.wdp"/><Relationship Id="rId7" Type="http://schemas.openxmlformats.org/officeDocument/2006/relationships/image" Target="../media/image21.jpeg"/><Relationship Id="rId12" Type="http://schemas.microsoft.com/office/2007/relationships/hdphoto" Target="../media/hdphoto3.wdp"/><Relationship Id="rId17" Type="http://schemas.openxmlformats.org/officeDocument/2006/relationships/image" Target="../media/image26.png"/><Relationship Id="rId25" Type="http://schemas.openxmlformats.org/officeDocument/2006/relationships/image" Target="../media/image31.png"/><Relationship Id="rId2" Type="http://schemas.microsoft.com/office/2007/relationships/media" Target="../media/media1.mp4"/><Relationship Id="rId16" Type="http://schemas.microsoft.com/office/2007/relationships/hdphoto" Target="../media/hdphoto5.wdp"/><Relationship Id="rId20" Type="http://schemas.openxmlformats.org/officeDocument/2006/relationships/image" Target="../media/image28.png"/><Relationship Id="rId1" Type="http://schemas.openxmlformats.org/officeDocument/2006/relationships/video" Target="NULL" TargetMode="External"/><Relationship Id="rId6" Type="http://schemas.openxmlformats.org/officeDocument/2006/relationships/image" Target="../media/image20.jpeg"/><Relationship Id="rId11" Type="http://schemas.openxmlformats.org/officeDocument/2006/relationships/image" Target="../media/image23.png"/><Relationship Id="rId24" Type="http://schemas.openxmlformats.org/officeDocument/2006/relationships/image" Target="../media/image30.jpeg"/><Relationship Id="rId5" Type="http://schemas.openxmlformats.org/officeDocument/2006/relationships/image" Target="../media/image19.jpeg"/><Relationship Id="rId15" Type="http://schemas.openxmlformats.org/officeDocument/2006/relationships/image" Target="../media/image25.png"/><Relationship Id="rId23" Type="http://schemas.microsoft.com/office/2007/relationships/hdphoto" Target="../media/hdphoto8.wdp"/><Relationship Id="rId10" Type="http://schemas.microsoft.com/office/2007/relationships/hdphoto" Target="../media/hdphoto2.wdp"/><Relationship Id="rId19" Type="http://schemas.openxmlformats.org/officeDocument/2006/relationships/image" Target="../media/image27.png"/><Relationship Id="rId4" Type="http://schemas.openxmlformats.org/officeDocument/2006/relationships/image" Target="../media/image18.png"/><Relationship Id="rId9" Type="http://schemas.openxmlformats.org/officeDocument/2006/relationships/image" Target="../media/image22.jpeg"/><Relationship Id="rId14" Type="http://schemas.microsoft.com/office/2007/relationships/hdphoto" Target="../media/hdphoto4.wdp"/><Relationship Id="rId22" Type="http://schemas.openxmlformats.org/officeDocument/2006/relationships/image" Target="../media/image29.png"/><Relationship Id="rId27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ciemat.es/event/1229/contributions/2278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7101" y="1816100"/>
            <a:ext cx="7783714" cy="2262781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Bunch Shape Monitor for Pedestrians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4263" y="4712102"/>
            <a:ext cx="8915399" cy="112628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Jocelyn TAN</a:t>
            </a:r>
          </a:p>
          <a:p>
            <a:r>
              <a:rPr lang="en-US" dirty="0"/>
              <a:t>XEI section</a:t>
            </a:r>
          </a:p>
          <a:p>
            <a:r>
              <a:rPr lang="en-US" dirty="0"/>
              <a:t>BI Day, 13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419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:a16="http://schemas.microsoft.com/office/drawing/2014/main" id="{CA2E6B86-137A-897D-79D8-253E79649C23}"/>
              </a:ext>
            </a:extLst>
          </p:cNvPr>
          <p:cNvGrpSpPr/>
          <p:nvPr/>
        </p:nvGrpSpPr>
        <p:grpSpPr>
          <a:xfrm>
            <a:off x="4601413" y="3291068"/>
            <a:ext cx="772460" cy="473684"/>
            <a:chOff x="4601413" y="3291068"/>
            <a:chExt cx="772460" cy="473684"/>
          </a:xfrm>
        </p:grpSpPr>
        <p:sp>
          <p:nvSpPr>
            <p:cNvPr id="14" name="Freeform 503">
              <a:extLst>
                <a:ext uri="{FF2B5EF4-FFF2-40B4-BE49-F238E27FC236}">
                  <a16:creationId xmlns:a16="http://schemas.microsoft.com/office/drawing/2014/main" id="{38D16DDD-AFB2-111F-7DD2-60DD070FA501}"/>
                </a:ext>
              </a:extLst>
            </p:cNvPr>
            <p:cNvSpPr/>
            <p:nvPr/>
          </p:nvSpPr>
          <p:spPr>
            <a:xfrm rot="19144170" flipH="1">
              <a:off x="4601413" y="3671403"/>
              <a:ext cx="350043" cy="9334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502">
              <a:extLst>
                <a:ext uri="{FF2B5EF4-FFF2-40B4-BE49-F238E27FC236}">
                  <a16:creationId xmlns:a16="http://schemas.microsoft.com/office/drawing/2014/main" id="{F512AA00-7654-3E6D-BFCD-FCB1CCE4355D}"/>
                </a:ext>
              </a:extLst>
            </p:cNvPr>
            <p:cNvSpPr/>
            <p:nvPr/>
          </p:nvSpPr>
          <p:spPr>
            <a:xfrm rot="19144170">
              <a:off x="5050023" y="3291068"/>
              <a:ext cx="323850" cy="9564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D5F51F1-5CF9-A1D9-89CD-6E7BF020655B}"/>
                </a:ext>
              </a:extLst>
            </p:cNvPr>
            <p:cNvSpPr/>
            <p:nvPr/>
          </p:nvSpPr>
          <p:spPr>
            <a:xfrm rot="19144170">
              <a:off x="4882244" y="3473176"/>
              <a:ext cx="240506" cy="95237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85AC3C3-994E-A3BA-1997-4F9B30172D67}"/>
              </a:ext>
            </a:extLst>
          </p:cNvPr>
          <p:cNvGrpSpPr/>
          <p:nvPr/>
        </p:nvGrpSpPr>
        <p:grpSpPr>
          <a:xfrm>
            <a:off x="2626305" y="3573780"/>
            <a:ext cx="2123658" cy="2129336"/>
            <a:chOff x="2071787" y="3529712"/>
            <a:chExt cx="2391508" cy="2397902"/>
          </a:xfrm>
        </p:grpSpPr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CDF27C50-F9CA-F543-F0D5-2B46BF08414A}"/>
                </a:ext>
              </a:extLst>
            </p:cNvPr>
            <p:cNvSpPr/>
            <p:nvPr/>
          </p:nvSpPr>
          <p:spPr>
            <a:xfrm>
              <a:off x="2071787" y="3529712"/>
              <a:ext cx="2391508" cy="2397902"/>
            </a:xfrm>
            <a:prstGeom prst="cube">
              <a:avLst>
                <a:gd name="adj" fmla="val 2723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37E8FA72-A4AC-988C-4EAC-531FBA0E412A}"/>
                </a:ext>
              </a:extLst>
            </p:cNvPr>
            <p:cNvSpPr/>
            <p:nvPr/>
          </p:nvSpPr>
          <p:spPr>
            <a:xfrm flipH="1" flipV="1">
              <a:off x="3138586" y="4431323"/>
              <a:ext cx="231265" cy="772658"/>
            </a:xfrm>
            <a:prstGeom prst="cube">
              <a:avLst>
                <a:gd name="adj" fmla="val 30415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83D856F-A0E5-7F1C-5B43-2ADB46BAAD0E}"/>
                </a:ext>
              </a:extLst>
            </p:cNvPr>
            <p:cNvSpPr/>
            <p:nvPr/>
          </p:nvSpPr>
          <p:spPr>
            <a:xfrm>
              <a:off x="3305908" y="4271463"/>
              <a:ext cx="268565" cy="100392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D9A61CC-3CEC-A721-5B72-8F292CD7AA56}"/>
                </a:ext>
              </a:extLst>
            </p:cNvPr>
            <p:cNvSpPr/>
            <p:nvPr/>
          </p:nvSpPr>
          <p:spPr>
            <a:xfrm>
              <a:off x="3125799" y="3740727"/>
              <a:ext cx="268565" cy="75986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25DEAB-71C3-FBBB-7414-A64434930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10</a:t>
            </a:fld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0BECFF-C5FF-16D5-6162-0586F58BC01C}"/>
              </a:ext>
            </a:extLst>
          </p:cNvPr>
          <p:cNvSpPr txBox="1"/>
          <p:nvPr/>
        </p:nvSpPr>
        <p:spPr>
          <a:xfrm>
            <a:off x="3769997" y="5490150"/>
            <a:ext cx="3824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H- bunches</a:t>
            </a:r>
          </a:p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Bunching frequency </a:t>
            </a:r>
            <a:r>
              <a:rPr lang="en-GB" sz="2000" i="1" dirty="0" err="1">
                <a:solidFill>
                  <a:prstClr val="black"/>
                </a:solidFill>
                <a:latin typeface="Calibri" panose="020F0502020204030204"/>
              </a:rPr>
              <a:t>f</a:t>
            </a:r>
            <a:r>
              <a:rPr lang="en-GB" sz="2000" i="1" baseline="-25000" dirty="0" err="1">
                <a:solidFill>
                  <a:prstClr val="black"/>
                </a:solidFill>
                <a:latin typeface="Calibri" panose="020F0502020204030204"/>
              </a:rPr>
              <a:t>RF</a:t>
            </a:r>
            <a:r>
              <a:rPr lang="en-GB" sz="2000" i="1" baseline="-25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= 352 MHz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C456D9-F287-E421-C402-D8573E820C7B}"/>
              </a:ext>
            </a:extLst>
          </p:cNvPr>
          <p:cNvGrpSpPr/>
          <p:nvPr/>
        </p:nvGrpSpPr>
        <p:grpSpPr>
          <a:xfrm>
            <a:off x="1390175" y="5490677"/>
            <a:ext cx="1348740" cy="675808"/>
            <a:chOff x="1406843" y="5524014"/>
            <a:chExt cx="1348740" cy="675808"/>
          </a:xfrm>
        </p:grpSpPr>
        <p:sp>
          <p:nvSpPr>
            <p:cNvPr id="26" name="Freeform 586">
              <a:extLst>
                <a:ext uri="{FF2B5EF4-FFF2-40B4-BE49-F238E27FC236}">
                  <a16:creationId xmlns:a16="http://schemas.microsoft.com/office/drawing/2014/main" id="{E080D146-E01E-40B1-B40B-E55BF25D1017}"/>
                </a:ext>
              </a:extLst>
            </p:cNvPr>
            <p:cNvSpPr/>
            <p:nvPr/>
          </p:nvSpPr>
          <p:spPr>
            <a:xfrm>
              <a:off x="1529715" y="5818346"/>
              <a:ext cx="289560" cy="358140"/>
            </a:xfrm>
            <a:custGeom>
              <a:avLst/>
              <a:gdLst>
                <a:gd name="connsiteX0" fmla="*/ 0 w 289560"/>
                <a:gd name="connsiteY0" fmla="*/ 358140 h 358140"/>
                <a:gd name="connsiteX1" fmla="*/ 175260 w 289560"/>
                <a:gd name="connsiteY1" fmla="*/ 236220 h 358140"/>
                <a:gd name="connsiteX2" fmla="*/ 289560 w 289560"/>
                <a:gd name="connsiteY2" fmla="*/ 0 h 358140"/>
                <a:gd name="connsiteX3" fmla="*/ 289560 w 28956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358140">
                  <a:moveTo>
                    <a:pt x="0" y="358140"/>
                  </a:moveTo>
                  <a:cubicBezTo>
                    <a:pt x="63500" y="327025"/>
                    <a:pt x="127000" y="295910"/>
                    <a:pt x="175260" y="236220"/>
                  </a:cubicBezTo>
                  <a:cubicBezTo>
                    <a:pt x="223520" y="176530"/>
                    <a:pt x="289560" y="0"/>
                    <a:pt x="289560" y="0"/>
                  </a:cubicBezTo>
                  <a:lnTo>
                    <a:pt x="289560" y="0"/>
                  </a:lnTo>
                </a:path>
              </a:pathLst>
            </a:custGeom>
            <a:noFill/>
            <a:ln w="38100"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 587">
              <a:extLst>
                <a:ext uri="{FF2B5EF4-FFF2-40B4-BE49-F238E27FC236}">
                  <a16:creationId xmlns:a16="http://schemas.microsoft.com/office/drawing/2014/main" id="{47057BE4-3936-67F0-17D9-ECC680980428}"/>
                </a:ext>
              </a:extLst>
            </p:cNvPr>
            <p:cNvSpPr/>
            <p:nvPr/>
          </p:nvSpPr>
          <p:spPr>
            <a:xfrm>
              <a:off x="1831182" y="5524014"/>
              <a:ext cx="338137" cy="282427"/>
            </a:xfrm>
            <a:custGeom>
              <a:avLst/>
              <a:gdLst>
                <a:gd name="connsiteX0" fmla="*/ 0 w 342900"/>
                <a:gd name="connsiteY0" fmla="*/ 264021 h 286881"/>
                <a:gd name="connsiteX1" fmla="*/ 83820 w 342900"/>
                <a:gd name="connsiteY1" fmla="*/ 65901 h 286881"/>
                <a:gd name="connsiteX2" fmla="*/ 220980 w 342900"/>
                <a:gd name="connsiteY2" fmla="*/ 12561 h 286881"/>
                <a:gd name="connsiteX3" fmla="*/ 335280 w 342900"/>
                <a:gd name="connsiteY3" fmla="*/ 279261 h 286881"/>
                <a:gd name="connsiteX4" fmla="*/ 335280 w 342900"/>
                <a:gd name="connsiteY4" fmla="*/ 279261 h 286881"/>
                <a:gd name="connsiteX5" fmla="*/ 342900 w 342900"/>
                <a:gd name="connsiteY5" fmla="*/ 286881 h 286881"/>
                <a:gd name="connsiteX0" fmla="*/ 0 w 342900"/>
                <a:gd name="connsiteY0" fmla="*/ 256790 h 279650"/>
                <a:gd name="connsiteX1" fmla="*/ 69533 w 342900"/>
                <a:gd name="connsiteY1" fmla="*/ 106295 h 279650"/>
                <a:gd name="connsiteX2" fmla="*/ 220980 w 342900"/>
                <a:gd name="connsiteY2" fmla="*/ 5330 h 279650"/>
                <a:gd name="connsiteX3" fmla="*/ 335280 w 342900"/>
                <a:gd name="connsiteY3" fmla="*/ 272030 h 279650"/>
                <a:gd name="connsiteX4" fmla="*/ 335280 w 342900"/>
                <a:gd name="connsiteY4" fmla="*/ 272030 h 279650"/>
                <a:gd name="connsiteX5" fmla="*/ 342900 w 342900"/>
                <a:gd name="connsiteY5" fmla="*/ 279650 h 279650"/>
                <a:gd name="connsiteX0" fmla="*/ 0 w 342900"/>
                <a:gd name="connsiteY0" fmla="*/ 257018 h 279878"/>
                <a:gd name="connsiteX1" fmla="*/ 69533 w 342900"/>
                <a:gd name="connsiteY1" fmla="*/ 106523 h 279878"/>
                <a:gd name="connsiteX2" fmla="*/ 220980 w 342900"/>
                <a:gd name="connsiteY2" fmla="*/ 5558 h 279878"/>
                <a:gd name="connsiteX3" fmla="*/ 335280 w 342900"/>
                <a:gd name="connsiteY3" fmla="*/ 272258 h 279878"/>
                <a:gd name="connsiteX4" fmla="*/ 335280 w 342900"/>
                <a:gd name="connsiteY4" fmla="*/ 272258 h 279878"/>
                <a:gd name="connsiteX5" fmla="*/ 342900 w 342900"/>
                <a:gd name="connsiteY5" fmla="*/ 279878 h 279878"/>
                <a:gd name="connsiteX0" fmla="*/ 0 w 342900"/>
                <a:gd name="connsiteY0" fmla="*/ 261364 h 284224"/>
                <a:gd name="connsiteX1" fmla="*/ 69533 w 342900"/>
                <a:gd name="connsiteY1" fmla="*/ 110869 h 284224"/>
                <a:gd name="connsiteX2" fmla="*/ 182880 w 342900"/>
                <a:gd name="connsiteY2" fmla="*/ 5142 h 284224"/>
                <a:gd name="connsiteX3" fmla="*/ 335280 w 342900"/>
                <a:gd name="connsiteY3" fmla="*/ 276604 h 284224"/>
                <a:gd name="connsiteX4" fmla="*/ 335280 w 342900"/>
                <a:gd name="connsiteY4" fmla="*/ 276604 h 284224"/>
                <a:gd name="connsiteX5" fmla="*/ 342900 w 342900"/>
                <a:gd name="connsiteY5" fmla="*/ 284224 h 284224"/>
                <a:gd name="connsiteX0" fmla="*/ 0 w 342900"/>
                <a:gd name="connsiteY0" fmla="*/ 256246 h 279106"/>
                <a:gd name="connsiteX1" fmla="*/ 69533 w 342900"/>
                <a:gd name="connsiteY1" fmla="*/ 105751 h 279106"/>
                <a:gd name="connsiteX2" fmla="*/ 182880 w 342900"/>
                <a:gd name="connsiteY2" fmla="*/ 24 h 279106"/>
                <a:gd name="connsiteX3" fmla="*/ 335280 w 342900"/>
                <a:gd name="connsiteY3" fmla="*/ 271486 h 279106"/>
                <a:gd name="connsiteX4" fmla="*/ 335280 w 342900"/>
                <a:gd name="connsiteY4" fmla="*/ 271486 h 279106"/>
                <a:gd name="connsiteX5" fmla="*/ 342900 w 342900"/>
                <a:gd name="connsiteY5" fmla="*/ 279106 h 279106"/>
                <a:gd name="connsiteX0" fmla="*/ 0 w 342900"/>
                <a:gd name="connsiteY0" fmla="*/ 259822 h 282682"/>
                <a:gd name="connsiteX1" fmla="*/ 79058 w 342900"/>
                <a:gd name="connsiteY1" fmla="*/ 128377 h 282682"/>
                <a:gd name="connsiteX2" fmla="*/ 182880 w 342900"/>
                <a:gd name="connsiteY2" fmla="*/ 3600 h 282682"/>
                <a:gd name="connsiteX3" fmla="*/ 335280 w 342900"/>
                <a:gd name="connsiteY3" fmla="*/ 275062 h 282682"/>
                <a:gd name="connsiteX4" fmla="*/ 335280 w 342900"/>
                <a:gd name="connsiteY4" fmla="*/ 275062 h 282682"/>
                <a:gd name="connsiteX5" fmla="*/ 342900 w 342900"/>
                <a:gd name="connsiteY5" fmla="*/ 282682 h 282682"/>
                <a:gd name="connsiteX0" fmla="*/ 0 w 342900"/>
                <a:gd name="connsiteY0" fmla="*/ 259822 h 282682"/>
                <a:gd name="connsiteX1" fmla="*/ 79058 w 342900"/>
                <a:gd name="connsiteY1" fmla="*/ 128377 h 282682"/>
                <a:gd name="connsiteX2" fmla="*/ 182880 w 342900"/>
                <a:gd name="connsiteY2" fmla="*/ 3600 h 282682"/>
                <a:gd name="connsiteX3" fmla="*/ 335280 w 342900"/>
                <a:gd name="connsiteY3" fmla="*/ 275062 h 282682"/>
                <a:gd name="connsiteX4" fmla="*/ 335280 w 342900"/>
                <a:gd name="connsiteY4" fmla="*/ 275062 h 282682"/>
                <a:gd name="connsiteX5" fmla="*/ 342900 w 342900"/>
                <a:gd name="connsiteY5" fmla="*/ 282682 h 282682"/>
                <a:gd name="connsiteX0" fmla="*/ 0 w 342900"/>
                <a:gd name="connsiteY0" fmla="*/ 256246 h 279106"/>
                <a:gd name="connsiteX1" fmla="*/ 182880 w 342900"/>
                <a:gd name="connsiteY1" fmla="*/ 24 h 279106"/>
                <a:gd name="connsiteX2" fmla="*/ 335280 w 342900"/>
                <a:gd name="connsiteY2" fmla="*/ 271486 h 279106"/>
                <a:gd name="connsiteX3" fmla="*/ 335280 w 342900"/>
                <a:gd name="connsiteY3" fmla="*/ 271486 h 279106"/>
                <a:gd name="connsiteX4" fmla="*/ 342900 w 342900"/>
                <a:gd name="connsiteY4" fmla="*/ 279106 h 279106"/>
                <a:gd name="connsiteX0" fmla="*/ 0 w 338137"/>
                <a:gd name="connsiteY0" fmla="*/ 282427 h 282427"/>
                <a:gd name="connsiteX1" fmla="*/ 178117 w 338137"/>
                <a:gd name="connsiteY1" fmla="*/ 11 h 282427"/>
                <a:gd name="connsiteX2" fmla="*/ 330517 w 338137"/>
                <a:gd name="connsiteY2" fmla="*/ 271473 h 282427"/>
                <a:gd name="connsiteX3" fmla="*/ 330517 w 338137"/>
                <a:gd name="connsiteY3" fmla="*/ 271473 h 282427"/>
                <a:gd name="connsiteX4" fmla="*/ 338137 w 338137"/>
                <a:gd name="connsiteY4" fmla="*/ 279093 h 282427"/>
                <a:gd name="connsiteX0" fmla="*/ 0 w 338137"/>
                <a:gd name="connsiteY0" fmla="*/ 282427 h 282427"/>
                <a:gd name="connsiteX1" fmla="*/ 178117 w 338137"/>
                <a:gd name="connsiteY1" fmla="*/ 11 h 282427"/>
                <a:gd name="connsiteX2" fmla="*/ 330517 w 338137"/>
                <a:gd name="connsiteY2" fmla="*/ 271473 h 282427"/>
                <a:gd name="connsiteX3" fmla="*/ 330517 w 338137"/>
                <a:gd name="connsiteY3" fmla="*/ 271473 h 282427"/>
                <a:gd name="connsiteX4" fmla="*/ 338137 w 338137"/>
                <a:gd name="connsiteY4" fmla="*/ 279093 h 282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" h="282427">
                  <a:moveTo>
                    <a:pt x="0" y="282427"/>
                  </a:moveTo>
                  <a:cubicBezTo>
                    <a:pt x="33337" y="229048"/>
                    <a:pt x="123031" y="1837"/>
                    <a:pt x="178117" y="11"/>
                  </a:cubicBezTo>
                  <a:cubicBezTo>
                    <a:pt x="233203" y="-1815"/>
                    <a:pt x="305117" y="226229"/>
                    <a:pt x="330517" y="271473"/>
                  </a:cubicBezTo>
                  <a:lnTo>
                    <a:pt x="330517" y="271473"/>
                  </a:lnTo>
                  <a:lnTo>
                    <a:pt x="338137" y="279093"/>
                  </a:lnTo>
                </a:path>
              </a:pathLst>
            </a:cu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Freeform 588">
              <a:extLst>
                <a:ext uri="{FF2B5EF4-FFF2-40B4-BE49-F238E27FC236}">
                  <a16:creationId xmlns:a16="http://schemas.microsoft.com/office/drawing/2014/main" id="{02F3201C-67BE-8BCD-8C12-E20642D87B6A}"/>
                </a:ext>
              </a:extLst>
            </p:cNvPr>
            <p:cNvSpPr/>
            <p:nvPr/>
          </p:nvSpPr>
          <p:spPr>
            <a:xfrm flipH="1">
              <a:off x="2182177" y="5813584"/>
              <a:ext cx="289560" cy="358140"/>
            </a:xfrm>
            <a:custGeom>
              <a:avLst/>
              <a:gdLst>
                <a:gd name="connsiteX0" fmla="*/ 0 w 289560"/>
                <a:gd name="connsiteY0" fmla="*/ 358140 h 358140"/>
                <a:gd name="connsiteX1" fmla="*/ 175260 w 289560"/>
                <a:gd name="connsiteY1" fmla="*/ 236220 h 358140"/>
                <a:gd name="connsiteX2" fmla="*/ 289560 w 289560"/>
                <a:gd name="connsiteY2" fmla="*/ 0 h 358140"/>
                <a:gd name="connsiteX3" fmla="*/ 289560 w 28956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358140">
                  <a:moveTo>
                    <a:pt x="0" y="358140"/>
                  </a:moveTo>
                  <a:cubicBezTo>
                    <a:pt x="63500" y="327025"/>
                    <a:pt x="127000" y="295910"/>
                    <a:pt x="175260" y="236220"/>
                  </a:cubicBezTo>
                  <a:cubicBezTo>
                    <a:pt x="223520" y="176530"/>
                    <a:pt x="289560" y="0"/>
                    <a:pt x="289560" y="0"/>
                  </a:cubicBezTo>
                  <a:lnTo>
                    <a:pt x="289560" y="0"/>
                  </a:ln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98555F1-BD3E-30A8-EE7A-565918CE3E7B}"/>
                </a:ext>
              </a:extLst>
            </p:cNvPr>
            <p:cNvCxnSpPr/>
            <p:nvPr/>
          </p:nvCxnSpPr>
          <p:spPr>
            <a:xfrm>
              <a:off x="1406843" y="6199822"/>
              <a:ext cx="1348740" cy="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A4E6B103-E086-E2FD-108A-35B297562924}"/>
              </a:ext>
            </a:extLst>
          </p:cNvPr>
          <p:cNvSpPr txBox="1"/>
          <p:nvPr/>
        </p:nvSpPr>
        <p:spPr>
          <a:xfrm>
            <a:off x="1252537" y="6170295"/>
            <a:ext cx="1563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 distribution</a:t>
            </a:r>
            <a:endParaRPr lang="en-GB" sz="140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94AE1EB-E2EC-FC47-B3BC-BCA5F0BF58A0}"/>
              </a:ext>
            </a:extLst>
          </p:cNvPr>
          <p:cNvCxnSpPr/>
          <p:nvPr/>
        </p:nvCxnSpPr>
        <p:spPr>
          <a:xfrm flipV="1">
            <a:off x="2955323" y="4983784"/>
            <a:ext cx="292412" cy="256774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arrow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80EE09F-D2B2-DEB8-1561-C457930E3383}"/>
              </a:ext>
            </a:extLst>
          </p:cNvPr>
          <p:cNvCxnSpPr/>
          <p:nvPr/>
        </p:nvCxnSpPr>
        <p:spPr>
          <a:xfrm>
            <a:off x="1220998" y="5256325"/>
            <a:ext cx="5475618" cy="0"/>
          </a:xfrm>
          <a:prstGeom prst="line">
            <a:avLst/>
          </a:prstGeom>
          <a:noFill/>
          <a:ln w="38100" cap="flat" cmpd="sng" algn="ctr">
            <a:solidFill>
              <a:srgbClr val="E7E6E6">
                <a:lumMod val="50000"/>
              </a:srgbClr>
            </a:solidFill>
            <a:prstDash val="lgDash"/>
            <a:miter lim="800000"/>
            <a:tailEnd type="arrow"/>
          </a:ln>
          <a:effectLst/>
        </p:spPr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4DAC272C-9DAF-6EBF-2184-5D3313C0D4A8}"/>
              </a:ext>
            </a:extLst>
          </p:cNvPr>
          <p:cNvSpPr/>
          <p:nvPr/>
        </p:nvSpPr>
        <p:spPr>
          <a:xfrm>
            <a:off x="1521630" y="5180829"/>
            <a:ext cx="902457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A49A050-07AD-7F81-7C74-6BD5E6716275}"/>
              </a:ext>
            </a:extLst>
          </p:cNvPr>
          <p:cNvSpPr/>
          <p:nvPr/>
        </p:nvSpPr>
        <p:spPr>
          <a:xfrm>
            <a:off x="5084379" y="5181894"/>
            <a:ext cx="902457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44B3008-409B-BD6B-6606-5AB93914D309}"/>
              </a:ext>
            </a:extLst>
          </p:cNvPr>
          <p:cNvSpPr/>
          <p:nvPr/>
        </p:nvSpPr>
        <p:spPr>
          <a:xfrm>
            <a:off x="3371910" y="5175500"/>
            <a:ext cx="824493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17331F5-FC31-D42D-6508-480A80EAC640}"/>
              </a:ext>
            </a:extLst>
          </p:cNvPr>
          <p:cNvGrpSpPr/>
          <p:nvPr/>
        </p:nvGrpSpPr>
        <p:grpSpPr>
          <a:xfrm>
            <a:off x="1515209" y="5054175"/>
            <a:ext cx="4469609" cy="373238"/>
            <a:chOff x="1519235" y="5336381"/>
            <a:chExt cx="4469609" cy="16430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4B4E2A4-E333-28EC-695B-A63AE40837AA}"/>
                </a:ext>
              </a:extLst>
            </p:cNvPr>
            <p:cNvGrpSpPr/>
            <p:nvPr/>
          </p:nvGrpSpPr>
          <p:grpSpPr>
            <a:xfrm>
              <a:off x="5074443" y="5343525"/>
              <a:ext cx="914401" cy="157163"/>
              <a:chOff x="5072062" y="5343525"/>
              <a:chExt cx="914401" cy="157163"/>
            </a:xfrm>
          </p:grpSpPr>
          <p:sp>
            <p:nvSpPr>
              <p:cNvPr id="46" name="Freeform 555">
                <a:extLst>
                  <a:ext uri="{FF2B5EF4-FFF2-40B4-BE49-F238E27FC236}">
                    <a16:creationId xmlns:a16="http://schemas.microsoft.com/office/drawing/2014/main" id="{29A1E3CC-38BD-0EF4-EFD9-88C5A4474E09}"/>
                  </a:ext>
                </a:extLst>
              </p:cNvPr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556">
                <a:extLst>
                  <a:ext uri="{FF2B5EF4-FFF2-40B4-BE49-F238E27FC236}">
                    <a16:creationId xmlns:a16="http://schemas.microsoft.com/office/drawing/2014/main" id="{80B25AC3-8369-CD4A-802C-91FB8A9567DD}"/>
                  </a:ext>
                </a:extLst>
              </p:cNvPr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792033FB-DED4-FB00-99E4-FFCB6120D124}"/>
                  </a:ext>
                </a:extLst>
              </p:cNvPr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F45B733-02CC-038F-47AA-E9D5482304EB}"/>
                </a:ext>
              </a:extLst>
            </p:cNvPr>
            <p:cNvGrpSpPr/>
            <p:nvPr/>
          </p:nvGrpSpPr>
          <p:grpSpPr>
            <a:xfrm>
              <a:off x="3321842" y="5336381"/>
              <a:ext cx="914401" cy="157163"/>
              <a:chOff x="5072062" y="5343525"/>
              <a:chExt cx="914401" cy="157163"/>
            </a:xfrm>
          </p:grpSpPr>
          <p:sp>
            <p:nvSpPr>
              <p:cNvPr id="43" name="Freeform 552">
                <a:extLst>
                  <a:ext uri="{FF2B5EF4-FFF2-40B4-BE49-F238E27FC236}">
                    <a16:creationId xmlns:a16="http://schemas.microsoft.com/office/drawing/2014/main" id="{FDB11113-EE88-2D06-F884-9BE590AC95FE}"/>
                  </a:ext>
                </a:extLst>
              </p:cNvPr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Freeform 553">
                <a:extLst>
                  <a:ext uri="{FF2B5EF4-FFF2-40B4-BE49-F238E27FC236}">
                    <a16:creationId xmlns:a16="http://schemas.microsoft.com/office/drawing/2014/main" id="{CF986848-6C3E-F37D-9050-9CB961C9DA3D}"/>
                  </a:ext>
                </a:extLst>
              </p:cNvPr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4037666-5731-E50C-DD7F-500F0FC8DE7C}"/>
                  </a:ext>
                </a:extLst>
              </p:cNvPr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C30F44-6654-2826-1D6B-51CC79CE763D}"/>
                </a:ext>
              </a:extLst>
            </p:cNvPr>
            <p:cNvGrpSpPr/>
            <p:nvPr/>
          </p:nvGrpSpPr>
          <p:grpSpPr>
            <a:xfrm>
              <a:off x="1519235" y="5341143"/>
              <a:ext cx="914401" cy="157163"/>
              <a:chOff x="5072062" y="5343525"/>
              <a:chExt cx="914401" cy="157163"/>
            </a:xfrm>
          </p:grpSpPr>
          <p:sp>
            <p:nvSpPr>
              <p:cNvPr id="40" name="Freeform 549">
                <a:extLst>
                  <a:ext uri="{FF2B5EF4-FFF2-40B4-BE49-F238E27FC236}">
                    <a16:creationId xmlns:a16="http://schemas.microsoft.com/office/drawing/2014/main" id="{3E81C772-BFD8-054F-B903-D0512731A33D}"/>
                  </a:ext>
                </a:extLst>
              </p:cNvPr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reeform 550">
                <a:extLst>
                  <a:ext uri="{FF2B5EF4-FFF2-40B4-BE49-F238E27FC236}">
                    <a16:creationId xmlns:a16="http://schemas.microsoft.com/office/drawing/2014/main" id="{81398AB7-C074-9C7E-1E4A-A7E35517698B}"/>
                  </a:ext>
                </a:extLst>
              </p:cNvPr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7BCD929-B23B-61C3-249E-349CDC79964A}"/>
                  </a:ext>
                </a:extLst>
              </p:cNvPr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D0632DEC-5769-935E-2D47-3558B1E4C7B9}"/>
              </a:ext>
            </a:extLst>
          </p:cNvPr>
          <p:cNvSpPr txBox="1"/>
          <p:nvPr/>
        </p:nvSpPr>
        <p:spPr>
          <a:xfrm>
            <a:off x="2034161" y="1076488"/>
            <a:ext cx="1465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Target</a:t>
            </a:r>
          </a:p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at -10kV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57A29A2-A63D-0397-999F-D9905DE9769E}"/>
              </a:ext>
            </a:extLst>
          </p:cNvPr>
          <p:cNvGrpSpPr/>
          <p:nvPr/>
        </p:nvGrpSpPr>
        <p:grpSpPr>
          <a:xfrm>
            <a:off x="2787698" y="1022411"/>
            <a:ext cx="172057" cy="5585513"/>
            <a:chOff x="1812131" y="428625"/>
            <a:chExt cx="142876" cy="2145982"/>
          </a:xfrm>
          <a:gradFill flip="none" rotWithShape="1">
            <a:gsLst>
              <a:gs pos="52000">
                <a:schemeClr val="tx1">
                  <a:lumMod val="65000"/>
                  <a:lumOff val="35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25952D0-4FE4-09CA-CFA3-3D3863C72829}"/>
                </a:ext>
              </a:extLst>
            </p:cNvPr>
            <p:cNvSpPr/>
            <p:nvPr/>
          </p:nvSpPr>
          <p:spPr>
            <a:xfrm>
              <a:off x="1814513" y="2528888"/>
              <a:ext cx="138112" cy="45719"/>
            </a:xfrm>
            <a:prstGeom prst="ellips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07C60C5-B09C-EF42-1014-46A3345C1D07}"/>
                </a:ext>
              </a:extLst>
            </p:cNvPr>
            <p:cNvSpPr/>
            <p:nvPr/>
          </p:nvSpPr>
          <p:spPr>
            <a:xfrm>
              <a:off x="1816895" y="461963"/>
              <a:ext cx="135730" cy="2090737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281EDC5-D5E7-3F2B-3319-E26BC091A15E}"/>
                </a:ext>
              </a:extLst>
            </p:cNvPr>
            <p:cNvSpPr/>
            <p:nvPr/>
          </p:nvSpPr>
          <p:spPr>
            <a:xfrm>
              <a:off x="1814513" y="428625"/>
              <a:ext cx="138112" cy="45719"/>
            </a:xfrm>
            <a:prstGeom prst="ellips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616F345-A589-C849-925D-84E3E5957F02}"/>
                </a:ext>
              </a:extLst>
            </p:cNvPr>
            <p:cNvCxnSpPr/>
            <p:nvPr/>
          </p:nvCxnSpPr>
          <p:spPr>
            <a:xfrm>
              <a:off x="1812131" y="447675"/>
              <a:ext cx="0" cy="2093119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7E7A38B-8679-6607-588F-7DBB65657ED0}"/>
                </a:ext>
              </a:extLst>
            </p:cNvPr>
            <p:cNvCxnSpPr/>
            <p:nvPr/>
          </p:nvCxnSpPr>
          <p:spPr>
            <a:xfrm>
              <a:off x="1955007" y="452438"/>
              <a:ext cx="0" cy="2093119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22258C5A-8BE4-15AF-5EBD-A0514384D732}"/>
              </a:ext>
            </a:extLst>
          </p:cNvPr>
          <p:cNvSpPr txBox="1"/>
          <p:nvPr/>
        </p:nvSpPr>
        <p:spPr>
          <a:xfrm rot="19056285">
            <a:off x="7097577" y="628003"/>
            <a:ext cx="985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Secondary </a:t>
            </a:r>
          </a:p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electrons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B995BA17-7472-E212-21DD-8E870AE35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645" y="0"/>
            <a:ext cx="8911687" cy="789434"/>
          </a:xfrm>
        </p:spPr>
        <p:txBody>
          <a:bodyPr/>
          <a:lstStyle/>
          <a:p>
            <a:r>
              <a:rPr lang="en-US" dirty="0"/>
              <a:t>Collecting SE beam</a:t>
            </a:r>
            <a:endParaRPr lang="en-GB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44A89E0-9079-45FF-5F10-90C37B4D36A6}"/>
              </a:ext>
            </a:extLst>
          </p:cNvPr>
          <p:cNvSpPr txBox="1"/>
          <p:nvPr/>
        </p:nvSpPr>
        <p:spPr>
          <a:xfrm>
            <a:off x="2957040" y="3603620"/>
            <a:ext cx="1351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Input collimator</a:t>
            </a:r>
          </a:p>
        </p:txBody>
      </p:sp>
      <p:sp>
        <p:nvSpPr>
          <p:cNvPr id="119" name="Cube 118">
            <a:extLst>
              <a:ext uri="{FF2B5EF4-FFF2-40B4-BE49-F238E27FC236}">
                <a16:creationId xmlns:a16="http://schemas.microsoft.com/office/drawing/2014/main" id="{FA7EC4D4-74F4-0577-72B7-B86DED5D7DF1}"/>
              </a:ext>
            </a:extLst>
          </p:cNvPr>
          <p:cNvSpPr/>
          <p:nvPr/>
        </p:nvSpPr>
        <p:spPr>
          <a:xfrm>
            <a:off x="6320933" y="1434408"/>
            <a:ext cx="1031635" cy="1034393"/>
          </a:xfrm>
          <a:prstGeom prst="cube">
            <a:avLst>
              <a:gd name="adj" fmla="val 2723"/>
            </a:avLst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601CFA6B-3B34-8A1E-794E-315E745787CC}"/>
              </a:ext>
            </a:extLst>
          </p:cNvPr>
          <p:cNvSpPr/>
          <p:nvPr/>
        </p:nvSpPr>
        <p:spPr>
          <a:xfrm>
            <a:off x="6717983" y="1595754"/>
            <a:ext cx="457200" cy="481013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CE82957-A86F-C99E-51B5-5A481B256C24}"/>
              </a:ext>
            </a:extLst>
          </p:cNvPr>
          <p:cNvSpPr txBox="1"/>
          <p:nvPr/>
        </p:nvSpPr>
        <p:spPr>
          <a:xfrm>
            <a:off x="6306214" y="1442369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Output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collimator</a:t>
            </a:r>
          </a:p>
        </p:txBody>
      </p:sp>
      <p:sp>
        <p:nvSpPr>
          <p:cNvPr id="19" name="Freeform 559">
            <a:extLst>
              <a:ext uri="{FF2B5EF4-FFF2-40B4-BE49-F238E27FC236}">
                <a16:creationId xmlns:a16="http://schemas.microsoft.com/office/drawing/2014/main" id="{8F92EA77-9FD9-4555-FB85-76D2E7BBAF24}"/>
              </a:ext>
            </a:extLst>
          </p:cNvPr>
          <p:cNvSpPr/>
          <p:nvPr/>
        </p:nvSpPr>
        <p:spPr>
          <a:xfrm rot="19144170">
            <a:off x="3694897" y="4421679"/>
            <a:ext cx="323850" cy="63769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4B0CEFB-243B-9294-B808-1343783C3964}"/>
              </a:ext>
            </a:extLst>
          </p:cNvPr>
          <p:cNvGrpSpPr/>
          <p:nvPr/>
        </p:nvGrpSpPr>
        <p:grpSpPr>
          <a:xfrm rot="19144170">
            <a:off x="3210648" y="4727013"/>
            <a:ext cx="595312" cy="63769"/>
            <a:chOff x="5072062" y="5343524"/>
            <a:chExt cx="595312" cy="157164"/>
          </a:xfrm>
        </p:grpSpPr>
        <p:sp>
          <p:nvSpPr>
            <p:cNvPr id="17" name="Freeform 512">
              <a:extLst>
                <a:ext uri="{FF2B5EF4-FFF2-40B4-BE49-F238E27FC236}">
                  <a16:creationId xmlns:a16="http://schemas.microsoft.com/office/drawing/2014/main" id="{D6CAE868-6F27-5D5D-8384-E5E5F85F6CA7}"/>
                </a:ext>
              </a:extLst>
            </p:cNvPr>
            <p:cNvSpPr/>
            <p:nvPr/>
          </p:nvSpPr>
          <p:spPr>
            <a:xfrm flipH="1">
              <a:off x="5072062" y="5343526"/>
              <a:ext cx="350043" cy="15716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C23F4FD-85F1-974B-CD0C-A7621B82929E}"/>
                </a:ext>
              </a:extLst>
            </p:cNvPr>
            <p:cNvSpPr/>
            <p:nvPr/>
          </p:nvSpPr>
          <p:spPr>
            <a:xfrm>
              <a:off x="5426868" y="5343524"/>
              <a:ext cx="240506" cy="15716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5009EB8-D22E-02D8-A93E-9BDF7A9EF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6194" y="4268363"/>
            <a:ext cx="277445" cy="412419"/>
          </a:xfrm>
          <a:prstGeom prst="rect">
            <a:avLst/>
          </a:prstGeom>
        </p:spPr>
      </p:pic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29D7CB2-CE2B-E88B-E52B-61C9F6C8DB98}"/>
              </a:ext>
            </a:extLst>
          </p:cNvPr>
          <p:cNvGrpSpPr/>
          <p:nvPr/>
        </p:nvGrpSpPr>
        <p:grpSpPr>
          <a:xfrm>
            <a:off x="7243693" y="119248"/>
            <a:ext cx="1541128" cy="677538"/>
            <a:chOff x="6615540" y="313205"/>
            <a:chExt cx="1541128" cy="677538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D87E4DBF-2B5F-B7B0-701A-7A2C30257993}"/>
                </a:ext>
              </a:extLst>
            </p:cNvPr>
            <p:cNvGrpSpPr/>
            <p:nvPr/>
          </p:nvGrpSpPr>
          <p:grpSpPr>
            <a:xfrm>
              <a:off x="7470511" y="558345"/>
              <a:ext cx="479016" cy="432398"/>
              <a:chOff x="7330018" y="772658"/>
              <a:chExt cx="479016" cy="432398"/>
            </a:xfrm>
          </p:grpSpPr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1EA75371-3521-0BFE-57F1-E9DC0FF0784C}"/>
                  </a:ext>
                </a:extLst>
              </p:cNvPr>
              <p:cNvGrpSpPr/>
              <p:nvPr/>
            </p:nvGrpSpPr>
            <p:grpSpPr>
              <a:xfrm>
                <a:off x="7330018" y="772658"/>
                <a:ext cx="479016" cy="432398"/>
                <a:chOff x="6088039" y="1010316"/>
                <a:chExt cx="479016" cy="432398"/>
              </a:xfrm>
            </p:grpSpPr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4D6697CF-66FB-B743-D6C1-6BFCD9340604}"/>
                    </a:ext>
                  </a:extLst>
                </p:cNvPr>
                <p:cNvSpPr/>
                <p:nvPr/>
              </p:nvSpPr>
              <p:spPr>
                <a:xfrm>
                  <a:off x="6183390" y="1010316"/>
                  <a:ext cx="383665" cy="37087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367E5A76-7838-7568-00F9-8BD1636E00BD}"/>
                    </a:ext>
                  </a:extLst>
                </p:cNvPr>
                <p:cNvCxnSpPr/>
                <p:nvPr/>
              </p:nvCxnSpPr>
              <p:spPr>
                <a:xfrm flipV="1">
                  <a:off x="6191851" y="1028912"/>
                  <a:ext cx="90588" cy="56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EB08F9C8-9B98-B8D5-2D62-B938A6D04857}"/>
                    </a:ext>
                  </a:extLst>
                </p:cNvPr>
                <p:cNvCxnSpPr/>
                <p:nvPr/>
              </p:nvCxnSpPr>
              <p:spPr>
                <a:xfrm flipV="1">
                  <a:off x="6410926" y="1340856"/>
                  <a:ext cx="90588" cy="56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38" name="Oval 137">
                  <a:extLst>
                    <a:ext uri="{FF2B5EF4-FFF2-40B4-BE49-F238E27FC236}">
                      <a16:creationId xmlns:a16="http://schemas.microsoft.com/office/drawing/2014/main" id="{6CBE6D38-FDDB-1F1B-DD1F-0D12138DB84A}"/>
                    </a:ext>
                  </a:extLst>
                </p:cNvPr>
                <p:cNvSpPr/>
                <p:nvPr/>
              </p:nvSpPr>
              <p:spPr>
                <a:xfrm>
                  <a:off x="6088039" y="1064417"/>
                  <a:ext cx="391342" cy="378297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29EB4753-5CEA-C73B-8245-B09C4F769673}"/>
                  </a:ext>
                </a:extLst>
              </p:cNvPr>
              <p:cNvSpPr/>
              <p:nvPr/>
            </p:nvSpPr>
            <p:spPr>
              <a:xfrm>
                <a:off x="7404814" y="959644"/>
                <a:ext cx="239872" cy="12382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69422DD-4D08-0969-9557-86977CCE6D02}"/>
                </a:ext>
              </a:extLst>
            </p:cNvPr>
            <p:cNvSpPr txBox="1"/>
            <p:nvPr/>
          </p:nvSpPr>
          <p:spPr>
            <a:xfrm>
              <a:off x="6615540" y="313205"/>
              <a:ext cx="1541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Electron multiplier</a:t>
              </a:r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27873EFD-40A6-1CAD-A77C-57149750ED6F}"/>
              </a:ext>
            </a:extLst>
          </p:cNvPr>
          <p:cNvSpPr txBox="1"/>
          <p:nvPr/>
        </p:nvSpPr>
        <p:spPr>
          <a:xfrm rot="19056285">
            <a:off x="7097577" y="628003"/>
            <a:ext cx="985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Secondary </a:t>
            </a:r>
          </a:p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electrons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39310E8-B51B-D65C-6689-82B0CE1AA644}"/>
              </a:ext>
            </a:extLst>
          </p:cNvPr>
          <p:cNvGrpSpPr/>
          <p:nvPr/>
        </p:nvGrpSpPr>
        <p:grpSpPr>
          <a:xfrm>
            <a:off x="7647067" y="752246"/>
            <a:ext cx="768497" cy="387676"/>
            <a:chOff x="4592534" y="3321609"/>
            <a:chExt cx="768497" cy="387676"/>
          </a:xfrm>
        </p:grpSpPr>
        <p:sp>
          <p:nvSpPr>
            <p:cNvPr id="141" name="Freeform 503">
              <a:extLst>
                <a:ext uri="{FF2B5EF4-FFF2-40B4-BE49-F238E27FC236}">
                  <a16:creationId xmlns:a16="http://schemas.microsoft.com/office/drawing/2014/main" id="{85B25199-3B9C-5BCF-6236-AEEF588735C3}"/>
                </a:ext>
              </a:extLst>
            </p:cNvPr>
            <p:cNvSpPr/>
            <p:nvPr/>
          </p:nvSpPr>
          <p:spPr>
            <a:xfrm rot="19144170" flipH="1">
              <a:off x="4592534" y="3698485"/>
              <a:ext cx="350043" cy="1080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 502">
              <a:extLst>
                <a:ext uri="{FF2B5EF4-FFF2-40B4-BE49-F238E27FC236}">
                  <a16:creationId xmlns:a16="http://schemas.microsoft.com/office/drawing/2014/main" id="{F1672A94-F607-1029-F20B-F04EB146DC2F}"/>
                </a:ext>
              </a:extLst>
            </p:cNvPr>
            <p:cNvSpPr/>
            <p:nvPr/>
          </p:nvSpPr>
          <p:spPr>
            <a:xfrm rot="19144170">
              <a:off x="5037181" y="3321609"/>
              <a:ext cx="323850" cy="1080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3775568A-478A-79CD-CA66-7F7CAC0BBE59}"/>
                </a:ext>
              </a:extLst>
            </p:cNvPr>
            <p:cNvSpPr/>
            <p:nvPr/>
          </p:nvSpPr>
          <p:spPr>
            <a:xfrm rot="19144170">
              <a:off x="4870806" y="3502203"/>
              <a:ext cx="240506" cy="10800"/>
            </a:xfrm>
            <a:prstGeom prst="rect">
              <a:avLst/>
            </a:prstGeom>
            <a:solidFill>
              <a:srgbClr val="FF000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8" name="Explosion: 8 Points 147">
            <a:extLst>
              <a:ext uri="{FF2B5EF4-FFF2-40B4-BE49-F238E27FC236}">
                <a16:creationId xmlns:a16="http://schemas.microsoft.com/office/drawing/2014/main" id="{7C491641-E0D6-163B-008F-11953FC49234}"/>
              </a:ext>
            </a:extLst>
          </p:cNvPr>
          <p:cNvSpPr/>
          <p:nvPr/>
        </p:nvSpPr>
        <p:spPr>
          <a:xfrm>
            <a:off x="6537793" y="1869606"/>
            <a:ext cx="494804" cy="322834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4C8B2DC3-567F-3339-523B-0128243CC47F}"/>
              </a:ext>
            </a:extLst>
          </p:cNvPr>
          <p:cNvGrpSpPr/>
          <p:nvPr/>
        </p:nvGrpSpPr>
        <p:grpSpPr>
          <a:xfrm>
            <a:off x="6630827" y="1866237"/>
            <a:ext cx="115852" cy="383065"/>
            <a:chOff x="6630827" y="1931540"/>
            <a:chExt cx="115852" cy="383065"/>
          </a:xfrm>
        </p:grpSpPr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960103DB-C9AF-60A7-3054-974CB3739563}"/>
                </a:ext>
              </a:extLst>
            </p:cNvPr>
            <p:cNvSpPr/>
            <p:nvPr/>
          </p:nvSpPr>
          <p:spPr>
            <a:xfrm flipH="1" flipV="1">
              <a:off x="6636343" y="1952880"/>
              <a:ext cx="99762" cy="333305"/>
            </a:xfrm>
            <a:prstGeom prst="cube">
              <a:avLst>
                <a:gd name="adj" fmla="val 30415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7EAFF21F-2997-401A-146E-A583C54A26C6}"/>
                </a:ext>
              </a:extLst>
            </p:cNvPr>
            <p:cNvSpPr/>
            <p:nvPr/>
          </p:nvSpPr>
          <p:spPr>
            <a:xfrm>
              <a:off x="6710903" y="1969337"/>
              <a:ext cx="28800" cy="345268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EC856B7E-49F5-1F95-43B2-86F5D068CB8D}"/>
                </a:ext>
              </a:extLst>
            </p:cNvPr>
            <p:cNvSpPr/>
            <p:nvPr/>
          </p:nvSpPr>
          <p:spPr>
            <a:xfrm>
              <a:off x="6630827" y="1931540"/>
              <a:ext cx="115852" cy="51221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D6BED290-FAC6-21E9-1682-5B983155F221}"/>
                </a:ext>
              </a:extLst>
            </p:cNvPr>
            <p:cNvSpPr/>
            <p:nvPr/>
          </p:nvSpPr>
          <p:spPr>
            <a:xfrm>
              <a:off x="6675120" y="1988661"/>
              <a:ext cx="45719" cy="26908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4" name="Freeform 529">
              <a:extLst>
                <a:ext uri="{FF2B5EF4-FFF2-40B4-BE49-F238E27FC236}">
                  <a16:creationId xmlns:a16="http://schemas.microsoft.com/office/drawing/2014/main" id="{ED63F45F-C05F-522B-556D-E2F720747450}"/>
                </a:ext>
              </a:extLst>
            </p:cNvPr>
            <p:cNvSpPr/>
            <p:nvPr/>
          </p:nvSpPr>
          <p:spPr>
            <a:xfrm>
              <a:off x="6634639" y="1983899"/>
              <a:ext cx="90487" cy="307181"/>
            </a:xfrm>
            <a:custGeom>
              <a:avLst/>
              <a:gdLst>
                <a:gd name="connsiteX0" fmla="*/ 0 w 90487"/>
                <a:gd name="connsiteY0" fmla="*/ 0 h 307181"/>
                <a:gd name="connsiteX1" fmla="*/ 90487 w 90487"/>
                <a:gd name="connsiteY1" fmla="*/ 0 h 307181"/>
                <a:gd name="connsiteX2" fmla="*/ 90487 w 90487"/>
                <a:gd name="connsiteY2" fmla="*/ 273844 h 307181"/>
                <a:gd name="connsiteX3" fmla="*/ 73819 w 90487"/>
                <a:gd name="connsiteY3" fmla="*/ 307181 h 30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487" h="307181">
                  <a:moveTo>
                    <a:pt x="0" y="0"/>
                  </a:moveTo>
                  <a:lnTo>
                    <a:pt x="90487" y="0"/>
                  </a:lnTo>
                  <a:lnTo>
                    <a:pt x="90487" y="273844"/>
                  </a:lnTo>
                  <a:lnTo>
                    <a:pt x="73819" y="307181"/>
                  </a:lnTo>
                </a:path>
              </a:pathLst>
            </a:cu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857884D3-F34C-C131-23A9-C342E6550534}"/>
              </a:ext>
            </a:extLst>
          </p:cNvPr>
          <p:cNvGrpSpPr/>
          <p:nvPr/>
        </p:nvGrpSpPr>
        <p:grpSpPr>
          <a:xfrm>
            <a:off x="6042786" y="2048400"/>
            <a:ext cx="773086" cy="526045"/>
            <a:chOff x="6042786" y="2048400"/>
            <a:chExt cx="773086" cy="526045"/>
          </a:xfrm>
        </p:grpSpPr>
        <p:sp>
          <p:nvSpPr>
            <p:cNvPr id="10" name="Freeform 537">
              <a:extLst>
                <a:ext uri="{FF2B5EF4-FFF2-40B4-BE49-F238E27FC236}">
                  <a16:creationId xmlns:a16="http://schemas.microsoft.com/office/drawing/2014/main" id="{9541736E-DC7B-E58F-578A-BF47B10643D2}"/>
                </a:ext>
              </a:extLst>
            </p:cNvPr>
            <p:cNvSpPr/>
            <p:nvPr/>
          </p:nvSpPr>
          <p:spPr>
            <a:xfrm rot="19144170" flipH="1">
              <a:off x="6042786" y="2430965"/>
              <a:ext cx="350043" cy="14348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E615D29-93A7-33FA-C1B2-1CE5BE779EA6}"/>
                </a:ext>
              </a:extLst>
            </p:cNvPr>
            <p:cNvSpPr/>
            <p:nvPr/>
          </p:nvSpPr>
          <p:spPr>
            <a:xfrm rot="19144170">
              <a:off x="6324589" y="2231714"/>
              <a:ext cx="240506" cy="14416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 530">
              <a:extLst>
                <a:ext uri="{FF2B5EF4-FFF2-40B4-BE49-F238E27FC236}">
                  <a16:creationId xmlns:a16="http://schemas.microsoft.com/office/drawing/2014/main" id="{D8A24CAE-F09E-D37E-82A6-3EF35F745BA3}"/>
                </a:ext>
              </a:extLst>
            </p:cNvPr>
            <p:cNvSpPr/>
            <p:nvPr/>
          </p:nvSpPr>
          <p:spPr>
            <a:xfrm rot="19144170">
              <a:off x="6492022" y="2048400"/>
              <a:ext cx="323850" cy="14434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05F3298-B24D-DD99-4FA1-CAE036C27F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477697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D6CA8EB8-880F-2974-A92F-61CB63863A49}"/>
              </a:ext>
            </a:extLst>
          </p:cNvPr>
          <p:cNvGrpSpPr/>
          <p:nvPr/>
        </p:nvGrpSpPr>
        <p:grpSpPr>
          <a:xfrm>
            <a:off x="7243693" y="119248"/>
            <a:ext cx="1541128" cy="677538"/>
            <a:chOff x="6615540" y="313205"/>
            <a:chExt cx="1541128" cy="677538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28E30B8-9E65-1772-3962-586C428BDAF0}"/>
                </a:ext>
              </a:extLst>
            </p:cNvPr>
            <p:cNvGrpSpPr/>
            <p:nvPr/>
          </p:nvGrpSpPr>
          <p:grpSpPr>
            <a:xfrm>
              <a:off x="7470511" y="558345"/>
              <a:ext cx="479016" cy="432398"/>
              <a:chOff x="7330018" y="772658"/>
              <a:chExt cx="479016" cy="432398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E75A253B-29BE-9859-5B49-D41D9F14EEF7}"/>
                  </a:ext>
                </a:extLst>
              </p:cNvPr>
              <p:cNvGrpSpPr/>
              <p:nvPr/>
            </p:nvGrpSpPr>
            <p:grpSpPr>
              <a:xfrm>
                <a:off x="7330018" y="772658"/>
                <a:ext cx="479016" cy="432398"/>
                <a:chOff x="6088039" y="1010316"/>
                <a:chExt cx="479016" cy="432398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1B2592A3-33B6-764C-FCC4-576F381758C1}"/>
                    </a:ext>
                  </a:extLst>
                </p:cNvPr>
                <p:cNvSpPr/>
                <p:nvPr/>
              </p:nvSpPr>
              <p:spPr>
                <a:xfrm>
                  <a:off x="6183390" y="1010316"/>
                  <a:ext cx="383665" cy="37087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F26616A5-F275-7DE3-95DB-EAE5F102C47A}"/>
                    </a:ext>
                  </a:extLst>
                </p:cNvPr>
                <p:cNvCxnSpPr/>
                <p:nvPr/>
              </p:nvCxnSpPr>
              <p:spPr>
                <a:xfrm flipV="1">
                  <a:off x="6191851" y="1028912"/>
                  <a:ext cx="90588" cy="56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E775F83F-ED1C-1AD1-41CF-178E01F88FED}"/>
                    </a:ext>
                  </a:extLst>
                </p:cNvPr>
                <p:cNvCxnSpPr/>
                <p:nvPr/>
              </p:nvCxnSpPr>
              <p:spPr>
                <a:xfrm flipV="1">
                  <a:off x="6410926" y="1340856"/>
                  <a:ext cx="90588" cy="56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C6000B57-8A8F-7C86-3ED0-20326B24FFA6}"/>
                    </a:ext>
                  </a:extLst>
                </p:cNvPr>
                <p:cNvSpPr/>
                <p:nvPr/>
              </p:nvSpPr>
              <p:spPr>
                <a:xfrm>
                  <a:off x="6088039" y="1064417"/>
                  <a:ext cx="391342" cy="378297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E4B908E6-84AC-4324-68D7-FFAB3F024179}"/>
                  </a:ext>
                </a:extLst>
              </p:cNvPr>
              <p:cNvSpPr/>
              <p:nvPr/>
            </p:nvSpPr>
            <p:spPr>
              <a:xfrm>
                <a:off x="7404814" y="959644"/>
                <a:ext cx="239872" cy="12382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4560F91-61F1-721A-2BE5-001D4442BE8D}"/>
                </a:ext>
              </a:extLst>
            </p:cNvPr>
            <p:cNvSpPr txBox="1"/>
            <p:nvPr/>
          </p:nvSpPr>
          <p:spPr>
            <a:xfrm>
              <a:off x="6615540" y="313205"/>
              <a:ext cx="1541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Electron multiplier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A2E6B86-137A-897D-79D8-253E79649C23}"/>
              </a:ext>
            </a:extLst>
          </p:cNvPr>
          <p:cNvGrpSpPr/>
          <p:nvPr/>
        </p:nvGrpSpPr>
        <p:grpSpPr>
          <a:xfrm>
            <a:off x="4601413" y="3291068"/>
            <a:ext cx="772460" cy="473684"/>
            <a:chOff x="4601413" y="3291068"/>
            <a:chExt cx="772460" cy="473684"/>
          </a:xfrm>
        </p:grpSpPr>
        <p:sp>
          <p:nvSpPr>
            <p:cNvPr id="14" name="Freeform 503">
              <a:extLst>
                <a:ext uri="{FF2B5EF4-FFF2-40B4-BE49-F238E27FC236}">
                  <a16:creationId xmlns:a16="http://schemas.microsoft.com/office/drawing/2014/main" id="{38D16DDD-AFB2-111F-7DD2-60DD070FA501}"/>
                </a:ext>
              </a:extLst>
            </p:cNvPr>
            <p:cNvSpPr/>
            <p:nvPr/>
          </p:nvSpPr>
          <p:spPr>
            <a:xfrm rot="19144170" flipH="1">
              <a:off x="4601413" y="3671403"/>
              <a:ext cx="350043" cy="9334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502">
              <a:extLst>
                <a:ext uri="{FF2B5EF4-FFF2-40B4-BE49-F238E27FC236}">
                  <a16:creationId xmlns:a16="http://schemas.microsoft.com/office/drawing/2014/main" id="{F512AA00-7654-3E6D-BFCD-FCB1CCE4355D}"/>
                </a:ext>
              </a:extLst>
            </p:cNvPr>
            <p:cNvSpPr/>
            <p:nvPr/>
          </p:nvSpPr>
          <p:spPr>
            <a:xfrm rot="19144170">
              <a:off x="5050023" y="3291068"/>
              <a:ext cx="323850" cy="9564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D5F51F1-5CF9-A1D9-89CD-6E7BF020655B}"/>
                </a:ext>
              </a:extLst>
            </p:cNvPr>
            <p:cNvSpPr/>
            <p:nvPr/>
          </p:nvSpPr>
          <p:spPr>
            <a:xfrm rot="19144170">
              <a:off x="4882244" y="3473176"/>
              <a:ext cx="240506" cy="95237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Freeform 559">
            <a:extLst>
              <a:ext uri="{FF2B5EF4-FFF2-40B4-BE49-F238E27FC236}">
                <a16:creationId xmlns:a16="http://schemas.microsoft.com/office/drawing/2014/main" id="{8F92EA77-9FD9-4555-FB85-76D2E7BBAF24}"/>
              </a:ext>
            </a:extLst>
          </p:cNvPr>
          <p:cNvSpPr/>
          <p:nvPr/>
        </p:nvSpPr>
        <p:spPr>
          <a:xfrm rot="19144170">
            <a:off x="3694897" y="4421679"/>
            <a:ext cx="323850" cy="63769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25DEAB-71C3-FBBB-7414-A64434930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11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4B0CEFB-243B-9294-B808-1343783C3964}"/>
              </a:ext>
            </a:extLst>
          </p:cNvPr>
          <p:cNvGrpSpPr/>
          <p:nvPr/>
        </p:nvGrpSpPr>
        <p:grpSpPr>
          <a:xfrm rot="19144170">
            <a:off x="3210648" y="4727013"/>
            <a:ext cx="595312" cy="63769"/>
            <a:chOff x="5072062" y="5343524"/>
            <a:chExt cx="595312" cy="157164"/>
          </a:xfrm>
        </p:grpSpPr>
        <p:sp>
          <p:nvSpPr>
            <p:cNvPr id="17" name="Freeform 512">
              <a:extLst>
                <a:ext uri="{FF2B5EF4-FFF2-40B4-BE49-F238E27FC236}">
                  <a16:creationId xmlns:a16="http://schemas.microsoft.com/office/drawing/2014/main" id="{D6CAE868-6F27-5D5D-8384-E5E5F85F6CA7}"/>
                </a:ext>
              </a:extLst>
            </p:cNvPr>
            <p:cNvSpPr/>
            <p:nvPr/>
          </p:nvSpPr>
          <p:spPr>
            <a:xfrm flipH="1">
              <a:off x="5072062" y="5343526"/>
              <a:ext cx="350043" cy="15716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C23F4FD-85F1-974B-CD0C-A7621B82929E}"/>
                </a:ext>
              </a:extLst>
            </p:cNvPr>
            <p:cNvSpPr/>
            <p:nvPr/>
          </p:nvSpPr>
          <p:spPr>
            <a:xfrm>
              <a:off x="5426868" y="5343524"/>
              <a:ext cx="240506" cy="15716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70BECFF-C5FF-16D5-6162-0586F58BC01C}"/>
              </a:ext>
            </a:extLst>
          </p:cNvPr>
          <p:cNvSpPr txBox="1"/>
          <p:nvPr/>
        </p:nvSpPr>
        <p:spPr>
          <a:xfrm>
            <a:off x="3769997" y="5490150"/>
            <a:ext cx="3824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H- bunches</a:t>
            </a:r>
          </a:p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Bunching frequency </a:t>
            </a:r>
            <a:r>
              <a:rPr lang="en-GB" sz="2000" i="1" dirty="0" err="1">
                <a:solidFill>
                  <a:prstClr val="black"/>
                </a:solidFill>
                <a:latin typeface="Calibri" panose="020F0502020204030204"/>
              </a:rPr>
              <a:t>f</a:t>
            </a:r>
            <a:r>
              <a:rPr lang="en-GB" sz="2000" i="1" baseline="-25000" dirty="0" err="1">
                <a:solidFill>
                  <a:prstClr val="black"/>
                </a:solidFill>
                <a:latin typeface="Calibri" panose="020F0502020204030204"/>
              </a:rPr>
              <a:t>RF</a:t>
            </a:r>
            <a:r>
              <a:rPr lang="en-GB" sz="2000" i="1" baseline="-25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= 352 MHz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C456D9-F287-E421-C402-D8573E820C7B}"/>
              </a:ext>
            </a:extLst>
          </p:cNvPr>
          <p:cNvGrpSpPr/>
          <p:nvPr/>
        </p:nvGrpSpPr>
        <p:grpSpPr>
          <a:xfrm>
            <a:off x="1390175" y="5490677"/>
            <a:ext cx="1348740" cy="675808"/>
            <a:chOff x="1406843" y="5524014"/>
            <a:chExt cx="1348740" cy="675808"/>
          </a:xfrm>
        </p:grpSpPr>
        <p:sp>
          <p:nvSpPr>
            <p:cNvPr id="26" name="Freeform 586">
              <a:extLst>
                <a:ext uri="{FF2B5EF4-FFF2-40B4-BE49-F238E27FC236}">
                  <a16:creationId xmlns:a16="http://schemas.microsoft.com/office/drawing/2014/main" id="{E080D146-E01E-40B1-B40B-E55BF25D1017}"/>
                </a:ext>
              </a:extLst>
            </p:cNvPr>
            <p:cNvSpPr/>
            <p:nvPr/>
          </p:nvSpPr>
          <p:spPr>
            <a:xfrm>
              <a:off x="1529715" y="5818346"/>
              <a:ext cx="289560" cy="358140"/>
            </a:xfrm>
            <a:custGeom>
              <a:avLst/>
              <a:gdLst>
                <a:gd name="connsiteX0" fmla="*/ 0 w 289560"/>
                <a:gd name="connsiteY0" fmla="*/ 358140 h 358140"/>
                <a:gd name="connsiteX1" fmla="*/ 175260 w 289560"/>
                <a:gd name="connsiteY1" fmla="*/ 236220 h 358140"/>
                <a:gd name="connsiteX2" fmla="*/ 289560 w 289560"/>
                <a:gd name="connsiteY2" fmla="*/ 0 h 358140"/>
                <a:gd name="connsiteX3" fmla="*/ 289560 w 28956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358140">
                  <a:moveTo>
                    <a:pt x="0" y="358140"/>
                  </a:moveTo>
                  <a:cubicBezTo>
                    <a:pt x="63500" y="327025"/>
                    <a:pt x="127000" y="295910"/>
                    <a:pt x="175260" y="236220"/>
                  </a:cubicBezTo>
                  <a:cubicBezTo>
                    <a:pt x="223520" y="176530"/>
                    <a:pt x="289560" y="0"/>
                    <a:pt x="289560" y="0"/>
                  </a:cubicBezTo>
                  <a:lnTo>
                    <a:pt x="289560" y="0"/>
                  </a:lnTo>
                </a:path>
              </a:pathLst>
            </a:custGeom>
            <a:noFill/>
            <a:ln w="38100"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 587">
              <a:extLst>
                <a:ext uri="{FF2B5EF4-FFF2-40B4-BE49-F238E27FC236}">
                  <a16:creationId xmlns:a16="http://schemas.microsoft.com/office/drawing/2014/main" id="{47057BE4-3936-67F0-17D9-ECC680980428}"/>
                </a:ext>
              </a:extLst>
            </p:cNvPr>
            <p:cNvSpPr/>
            <p:nvPr/>
          </p:nvSpPr>
          <p:spPr>
            <a:xfrm>
              <a:off x="1831182" y="5524014"/>
              <a:ext cx="338137" cy="282427"/>
            </a:xfrm>
            <a:custGeom>
              <a:avLst/>
              <a:gdLst>
                <a:gd name="connsiteX0" fmla="*/ 0 w 342900"/>
                <a:gd name="connsiteY0" fmla="*/ 264021 h 286881"/>
                <a:gd name="connsiteX1" fmla="*/ 83820 w 342900"/>
                <a:gd name="connsiteY1" fmla="*/ 65901 h 286881"/>
                <a:gd name="connsiteX2" fmla="*/ 220980 w 342900"/>
                <a:gd name="connsiteY2" fmla="*/ 12561 h 286881"/>
                <a:gd name="connsiteX3" fmla="*/ 335280 w 342900"/>
                <a:gd name="connsiteY3" fmla="*/ 279261 h 286881"/>
                <a:gd name="connsiteX4" fmla="*/ 335280 w 342900"/>
                <a:gd name="connsiteY4" fmla="*/ 279261 h 286881"/>
                <a:gd name="connsiteX5" fmla="*/ 342900 w 342900"/>
                <a:gd name="connsiteY5" fmla="*/ 286881 h 286881"/>
                <a:gd name="connsiteX0" fmla="*/ 0 w 342900"/>
                <a:gd name="connsiteY0" fmla="*/ 256790 h 279650"/>
                <a:gd name="connsiteX1" fmla="*/ 69533 w 342900"/>
                <a:gd name="connsiteY1" fmla="*/ 106295 h 279650"/>
                <a:gd name="connsiteX2" fmla="*/ 220980 w 342900"/>
                <a:gd name="connsiteY2" fmla="*/ 5330 h 279650"/>
                <a:gd name="connsiteX3" fmla="*/ 335280 w 342900"/>
                <a:gd name="connsiteY3" fmla="*/ 272030 h 279650"/>
                <a:gd name="connsiteX4" fmla="*/ 335280 w 342900"/>
                <a:gd name="connsiteY4" fmla="*/ 272030 h 279650"/>
                <a:gd name="connsiteX5" fmla="*/ 342900 w 342900"/>
                <a:gd name="connsiteY5" fmla="*/ 279650 h 279650"/>
                <a:gd name="connsiteX0" fmla="*/ 0 w 342900"/>
                <a:gd name="connsiteY0" fmla="*/ 257018 h 279878"/>
                <a:gd name="connsiteX1" fmla="*/ 69533 w 342900"/>
                <a:gd name="connsiteY1" fmla="*/ 106523 h 279878"/>
                <a:gd name="connsiteX2" fmla="*/ 220980 w 342900"/>
                <a:gd name="connsiteY2" fmla="*/ 5558 h 279878"/>
                <a:gd name="connsiteX3" fmla="*/ 335280 w 342900"/>
                <a:gd name="connsiteY3" fmla="*/ 272258 h 279878"/>
                <a:gd name="connsiteX4" fmla="*/ 335280 w 342900"/>
                <a:gd name="connsiteY4" fmla="*/ 272258 h 279878"/>
                <a:gd name="connsiteX5" fmla="*/ 342900 w 342900"/>
                <a:gd name="connsiteY5" fmla="*/ 279878 h 279878"/>
                <a:gd name="connsiteX0" fmla="*/ 0 w 342900"/>
                <a:gd name="connsiteY0" fmla="*/ 261364 h 284224"/>
                <a:gd name="connsiteX1" fmla="*/ 69533 w 342900"/>
                <a:gd name="connsiteY1" fmla="*/ 110869 h 284224"/>
                <a:gd name="connsiteX2" fmla="*/ 182880 w 342900"/>
                <a:gd name="connsiteY2" fmla="*/ 5142 h 284224"/>
                <a:gd name="connsiteX3" fmla="*/ 335280 w 342900"/>
                <a:gd name="connsiteY3" fmla="*/ 276604 h 284224"/>
                <a:gd name="connsiteX4" fmla="*/ 335280 w 342900"/>
                <a:gd name="connsiteY4" fmla="*/ 276604 h 284224"/>
                <a:gd name="connsiteX5" fmla="*/ 342900 w 342900"/>
                <a:gd name="connsiteY5" fmla="*/ 284224 h 284224"/>
                <a:gd name="connsiteX0" fmla="*/ 0 w 342900"/>
                <a:gd name="connsiteY0" fmla="*/ 256246 h 279106"/>
                <a:gd name="connsiteX1" fmla="*/ 69533 w 342900"/>
                <a:gd name="connsiteY1" fmla="*/ 105751 h 279106"/>
                <a:gd name="connsiteX2" fmla="*/ 182880 w 342900"/>
                <a:gd name="connsiteY2" fmla="*/ 24 h 279106"/>
                <a:gd name="connsiteX3" fmla="*/ 335280 w 342900"/>
                <a:gd name="connsiteY3" fmla="*/ 271486 h 279106"/>
                <a:gd name="connsiteX4" fmla="*/ 335280 w 342900"/>
                <a:gd name="connsiteY4" fmla="*/ 271486 h 279106"/>
                <a:gd name="connsiteX5" fmla="*/ 342900 w 342900"/>
                <a:gd name="connsiteY5" fmla="*/ 279106 h 279106"/>
                <a:gd name="connsiteX0" fmla="*/ 0 w 342900"/>
                <a:gd name="connsiteY0" fmla="*/ 259822 h 282682"/>
                <a:gd name="connsiteX1" fmla="*/ 79058 w 342900"/>
                <a:gd name="connsiteY1" fmla="*/ 128377 h 282682"/>
                <a:gd name="connsiteX2" fmla="*/ 182880 w 342900"/>
                <a:gd name="connsiteY2" fmla="*/ 3600 h 282682"/>
                <a:gd name="connsiteX3" fmla="*/ 335280 w 342900"/>
                <a:gd name="connsiteY3" fmla="*/ 275062 h 282682"/>
                <a:gd name="connsiteX4" fmla="*/ 335280 w 342900"/>
                <a:gd name="connsiteY4" fmla="*/ 275062 h 282682"/>
                <a:gd name="connsiteX5" fmla="*/ 342900 w 342900"/>
                <a:gd name="connsiteY5" fmla="*/ 282682 h 282682"/>
                <a:gd name="connsiteX0" fmla="*/ 0 w 342900"/>
                <a:gd name="connsiteY0" fmla="*/ 259822 h 282682"/>
                <a:gd name="connsiteX1" fmla="*/ 79058 w 342900"/>
                <a:gd name="connsiteY1" fmla="*/ 128377 h 282682"/>
                <a:gd name="connsiteX2" fmla="*/ 182880 w 342900"/>
                <a:gd name="connsiteY2" fmla="*/ 3600 h 282682"/>
                <a:gd name="connsiteX3" fmla="*/ 335280 w 342900"/>
                <a:gd name="connsiteY3" fmla="*/ 275062 h 282682"/>
                <a:gd name="connsiteX4" fmla="*/ 335280 w 342900"/>
                <a:gd name="connsiteY4" fmla="*/ 275062 h 282682"/>
                <a:gd name="connsiteX5" fmla="*/ 342900 w 342900"/>
                <a:gd name="connsiteY5" fmla="*/ 282682 h 282682"/>
                <a:gd name="connsiteX0" fmla="*/ 0 w 342900"/>
                <a:gd name="connsiteY0" fmla="*/ 256246 h 279106"/>
                <a:gd name="connsiteX1" fmla="*/ 182880 w 342900"/>
                <a:gd name="connsiteY1" fmla="*/ 24 h 279106"/>
                <a:gd name="connsiteX2" fmla="*/ 335280 w 342900"/>
                <a:gd name="connsiteY2" fmla="*/ 271486 h 279106"/>
                <a:gd name="connsiteX3" fmla="*/ 335280 w 342900"/>
                <a:gd name="connsiteY3" fmla="*/ 271486 h 279106"/>
                <a:gd name="connsiteX4" fmla="*/ 342900 w 342900"/>
                <a:gd name="connsiteY4" fmla="*/ 279106 h 279106"/>
                <a:gd name="connsiteX0" fmla="*/ 0 w 338137"/>
                <a:gd name="connsiteY0" fmla="*/ 282427 h 282427"/>
                <a:gd name="connsiteX1" fmla="*/ 178117 w 338137"/>
                <a:gd name="connsiteY1" fmla="*/ 11 h 282427"/>
                <a:gd name="connsiteX2" fmla="*/ 330517 w 338137"/>
                <a:gd name="connsiteY2" fmla="*/ 271473 h 282427"/>
                <a:gd name="connsiteX3" fmla="*/ 330517 w 338137"/>
                <a:gd name="connsiteY3" fmla="*/ 271473 h 282427"/>
                <a:gd name="connsiteX4" fmla="*/ 338137 w 338137"/>
                <a:gd name="connsiteY4" fmla="*/ 279093 h 282427"/>
                <a:gd name="connsiteX0" fmla="*/ 0 w 338137"/>
                <a:gd name="connsiteY0" fmla="*/ 282427 h 282427"/>
                <a:gd name="connsiteX1" fmla="*/ 178117 w 338137"/>
                <a:gd name="connsiteY1" fmla="*/ 11 h 282427"/>
                <a:gd name="connsiteX2" fmla="*/ 330517 w 338137"/>
                <a:gd name="connsiteY2" fmla="*/ 271473 h 282427"/>
                <a:gd name="connsiteX3" fmla="*/ 330517 w 338137"/>
                <a:gd name="connsiteY3" fmla="*/ 271473 h 282427"/>
                <a:gd name="connsiteX4" fmla="*/ 338137 w 338137"/>
                <a:gd name="connsiteY4" fmla="*/ 279093 h 282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" h="282427">
                  <a:moveTo>
                    <a:pt x="0" y="282427"/>
                  </a:moveTo>
                  <a:cubicBezTo>
                    <a:pt x="33337" y="229048"/>
                    <a:pt x="123031" y="1837"/>
                    <a:pt x="178117" y="11"/>
                  </a:cubicBezTo>
                  <a:cubicBezTo>
                    <a:pt x="233203" y="-1815"/>
                    <a:pt x="305117" y="226229"/>
                    <a:pt x="330517" y="271473"/>
                  </a:cubicBezTo>
                  <a:lnTo>
                    <a:pt x="330517" y="271473"/>
                  </a:lnTo>
                  <a:lnTo>
                    <a:pt x="338137" y="279093"/>
                  </a:lnTo>
                </a:path>
              </a:pathLst>
            </a:cu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Freeform 588">
              <a:extLst>
                <a:ext uri="{FF2B5EF4-FFF2-40B4-BE49-F238E27FC236}">
                  <a16:creationId xmlns:a16="http://schemas.microsoft.com/office/drawing/2014/main" id="{02F3201C-67BE-8BCD-8C12-E20642D87B6A}"/>
                </a:ext>
              </a:extLst>
            </p:cNvPr>
            <p:cNvSpPr/>
            <p:nvPr/>
          </p:nvSpPr>
          <p:spPr>
            <a:xfrm flipH="1">
              <a:off x="2182177" y="5813584"/>
              <a:ext cx="289560" cy="358140"/>
            </a:xfrm>
            <a:custGeom>
              <a:avLst/>
              <a:gdLst>
                <a:gd name="connsiteX0" fmla="*/ 0 w 289560"/>
                <a:gd name="connsiteY0" fmla="*/ 358140 h 358140"/>
                <a:gd name="connsiteX1" fmla="*/ 175260 w 289560"/>
                <a:gd name="connsiteY1" fmla="*/ 236220 h 358140"/>
                <a:gd name="connsiteX2" fmla="*/ 289560 w 289560"/>
                <a:gd name="connsiteY2" fmla="*/ 0 h 358140"/>
                <a:gd name="connsiteX3" fmla="*/ 289560 w 28956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358140">
                  <a:moveTo>
                    <a:pt x="0" y="358140"/>
                  </a:moveTo>
                  <a:cubicBezTo>
                    <a:pt x="63500" y="327025"/>
                    <a:pt x="127000" y="295910"/>
                    <a:pt x="175260" y="236220"/>
                  </a:cubicBezTo>
                  <a:cubicBezTo>
                    <a:pt x="223520" y="176530"/>
                    <a:pt x="289560" y="0"/>
                    <a:pt x="289560" y="0"/>
                  </a:cubicBezTo>
                  <a:lnTo>
                    <a:pt x="289560" y="0"/>
                  </a:ln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98555F1-BD3E-30A8-EE7A-565918CE3E7B}"/>
                </a:ext>
              </a:extLst>
            </p:cNvPr>
            <p:cNvCxnSpPr/>
            <p:nvPr/>
          </p:nvCxnSpPr>
          <p:spPr>
            <a:xfrm>
              <a:off x="1406843" y="6199822"/>
              <a:ext cx="1348740" cy="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A4E6B103-E086-E2FD-108A-35B297562924}"/>
              </a:ext>
            </a:extLst>
          </p:cNvPr>
          <p:cNvSpPr txBox="1"/>
          <p:nvPr/>
        </p:nvSpPr>
        <p:spPr>
          <a:xfrm>
            <a:off x="1252537" y="6170295"/>
            <a:ext cx="1563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 distribution</a:t>
            </a:r>
            <a:endParaRPr lang="en-GB" sz="140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94AE1EB-E2EC-FC47-B3BC-BCA5F0BF58A0}"/>
              </a:ext>
            </a:extLst>
          </p:cNvPr>
          <p:cNvCxnSpPr/>
          <p:nvPr/>
        </p:nvCxnSpPr>
        <p:spPr>
          <a:xfrm flipV="1">
            <a:off x="2955323" y="4983784"/>
            <a:ext cx="292412" cy="256774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arrow"/>
          </a:ln>
          <a:effectLst/>
        </p:spPr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4DAC272C-9DAF-6EBF-2184-5D3313C0D4A8}"/>
              </a:ext>
            </a:extLst>
          </p:cNvPr>
          <p:cNvSpPr/>
          <p:nvPr/>
        </p:nvSpPr>
        <p:spPr>
          <a:xfrm>
            <a:off x="1521630" y="5180829"/>
            <a:ext cx="902457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A49A050-07AD-7F81-7C74-6BD5E6716275}"/>
              </a:ext>
            </a:extLst>
          </p:cNvPr>
          <p:cNvSpPr/>
          <p:nvPr/>
        </p:nvSpPr>
        <p:spPr>
          <a:xfrm>
            <a:off x="5084379" y="5181894"/>
            <a:ext cx="902457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44B3008-409B-BD6B-6606-5AB93914D309}"/>
              </a:ext>
            </a:extLst>
          </p:cNvPr>
          <p:cNvSpPr/>
          <p:nvPr/>
        </p:nvSpPr>
        <p:spPr>
          <a:xfrm>
            <a:off x="3371910" y="5175500"/>
            <a:ext cx="824493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0632DEC-5769-935E-2D47-3558B1E4C7B9}"/>
              </a:ext>
            </a:extLst>
          </p:cNvPr>
          <p:cNvSpPr txBox="1"/>
          <p:nvPr/>
        </p:nvSpPr>
        <p:spPr>
          <a:xfrm>
            <a:off x="2034161" y="1076488"/>
            <a:ext cx="1465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Target</a:t>
            </a:r>
          </a:p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at -10kV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258C5A-8BE4-15AF-5EBD-A0514384D732}"/>
              </a:ext>
            </a:extLst>
          </p:cNvPr>
          <p:cNvSpPr txBox="1"/>
          <p:nvPr/>
        </p:nvSpPr>
        <p:spPr>
          <a:xfrm rot="19056285">
            <a:off x="7097577" y="628003"/>
            <a:ext cx="985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Secondary </a:t>
            </a:r>
          </a:p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electrons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B995BA17-7472-E212-21DD-8E870AE35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645" y="0"/>
            <a:ext cx="8911687" cy="789434"/>
          </a:xfrm>
        </p:spPr>
        <p:txBody>
          <a:bodyPr/>
          <a:lstStyle/>
          <a:p>
            <a:r>
              <a:rPr lang="en-US" dirty="0"/>
              <a:t>Steering SE beam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009EB8-D22E-02D8-A93E-9BDF7A9EF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6194" y="4506148"/>
            <a:ext cx="117481" cy="17463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EC6EA67-31DD-6132-0544-CC6C3B97227D}"/>
              </a:ext>
            </a:extLst>
          </p:cNvPr>
          <p:cNvGrpSpPr/>
          <p:nvPr/>
        </p:nvGrpSpPr>
        <p:grpSpPr>
          <a:xfrm>
            <a:off x="7647067" y="752246"/>
            <a:ext cx="768497" cy="387676"/>
            <a:chOff x="4592534" y="3321609"/>
            <a:chExt cx="768497" cy="387676"/>
          </a:xfrm>
        </p:grpSpPr>
        <p:sp>
          <p:nvSpPr>
            <p:cNvPr id="12" name="Freeform 503">
              <a:extLst>
                <a:ext uri="{FF2B5EF4-FFF2-40B4-BE49-F238E27FC236}">
                  <a16:creationId xmlns:a16="http://schemas.microsoft.com/office/drawing/2014/main" id="{720D05E1-9C61-1848-52B0-1762C5431286}"/>
                </a:ext>
              </a:extLst>
            </p:cNvPr>
            <p:cNvSpPr/>
            <p:nvPr/>
          </p:nvSpPr>
          <p:spPr>
            <a:xfrm rot="19144170" flipH="1">
              <a:off x="4592534" y="3698485"/>
              <a:ext cx="350043" cy="1080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502">
              <a:extLst>
                <a:ext uri="{FF2B5EF4-FFF2-40B4-BE49-F238E27FC236}">
                  <a16:creationId xmlns:a16="http://schemas.microsoft.com/office/drawing/2014/main" id="{A834186C-FCDB-BBF3-8F0C-2E31E660DE90}"/>
                </a:ext>
              </a:extLst>
            </p:cNvPr>
            <p:cNvSpPr/>
            <p:nvPr/>
          </p:nvSpPr>
          <p:spPr>
            <a:xfrm rot="19144170">
              <a:off x="5037181" y="3321609"/>
              <a:ext cx="323850" cy="1080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ED2B3BD-5F6E-8A91-1D51-247F1FA98702}"/>
                </a:ext>
              </a:extLst>
            </p:cNvPr>
            <p:cNvSpPr/>
            <p:nvPr/>
          </p:nvSpPr>
          <p:spPr>
            <a:xfrm rot="19144170">
              <a:off x="4870806" y="3502203"/>
              <a:ext cx="240506" cy="10800"/>
            </a:xfrm>
            <a:prstGeom prst="rect">
              <a:avLst/>
            </a:prstGeom>
            <a:solidFill>
              <a:srgbClr val="FF000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9" name="Cube 118">
            <a:extLst>
              <a:ext uri="{FF2B5EF4-FFF2-40B4-BE49-F238E27FC236}">
                <a16:creationId xmlns:a16="http://schemas.microsoft.com/office/drawing/2014/main" id="{FA7EC4D4-74F4-0577-72B7-B86DED5D7DF1}"/>
              </a:ext>
            </a:extLst>
          </p:cNvPr>
          <p:cNvSpPr/>
          <p:nvPr/>
        </p:nvSpPr>
        <p:spPr>
          <a:xfrm>
            <a:off x="6320933" y="1434408"/>
            <a:ext cx="1031635" cy="1034393"/>
          </a:xfrm>
          <a:prstGeom prst="cube">
            <a:avLst>
              <a:gd name="adj" fmla="val 2723"/>
            </a:avLst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601CFA6B-3B34-8A1E-794E-315E745787CC}"/>
              </a:ext>
            </a:extLst>
          </p:cNvPr>
          <p:cNvSpPr/>
          <p:nvPr/>
        </p:nvSpPr>
        <p:spPr>
          <a:xfrm>
            <a:off x="6717983" y="1595754"/>
            <a:ext cx="457200" cy="481013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CE82957-A86F-C99E-51B5-5A481B256C24}"/>
              </a:ext>
            </a:extLst>
          </p:cNvPr>
          <p:cNvSpPr txBox="1"/>
          <p:nvPr/>
        </p:nvSpPr>
        <p:spPr>
          <a:xfrm>
            <a:off x="6306214" y="1442369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Output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collimator</a:t>
            </a:r>
          </a:p>
        </p:txBody>
      </p:sp>
      <p:sp>
        <p:nvSpPr>
          <p:cNvPr id="96" name="Explosion: 8 Points 95">
            <a:extLst>
              <a:ext uri="{FF2B5EF4-FFF2-40B4-BE49-F238E27FC236}">
                <a16:creationId xmlns:a16="http://schemas.microsoft.com/office/drawing/2014/main" id="{77C72FA6-09FE-DA52-00A2-1B59ECD5F2C3}"/>
              </a:ext>
            </a:extLst>
          </p:cNvPr>
          <p:cNvSpPr/>
          <p:nvPr/>
        </p:nvSpPr>
        <p:spPr>
          <a:xfrm>
            <a:off x="6537793" y="1869606"/>
            <a:ext cx="494804" cy="322834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73C7076E-396E-3088-DF03-1AD018102325}"/>
              </a:ext>
            </a:extLst>
          </p:cNvPr>
          <p:cNvGrpSpPr/>
          <p:nvPr/>
        </p:nvGrpSpPr>
        <p:grpSpPr>
          <a:xfrm>
            <a:off x="6630827" y="1866237"/>
            <a:ext cx="115852" cy="383065"/>
            <a:chOff x="6630827" y="1931540"/>
            <a:chExt cx="115852" cy="383065"/>
          </a:xfrm>
        </p:grpSpPr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CFE2DC92-B313-EBB2-FDCB-69CC903B160F}"/>
                </a:ext>
              </a:extLst>
            </p:cNvPr>
            <p:cNvSpPr/>
            <p:nvPr/>
          </p:nvSpPr>
          <p:spPr>
            <a:xfrm flipH="1" flipV="1">
              <a:off x="6636343" y="1952880"/>
              <a:ext cx="99762" cy="333305"/>
            </a:xfrm>
            <a:prstGeom prst="cube">
              <a:avLst>
                <a:gd name="adj" fmla="val 30415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32D150A0-C87B-0BA9-2AB3-478234D15A77}"/>
                </a:ext>
              </a:extLst>
            </p:cNvPr>
            <p:cNvSpPr/>
            <p:nvPr/>
          </p:nvSpPr>
          <p:spPr>
            <a:xfrm>
              <a:off x="6710903" y="1969337"/>
              <a:ext cx="28800" cy="345268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584A0A23-BA6A-E438-948B-7DD26E1CB822}"/>
                </a:ext>
              </a:extLst>
            </p:cNvPr>
            <p:cNvSpPr/>
            <p:nvPr/>
          </p:nvSpPr>
          <p:spPr>
            <a:xfrm>
              <a:off x="6630827" y="1931540"/>
              <a:ext cx="115852" cy="51221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DF2AA39F-F424-CF91-0606-30ABFDECD81F}"/>
                </a:ext>
              </a:extLst>
            </p:cNvPr>
            <p:cNvSpPr/>
            <p:nvPr/>
          </p:nvSpPr>
          <p:spPr>
            <a:xfrm>
              <a:off x="6675120" y="1988661"/>
              <a:ext cx="45719" cy="26908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 529">
              <a:extLst>
                <a:ext uri="{FF2B5EF4-FFF2-40B4-BE49-F238E27FC236}">
                  <a16:creationId xmlns:a16="http://schemas.microsoft.com/office/drawing/2014/main" id="{489F3A5D-4C3A-0AAC-8FE1-FF62A9562A8C}"/>
                </a:ext>
              </a:extLst>
            </p:cNvPr>
            <p:cNvSpPr/>
            <p:nvPr/>
          </p:nvSpPr>
          <p:spPr>
            <a:xfrm>
              <a:off x="6634639" y="1983899"/>
              <a:ext cx="90487" cy="307181"/>
            </a:xfrm>
            <a:custGeom>
              <a:avLst/>
              <a:gdLst>
                <a:gd name="connsiteX0" fmla="*/ 0 w 90487"/>
                <a:gd name="connsiteY0" fmla="*/ 0 h 307181"/>
                <a:gd name="connsiteX1" fmla="*/ 90487 w 90487"/>
                <a:gd name="connsiteY1" fmla="*/ 0 h 307181"/>
                <a:gd name="connsiteX2" fmla="*/ 90487 w 90487"/>
                <a:gd name="connsiteY2" fmla="*/ 273844 h 307181"/>
                <a:gd name="connsiteX3" fmla="*/ 73819 w 90487"/>
                <a:gd name="connsiteY3" fmla="*/ 307181 h 30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487" h="307181">
                  <a:moveTo>
                    <a:pt x="0" y="0"/>
                  </a:moveTo>
                  <a:lnTo>
                    <a:pt x="90487" y="0"/>
                  </a:lnTo>
                  <a:lnTo>
                    <a:pt x="90487" y="273844"/>
                  </a:lnTo>
                  <a:lnTo>
                    <a:pt x="73819" y="307181"/>
                  </a:lnTo>
                </a:path>
              </a:pathLst>
            </a:cu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00959EB-42C9-5BFD-03A1-44C5F97CA9D5}"/>
              </a:ext>
            </a:extLst>
          </p:cNvPr>
          <p:cNvGrpSpPr/>
          <p:nvPr/>
        </p:nvGrpSpPr>
        <p:grpSpPr>
          <a:xfrm>
            <a:off x="3890010" y="2581275"/>
            <a:ext cx="4545330" cy="2068829"/>
            <a:chOff x="3829050" y="2505075"/>
            <a:chExt cx="4545330" cy="2068829"/>
          </a:xfrm>
        </p:grpSpPr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5C6C0E81-6FD6-D9FA-1526-2730287B2863}"/>
                </a:ext>
              </a:extLst>
            </p:cNvPr>
            <p:cNvSpPr/>
            <p:nvPr/>
          </p:nvSpPr>
          <p:spPr>
            <a:xfrm rot="16200000" flipH="1">
              <a:off x="3274060" y="3068320"/>
              <a:ext cx="1798320" cy="675640"/>
            </a:xfrm>
            <a:prstGeom prst="parallelogram">
              <a:avLst>
                <a:gd name="adj" fmla="val 6181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6623023-6F77-1AF1-E2AD-A648265CFE12}"/>
                </a:ext>
              </a:extLst>
            </p:cNvPr>
            <p:cNvCxnSpPr/>
            <p:nvPr/>
          </p:nvCxnSpPr>
          <p:spPr>
            <a:xfrm flipV="1">
              <a:off x="3837780" y="2883694"/>
              <a:ext cx="794" cy="667093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8CD412B-A3C2-A2EC-B6D5-88D355EF9586}"/>
                </a:ext>
              </a:extLst>
            </p:cNvPr>
            <p:cNvCxnSpPr/>
            <p:nvPr/>
          </p:nvCxnSpPr>
          <p:spPr>
            <a:xfrm flipV="1">
              <a:off x="3829050" y="2505075"/>
              <a:ext cx="657225" cy="38576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BF1628E-859B-C9CB-083E-C295ACFFFCE0}"/>
                </a:ext>
              </a:extLst>
            </p:cNvPr>
            <p:cNvSpPr txBox="1"/>
            <p:nvPr/>
          </p:nvSpPr>
          <p:spPr>
            <a:xfrm>
              <a:off x="6076632" y="2684512"/>
              <a:ext cx="22977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Electrostatic plates 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*Steering scan</a:t>
              </a:r>
            </a:p>
          </p:txBody>
        </p:sp>
        <p:sp>
          <p:nvSpPr>
            <p:cNvPr id="61" name="Freeform 621">
              <a:extLst>
                <a:ext uri="{FF2B5EF4-FFF2-40B4-BE49-F238E27FC236}">
                  <a16:creationId xmlns:a16="http://schemas.microsoft.com/office/drawing/2014/main" id="{D98F8B00-1CA8-32AB-A9C8-CAAB09DF1E08}"/>
                </a:ext>
              </a:extLst>
            </p:cNvPr>
            <p:cNvSpPr/>
            <p:nvPr/>
          </p:nvSpPr>
          <p:spPr>
            <a:xfrm>
              <a:off x="5597525" y="2522219"/>
              <a:ext cx="475615" cy="2051685"/>
            </a:xfrm>
            <a:custGeom>
              <a:avLst/>
              <a:gdLst>
                <a:gd name="connsiteX0" fmla="*/ 0 w 441960"/>
                <a:gd name="connsiteY0" fmla="*/ 373380 h 2087880"/>
                <a:gd name="connsiteX1" fmla="*/ 434340 w 441960"/>
                <a:gd name="connsiteY1" fmla="*/ 0 h 2087880"/>
                <a:gd name="connsiteX2" fmla="*/ 441960 w 441960"/>
                <a:gd name="connsiteY2" fmla="*/ 1501140 h 2087880"/>
                <a:gd name="connsiteX3" fmla="*/ 0 w 441960"/>
                <a:gd name="connsiteY3" fmla="*/ 2087880 h 2087880"/>
                <a:gd name="connsiteX4" fmla="*/ 15240 w 441960"/>
                <a:gd name="connsiteY4" fmla="*/ 449580 h 2087880"/>
                <a:gd name="connsiteX0" fmla="*/ 0 w 441960"/>
                <a:gd name="connsiteY0" fmla="*/ 373380 h 2087880"/>
                <a:gd name="connsiteX1" fmla="*/ 434340 w 441960"/>
                <a:gd name="connsiteY1" fmla="*/ 0 h 2087880"/>
                <a:gd name="connsiteX2" fmla="*/ 441960 w 441960"/>
                <a:gd name="connsiteY2" fmla="*/ 1501140 h 2087880"/>
                <a:gd name="connsiteX3" fmla="*/ 0 w 441960"/>
                <a:gd name="connsiteY3" fmla="*/ 2087880 h 2087880"/>
                <a:gd name="connsiteX4" fmla="*/ 15240 w 441960"/>
                <a:gd name="connsiteY4" fmla="*/ 388620 h 2087880"/>
                <a:gd name="connsiteX0" fmla="*/ 0 w 441960"/>
                <a:gd name="connsiteY0" fmla="*/ 365760 h 2080260"/>
                <a:gd name="connsiteX1" fmla="*/ 441960 w 441960"/>
                <a:gd name="connsiteY1" fmla="*/ 0 h 2080260"/>
                <a:gd name="connsiteX2" fmla="*/ 441960 w 441960"/>
                <a:gd name="connsiteY2" fmla="*/ 1493520 h 2080260"/>
                <a:gd name="connsiteX3" fmla="*/ 0 w 441960"/>
                <a:gd name="connsiteY3" fmla="*/ 2080260 h 2080260"/>
                <a:gd name="connsiteX4" fmla="*/ 15240 w 441960"/>
                <a:gd name="connsiteY4" fmla="*/ 381000 h 2080260"/>
                <a:gd name="connsiteX0" fmla="*/ 0 w 441960"/>
                <a:gd name="connsiteY0" fmla="*/ 365760 h 2080260"/>
                <a:gd name="connsiteX1" fmla="*/ 441960 w 441960"/>
                <a:gd name="connsiteY1" fmla="*/ 0 h 2080260"/>
                <a:gd name="connsiteX2" fmla="*/ 441960 w 441960"/>
                <a:gd name="connsiteY2" fmla="*/ 1493520 h 2080260"/>
                <a:gd name="connsiteX3" fmla="*/ 0 w 441960"/>
                <a:gd name="connsiteY3" fmla="*/ 2080260 h 2080260"/>
                <a:gd name="connsiteX4" fmla="*/ 35560 w 441960"/>
                <a:gd name="connsiteY4" fmla="*/ 374650 h 2080260"/>
                <a:gd name="connsiteX0" fmla="*/ 0 w 441960"/>
                <a:gd name="connsiteY0" fmla="*/ 365760 h 2051685"/>
                <a:gd name="connsiteX1" fmla="*/ 441960 w 441960"/>
                <a:gd name="connsiteY1" fmla="*/ 0 h 2051685"/>
                <a:gd name="connsiteX2" fmla="*/ 441960 w 441960"/>
                <a:gd name="connsiteY2" fmla="*/ 1493520 h 2051685"/>
                <a:gd name="connsiteX3" fmla="*/ 27940 w 441960"/>
                <a:gd name="connsiteY3" fmla="*/ 2051685 h 2051685"/>
                <a:gd name="connsiteX4" fmla="*/ 35560 w 441960"/>
                <a:gd name="connsiteY4" fmla="*/ 374650 h 2051685"/>
                <a:gd name="connsiteX0" fmla="*/ 0 w 441960"/>
                <a:gd name="connsiteY0" fmla="*/ 365760 h 2051685"/>
                <a:gd name="connsiteX1" fmla="*/ 441960 w 441960"/>
                <a:gd name="connsiteY1" fmla="*/ 0 h 2051685"/>
                <a:gd name="connsiteX2" fmla="*/ 441960 w 441960"/>
                <a:gd name="connsiteY2" fmla="*/ 1493520 h 2051685"/>
                <a:gd name="connsiteX3" fmla="*/ 33020 w 441960"/>
                <a:gd name="connsiteY3" fmla="*/ 2051685 h 2051685"/>
                <a:gd name="connsiteX4" fmla="*/ 35560 w 441960"/>
                <a:gd name="connsiteY4" fmla="*/ 374650 h 2051685"/>
                <a:gd name="connsiteX0" fmla="*/ 5080 w 408940"/>
                <a:gd name="connsiteY0" fmla="*/ 372110 h 2051685"/>
                <a:gd name="connsiteX1" fmla="*/ 408940 w 408940"/>
                <a:gd name="connsiteY1" fmla="*/ 0 h 2051685"/>
                <a:gd name="connsiteX2" fmla="*/ 408940 w 408940"/>
                <a:gd name="connsiteY2" fmla="*/ 1493520 h 2051685"/>
                <a:gd name="connsiteX3" fmla="*/ 0 w 408940"/>
                <a:gd name="connsiteY3" fmla="*/ 2051685 h 2051685"/>
                <a:gd name="connsiteX4" fmla="*/ 2540 w 408940"/>
                <a:gd name="connsiteY4" fmla="*/ 374650 h 205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940" h="2051685">
                  <a:moveTo>
                    <a:pt x="5080" y="372110"/>
                  </a:moveTo>
                  <a:lnTo>
                    <a:pt x="408940" y="0"/>
                  </a:lnTo>
                  <a:lnTo>
                    <a:pt x="408940" y="1493520"/>
                  </a:lnTo>
                  <a:lnTo>
                    <a:pt x="0" y="2051685"/>
                  </a:lnTo>
                  <a:cubicBezTo>
                    <a:pt x="847" y="1492673"/>
                    <a:pt x="1693" y="933662"/>
                    <a:pt x="2540" y="37465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Freeform 622">
              <a:extLst>
                <a:ext uri="{FF2B5EF4-FFF2-40B4-BE49-F238E27FC236}">
                  <a16:creationId xmlns:a16="http://schemas.microsoft.com/office/drawing/2014/main" id="{6AFA40C5-C5F2-3BE9-8850-3BCF43A3F5B5}"/>
                </a:ext>
              </a:extLst>
            </p:cNvPr>
            <p:cNvSpPr/>
            <p:nvPr/>
          </p:nvSpPr>
          <p:spPr>
            <a:xfrm>
              <a:off x="5583554" y="2535236"/>
              <a:ext cx="472757" cy="2013903"/>
            </a:xfrm>
            <a:custGeom>
              <a:avLst/>
              <a:gdLst>
                <a:gd name="connsiteX0" fmla="*/ 0 w 441960"/>
                <a:gd name="connsiteY0" fmla="*/ 2072640 h 2072640"/>
                <a:gd name="connsiteX1" fmla="*/ 22860 w 441960"/>
                <a:gd name="connsiteY1" fmla="*/ 388620 h 2072640"/>
                <a:gd name="connsiteX2" fmla="*/ 441960 w 441960"/>
                <a:gd name="connsiteY2" fmla="*/ 0 h 2072640"/>
                <a:gd name="connsiteX0" fmla="*/ 0 w 441960"/>
                <a:gd name="connsiteY0" fmla="*/ 2072640 h 2072640"/>
                <a:gd name="connsiteX1" fmla="*/ 8909 w 441960"/>
                <a:gd name="connsiteY1" fmla="*/ 365620 h 2072640"/>
                <a:gd name="connsiteX2" fmla="*/ 441960 w 441960"/>
                <a:gd name="connsiteY2" fmla="*/ 0 h 2072640"/>
                <a:gd name="connsiteX0" fmla="*/ 0 w 441960"/>
                <a:gd name="connsiteY0" fmla="*/ 2072640 h 2072640"/>
                <a:gd name="connsiteX1" fmla="*/ 3329 w 441960"/>
                <a:gd name="connsiteY1" fmla="*/ 365620 h 2072640"/>
                <a:gd name="connsiteX2" fmla="*/ 441960 w 441960"/>
                <a:gd name="connsiteY2" fmla="*/ 0 h 2072640"/>
                <a:gd name="connsiteX0" fmla="*/ 0 w 441960"/>
                <a:gd name="connsiteY0" fmla="*/ 2072640 h 2072640"/>
                <a:gd name="connsiteX1" fmla="*/ 8909 w 441960"/>
                <a:gd name="connsiteY1" fmla="*/ 378763 h 2072640"/>
                <a:gd name="connsiteX2" fmla="*/ 441960 w 441960"/>
                <a:gd name="connsiteY2" fmla="*/ 0 h 2072640"/>
                <a:gd name="connsiteX0" fmla="*/ 0 w 436380"/>
                <a:gd name="connsiteY0" fmla="*/ 2079211 h 2079211"/>
                <a:gd name="connsiteX1" fmla="*/ 8909 w 436380"/>
                <a:gd name="connsiteY1" fmla="*/ 385334 h 2079211"/>
                <a:gd name="connsiteX2" fmla="*/ 436380 w 436380"/>
                <a:gd name="connsiteY2" fmla="*/ 0 h 2079211"/>
                <a:gd name="connsiteX0" fmla="*/ 0 w 415453"/>
                <a:gd name="connsiteY0" fmla="*/ 2084140 h 2084140"/>
                <a:gd name="connsiteX1" fmla="*/ 8909 w 415453"/>
                <a:gd name="connsiteY1" fmla="*/ 390263 h 2084140"/>
                <a:gd name="connsiteX2" fmla="*/ 415453 w 415453"/>
                <a:gd name="connsiteY2" fmla="*/ 0 h 2084140"/>
                <a:gd name="connsiteX0" fmla="*/ 0 w 415453"/>
                <a:gd name="connsiteY0" fmla="*/ 2084140 h 2084140"/>
                <a:gd name="connsiteX1" fmla="*/ 8909 w 415453"/>
                <a:gd name="connsiteY1" fmla="*/ 397656 h 2084140"/>
                <a:gd name="connsiteX2" fmla="*/ 415453 w 415453"/>
                <a:gd name="connsiteY2" fmla="*/ 0 h 2084140"/>
                <a:gd name="connsiteX0" fmla="*/ 0 w 415453"/>
                <a:gd name="connsiteY0" fmla="*/ 2084140 h 2084140"/>
                <a:gd name="connsiteX1" fmla="*/ 8909 w 415453"/>
                <a:gd name="connsiteY1" fmla="*/ 397656 h 2084140"/>
                <a:gd name="connsiteX2" fmla="*/ 415453 w 415453"/>
                <a:gd name="connsiteY2" fmla="*/ 0 h 2084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5453" h="2084140">
                  <a:moveTo>
                    <a:pt x="0" y="2084140"/>
                  </a:moveTo>
                  <a:cubicBezTo>
                    <a:pt x="2970" y="1515133"/>
                    <a:pt x="5939" y="966663"/>
                    <a:pt x="8909" y="397656"/>
                  </a:cubicBezTo>
                  <a:lnTo>
                    <a:pt x="415453" y="0"/>
                  </a:lnTo>
                </a:path>
              </a:pathLst>
            </a:cu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857884D3-F34C-C131-23A9-C342E6550534}"/>
              </a:ext>
            </a:extLst>
          </p:cNvPr>
          <p:cNvGrpSpPr/>
          <p:nvPr/>
        </p:nvGrpSpPr>
        <p:grpSpPr>
          <a:xfrm>
            <a:off x="6042786" y="2048400"/>
            <a:ext cx="773086" cy="526045"/>
            <a:chOff x="6042786" y="2048400"/>
            <a:chExt cx="773086" cy="526045"/>
          </a:xfrm>
        </p:grpSpPr>
        <p:sp>
          <p:nvSpPr>
            <p:cNvPr id="10" name="Freeform 537">
              <a:extLst>
                <a:ext uri="{FF2B5EF4-FFF2-40B4-BE49-F238E27FC236}">
                  <a16:creationId xmlns:a16="http://schemas.microsoft.com/office/drawing/2014/main" id="{9541736E-DC7B-E58F-578A-BF47B10643D2}"/>
                </a:ext>
              </a:extLst>
            </p:cNvPr>
            <p:cNvSpPr/>
            <p:nvPr/>
          </p:nvSpPr>
          <p:spPr>
            <a:xfrm rot="19144170" flipH="1">
              <a:off x="6042786" y="2430965"/>
              <a:ext cx="350043" cy="14348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E615D29-93A7-33FA-C1B2-1CE5BE779EA6}"/>
                </a:ext>
              </a:extLst>
            </p:cNvPr>
            <p:cNvSpPr/>
            <p:nvPr/>
          </p:nvSpPr>
          <p:spPr>
            <a:xfrm rot="19144170">
              <a:off x="6324589" y="2231714"/>
              <a:ext cx="240506" cy="14416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 530">
              <a:extLst>
                <a:ext uri="{FF2B5EF4-FFF2-40B4-BE49-F238E27FC236}">
                  <a16:creationId xmlns:a16="http://schemas.microsoft.com/office/drawing/2014/main" id="{D8A24CAE-F09E-D37E-82A6-3EF35F745BA3}"/>
                </a:ext>
              </a:extLst>
            </p:cNvPr>
            <p:cNvSpPr/>
            <p:nvPr/>
          </p:nvSpPr>
          <p:spPr>
            <a:xfrm rot="19144170">
              <a:off x="6492022" y="2048400"/>
              <a:ext cx="323850" cy="14434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8" name="Cube 77">
            <a:extLst>
              <a:ext uri="{FF2B5EF4-FFF2-40B4-BE49-F238E27FC236}">
                <a16:creationId xmlns:a16="http://schemas.microsoft.com/office/drawing/2014/main" id="{CDF27C50-F9CA-F543-F0D5-2B46BF08414A}"/>
              </a:ext>
            </a:extLst>
          </p:cNvPr>
          <p:cNvSpPr/>
          <p:nvPr/>
        </p:nvSpPr>
        <p:spPr>
          <a:xfrm>
            <a:off x="2626305" y="3573780"/>
            <a:ext cx="2123658" cy="2129336"/>
          </a:xfrm>
          <a:prstGeom prst="cube">
            <a:avLst>
              <a:gd name="adj" fmla="val 2723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Cube 78">
            <a:extLst>
              <a:ext uri="{FF2B5EF4-FFF2-40B4-BE49-F238E27FC236}">
                <a16:creationId xmlns:a16="http://schemas.microsoft.com/office/drawing/2014/main" id="{37E8FA72-A4AC-988C-4EAC-531FBA0E412A}"/>
              </a:ext>
            </a:extLst>
          </p:cNvPr>
          <p:cNvSpPr/>
          <p:nvPr/>
        </p:nvSpPr>
        <p:spPr>
          <a:xfrm flipH="1" flipV="1">
            <a:off x="3573622" y="4374410"/>
            <a:ext cx="205363" cy="686120"/>
          </a:xfrm>
          <a:prstGeom prst="cube">
            <a:avLst>
              <a:gd name="adj" fmla="val 30415"/>
            </a:avLst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D9A61CC-3CEC-A721-5B72-8F292CD7AA56}"/>
              </a:ext>
            </a:extLst>
          </p:cNvPr>
          <p:cNvSpPr/>
          <p:nvPr/>
        </p:nvSpPr>
        <p:spPr>
          <a:xfrm>
            <a:off x="3562267" y="3761161"/>
            <a:ext cx="238486" cy="674763"/>
          </a:xfrm>
          <a:prstGeom prst="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44A89E0-9079-45FF-5F10-90C37B4D36A6}"/>
              </a:ext>
            </a:extLst>
          </p:cNvPr>
          <p:cNvSpPr txBox="1"/>
          <p:nvPr/>
        </p:nvSpPr>
        <p:spPr>
          <a:xfrm>
            <a:off x="2957040" y="3603620"/>
            <a:ext cx="1351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Input collimator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57A29A2-A63D-0397-999F-D9905DE9769E}"/>
              </a:ext>
            </a:extLst>
          </p:cNvPr>
          <p:cNvGrpSpPr/>
          <p:nvPr/>
        </p:nvGrpSpPr>
        <p:grpSpPr>
          <a:xfrm>
            <a:off x="2787698" y="1022411"/>
            <a:ext cx="172057" cy="5585513"/>
            <a:chOff x="1812131" y="428625"/>
            <a:chExt cx="142876" cy="2145982"/>
          </a:xfrm>
          <a:gradFill flip="none" rotWithShape="1">
            <a:gsLst>
              <a:gs pos="52000">
                <a:schemeClr val="tx1">
                  <a:lumMod val="65000"/>
                  <a:lumOff val="35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25952D0-4FE4-09CA-CFA3-3D3863C72829}"/>
                </a:ext>
              </a:extLst>
            </p:cNvPr>
            <p:cNvSpPr/>
            <p:nvPr/>
          </p:nvSpPr>
          <p:spPr>
            <a:xfrm>
              <a:off x="1814513" y="2528888"/>
              <a:ext cx="138112" cy="45719"/>
            </a:xfrm>
            <a:prstGeom prst="ellips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07C60C5-B09C-EF42-1014-46A3345C1D07}"/>
                </a:ext>
              </a:extLst>
            </p:cNvPr>
            <p:cNvSpPr/>
            <p:nvPr/>
          </p:nvSpPr>
          <p:spPr>
            <a:xfrm>
              <a:off x="1816895" y="461963"/>
              <a:ext cx="135730" cy="2090737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281EDC5-D5E7-3F2B-3319-E26BC091A15E}"/>
                </a:ext>
              </a:extLst>
            </p:cNvPr>
            <p:cNvSpPr/>
            <p:nvPr/>
          </p:nvSpPr>
          <p:spPr>
            <a:xfrm>
              <a:off x="1814513" y="428625"/>
              <a:ext cx="138112" cy="45719"/>
            </a:xfrm>
            <a:prstGeom prst="ellips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616F345-A589-C849-925D-84E3E5957F02}"/>
                </a:ext>
              </a:extLst>
            </p:cNvPr>
            <p:cNvCxnSpPr/>
            <p:nvPr/>
          </p:nvCxnSpPr>
          <p:spPr>
            <a:xfrm>
              <a:off x="1812131" y="447675"/>
              <a:ext cx="0" cy="2093119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7E7A38B-8679-6607-588F-7DBB65657ED0}"/>
                </a:ext>
              </a:extLst>
            </p:cNvPr>
            <p:cNvCxnSpPr/>
            <p:nvPr/>
          </p:nvCxnSpPr>
          <p:spPr>
            <a:xfrm>
              <a:off x="1955007" y="452438"/>
              <a:ext cx="0" cy="2093119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5EEF2CE-2FBA-CFA7-A1FD-1CC13BC59F99}"/>
              </a:ext>
            </a:extLst>
          </p:cNvPr>
          <p:cNvGrpSpPr/>
          <p:nvPr/>
        </p:nvGrpSpPr>
        <p:grpSpPr>
          <a:xfrm rot="19144170">
            <a:off x="3220633" y="4716704"/>
            <a:ext cx="595312" cy="63769"/>
            <a:chOff x="5072062" y="5343524"/>
            <a:chExt cx="595312" cy="157164"/>
          </a:xfrm>
        </p:grpSpPr>
        <p:sp>
          <p:nvSpPr>
            <p:cNvPr id="71" name="Freeform 512">
              <a:extLst>
                <a:ext uri="{FF2B5EF4-FFF2-40B4-BE49-F238E27FC236}">
                  <a16:creationId xmlns:a16="http://schemas.microsoft.com/office/drawing/2014/main" id="{0729282E-9FF6-3A9B-919F-354B0DC1E7EC}"/>
                </a:ext>
              </a:extLst>
            </p:cNvPr>
            <p:cNvSpPr/>
            <p:nvPr/>
          </p:nvSpPr>
          <p:spPr>
            <a:xfrm flipH="1">
              <a:off x="5072062" y="5343526"/>
              <a:ext cx="350043" cy="15716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1BA28AD-E054-A46A-7D47-AF3C9006986E}"/>
                </a:ext>
              </a:extLst>
            </p:cNvPr>
            <p:cNvSpPr/>
            <p:nvPr/>
          </p:nvSpPr>
          <p:spPr>
            <a:xfrm>
              <a:off x="5426868" y="5343524"/>
              <a:ext cx="240506" cy="15716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E83D856F-A0E5-7F1C-5B43-2ADB46BAAD0E}"/>
              </a:ext>
            </a:extLst>
          </p:cNvPr>
          <p:cNvSpPr/>
          <p:nvPr/>
        </p:nvSpPr>
        <p:spPr>
          <a:xfrm>
            <a:off x="3722204" y="4232455"/>
            <a:ext cx="238486" cy="891481"/>
          </a:xfrm>
          <a:prstGeom prst="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80EE09F-D2B2-DEB8-1561-C457930E3383}"/>
              </a:ext>
            </a:extLst>
          </p:cNvPr>
          <p:cNvCxnSpPr/>
          <p:nvPr/>
        </p:nvCxnSpPr>
        <p:spPr>
          <a:xfrm>
            <a:off x="1220998" y="5256325"/>
            <a:ext cx="5475618" cy="0"/>
          </a:xfrm>
          <a:prstGeom prst="line">
            <a:avLst/>
          </a:prstGeom>
          <a:noFill/>
          <a:ln w="38100" cap="flat" cmpd="sng" algn="ctr">
            <a:solidFill>
              <a:srgbClr val="E7E6E6">
                <a:lumMod val="50000"/>
              </a:srgbClr>
            </a:solidFill>
            <a:prstDash val="lgDash"/>
            <a:miter lim="800000"/>
            <a:tailEnd type="arrow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4358F30-3D32-50AE-F0BD-2DA972A5DA54}"/>
              </a:ext>
            </a:extLst>
          </p:cNvPr>
          <p:cNvCxnSpPr/>
          <p:nvPr/>
        </p:nvCxnSpPr>
        <p:spPr>
          <a:xfrm flipV="1">
            <a:off x="2982338" y="4952904"/>
            <a:ext cx="292412" cy="256774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arrow"/>
          </a:ln>
          <a:effectLst/>
        </p:spPr>
      </p:cxn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3AF9F2D-6CF3-399B-5B6E-A1904E35C620}"/>
              </a:ext>
            </a:extLst>
          </p:cNvPr>
          <p:cNvGrpSpPr/>
          <p:nvPr/>
        </p:nvGrpSpPr>
        <p:grpSpPr>
          <a:xfrm>
            <a:off x="7552679" y="724365"/>
            <a:ext cx="768498" cy="412877"/>
            <a:chOff x="4600789" y="3318528"/>
            <a:chExt cx="768498" cy="412877"/>
          </a:xfrm>
        </p:grpSpPr>
        <p:sp>
          <p:nvSpPr>
            <p:cNvPr id="90" name="Freeform 503">
              <a:extLst>
                <a:ext uri="{FF2B5EF4-FFF2-40B4-BE49-F238E27FC236}">
                  <a16:creationId xmlns:a16="http://schemas.microsoft.com/office/drawing/2014/main" id="{C93615B7-0B32-885A-14FB-A6E0860623B8}"/>
                </a:ext>
              </a:extLst>
            </p:cNvPr>
            <p:cNvSpPr/>
            <p:nvPr/>
          </p:nvSpPr>
          <p:spPr>
            <a:xfrm rot="19144170" flipH="1">
              <a:off x="4600789" y="3695405"/>
              <a:ext cx="350043" cy="3600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 502">
              <a:extLst>
                <a:ext uri="{FF2B5EF4-FFF2-40B4-BE49-F238E27FC236}">
                  <a16:creationId xmlns:a16="http://schemas.microsoft.com/office/drawing/2014/main" id="{CAB94C70-ABC3-C9C9-10C7-29DCCB990720}"/>
                </a:ext>
              </a:extLst>
            </p:cNvPr>
            <p:cNvSpPr/>
            <p:nvPr/>
          </p:nvSpPr>
          <p:spPr>
            <a:xfrm rot="19144170">
              <a:off x="5045437" y="3318528"/>
              <a:ext cx="323850" cy="3600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8591A299-DBD6-B653-D29E-C39FA35A0900}"/>
                </a:ext>
              </a:extLst>
            </p:cNvPr>
            <p:cNvSpPr/>
            <p:nvPr/>
          </p:nvSpPr>
          <p:spPr>
            <a:xfrm rot="19144170">
              <a:off x="4879061" y="3499123"/>
              <a:ext cx="240506" cy="36000"/>
            </a:xfrm>
            <a:prstGeom prst="rect">
              <a:avLst/>
            </a:prstGeom>
            <a:solidFill>
              <a:srgbClr val="FF000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17331F5-FC31-D42D-6508-480A80EAC640}"/>
              </a:ext>
            </a:extLst>
          </p:cNvPr>
          <p:cNvGrpSpPr/>
          <p:nvPr/>
        </p:nvGrpSpPr>
        <p:grpSpPr>
          <a:xfrm>
            <a:off x="1515209" y="5054175"/>
            <a:ext cx="4469609" cy="373238"/>
            <a:chOff x="1519235" y="5336381"/>
            <a:chExt cx="4469609" cy="16430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4B4E2A4-E333-28EC-695B-A63AE40837AA}"/>
                </a:ext>
              </a:extLst>
            </p:cNvPr>
            <p:cNvGrpSpPr/>
            <p:nvPr/>
          </p:nvGrpSpPr>
          <p:grpSpPr>
            <a:xfrm>
              <a:off x="5074443" y="5343525"/>
              <a:ext cx="914401" cy="157163"/>
              <a:chOff x="5072062" y="5343525"/>
              <a:chExt cx="914401" cy="157163"/>
            </a:xfrm>
          </p:grpSpPr>
          <p:sp>
            <p:nvSpPr>
              <p:cNvPr id="46" name="Freeform 555">
                <a:extLst>
                  <a:ext uri="{FF2B5EF4-FFF2-40B4-BE49-F238E27FC236}">
                    <a16:creationId xmlns:a16="http://schemas.microsoft.com/office/drawing/2014/main" id="{29A1E3CC-38BD-0EF4-EFD9-88C5A4474E09}"/>
                  </a:ext>
                </a:extLst>
              </p:cNvPr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556">
                <a:extLst>
                  <a:ext uri="{FF2B5EF4-FFF2-40B4-BE49-F238E27FC236}">
                    <a16:creationId xmlns:a16="http://schemas.microsoft.com/office/drawing/2014/main" id="{80B25AC3-8369-CD4A-802C-91FB8A9567DD}"/>
                  </a:ext>
                </a:extLst>
              </p:cNvPr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792033FB-DED4-FB00-99E4-FFCB6120D124}"/>
                  </a:ext>
                </a:extLst>
              </p:cNvPr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F45B733-02CC-038F-47AA-E9D5482304EB}"/>
                </a:ext>
              </a:extLst>
            </p:cNvPr>
            <p:cNvGrpSpPr/>
            <p:nvPr/>
          </p:nvGrpSpPr>
          <p:grpSpPr>
            <a:xfrm>
              <a:off x="3321842" y="5336381"/>
              <a:ext cx="914401" cy="157163"/>
              <a:chOff x="5072062" y="5343525"/>
              <a:chExt cx="914401" cy="157163"/>
            </a:xfrm>
          </p:grpSpPr>
          <p:sp>
            <p:nvSpPr>
              <p:cNvPr id="43" name="Freeform 552">
                <a:extLst>
                  <a:ext uri="{FF2B5EF4-FFF2-40B4-BE49-F238E27FC236}">
                    <a16:creationId xmlns:a16="http://schemas.microsoft.com/office/drawing/2014/main" id="{FDB11113-EE88-2D06-F884-9BE590AC95FE}"/>
                  </a:ext>
                </a:extLst>
              </p:cNvPr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Freeform 553">
                <a:extLst>
                  <a:ext uri="{FF2B5EF4-FFF2-40B4-BE49-F238E27FC236}">
                    <a16:creationId xmlns:a16="http://schemas.microsoft.com/office/drawing/2014/main" id="{CF986848-6C3E-F37D-9050-9CB961C9DA3D}"/>
                  </a:ext>
                </a:extLst>
              </p:cNvPr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4037666-5731-E50C-DD7F-500F0FC8DE7C}"/>
                  </a:ext>
                </a:extLst>
              </p:cNvPr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C30F44-6654-2826-1D6B-51CC79CE763D}"/>
                </a:ext>
              </a:extLst>
            </p:cNvPr>
            <p:cNvGrpSpPr/>
            <p:nvPr/>
          </p:nvGrpSpPr>
          <p:grpSpPr>
            <a:xfrm>
              <a:off x="1519235" y="5341143"/>
              <a:ext cx="914401" cy="157163"/>
              <a:chOff x="5072062" y="5343525"/>
              <a:chExt cx="914401" cy="157163"/>
            </a:xfrm>
          </p:grpSpPr>
          <p:sp>
            <p:nvSpPr>
              <p:cNvPr id="40" name="Freeform 549">
                <a:extLst>
                  <a:ext uri="{FF2B5EF4-FFF2-40B4-BE49-F238E27FC236}">
                    <a16:creationId xmlns:a16="http://schemas.microsoft.com/office/drawing/2014/main" id="{3E81C772-BFD8-054F-B903-D0512731A33D}"/>
                  </a:ext>
                </a:extLst>
              </p:cNvPr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reeform 550">
                <a:extLst>
                  <a:ext uri="{FF2B5EF4-FFF2-40B4-BE49-F238E27FC236}">
                    <a16:creationId xmlns:a16="http://schemas.microsoft.com/office/drawing/2014/main" id="{81398AB7-C074-9C7E-1E4A-A7E35517698B}"/>
                  </a:ext>
                </a:extLst>
              </p:cNvPr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7BCD929-B23B-61C3-249E-349CDC79964A}"/>
                  </a:ext>
                </a:extLst>
              </p:cNvPr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D764775-6A5A-B921-469F-36F561671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173588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1.85185E-6 L -0.0013 -0.006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3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96296E-6 L -0.00507 -0.004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2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2.96296E-6 L -0.00794 -0.002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" y="-1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4.81481E-6 L -0.00885 0.0002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Freeform 559"/>
          <p:cNvSpPr/>
          <p:nvPr/>
        </p:nvSpPr>
        <p:spPr>
          <a:xfrm rot="19144170">
            <a:off x="3694897" y="4421679"/>
            <a:ext cx="323850" cy="63769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8" name="Group 627"/>
          <p:cNvGrpSpPr/>
          <p:nvPr/>
        </p:nvGrpSpPr>
        <p:grpSpPr>
          <a:xfrm>
            <a:off x="3890010" y="2581275"/>
            <a:ext cx="4545330" cy="2068829"/>
            <a:chOff x="3829050" y="2505075"/>
            <a:chExt cx="4545330" cy="2068829"/>
          </a:xfrm>
        </p:grpSpPr>
        <p:sp>
          <p:nvSpPr>
            <p:cNvPr id="595" name="Parallelogram 594"/>
            <p:cNvSpPr/>
            <p:nvPr/>
          </p:nvSpPr>
          <p:spPr>
            <a:xfrm rot="16200000" flipH="1">
              <a:off x="3274060" y="3068320"/>
              <a:ext cx="1798320" cy="675640"/>
            </a:xfrm>
            <a:prstGeom prst="parallelogram">
              <a:avLst>
                <a:gd name="adj" fmla="val 6181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4" name="Straight Connector 603"/>
            <p:cNvCxnSpPr/>
            <p:nvPr/>
          </p:nvCxnSpPr>
          <p:spPr>
            <a:xfrm flipV="1">
              <a:off x="3837780" y="2883694"/>
              <a:ext cx="794" cy="667093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Straight Connector 605"/>
            <p:cNvCxnSpPr/>
            <p:nvPr/>
          </p:nvCxnSpPr>
          <p:spPr>
            <a:xfrm flipV="1">
              <a:off x="3829050" y="2505075"/>
              <a:ext cx="657225" cy="38576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4" name="TextBox 613"/>
            <p:cNvSpPr txBox="1"/>
            <p:nvPr/>
          </p:nvSpPr>
          <p:spPr>
            <a:xfrm>
              <a:off x="6076632" y="2684512"/>
              <a:ext cx="229774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Electrostatic plates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lvl="0" defTabSz="914400"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</a:rPr>
                <a:t>*</a:t>
              </a:r>
              <a:r>
                <a:rPr lang="en-GB" sz="1600" kern="0" dirty="0">
                  <a:latin typeface="Calibri" panose="020F0502020204030204"/>
                </a:rPr>
                <a:t>Steering scan</a:t>
              </a:r>
              <a:endParaRPr kumimoji="0" lang="en-GB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</a:endParaRPr>
            </a:p>
            <a:p>
              <a:pPr lvl="0" defTabSz="914400"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*Focusing</a:t>
              </a:r>
            </a:p>
            <a:p>
              <a:pPr lvl="0" defTabSz="914400"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 </a:t>
              </a:r>
              <a:r>
                <a:rPr lang="en-GB" sz="1600" kern="0" dirty="0">
                  <a:solidFill>
                    <a:srgbClr val="FF0000"/>
                  </a:solidFill>
                  <a:latin typeface="Calibri" panose="020F0502020204030204"/>
                </a:rPr>
                <a:t> 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22" name="Freeform 621"/>
            <p:cNvSpPr/>
            <p:nvPr/>
          </p:nvSpPr>
          <p:spPr>
            <a:xfrm>
              <a:off x="5597525" y="2522219"/>
              <a:ext cx="475615" cy="2051685"/>
            </a:xfrm>
            <a:custGeom>
              <a:avLst/>
              <a:gdLst>
                <a:gd name="connsiteX0" fmla="*/ 0 w 441960"/>
                <a:gd name="connsiteY0" fmla="*/ 373380 h 2087880"/>
                <a:gd name="connsiteX1" fmla="*/ 434340 w 441960"/>
                <a:gd name="connsiteY1" fmla="*/ 0 h 2087880"/>
                <a:gd name="connsiteX2" fmla="*/ 441960 w 441960"/>
                <a:gd name="connsiteY2" fmla="*/ 1501140 h 2087880"/>
                <a:gd name="connsiteX3" fmla="*/ 0 w 441960"/>
                <a:gd name="connsiteY3" fmla="*/ 2087880 h 2087880"/>
                <a:gd name="connsiteX4" fmla="*/ 15240 w 441960"/>
                <a:gd name="connsiteY4" fmla="*/ 449580 h 2087880"/>
                <a:gd name="connsiteX0" fmla="*/ 0 w 441960"/>
                <a:gd name="connsiteY0" fmla="*/ 373380 h 2087880"/>
                <a:gd name="connsiteX1" fmla="*/ 434340 w 441960"/>
                <a:gd name="connsiteY1" fmla="*/ 0 h 2087880"/>
                <a:gd name="connsiteX2" fmla="*/ 441960 w 441960"/>
                <a:gd name="connsiteY2" fmla="*/ 1501140 h 2087880"/>
                <a:gd name="connsiteX3" fmla="*/ 0 w 441960"/>
                <a:gd name="connsiteY3" fmla="*/ 2087880 h 2087880"/>
                <a:gd name="connsiteX4" fmla="*/ 15240 w 441960"/>
                <a:gd name="connsiteY4" fmla="*/ 388620 h 2087880"/>
                <a:gd name="connsiteX0" fmla="*/ 0 w 441960"/>
                <a:gd name="connsiteY0" fmla="*/ 365760 h 2080260"/>
                <a:gd name="connsiteX1" fmla="*/ 441960 w 441960"/>
                <a:gd name="connsiteY1" fmla="*/ 0 h 2080260"/>
                <a:gd name="connsiteX2" fmla="*/ 441960 w 441960"/>
                <a:gd name="connsiteY2" fmla="*/ 1493520 h 2080260"/>
                <a:gd name="connsiteX3" fmla="*/ 0 w 441960"/>
                <a:gd name="connsiteY3" fmla="*/ 2080260 h 2080260"/>
                <a:gd name="connsiteX4" fmla="*/ 15240 w 441960"/>
                <a:gd name="connsiteY4" fmla="*/ 381000 h 2080260"/>
                <a:gd name="connsiteX0" fmla="*/ 0 w 441960"/>
                <a:gd name="connsiteY0" fmla="*/ 365760 h 2080260"/>
                <a:gd name="connsiteX1" fmla="*/ 441960 w 441960"/>
                <a:gd name="connsiteY1" fmla="*/ 0 h 2080260"/>
                <a:gd name="connsiteX2" fmla="*/ 441960 w 441960"/>
                <a:gd name="connsiteY2" fmla="*/ 1493520 h 2080260"/>
                <a:gd name="connsiteX3" fmla="*/ 0 w 441960"/>
                <a:gd name="connsiteY3" fmla="*/ 2080260 h 2080260"/>
                <a:gd name="connsiteX4" fmla="*/ 35560 w 441960"/>
                <a:gd name="connsiteY4" fmla="*/ 374650 h 2080260"/>
                <a:gd name="connsiteX0" fmla="*/ 0 w 441960"/>
                <a:gd name="connsiteY0" fmla="*/ 365760 h 2051685"/>
                <a:gd name="connsiteX1" fmla="*/ 441960 w 441960"/>
                <a:gd name="connsiteY1" fmla="*/ 0 h 2051685"/>
                <a:gd name="connsiteX2" fmla="*/ 441960 w 441960"/>
                <a:gd name="connsiteY2" fmla="*/ 1493520 h 2051685"/>
                <a:gd name="connsiteX3" fmla="*/ 27940 w 441960"/>
                <a:gd name="connsiteY3" fmla="*/ 2051685 h 2051685"/>
                <a:gd name="connsiteX4" fmla="*/ 35560 w 441960"/>
                <a:gd name="connsiteY4" fmla="*/ 374650 h 2051685"/>
                <a:gd name="connsiteX0" fmla="*/ 0 w 441960"/>
                <a:gd name="connsiteY0" fmla="*/ 365760 h 2051685"/>
                <a:gd name="connsiteX1" fmla="*/ 441960 w 441960"/>
                <a:gd name="connsiteY1" fmla="*/ 0 h 2051685"/>
                <a:gd name="connsiteX2" fmla="*/ 441960 w 441960"/>
                <a:gd name="connsiteY2" fmla="*/ 1493520 h 2051685"/>
                <a:gd name="connsiteX3" fmla="*/ 33020 w 441960"/>
                <a:gd name="connsiteY3" fmla="*/ 2051685 h 2051685"/>
                <a:gd name="connsiteX4" fmla="*/ 35560 w 441960"/>
                <a:gd name="connsiteY4" fmla="*/ 374650 h 2051685"/>
                <a:gd name="connsiteX0" fmla="*/ 5080 w 408940"/>
                <a:gd name="connsiteY0" fmla="*/ 372110 h 2051685"/>
                <a:gd name="connsiteX1" fmla="*/ 408940 w 408940"/>
                <a:gd name="connsiteY1" fmla="*/ 0 h 2051685"/>
                <a:gd name="connsiteX2" fmla="*/ 408940 w 408940"/>
                <a:gd name="connsiteY2" fmla="*/ 1493520 h 2051685"/>
                <a:gd name="connsiteX3" fmla="*/ 0 w 408940"/>
                <a:gd name="connsiteY3" fmla="*/ 2051685 h 2051685"/>
                <a:gd name="connsiteX4" fmla="*/ 2540 w 408940"/>
                <a:gd name="connsiteY4" fmla="*/ 374650 h 205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940" h="2051685">
                  <a:moveTo>
                    <a:pt x="5080" y="372110"/>
                  </a:moveTo>
                  <a:lnTo>
                    <a:pt x="408940" y="0"/>
                  </a:lnTo>
                  <a:lnTo>
                    <a:pt x="408940" y="1493520"/>
                  </a:lnTo>
                  <a:lnTo>
                    <a:pt x="0" y="2051685"/>
                  </a:lnTo>
                  <a:cubicBezTo>
                    <a:pt x="847" y="1492673"/>
                    <a:pt x="1693" y="933662"/>
                    <a:pt x="2540" y="37465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3" name="Freeform 622"/>
            <p:cNvSpPr/>
            <p:nvPr/>
          </p:nvSpPr>
          <p:spPr>
            <a:xfrm>
              <a:off x="5583554" y="2535236"/>
              <a:ext cx="472757" cy="2013903"/>
            </a:xfrm>
            <a:custGeom>
              <a:avLst/>
              <a:gdLst>
                <a:gd name="connsiteX0" fmla="*/ 0 w 441960"/>
                <a:gd name="connsiteY0" fmla="*/ 2072640 h 2072640"/>
                <a:gd name="connsiteX1" fmla="*/ 22860 w 441960"/>
                <a:gd name="connsiteY1" fmla="*/ 388620 h 2072640"/>
                <a:gd name="connsiteX2" fmla="*/ 441960 w 441960"/>
                <a:gd name="connsiteY2" fmla="*/ 0 h 2072640"/>
                <a:gd name="connsiteX0" fmla="*/ 0 w 441960"/>
                <a:gd name="connsiteY0" fmla="*/ 2072640 h 2072640"/>
                <a:gd name="connsiteX1" fmla="*/ 8909 w 441960"/>
                <a:gd name="connsiteY1" fmla="*/ 365620 h 2072640"/>
                <a:gd name="connsiteX2" fmla="*/ 441960 w 441960"/>
                <a:gd name="connsiteY2" fmla="*/ 0 h 2072640"/>
                <a:gd name="connsiteX0" fmla="*/ 0 w 441960"/>
                <a:gd name="connsiteY0" fmla="*/ 2072640 h 2072640"/>
                <a:gd name="connsiteX1" fmla="*/ 3329 w 441960"/>
                <a:gd name="connsiteY1" fmla="*/ 365620 h 2072640"/>
                <a:gd name="connsiteX2" fmla="*/ 441960 w 441960"/>
                <a:gd name="connsiteY2" fmla="*/ 0 h 2072640"/>
                <a:gd name="connsiteX0" fmla="*/ 0 w 441960"/>
                <a:gd name="connsiteY0" fmla="*/ 2072640 h 2072640"/>
                <a:gd name="connsiteX1" fmla="*/ 8909 w 441960"/>
                <a:gd name="connsiteY1" fmla="*/ 378763 h 2072640"/>
                <a:gd name="connsiteX2" fmla="*/ 441960 w 441960"/>
                <a:gd name="connsiteY2" fmla="*/ 0 h 2072640"/>
                <a:gd name="connsiteX0" fmla="*/ 0 w 436380"/>
                <a:gd name="connsiteY0" fmla="*/ 2079211 h 2079211"/>
                <a:gd name="connsiteX1" fmla="*/ 8909 w 436380"/>
                <a:gd name="connsiteY1" fmla="*/ 385334 h 2079211"/>
                <a:gd name="connsiteX2" fmla="*/ 436380 w 436380"/>
                <a:gd name="connsiteY2" fmla="*/ 0 h 2079211"/>
                <a:gd name="connsiteX0" fmla="*/ 0 w 415453"/>
                <a:gd name="connsiteY0" fmla="*/ 2084140 h 2084140"/>
                <a:gd name="connsiteX1" fmla="*/ 8909 w 415453"/>
                <a:gd name="connsiteY1" fmla="*/ 390263 h 2084140"/>
                <a:gd name="connsiteX2" fmla="*/ 415453 w 415453"/>
                <a:gd name="connsiteY2" fmla="*/ 0 h 2084140"/>
                <a:gd name="connsiteX0" fmla="*/ 0 w 415453"/>
                <a:gd name="connsiteY0" fmla="*/ 2084140 h 2084140"/>
                <a:gd name="connsiteX1" fmla="*/ 8909 w 415453"/>
                <a:gd name="connsiteY1" fmla="*/ 397656 h 2084140"/>
                <a:gd name="connsiteX2" fmla="*/ 415453 w 415453"/>
                <a:gd name="connsiteY2" fmla="*/ 0 h 2084140"/>
                <a:gd name="connsiteX0" fmla="*/ 0 w 415453"/>
                <a:gd name="connsiteY0" fmla="*/ 2084140 h 2084140"/>
                <a:gd name="connsiteX1" fmla="*/ 8909 w 415453"/>
                <a:gd name="connsiteY1" fmla="*/ 397656 h 2084140"/>
                <a:gd name="connsiteX2" fmla="*/ 415453 w 415453"/>
                <a:gd name="connsiteY2" fmla="*/ 0 h 2084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5453" h="2084140">
                  <a:moveTo>
                    <a:pt x="0" y="2084140"/>
                  </a:moveTo>
                  <a:cubicBezTo>
                    <a:pt x="2970" y="1515133"/>
                    <a:pt x="5939" y="966663"/>
                    <a:pt x="8909" y="397656"/>
                  </a:cubicBezTo>
                  <a:lnTo>
                    <a:pt x="415453" y="0"/>
                  </a:lnTo>
                </a:path>
              </a:pathLst>
            </a:cu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12</a:t>
            </a:fld>
            <a:endParaRPr lang="en-GB"/>
          </a:p>
        </p:txBody>
      </p:sp>
      <p:sp>
        <p:nvSpPr>
          <p:cNvPr id="498" name="TextBox 497"/>
          <p:cNvSpPr txBox="1"/>
          <p:nvPr/>
        </p:nvSpPr>
        <p:spPr>
          <a:xfrm>
            <a:off x="3769997" y="5490150"/>
            <a:ext cx="3824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H- bunches </a:t>
            </a:r>
          </a:p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Bunching frequency </a:t>
            </a:r>
            <a:r>
              <a:rPr lang="en-GB" sz="2000" i="1" dirty="0" err="1">
                <a:solidFill>
                  <a:prstClr val="black"/>
                </a:solidFill>
                <a:latin typeface="Calibri" panose="020F0502020204030204"/>
              </a:rPr>
              <a:t>f</a:t>
            </a:r>
            <a:r>
              <a:rPr lang="en-GB" sz="2000" i="1" baseline="-25000" dirty="0" err="1">
                <a:solidFill>
                  <a:prstClr val="black"/>
                </a:solidFill>
                <a:latin typeface="Calibri" panose="020F0502020204030204"/>
              </a:rPr>
              <a:t>RF</a:t>
            </a:r>
            <a:r>
              <a:rPr lang="en-GB" sz="2000" i="1" baseline="-25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= 352 MHz</a:t>
            </a:r>
          </a:p>
        </p:txBody>
      </p:sp>
      <p:grpSp>
        <p:nvGrpSpPr>
          <p:cNvPr id="590" name="Group 589"/>
          <p:cNvGrpSpPr/>
          <p:nvPr/>
        </p:nvGrpSpPr>
        <p:grpSpPr>
          <a:xfrm>
            <a:off x="1390175" y="5490677"/>
            <a:ext cx="1348740" cy="675808"/>
            <a:chOff x="1406843" y="5524014"/>
            <a:chExt cx="1348740" cy="675808"/>
          </a:xfrm>
        </p:grpSpPr>
        <p:sp>
          <p:nvSpPr>
            <p:cNvPr id="587" name="Freeform 586"/>
            <p:cNvSpPr/>
            <p:nvPr/>
          </p:nvSpPr>
          <p:spPr>
            <a:xfrm>
              <a:off x="1529715" y="5818346"/>
              <a:ext cx="289560" cy="358140"/>
            </a:xfrm>
            <a:custGeom>
              <a:avLst/>
              <a:gdLst>
                <a:gd name="connsiteX0" fmla="*/ 0 w 289560"/>
                <a:gd name="connsiteY0" fmla="*/ 358140 h 358140"/>
                <a:gd name="connsiteX1" fmla="*/ 175260 w 289560"/>
                <a:gd name="connsiteY1" fmla="*/ 236220 h 358140"/>
                <a:gd name="connsiteX2" fmla="*/ 289560 w 289560"/>
                <a:gd name="connsiteY2" fmla="*/ 0 h 358140"/>
                <a:gd name="connsiteX3" fmla="*/ 289560 w 28956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358140">
                  <a:moveTo>
                    <a:pt x="0" y="358140"/>
                  </a:moveTo>
                  <a:cubicBezTo>
                    <a:pt x="63500" y="327025"/>
                    <a:pt x="127000" y="295910"/>
                    <a:pt x="175260" y="236220"/>
                  </a:cubicBezTo>
                  <a:cubicBezTo>
                    <a:pt x="223520" y="176530"/>
                    <a:pt x="289560" y="0"/>
                    <a:pt x="289560" y="0"/>
                  </a:cubicBezTo>
                  <a:lnTo>
                    <a:pt x="289560" y="0"/>
                  </a:lnTo>
                </a:path>
              </a:pathLst>
            </a:custGeom>
            <a:noFill/>
            <a:ln w="38100"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8" name="Freeform 587"/>
            <p:cNvSpPr/>
            <p:nvPr/>
          </p:nvSpPr>
          <p:spPr>
            <a:xfrm>
              <a:off x="1831182" y="5524014"/>
              <a:ext cx="338137" cy="282427"/>
            </a:xfrm>
            <a:custGeom>
              <a:avLst/>
              <a:gdLst>
                <a:gd name="connsiteX0" fmla="*/ 0 w 342900"/>
                <a:gd name="connsiteY0" fmla="*/ 264021 h 286881"/>
                <a:gd name="connsiteX1" fmla="*/ 83820 w 342900"/>
                <a:gd name="connsiteY1" fmla="*/ 65901 h 286881"/>
                <a:gd name="connsiteX2" fmla="*/ 220980 w 342900"/>
                <a:gd name="connsiteY2" fmla="*/ 12561 h 286881"/>
                <a:gd name="connsiteX3" fmla="*/ 335280 w 342900"/>
                <a:gd name="connsiteY3" fmla="*/ 279261 h 286881"/>
                <a:gd name="connsiteX4" fmla="*/ 335280 w 342900"/>
                <a:gd name="connsiteY4" fmla="*/ 279261 h 286881"/>
                <a:gd name="connsiteX5" fmla="*/ 342900 w 342900"/>
                <a:gd name="connsiteY5" fmla="*/ 286881 h 286881"/>
                <a:gd name="connsiteX0" fmla="*/ 0 w 342900"/>
                <a:gd name="connsiteY0" fmla="*/ 256790 h 279650"/>
                <a:gd name="connsiteX1" fmla="*/ 69533 w 342900"/>
                <a:gd name="connsiteY1" fmla="*/ 106295 h 279650"/>
                <a:gd name="connsiteX2" fmla="*/ 220980 w 342900"/>
                <a:gd name="connsiteY2" fmla="*/ 5330 h 279650"/>
                <a:gd name="connsiteX3" fmla="*/ 335280 w 342900"/>
                <a:gd name="connsiteY3" fmla="*/ 272030 h 279650"/>
                <a:gd name="connsiteX4" fmla="*/ 335280 w 342900"/>
                <a:gd name="connsiteY4" fmla="*/ 272030 h 279650"/>
                <a:gd name="connsiteX5" fmla="*/ 342900 w 342900"/>
                <a:gd name="connsiteY5" fmla="*/ 279650 h 279650"/>
                <a:gd name="connsiteX0" fmla="*/ 0 w 342900"/>
                <a:gd name="connsiteY0" fmla="*/ 257018 h 279878"/>
                <a:gd name="connsiteX1" fmla="*/ 69533 w 342900"/>
                <a:gd name="connsiteY1" fmla="*/ 106523 h 279878"/>
                <a:gd name="connsiteX2" fmla="*/ 220980 w 342900"/>
                <a:gd name="connsiteY2" fmla="*/ 5558 h 279878"/>
                <a:gd name="connsiteX3" fmla="*/ 335280 w 342900"/>
                <a:gd name="connsiteY3" fmla="*/ 272258 h 279878"/>
                <a:gd name="connsiteX4" fmla="*/ 335280 w 342900"/>
                <a:gd name="connsiteY4" fmla="*/ 272258 h 279878"/>
                <a:gd name="connsiteX5" fmla="*/ 342900 w 342900"/>
                <a:gd name="connsiteY5" fmla="*/ 279878 h 279878"/>
                <a:gd name="connsiteX0" fmla="*/ 0 w 342900"/>
                <a:gd name="connsiteY0" fmla="*/ 261364 h 284224"/>
                <a:gd name="connsiteX1" fmla="*/ 69533 w 342900"/>
                <a:gd name="connsiteY1" fmla="*/ 110869 h 284224"/>
                <a:gd name="connsiteX2" fmla="*/ 182880 w 342900"/>
                <a:gd name="connsiteY2" fmla="*/ 5142 h 284224"/>
                <a:gd name="connsiteX3" fmla="*/ 335280 w 342900"/>
                <a:gd name="connsiteY3" fmla="*/ 276604 h 284224"/>
                <a:gd name="connsiteX4" fmla="*/ 335280 w 342900"/>
                <a:gd name="connsiteY4" fmla="*/ 276604 h 284224"/>
                <a:gd name="connsiteX5" fmla="*/ 342900 w 342900"/>
                <a:gd name="connsiteY5" fmla="*/ 284224 h 284224"/>
                <a:gd name="connsiteX0" fmla="*/ 0 w 342900"/>
                <a:gd name="connsiteY0" fmla="*/ 256246 h 279106"/>
                <a:gd name="connsiteX1" fmla="*/ 69533 w 342900"/>
                <a:gd name="connsiteY1" fmla="*/ 105751 h 279106"/>
                <a:gd name="connsiteX2" fmla="*/ 182880 w 342900"/>
                <a:gd name="connsiteY2" fmla="*/ 24 h 279106"/>
                <a:gd name="connsiteX3" fmla="*/ 335280 w 342900"/>
                <a:gd name="connsiteY3" fmla="*/ 271486 h 279106"/>
                <a:gd name="connsiteX4" fmla="*/ 335280 w 342900"/>
                <a:gd name="connsiteY4" fmla="*/ 271486 h 279106"/>
                <a:gd name="connsiteX5" fmla="*/ 342900 w 342900"/>
                <a:gd name="connsiteY5" fmla="*/ 279106 h 279106"/>
                <a:gd name="connsiteX0" fmla="*/ 0 w 342900"/>
                <a:gd name="connsiteY0" fmla="*/ 259822 h 282682"/>
                <a:gd name="connsiteX1" fmla="*/ 79058 w 342900"/>
                <a:gd name="connsiteY1" fmla="*/ 128377 h 282682"/>
                <a:gd name="connsiteX2" fmla="*/ 182880 w 342900"/>
                <a:gd name="connsiteY2" fmla="*/ 3600 h 282682"/>
                <a:gd name="connsiteX3" fmla="*/ 335280 w 342900"/>
                <a:gd name="connsiteY3" fmla="*/ 275062 h 282682"/>
                <a:gd name="connsiteX4" fmla="*/ 335280 w 342900"/>
                <a:gd name="connsiteY4" fmla="*/ 275062 h 282682"/>
                <a:gd name="connsiteX5" fmla="*/ 342900 w 342900"/>
                <a:gd name="connsiteY5" fmla="*/ 282682 h 282682"/>
                <a:gd name="connsiteX0" fmla="*/ 0 w 342900"/>
                <a:gd name="connsiteY0" fmla="*/ 259822 h 282682"/>
                <a:gd name="connsiteX1" fmla="*/ 79058 w 342900"/>
                <a:gd name="connsiteY1" fmla="*/ 128377 h 282682"/>
                <a:gd name="connsiteX2" fmla="*/ 182880 w 342900"/>
                <a:gd name="connsiteY2" fmla="*/ 3600 h 282682"/>
                <a:gd name="connsiteX3" fmla="*/ 335280 w 342900"/>
                <a:gd name="connsiteY3" fmla="*/ 275062 h 282682"/>
                <a:gd name="connsiteX4" fmla="*/ 335280 w 342900"/>
                <a:gd name="connsiteY4" fmla="*/ 275062 h 282682"/>
                <a:gd name="connsiteX5" fmla="*/ 342900 w 342900"/>
                <a:gd name="connsiteY5" fmla="*/ 282682 h 282682"/>
                <a:gd name="connsiteX0" fmla="*/ 0 w 342900"/>
                <a:gd name="connsiteY0" fmla="*/ 256246 h 279106"/>
                <a:gd name="connsiteX1" fmla="*/ 182880 w 342900"/>
                <a:gd name="connsiteY1" fmla="*/ 24 h 279106"/>
                <a:gd name="connsiteX2" fmla="*/ 335280 w 342900"/>
                <a:gd name="connsiteY2" fmla="*/ 271486 h 279106"/>
                <a:gd name="connsiteX3" fmla="*/ 335280 w 342900"/>
                <a:gd name="connsiteY3" fmla="*/ 271486 h 279106"/>
                <a:gd name="connsiteX4" fmla="*/ 342900 w 342900"/>
                <a:gd name="connsiteY4" fmla="*/ 279106 h 279106"/>
                <a:gd name="connsiteX0" fmla="*/ 0 w 338137"/>
                <a:gd name="connsiteY0" fmla="*/ 282427 h 282427"/>
                <a:gd name="connsiteX1" fmla="*/ 178117 w 338137"/>
                <a:gd name="connsiteY1" fmla="*/ 11 h 282427"/>
                <a:gd name="connsiteX2" fmla="*/ 330517 w 338137"/>
                <a:gd name="connsiteY2" fmla="*/ 271473 h 282427"/>
                <a:gd name="connsiteX3" fmla="*/ 330517 w 338137"/>
                <a:gd name="connsiteY3" fmla="*/ 271473 h 282427"/>
                <a:gd name="connsiteX4" fmla="*/ 338137 w 338137"/>
                <a:gd name="connsiteY4" fmla="*/ 279093 h 282427"/>
                <a:gd name="connsiteX0" fmla="*/ 0 w 338137"/>
                <a:gd name="connsiteY0" fmla="*/ 282427 h 282427"/>
                <a:gd name="connsiteX1" fmla="*/ 178117 w 338137"/>
                <a:gd name="connsiteY1" fmla="*/ 11 h 282427"/>
                <a:gd name="connsiteX2" fmla="*/ 330517 w 338137"/>
                <a:gd name="connsiteY2" fmla="*/ 271473 h 282427"/>
                <a:gd name="connsiteX3" fmla="*/ 330517 w 338137"/>
                <a:gd name="connsiteY3" fmla="*/ 271473 h 282427"/>
                <a:gd name="connsiteX4" fmla="*/ 338137 w 338137"/>
                <a:gd name="connsiteY4" fmla="*/ 279093 h 282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" h="282427">
                  <a:moveTo>
                    <a:pt x="0" y="282427"/>
                  </a:moveTo>
                  <a:cubicBezTo>
                    <a:pt x="33337" y="229048"/>
                    <a:pt x="123031" y="1837"/>
                    <a:pt x="178117" y="11"/>
                  </a:cubicBezTo>
                  <a:cubicBezTo>
                    <a:pt x="233203" y="-1815"/>
                    <a:pt x="305117" y="226229"/>
                    <a:pt x="330517" y="271473"/>
                  </a:cubicBezTo>
                  <a:lnTo>
                    <a:pt x="330517" y="271473"/>
                  </a:lnTo>
                  <a:lnTo>
                    <a:pt x="338137" y="279093"/>
                  </a:lnTo>
                </a:path>
              </a:pathLst>
            </a:cu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9" name="Freeform 588"/>
            <p:cNvSpPr/>
            <p:nvPr/>
          </p:nvSpPr>
          <p:spPr>
            <a:xfrm flipH="1">
              <a:off x="2182177" y="5813584"/>
              <a:ext cx="289560" cy="358140"/>
            </a:xfrm>
            <a:custGeom>
              <a:avLst/>
              <a:gdLst>
                <a:gd name="connsiteX0" fmla="*/ 0 w 289560"/>
                <a:gd name="connsiteY0" fmla="*/ 358140 h 358140"/>
                <a:gd name="connsiteX1" fmla="*/ 175260 w 289560"/>
                <a:gd name="connsiteY1" fmla="*/ 236220 h 358140"/>
                <a:gd name="connsiteX2" fmla="*/ 289560 w 289560"/>
                <a:gd name="connsiteY2" fmla="*/ 0 h 358140"/>
                <a:gd name="connsiteX3" fmla="*/ 289560 w 28956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358140">
                  <a:moveTo>
                    <a:pt x="0" y="358140"/>
                  </a:moveTo>
                  <a:cubicBezTo>
                    <a:pt x="63500" y="327025"/>
                    <a:pt x="127000" y="295910"/>
                    <a:pt x="175260" y="236220"/>
                  </a:cubicBezTo>
                  <a:cubicBezTo>
                    <a:pt x="223520" y="176530"/>
                    <a:pt x="289560" y="0"/>
                    <a:pt x="289560" y="0"/>
                  </a:cubicBezTo>
                  <a:lnTo>
                    <a:pt x="289560" y="0"/>
                  </a:ln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83" name="Straight Connector 582"/>
            <p:cNvCxnSpPr/>
            <p:nvPr/>
          </p:nvCxnSpPr>
          <p:spPr>
            <a:xfrm>
              <a:off x="1406843" y="6199822"/>
              <a:ext cx="1348740" cy="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1" name="TextBox 590"/>
          <p:cNvSpPr txBox="1"/>
          <p:nvPr/>
        </p:nvSpPr>
        <p:spPr>
          <a:xfrm>
            <a:off x="1252537" y="6170295"/>
            <a:ext cx="1563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 distribution</a:t>
            </a:r>
            <a:endParaRPr lang="en-GB" sz="1400"/>
          </a:p>
        </p:txBody>
      </p:sp>
      <p:grpSp>
        <p:nvGrpSpPr>
          <p:cNvPr id="502" name="Group 501"/>
          <p:cNvGrpSpPr/>
          <p:nvPr/>
        </p:nvGrpSpPr>
        <p:grpSpPr>
          <a:xfrm rot="19144170">
            <a:off x="4495081" y="3491086"/>
            <a:ext cx="914401" cy="63780"/>
            <a:chOff x="5072062" y="5343507"/>
            <a:chExt cx="914401" cy="157190"/>
          </a:xfrm>
        </p:grpSpPr>
        <p:sp>
          <p:nvSpPr>
            <p:cNvPr id="503" name="Freeform 502"/>
            <p:cNvSpPr/>
            <p:nvPr/>
          </p:nvSpPr>
          <p:spPr>
            <a:xfrm>
              <a:off x="5662613" y="5343507"/>
              <a:ext cx="323850" cy="15716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4" name="Freeform 503"/>
            <p:cNvSpPr/>
            <p:nvPr/>
          </p:nvSpPr>
          <p:spPr>
            <a:xfrm flipH="1">
              <a:off x="5072062" y="5343534"/>
              <a:ext cx="350043" cy="157163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5" name="Rectangle 504"/>
            <p:cNvSpPr/>
            <p:nvPr/>
          </p:nvSpPr>
          <p:spPr>
            <a:xfrm>
              <a:off x="5426869" y="5343527"/>
              <a:ext cx="240506" cy="15716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06" name="Group 505"/>
          <p:cNvGrpSpPr/>
          <p:nvPr/>
        </p:nvGrpSpPr>
        <p:grpSpPr>
          <a:xfrm>
            <a:off x="2626305" y="3573780"/>
            <a:ext cx="2123658" cy="2129336"/>
            <a:chOff x="2071787" y="3529712"/>
            <a:chExt cx="2391508" cy="2397902"/>
          </a:xfrm>
        </p:grpSpPr>
        <p:sp>
          <p:nvSpPr>
            <p:cNvPr id="507" name="Cube 506"/>
            <p:cNvSpPr/>
            <p:nvPr/>
          </p:nvSpPr>
          <p:spPr>
            <a:xfrm>
              <a:off x="2071787" y="3529712"/>
              <a:ext cx="2391508" cy="2397902"/>
            </a:xfrm>
            <a:prstGeom prst="cube">
              <a:avLst>
                <a:gd name="adj" fmla="val 2723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8" name="Cube 507"/>
            <p:cNvSpPr/>
            <p:nvPr/>
          </p:nvSpPr>
          <p:spPr>
            <a:xfrm flipH="1" flipV="1">
              <a:off x="3138586" y="4431323"/>
              <a:ext cx="231265" cy="772658"/>
            </a:xfrm>
            <a:prstGeom prst="cube">
              <a:avLst>
                <a:gd name="adj" fmla="val 30415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9" name="Rectangle 508"/>
            <p:cNvSpPr/>
            <p:nvPr/>
          </p:nvSpPr>
          <p:spPr>
            <a:xfrm>
              <a:off x="3305908" y="4271463"/>
              <a:ext cx="268565" cy="100392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0" name="Rectangle 509"/>
            <p:cNvSpPr/>
            <p:nvPr/>
          </p:nvSpPr>
          <p:spPr>
            <a:xfrm>
              <a:off x="3125799" y="3740727"/>
              <a:ext cx="268565" cy="75986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511" name="Straight Connector 510"/>
          <p:cNvCxnSpPr/>
          <p:nvPr/>
        </p:nvCxnSpPr>
        <p:spPr>
          <a:xfrm flipV="1">
            <a:off x="2955323" y="4983784"/>
            <a:ext cx="292412" cy="256774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arrow"/>
          </a:ln>
          <a:effectLst/>
        </p:spPr>
      </p:cxnSp>
      <p:grpSp>
        <p:nvGrpSpPr>
          <p:cNvPr id="512" name="Group 511"/>
          <p:cNvGrpSpPr/>
          <p:nvPr/>
        </p:nvGrpSpPr>
        <p:grpSpPr>
          <a:xfrm rot="19144170">
            <a:off x="3210648" y="4727013"/>
            <a:ext cx="595312" cy="63769"/>
            <a:chOff x="5072062" y="5343524"/>
            <a:chExt cx="595312" cy="157164"/>
          </a:xfrm>
        </p:grpSpPr>
        <p:sp>
          <p:nvSpPr>
            <p:cNvPr id="513" name="Freeform 512"/>
            <p:cNvSpPr/>
            <p:nvPr/>
          </p:nvSpPr>
          <p:spPr>
            <a:xfrm flipH="1">
              <a:off x="5072062" y="5343526"/>
              <a:ext cx="350043" cy="15716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4" name="Rectangle 513"/>
            <p:cNvSpPr/>
            <p:nvPr/>
          </p:nvSpPr>
          <p:spPr>
            <a:xfrm>
              <a:off x="5426868" y="5343524"/>
              <a:ext cx="240506" cy="15716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59" name="TextBox 558"/>
          <p:cNvSpPr txBox="1"/>
          <p:nvPr/>
        </p:nvSpPr>
        <p:spPr>
          <a:xfrm>
            <a:off x="2957040" y="3603620"/>
            <a:ext cx="1351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Input collimator</a:t>
            </a:r>
          </a:p>
        </p:txBody>
      </p:sp>
      <p:grpSp>
        <p:nvGrpSpPr>
          <p:cNvPr id="515" name="Group 514"/>
          <p:cNvGrpSpPr/>
          <p:nvPr/>
        </p:nvGrpSpPr>
        <p:grpSpPr>
          <a:xfrm>
            <a:off x="2787698" y="1022411"/>
            <a:ext cx="172057" cy="5585513"/>
            <a:chOff x="1812131" y="428625"/>
            <a:chExt cx="142876" cy="2145982"/>
          </a:xfrm>
          <a:gradFill flip="none" rotWithShape="1">
            <a:gsLst>
              <a:gs pos="52000">
                <a:schemeClr val="tx1">
                  <a:lumMod val="65000"/>
                  <a:lumOff val="35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516" name="Oval 515"/>
            <p:cNvSpPr/>
            <p:nvPr/>
          </p:nvSpPr>
          <p:spPr>
            <a:xfrm>
              <a:off x="1814513" y="2528888"/>
              <a:ext cx="138112" cy="45719"/>
            </a:xfrm>
            <a:prstGeom prst="ellips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7" name="Rectangle 516"/>
            <p:cNvSpPr/>
            <p:nvPr/>
          </p:nvSpPr>
          <p:spPr>
            <a:xfrm>
              <a:off x="1816895" y="461963"/>
              <a:ext cx="135730" cy="2090737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8" name="Oval 517"/>
            <p:cNvSpPr/>
            <p:nvPr/>
          </p:nvSpPr>
          <p:spPr>
            <a:xfrm>
              <a:off x="1814513" y="428625"/>
              <a:ext cx="138112" cy="45719"/>
            </a:xfrm>
            <a:prstGeom prst="ellips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19" name="Straight Connector 518"/>
            <p:cNvCxnSpPr/>
            <p:nvPr/>
          </p:nvCxnSpPr>
          <p:spPr>
            <a:xfrm>
              <a:off x="1812131" y="447675"/>
              <a:ext cx="0" cy="2093119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20" name="Straight Connector 519"/>
            <p:cNvCxnSpPr/>
            <p:nvPr/>
          </p:nvCxnSpPr>
          <p:spPr>
            <a:xfrm>
              <a:off x="1955007" y="452438"/>
              <a:ext cx="0" cy="2093119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521" name="Straight Connector 520"/>
          <p:cNvCxnSpPr/>
          <p:nvPr/>
        </p:nvCxnSpPr>
        <p:spPr>
          <a:xfrm>
            <a:off x="1220998" y="5256325"/>
            <a:ext cx="5475618" cy="0"/>
          </a:xfrm>
          <a:prstGeom prst="line">
            <a:avLst/>
          </a:prstGeom>
          <a:noFill/>
          <a:ln w="38100" cap="flat" cmpd="sng" algn="ctr">
            <a:solidFill>
              <a:srgbClr val="E7E6E6">
                <a:lumMod val="50000"/>
              </a:srgbClr>
            </a:solidFill>
            <a:prstDash val="lgDash"/>
            <a:miter lim="800000"/>
            <a:tailEnd type="arrow"/>
          </a:ln>
          <a:effectLst/>
        </p:spPr>
      </p:cxnSp>
      <p:sp>
        <p:nvSpPr>
          <p:cNvPr id="545" name="Oval 544"/>
          <p:cNvSpPr/>
          <p:nvPr/>
        </p:nvSpPr>
        <p:spPr>
          <a:xfrm>
            <a:off x="1521630" y="5180829"/>
            <a:ext cx="902457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7" name="Oval 496"/>
          <p:cNvSpPr/>
          <p:nvPr/>
        </p:nvSpPr>
        <p:spPr>
          <a:xfrm>
            <a:off x="5084379" y="5181894"/>
            <a:ext cx="902457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4" name="Oval 543"/>
          <p:cNvSpPr/>
          <p:nvPr/>
        </p:nvSpPr>
        <p:spPr>
          <a:xfrm>
            <a:off x="3371910" y="5175500"/>
            <a:ext cx="824493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46" name="Group 545"/>
          <p:cNvGrpSpPr/>
          <p:nvPr/>
        </p:nvGrpSpPr>
        <p:grpSpPr>
          <a:xfrm>
            <a:off x="1515209" y="5054175"/>
            <a:ext cx="4469609" cy="373238"/>
            <a:chOff x="1519235" y="5336381"/>
            <a:chExt cx="4469609" cy="164307"/>
          </a:xfrm>
        </p:grpSpPr>
        <p:grpSp>
          <p:nvGrpSpPr>
            <p:cNvPr id="547" name="Group 546"/>
            <p:cNvGrpSpPr/>
            <p:nvPr/>
          </p:nvGrpSpPr>
          <p:grpSpPr>
            <a:xfrm>
              <a:off x="5074443" y="5343525"/>
              <a:ext cx="914401" cy="157163"/>
              <a:chOff x="5072062" y="5343525"/>
              <a:chExt cx="914401" cy="157163"/>
            </a:xfrm>
          </p:grpSpPr>
          <p:sp>
            <p:nvSpPr>
              <p:cNvPr id="556" name="Freeform 555"/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7" name="Freeform 556"/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8" name="Rectangle 557"/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48" name="Group 547"/>
            <p:cNvGrpSpPr/>
            <p:nvPr/>
          </p:nvGrpSpPr>
          <p:grpSpPr>
            <a:xfrm>
              <a:off x="3321842" y="5336381"/>
              <a:ext cx="914401" cy="157163"/>
              <a:chOff x="5072062" y="5343525"/>
              <a:chExt cx="914401" cy="157163"/>
            </a:xfrm>
          </p:grpSpPr>
          <p:sp>
            <p:nvSpPr>
              <p:cNvPr id="553" name="Freeform 552"/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4" name="Freeform 553"/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5" name="Rectangle 554"/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49" name="Group 548"/>
            <p:cNvGrpSpPr/>
            <p:nvPr/>
          </p:nvGrpSpPr>
          <p:grpSpPr>
            <a:xfrm>
              <a:off x="1519235" y="5341143"/>
              <a:ext cx="914401" cy="157163"/>
              <a:chOff x="5072062" y="5343525"/>
              <a:chExt cx="914401" cy="157163"/>
            </a:xfrm>
          </p:grpSpPr>
          <p:sp>
            <p:nvSpPr>
              <p:cNvPr id="550" name="Freeform 549"/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1" name="Freeform 550"/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2" name="Rectangle 551"/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32335D2D-1C5C-C915-E979-BA883B198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645" y="0"/>
            <a:ext cx="8911687" cy="789434"/>
          </a:xfrm>
        </p:spPr>
        <p:txBody>
          <a:bodyPr/>
          <a:lstStyle/>
          <a:p>
            <a:r>
              <a:rPr lang="en-US" dirty="0"/>
              <a:t>Focusing SE</a:t>
            </a:r>
            <a:endParaRPr lang="en-GB" dirty="0"/>
          </a:p>
        </p:txBody>
      </p:sp>
      <p:sp>
        <p:nvSpPr>
          <p:cNvPr id="467" name="TextBox 466">
            <a:extLst>
              <a:ext uri="{FF2B5EF4-FFF2-40B4-BE49-F238E27FC236}">
                <a16:creationId xmlns:a16="http://schemas.microsoft.com/office/drawing/2014/main" id="{B1E4C67B-665A-7E18-2724-2909FCCA5515}"/>
              </a:ext>
            </a:extLst>
          </p:cNvPr>
          <p:cNvSpPr txBox="1"/>
          <p:nvPr/>
        </p:nvSpPr>
        <p:spPr>
          <a:xfrm>
            <a:off x="2034161" y="1076488"/>
            <a:ext cx="1465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Target</a:t>
            </a:r>
          </a:p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at -10kV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8D366BD-43EE-7B01-AF5F-7ADCF492E68E}"/>
              </a:ext>
            </a:extLst>
          </p:cNvPr>
          <p:cNvGrpSpPr/>
          <p:nvPr/>
        </p:nvGrpSpPr>
        <p:grpSpPr>
          <a:xfrm>
            <a:off x="7243693" y="119248"/>
            <a:ext cx="1541128" cy="677538"/>
            <a:chOff x="6615540" y="313205"/>
            <a:chExt cx="1541128" cy="67753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66D57DC-76F3-7893-A6B0-3C9DEC93DB74}"/>
                </a:ext>
              </a:extLst>
            </p:cNvPr>
            <p:cNvGrpSpPr/>
            <p:nvPr/>
          </p:nvGrpSpPr>
          <p:grpSpPr>
            <a:xfrm>
              <a:off x="7470511" y="558345"/>
              <a:ext cx="479016" cy="432398"/>
              <a:chOff x="7330018" y="772658"/>
              <a:chExt cx="479016" cy="432398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2E3452D3-FC31-939C-7B44-59CF05C16B49}"/>
                  </a:ext>
                </a:extLst>
              </p:cNvPr>
              <p:cNvGrpSpPr/>
              <p:nvPr/>
            </p:nvGrpSpPr>
            <p:grpSpPr>
              <a:xfrm>
                <a:off x="7330018" y="772658"/>
                <a:ext cx="479016" cy="432398"/>
                <a:chOff x="6088039" y="1010316"/>
                <a:chExt cx="479016" cy="432398"/>
              </a:xfrm>
            </p:grpSpPr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C7D23B64-3D4D-1BC7-CCB6-674ED7B7732E}"/>
                    </a:ext>
                  </a:extLst>
                </p:cNvPr>
                <p:cNvSpPr/>
                <p:nvPr/>
              </p:nvSpPr>
              <p:spPr>
                <a:xfrm>
                  <a:off x="6183390" y="1010316"/>
                  <a:ext cx="383665" cy="37087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C378ECE3-5423-22B4-C9DB-AE5279448ED5}"/>
                    </a:ext>
                  </a:extLst>
                </p:cNvPr>
                <p:cNvCxnSpPr/>
                <p:nvPr/>
              </p:nvCxnSpPr>
              <p:spPr>
                <a:xfrm flipV="1">
                  <a:off x="6191851" y="1028912"/>
                  <a:ext cx="90588" cy="56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AC05E6C8-BA3B-F8AA-73B7-9ED554DCB6FA}"/>
                    </a:ext>
                  </a:extLst>
                </p:cNvPr>
                <p:cNvCxnSpPr/>
                <p:nvPr/>
              </p:nvCxnSpPr>
              <p:spPr>
                <a:xfrm flipV="1">
                  <a:off x="6410926" y="1340856"/>
                  <a:ext cx="90588" cy="56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C7B30D6C-9A27-9761-C1E3-772A26E1A8E2}"/>
                    </a:ext>
                  </a:extLst>
                </p:cNvPr>
                <p:cNvSpPr/>
                <p:nvPr/>
              </p:nvSpPr>
              <p:spPr>
                <a:xfrm>
                  <a:off x="6088039" y="1064417"/>
                  <a:ext cx="391342" cy="378297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A4610EE-F188-0D3D-440D-B1A9E8916D5B}"/>
                  </a:ext>
                </a:extLst>
              </p:cNvPr>
              <p:cNvSpPr/>
              <p:nvPr/>
            </p:nvSpPr>
            <p:spPr>
              <a:xfrm>
                <a:off x="7404814" y="959644"/>
                <a:ext cx="239872" cy="12382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51797E2-2B4F-1B4B-2561-56F8DD503D89}"/>
                </a:ext>
              </a:extLst>
            </p:cNvPr>
            <p:cNvSpPr txBox="1"/>
            <p:nvPr/>
          </p:nvSpPr>
          <p:spPr>
            <a:xfrm>
              <a:off x="6615540" y="313205"/>
              <a:ext cx="1541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Electron multiplier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6B6916C-D02B-E8C3-D0E1-9D10A4D7124C}"/>
              </a:ext>
            </a:extLst>
          </p:cNvPr>
          <p:cNvSpPr txBox="1"/>
          <p:nvPr/>
        </p:nvSpPr>
        <p:spPr>
          <a:xfrm rot="19056285">
            <a:off x="7097577" y="628003"/>
            <a:ext cx="985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Secondary </a:t>
            </a:r>
          </a:p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electrons</a:t>
            </a:r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E01E863C-3508-A43D-2341-EB4327EA98F7}"/>
              </a:ext>
            </a:extLst>
          </p:cNvPr>
          <p:cNvSpPr/>
          <p:nvPr/>
        </p:nvSpPr>
        <p:spPr>
          <a:xfrm>
            <a:off x="6320933" y="1434408"/>
            <a:ext cx="1031635" cy="1034393"/>
          </a:xfrm>
          <a:prstGeom prst="cube">
            <a:avLst>
              <a:gd name="adj" fmla="val 2723"/>
            </a:avLst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04C097-E39B-15BA-09AE-DD6DF9208017}"/>
              </a:ext>
            </a:extLst>
          </p:cNvPr>
          <p:cNvSpPr/>
          <p:nvPr/>
        </p:nvSpPr>
        <p:spPr>
          <a:xfrm>
            <a:off x="6717983" y="1595754"/>
            <a:ext cx="457200" cy="481013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A89D53-8DC3-FFE4-4988-D1D3353D6A99}"/>
              </a:ext>
            </a:extLst>
          </p:cNvPr>
          <p:cNvSpPr txBox="1"/>
          <p:nvPr/>
        </p:nvSpPr>
        <p:spPr>
          <a:xfrm>
            <a:off x="6306214" y="1442369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Output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collimator</a:t>
            </a:r>
          </a:p>
        </p:txBody>
      </p:sp>
      <p:sp>
        <p:nvSpPr>
          <p:cNvPr id="22" name="Explosion: 8 Points 21">
            <a:extLst>
              <a:ext uri="{FF2B5EF4-FFF2-40B4-BE49-F238E27FC236}">
                <a16:creationId xmlns:a16="http://schemas.microsoft.com/office/drawing/2014/main" id="{1E309B7E-A316-C33A-42DC-41B1747372D9}"/>
              </a:ext>
            </a:extLst>
          </p:cNvPr>
          <p:cNvSpPr/>
          <p:nvPr/>
        </p:nvSpPr>
        <p:spPr>
          <a:xfrm>
            <a:off x="6444842" y="1885398"/>
            <a:ext cx="494804" cy="322834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B1A65D8-1FC0-4284-A954-47D2A542CE7C}"/>
              </a:ext>
            </a:extLst>
          </p:cNvPr>
          <p:cNvGrpSpPr/>
          <p:nvPr/>
        </p:nvGrpSpPr>
        <p:grpSpPr>
          <a:xfrm>
            <a:off x="6630827" y="1866237"/>
            <a:ext cx="115852" cy="383065"/>
            <a:chOff x="6630827" y="1931540"/>
            <a:chExt cx="115852" cy="38306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FA9EEE63-F04B-ADAE-3FB3-F64601AA5F9C}"/>
                </a:ext>
              </a:extLst>
            </p:cNvPr>
            <p:cNvSpPr/>
            <p:nvPr/>
          </p:nvSpPr>
          <p:spPr>
            <a:xfrm flipH="1" flipV="1">
              <a:off x="6636343" y="1952880"/>
              <a:ext cx="99762" cy="333305"/>
            </a:xfrm>
            <a:prstGeom prst="cube">
              <a:avLst>
                <a:gd name="adj" fmla="val 30415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F8C4DEF-82F1-4ED8-4E06-A704688187F6}"/>
                </a:ext>
              </a:extLst>
            </p:cNvPr>
            <p:cNvSpPr/>
            <p:nvPr/>
          </p:nvSpPr>
          <p:spPr>
            <a:xfrm>
              <a:off x="6710903" y="1969337"/>
              <a:ext cx="28800" cy="345268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13D9259-D6C1-2639-FED2-AA8338E41DA5}"/>
                </a:ext>
              </a:extLst>
            </p:cNvPr>
            <p:cNvSpPr/>
            <p:nvPr/>
          </p:nvSpPr>
          <p:spPr>
            <a:xfrm>
              <a:off x="6630827" y="1931540"/>
              <a:ext cx="115852" cy="51221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52B14BC-8498-1ABC-12B3-68825517FFEB}"/>
                </a:ext>
              </a:extLst>
            </p:cNvPr>
            <p:cNvSpPr/>
            <p:nvPr/>
          </p:nvSpPr>
          <p:spPr>
            <a:xfrm>
              <a:off x="6675120" y="1988661"/>
              <a:ext cx="45719" cy="26908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529">
              <a:extLst>
                <a:ext uri="{FF2B5EF4-FFF2-40B4-BE49-F238E27FC236}">
                  <a16:creationId xmlns:a16="http://schemas.microsoft.com/office/drawing/2014/main" id="{4016492A-E472-0DA5-7744-06329C17892E}"/>
                </a:ext>
              </a:extLst>
            </p:cNvPr>
            <p:cNvSpPr/>
            <p:nvPr/>
          </p:nvSpPr>
          <p:spPr>
            <a:xfrm>
              <a:off x="6634639" y="1983899"/>
              <a:ext cx="90487" cy="307181"/>
            </a:xfrm>
            <a:custGeom>
              <a:avLst/>
              <a:gdLst>
                <a:gd name="connsiteX0" fmla="*/ 0 w 90487"/>
                <a:gd name="connsiteY0" fmla="*/ 0 h 307181"/>
                <a:gd name="connsiteX1" fmla="*/ 90487 w 90487"/>
                <a:gd name="connsiteY1" fmla="*/ 0 h 307181"/>
                <a:gd name="connsiteX2" fmla="*/ 90487 w 90487"/>
                <a:gd name="connsiteY2" fmla="*/ 273844 h 307181"/>
                <a:gd name="connsiteX3" fmla="*/ 73819 w 90487"/>
                <a:gd name="connsiteY3" fmla="*/ 307181 h 30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487" h="307181">
                  <a:moveTo>
                    <a:pt x="0" y="0"/>
                  </a:moveTo>
                  <a:lnTo>
                    <a:pt x="90487" y="0"/>
                  </a:lnTo>
                  <a:lnTo>
                    <a:pt x="90487" y="273844"/>
                  </a:lnTo>
                  <a:lnTo>
                    <a:pt x="73819" y="307181"/>
                  </a:lnTo>
                </a:path>
              </a:pathLst>
            </a:cu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F692E24-B9BE-1514-727A-B350D7736C52}"/>
              </a:ext>
            </a:extLst>
          </p:cNvPr>
          <p:cNvGrpSpPr/>
          <p:nvPr/>
        </p:nvGrpSpPr>
        <p:grpSpPr>
          <a:xfrm>
            <a:off x="5973593" y="2022410"/>
            <a:ext cx="773086" cy="526045"/>
            <a:chOff x="6042786" y="2048400"/>
            <a:chExt cx="773086" cy="526045"/>
          </a:xfrm>
        </p:grpSpPr>
        <p:sp>
          <p:nvSpPr>
            <p:cNvPr id="30" name="Freeform 537">
              <a:extLst>
                <a:ext uri="{FF2B5EF4-FFF2-40B4-BE49-F238E27FC236}">
                  <a16:creationId xmlns:a16="http://schemas.microsoft.com/office/drawing/2014/main" id="{B5F36A9C-7123-04FD-C0E0-59453A7D9B7C}"/>
                </a:ext>
              </a:extLst>
            </p:cNvPr>
            <p:cNvSpPr/>
            <p:nvPr/>
          </p:nvSpPr>
          <p:spPr>
            <a:xfrm rot="19144170" flipH="1">
              <a:off x="6042786" y="2430965"/>
              <a:ext cx="350043" cy="14348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93363F-ACED-3571-13D5-08EC975BE81C}"/>
                </a:ext>
              </a:extLst>
            </p:cNvPr>
            <p:cNvSpPr/>
            <p:nvPr/>
          </p:nvSpPr>
          <p:spPr>
            <a:xfrm rot="19144170">
              <a:off x="6324589" y="2231714"/>
              <a:ext cx="240506" cy="14416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530">
              <a:extLst>
                <a:ext uri="{FF2B5EF4-FFF2-40B4-BE49-F238E27FC236}">
                  <a16:creationId xmlns:a16="http://schemas.microsoft.com/office/drawing/2014/main" id="{93BEACC5-23BE-662C-B5B6-8821D6D38400}"/>
                </a:ext>
              </a:extLst>
            </p:cNvPr>
            <p:cNvSpPr/>
            <p:nvPr/>
          </p:nvSpPr>
          <p:spPr>
            <a:xfrm rot="19144170">
              <a:off x="6492022" y="2048400"/>
              <a:ext cx="323850" cy="14434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0475F95-72B2-73FA-36F3-E3A42F78B9C8}"/>
              </a:ext>
            </a:extLst>
          </p:cNvPr>
          <p:cNvGrpSpPr/>
          <p:nvPr/>
        </p:nvGrpSpPr>
        <p:grpSpPr>
          <a:xfrm>
            <a:off x="7552679" y="724365"/>
            <a:ext cx="768498" cy="412877"/>
            <a:chOff x="4600789" y="3318528"/>
            <a:chExt cx="768498" cy="412877"/>
          </a:xfrm>
        </p:grpSpPr>
        <p:sp>
          <p:nvSpPr>
            <p:cNvPr id="34" name="Freeform 503">
              <a:extLst>
                <a:ext uri="{FF2B5EF4-FFF2-40B4-BE49-F238E27FC236}">
                  <a16:creationId xmlns:a16="http://schemas.microsoft.com/office/drawing/2014/main" id="{758BED13-1321-7370-BAAF-087934148F19}"/>
                </a:ext>
              </a:extLst>
            </p:cNvPr>
            <p:cNvSpPr/>
            <p:nvPr/>
          </p:nvSpPr>
          <p:spPr>
            <a:xfrm rot="19144170" flipH="1">
              <a:off x="4600789" y="3695405"/>
              <a:ext cx="350043" cy="3600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502">
              <a:extLst>
                <a:ext uri="{FF2B5EF4-FFF2-40B4-BE49-F238E27FC236}">
                  <a16:creationId xmlns:a16="http://schemas.microsoft.com/office/drawing/2014/main" id="{9742177F-1D75-6838-F4FD-B4906FAFE500}"/>
                </a:ext>
              </a:extLst>
            </p:cNvPr>
            <p:cNvSpPr/>
            <p:nvPr/>
          </p:nvSpPr>
          <p:spPr>
            <a:xfrm rot="19144170">
              <a:off x="5045437" y="3318528"/>
              <a:ext cx="323850" cy="3600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BFD0904-2A3B-3321-F66F-941EB07E23BA}"/>
                </a:ext>
              </a:extLst>
            </p:cNvPr>
            <p:cNvSpPr/>
            <p:nvPr/>
          </p:nvSpPr>
          <p:spPr>
            <a:xfrm rot="19144170">
              <a:off x="4879061" y="3499123"/>
              <a:ext cx="240506" cy="36000"/>
            </a:xfrm>
            <a:prstGeom prst="rect">
              <a:avLst/>
            </a:prstGeom>
            <a:solidFill>
              <a:srgbClr val="FF0000"/>
            </a:solidFill>
            <a:ln w="127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0A93F59-9285-D4BA-B1C8-321751816731}"/>
              </a:ext>
            </a:extLst>
          </p:cNvPr>
          <p:cNvGrpSpPr/>
          <p:nvPr/>
        </p:nvGrpSpPr>
        <p:grpSpPr>
          <a:xfrm rot="19144170">
            <a:off x="5897161" y="2263530"/>
            <a:ext cx="914401" cy="63780"/>
            <a:chOff x="5072062" y="5343507"/>
            <a:chExt cx="914401" cy="157190"/>
          </a:xfrm>
        </p:grpSpPr>
        <p:sp>
          <p:nvSpPr>
            <p:cNvPr id="49" name="Freeform 502">
              <a:extLst>
                <a:ext uri="{FF2B5EF4-FFF2-40B4-BE49-F238E27FC236}">
                  <a16:creationId xmlns:a16="http://schemas.microsoft.com/office/drawing/2014/main" id="{56B97678-0BAE-E377-3473-D8172EAB6E8D}"/>
                </a:ext>
              </a:extLst>
            </p:cNvPr>
            <p:cNvSpPr/>
            <p:nvPr/>
          </p:nvSpPr>
          <p:spPr>
            <a:xfrm>
              <a:off x="5662613" y="5343507"/>
              <a:ext cx="323850" cy="15716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503">
              <a:extLst>
                <a:ext uri="{FF2B5EF4-FFF2-40B4-BE49-F238E27FC236}">
                  <a16:creationId xmlns:a16="http://schemas.microsoft.com/office/drawing/2014/main" id="{626ED694-A961-073D-C4B3-DAFC075F2061}"/>
                </a:ext>
              </a:extLst>
            </p:cNvPr>
            <p:cNvSpPr/>
            <p:nvPr/>
          </p:nvSpPr>
          <p:spPr>
            <a:xfrm flipH="1">
              <a:off x="5072062" y="5343534"/>
              <a:ext cx="350043" cy="157163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320EECA-8796-4E93-CC3A-1A1C30B1AFE0}"/>
                </a:ext>
              </a:extLst>
            </p:cNvPr>
            <p:cNvSpPr/>
            <p:nvPr/>
          </p:nvSpPr>
          <p:spPr>
            <a:xfrm>
              <a:off x="5426869" y="5343527"/>
              <a:ext cx="240506" cy="15716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12B03A9-E1F4-C853-1F2E-DE0EC7CDC382}"/>
              </a:ext>
            </a:extLst>
          </p:cNvPr>
          <p:cNvGrpSpPr/>
          <p:nvPr/>
        </p:nvGrpSpPr>
        <p:grpSpPr>
          <a:xfrm rot="19144170">
            <a:off x="7479642" y="910411"/>
            <a:ext cx="914401" cy="63780"/>
            <a:chOff x="5072062" y="5343507"/>
            <a:chExt cx="914401" cy="157190"/>
          </a:xfrm>
        </p:grpSpPr>
        <p:sp>
          <p:nvSpPr>
            <p:cNvPr id="53" name="Freeform 502">
              <a:extLst>
                <a:ext uri="{FF2B5EF4-FFF2-40B4-BE49-F238E27FC236}">
                  <a16:creationId xmlns:a16="http://schemas.microsoft.com/office/drawing/2014/main" id="{C1898CCE-7B3C-25ED-58EE-73E45AE152F5}"/>
                </a:ext>
              </a:extLst>
            </p:cNvPr>
            <p:cNvSpPr/>
            <p:nvPr/>
          </p:nvSpPr>
          <p:spPr>
            <a:xfrm>
              <a:off x="5662613" y="5343507"/>
              <a:ext cx="323850" cy="15716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503">
              <a:extLst>
                <a:ext uri="{FF2B5EF4-FFF2-40B4-BE49-F238E27FC236}">
                  <a16:creationId xmlns:a16="http://schemas.microsoft.com/office/drawing/2014/main" id="{DBE8B6F9-DC06-AB6A-85D0-A1A3D6740304}"/>
                </a:ext>
              </a:extLst>
            </p:cNvPr>
            <p:cNvSpPr/>
            <p:nvPr/>
          </p:nvSpPr>
          <p:spPr>
            <a:xfrm flipH="1">
              <a:off x="5072062" y="5343534"/>
              <a:ext cx="350043" cy="157163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77C7A61-9921-0EFC-880A-4C4EC3953079}"/>
                </a:ext>
              </a:extLst>
            </p:cNvPr>
            <p:cNvSpPr/>
            <p:nvPr/>
          </p:nvSpPr>
          <p:spPr>
            <a:xfrm>
              <a:off x="5426869" y="5343527"/>
              <a:ext cx="240506" cy="15716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F5F8CC3B-9BBC-7172-DD9F-CBB1F79C8469}"/>
              </a:ext>
            </a:extLst>
          </p:cNvPr>
          <p:cNvSpPr/>
          <p:nvPr/>
        </p:nvSpPr>
        <p:spPr>
          <a:xfrm>
            <a:off x="3723813" y="4290282"/>
            <a:ext cx="238486" cy="763894"/>
          </a:xfrm>
          <a:prstGeom prst="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C889C-73B6-B120-4029-E50C10D2A3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04888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A1FD6DF8-93E7-1EA5-D8CC-3B8B9D6F9A4A}"/>
              </a:ext>
            </a:extLst>
          </p:cNvPr>
          <p:cNvGrpSpPr/>
          <p:nvPr/>
        </p:nvGrpSpPr>
        <p:grpSpPr>
          <a:xfrm>
            <a:off x="7243693" y="119248"/>
            <a:ext cx="1541128" cy="677538"/>
            <a:chOff x="6615540" y="313205"/>
            <a:chExt cx="1541128" cy="6775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72C37EA-15AE-63F6-96D9-27795E3BEE53}"/>
                </a:ext>
              </a:extLst>
            </p:cNvPr>
            <p:cNvGrpSpPr/>
            <p:nvPr/>
          </p:nvGrpSpPr>
          <p:grpSpPr>
            <a:xfrm>
              <a:off x="7470511" y="558345"/>
              <a:ext cx="479016" cy="432398"/>
              <a:chOff x="7330018" y="772658"/>
              <a:chExt cx="479016" cy="432398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1EF494D-12D7-DF8C-81B4-A5AC0225FE30}"/>
                  </a:ext>
                </a:extLst>
              </p:cNvPr>
              <p:cNvGrpSpPr/>
              <p:nvPr/>
            </p:nvGrpSpPr>
            <p:grpSpPr>
              <a:xfrm>
                <a:off x="7330018" y="772658"/>
                <a:ext cx="479016" cy="432398"/>
                <a:chOff x="6088039" y="1010316"/>
                <a:chExt cx="479016" cy="432398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EC404C35-7373-FF61-B0EB-CDAEDCE1DD69}"/>
                    </a:ext>
                  </a:extLst>
                </p:cNvPr>
                <p:cNvSpPr/>
                <p:nvPr/>
              </p:nvSpPr>
              <p:spPr>
                <a:xfrm>
                  <a:off x="6183390" y="1010316"/>
                  <a:ext cx="383665" cy="37087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FC032A3E-9083-0645-02BE-1FD035259CE6}"/>
                    </a:ext>
                  </a:extLst>
                </p:cNvPr>
                <p:cNvCxnSpPr/>
                <p:nvPr/>
              </p:nvCxnSpPr>
              <p:spPr>
                <a:xfrm flipV="1">
                  <a:off x="6191851" y="1028912"/>
                  <a:ext cx="90588" cy="56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5B12467E-FAB5-2C10-4674-B630FFBDE3BA}"/>
                    </a:ext>
                  </a:extLst>
                </p:cNvPr>
                <p:cNvCxnSpPr/>
                <p:nvPr/>
              </p:nvCxnSpPr>
              <p:spPr>
                <a:xfrm flipV="1">
                  <a:off x="6410926" y="1340856"/>
                  <a:ext cx="90588" cy="56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0FEFC01D-181A-B5A4-8650-BA75996E9164}"/>
                    </a:ext>
                  </a:extLst>
                </p:cNvPr>
                <p:cNvSpPr/>
                <p:nvPr/>
              </p:nvSpPr>
              <p:spPr>
                <a:xfrm>
                  <a:off x="6088039" y="1064417"/>
                  <a:ext cx="391342" cy="378297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697EBA4-FDEC-6F27-75E6-F95CCB69A6A6}"/>
                  </a:ext>
                </a:extLst>
              </p:cNvPr>
              <p:cNvSpPr/>
              <p:nvPr/>
            </p:nvSpPr>
            <p:spPr>
              <a:xfrm>
                <a:off x="7404814" y="959644"/>
                <a:ext cx="239872" cy="12382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381A63B-7EBC-62A9-8CC4-2400A114BA6C}"/>
                </a:ext>
              </a:extLst>
            </p:cNvPr>
            <p:cNvSpPr txBox="1"/>
            <p:nvPr/>
          </p:nvSpPr>
          <p:spPr>
            <a:xfrm>
              <a:off x="6615540" y="313205"/>
              <a:ext cx="1541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Electron multiplier</a:t>
              </a:r>
            </a:p>
          </p:txBody>
        </p:sp>
      </p:grpSp>
      <p:grpSp>
        <p:nvGrpSpPr>
          <p:cNvPr id="628" name="Group 627"/>
          <p:cNvGrpSpPr/>
          <p:nvPr/>
        </p:nvGrpSpPr>
        <p:grpSpPr>
          <a:xfrm>
            <a:off x="3890010" y="2581275"/>
            <a:ext cx="2244090" cy="2068829"/>
            <a:chOff x="3829050" y="2505075"/>
            <a:chExt cx="2244090" cy="2068829"/>
          </a:xfrm>
        </p:grpSpPr>
        <p:sp>
          <p:nvSpPr>
            <p:cNvPr id="595" name="Parallelogram 594"/>
            <p:cNvSpPr/>
            <p:nvPr/>
          </p:nvSpPr>
          <p:spPr>
            <a:xfrm rot="16200000" flipH="1">
              <a:off x="3274060" y="3068320"/>
              <a:ext cx="1798320" cy="675640"/>
            </a:xfrm>
            <a:prstGeom prst="parallelogram">
              <a:avLst>
                <a:gd name="adj" fmla="val 6181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4" name="Straight Connector 603"/>
            <p:cNvCxnSpPr/>
            <p:nvPr/>
          </p:nvCxnSpPr>
          <p:spPr>
            <a:xfrm flipV="1">
              <a:off x="3837780" y="2883694"/>
              <a:ext cx="794" cy="667093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Straight Connector 605"/>
            <p:cNvCxnSpPr/>
            <p:nvPr/>
          </p:nvCxnSpPr>
          <p:spPr>
            <a:xfrm flipV="1">
              <a:off x="3829050" y="2505075"/>
              <a:ext cx="657225" cy="38576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2" name="Freeform 621"/>
            <p:cNvSpPr/>
            <p:nvPr/>
          </p:nvSpPr>
          <p:spPr>
            <a:xfrm>
              <a:off x="5597525" y="2522219"/>
              <a:ext cx="475615" cy="2051685"/>
            </a:xfrm>
            <a:custGeom>
              <a:avLst/>
              <a:gdLst>
                <a:gd name="connsiteX0" fmla="*/ 0 w 441960"/>
                <a:gd name="connsiteY0" fmla="*/ 373380 h 2087880"/>
                <a:gd name="connsiteX1" fmla="*/ 434340 w 441960"/>
                <a:gd name="connsiteY1" fmla="*/ 0 h 2087880"/>
                <a:gd name="connsiteX2" fmla="*/ 441960 w 441960"/>
                <a:gd name="connsiteY2" fmla="*/ 1501140 h 2087880"/>
                <a:gd name="connsiteX3" fmla="*/ 0 w 441960"/>
                <a:gd name="connsiteY3" fmla="*/ 2087880 h 2087880"/>
                <a:gd name="connsiteX4" fmla="*/ 15240 w 441960"/>
                <a:gd name="connsiteY4" fmla="*/ 449580 h 2087880"/>
                <a:gd name="connsiteX0" fmla="*/ 0 w 441960"/>
                <a:gd name="connsiteY0" fmla="*/ 373380 h 2087880"/>
                <a:gd name="connsiteX1" fmla="*/ 434340 w 441960"/>
                <a:gd name="connsiteY1" fmla="*/ 0 h 2087880"/>
                <a:gd name="connsiteX2" fmla="*/ 441960 w 441960"/>
                <a:gd name="connsiteY2" fmla="*/ 1501140 h 2087880"/>
                <a:gd name="connsiteX3" fmla="*/ 0 w 441960"/>
                <a:gd name="connsiteY3" fmla="*/ 2087880 h 2087880"/>
                <a:gd name="connsiteX4" fmla="*/ 15240 w 441960"/>
                <a:gd name="connsiteY4" fmla="*/ 388620 h 2087880"/>
                <a:gd name="connsiteX0" fmla="*/ 0 w 441960"/>
                <a:gd name="connsiteY0" fmla="*/ 365760 h 2080260"/>
                <a:gd name="connsiteX1" fmla="*/ 441960 w 441960"/>
                <a:gd name="connsiteY1" fmla="*/ 0 h 2080260"/>
                <a:gd name="connsiteX2" fmla="*/ 441960 w 441960"/>
                <a:gd name="connsiteY2" fmla="*/ 1493520 h 2080260"/>
                <a:gd name="connsiteX3" fmla="*/ 0 w 441960"/>
                <a:gd name="connsiteY3" fmla="*/ 2080260 h 2080260"/>
                <a:gd name="connsiteX4" fmla="*/ 15240 w 441960"/>
                <a:gd name="connsiteY4" fmla="*/ 381000 h 2080260"/>
                <a:gd name="connsiteX0" fmla="*/ 0 w 441960"/>
                <a:gd name="connsiteY0" fmla="*/ 365760 h 2080260"/>
                <a:gd name="connsiteX1" fmla="*/ 441960 w 441960"/>
                <a:gd name="connsiteY1" fmla="*/ 0 h 2080260"/>
                <a:gd name="connsiteX2" fmla="*/ 441960 w 441960"/>
                <a:gd name="connsiteY2" fmla="*/ 1493520 h 2080260"/>
                <a:gd name="connsiteX3" fmla="*/ 0 w 441960"/>
                <a:gd name="connsiteY3" fmla="*/ 2080260 h 2080260"/>
                <a:gd name="connsiteX4" fmla="*/ 35560 w 441960"/>
                <a:gd name="connsiteY4" fmla="*/ 374650 h 2080260"/>
                <a:gd name="connsiteX0" fmla="*/ 0 w 441960"/>
                <a:gd name="connsiteY0" fmla="*/ 365760 h 2051685"/>
                <a:gd name="connsiteX1" fmla="*/ 441960 w 441960"/>
                <a:gd name="connsiteY1" fmla="*/ 0 h 2051685"/>
                <a:gd name="connsiteX2" fmla="*/ 441960 w 441960"/>
                <a:gd name="connsiteY2" fmla="*/ 1493520 h 2051685"/>
                <a:gd name="connsiteX3" fmla="*/ 27940 w 441960"/>
                <a:gd name="connsiteY3" fmla="*/ 2051685 h 2051685"/>
                <a:gd name="connsiteX4" fmla="*/ 35560 w 441960"/>
                <a:gd name="connsiteY4" fmla="*/ 374650 h 2051685"/>
                <a:gd name="connsiteX0" fmla="*/ 0 w 441960"/>
                <a:gd name="connsiteY0" fmla="*/ 365760 h 2051685"/>
                <a:gd name="connsiteX1" fmla="*/ 441960 w 441960"/>
                <a:gd name="connsiteY1" fmla="*/ 0 h 2051685"/>
                <a:gd name="connsiteX2" fmla="*/ 441960 w 441960"/>
                <a:gd name="connsiteY2" fmla="*/ 1493520 h 2051685"/>
                <a:gd name="connsiteX3" fmla="*/ 33020 w 441960"/>
                <a:gd name="connsiteY3" fmla="*/ 2051685 h 2051685"/>
                <a:gd name="connsiteX4" fmla="*/ 35560 w 441960"/>
                <a:gd name="connsiteY4" fmla="*/ 374650 h 2051685"/>
                <a:gd name="connsiteX0" fmla="*/ 5080 w 408940"/>
                <a:gd name="connsiteY0" fmla="*/ 372110 h 2051685"/>
                <a:gd name="connsiteX1" fmla="*/ 408940 w 408940"/>
                <a:gd name="connsiteY1" fmla="*/ 0 h 2051685"/>
                <a:gd name="connsiteX2" fmla="*/ 408940 w 408940"/>
                <a:gd name="connsiteY2" fmla="*/ 1493520 h 2051685"/>
                <a:gd name="connsiteX3" fmla="*/ 0 w 408940"/>
                <a:gd name="connsiteY3" fmla="*/ 2051685 h 2051685"/>
                <a:gd name="connsiteX4" fmla="*/ 2540 w 408940"/>
                <a:gd name="connsiteY4" fmla="*/ 374650 h 205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940" h="2051685">
                  <a:moveTo>
                    <a:pt x="5080" y="372110"/>
                  </a:moveTo>
                  <a:lnTo>
                    <a:pt x="408940" y="0"/>
                  </a:lnTo>
                  <a:lnTo>
                    <a:pt x="408940" y="1493520"/>
                  </a:lnTo>
                  <a:lnTo>
                    <a:pt x="0" y="2051685"/>
                  </a:lnTo>
                  <a:cubicBezTo>
                    <a:pt x="847" y="1492673"/>
                    <a:pt x="1693" y="933662"/>
                    <a:pt x="2540" y="37465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3" name="Freeform 622"/>
            <p:cNvSpPr/>
            <p:nvPr/>
          </p:nvSpPr>
          <p:spPr>
            <a:xfrm>
              <a:off x="5583554" y="2535236"/>
              <a:ext cx="472757" cy="2013903"/>
            </a:xfrm>
            <a:custGeom>
              <a:avLst/>
              <a:gdLst>
                <a:gd name="connsiteX0" fmla="*/ 0 w 441960"/>
                <a:gd name="connsiteY0" fmla="*/ 2072640 h 2072640"/>
                <a:gd name="connsiteX1" fmla="*/ 22860 w 441960"/>
                <a:gd name="connsiteY1" fmla="*/ 388620 h 2072640"/>
                <a:gd name="connsiteX2" fmla="*/ 441960 w 441960"/>
                <a:gd name="connsiteY2" fmla="*/ 0 h 2072640"/>
                <a:gd name="connsiteX0" fmla="*/ 0 w 441960"/>
                <a:gd name="connsiteY0" fmla="*/ 2072640 h 2072640"/>
                <a:gd name="connsiteX1" fmla="*/ 8909 w 441960"/>
                <a:gd name="connsiteY1" fmla="*/ 365620 h 2072640"/>
                <a:gd name="connsiteX2" fmla="*/ 441960 w 441960"/>
                <a:gd name="connsiteY2" fmla="*/ 0 h 2072640"/>
                <a:gd name="connsiteX0" fmla="*/ 0 w 441960"/>
                <a:gd name="connsiteY0" fmla="*/ 2072640 h 2072640"/>
                <a:gd name="connsiteX1" fmla="*/ 3329 w 441960"/>
                <a:gd name="connsiteY1" fmla="*/ 365620 h 2072640"/>
                <a:gd name="connsiteX2" fmla="*/ 441960 w 441960"/>
                <a:gd name="connsiteY2" fmla="*/ 0 h 2072640"/>
                <a:gd name="connsiteX0" fmla="*/ 0 w 441960"/>
                <a:gd name="connsiteY0" fmla="*/ 2072640 h 2072640"/>
                <a:gd name="connsiteX1" fmla="*/ 8909 w 441960"/>
                <a:gd name="connsiteY1" fmla="*/ 378763 h 2072640"/>
                <a:gd name="connsiteX2" fmla="*/ 441960 w 441960"/>
                <a:gd name="connsiteY2" fmla="*/ 0 h 2072640"/>
                <a:gd name="connsiteX0" fmla="*/ 0 w 436380"/>
                <a:gd name="connsiteY0" fmla="*/ 2079211 h 2079211"/>
                <a:gd name="connsiteX1" fmla="*/ 8909 w 436380"/>
                <a:gd name="connsiteY1" fmla="*/ 385334 h 2079211"/>
                <a:gd name="connsiteX2" fmla="*/ 436380 w 436380"/>
                <a:gd name="connsiteY2" fmla="*/ 0 h 2079211"/>
                <a:gd name="connsiteX0" fmla="*/ 0 w 415453"/>
                <a:gd name="connsiteY0" fmla="*/ 2084140 h 2084140"/>
                <a:gd name="connsiteX1" fmla="*/ 8909 w 415453"/>
                <a:gd name="connsiteY1" fmla="*/ 390263 h 2084140"/>
                <a:gd name="connsiteX2" fmla="*/ 415453 w 415453"/>
                <a:gd name="connsiteY2" fmla="*/ 0 h 2084140"/>
                <a:gd name="connsiteX0" fmla="*/ 0 w 415453"/>
                <a:gd name="connsiteY0" fmla="*/ 2084140 h 2084140"/>
                <a:gd name="connsiteX1" fmla="*/ 8909 w 415453"/>
                <a:gd name="connsiteY1" fmla="*/ 397656 h 2084140"/>
                <a:gd name="connsiteX2" fmla="*/ 415453 w 415453"/>
                <a:gd name="connsiteY2" fmla="*/ 0 h 2084140"/>
                <a:gd name="connsiteX0" fmla="*/ 0 w 415453"/>
                <a:gd name="connsiteY0" fmla="*/ 2084140 h 2084140"/>
                <a:gd name="connsiteX1" fmla="*/ 8909 w 415453"/>
                <a:gd name="connsiteY1" fmla="*/ 397656 h 2084140"/>
                <a:gd name="connsiteX2" fmla="*/ 415453 w 415453"/>
                <a:gd name="connsiteY2" fmla="*/ 0 h 2084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5453" h="2084140">
                  <a:moveTo>
                    <a:pt x="0" y="2084140"/>
                  </a:moveTo>
                  <a:cubicBezTo>
                    <a:pt x="2970" y="1515133"/>
                    <a:pt x="5939" y="966663"/>
                    <a:pt x="8909" y="397656"/>
                  </a:cubicBezTo>
                  <a:lnTo>
                    <a:pt x="415453" y="0"/>
                  </a:lnTo>
                </a:path>
              </a:pathLst>
            </a:cu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13</a:t>
            </a:fld>
            <a:endParaRPr lang="en-GB"/>
          </a:p>
        </p:txBody>
      </p:sp>
      <p:grpSp>
        <p:nvGrpSpPr>
          <p:cNvPr id="458" name="Group 457"/>
          <p:cNvGrpSpPr/>
          <p:nvPr/>
        </p:nvGrpSpPr>
        <p:grpSpPr>
          <a:xfrm>
            <a:off x="8226222" y="1870311"/>
            <a:ext cx="3758303" cy="1542954"/>
            <a:chOff x="7704138" y="1789111"/>
            <a:chExt cx="3897312" cy="1542954"/>
          </a:xfrm>
        </p:grpSpPr>
        <p:sp>
          <p:nvSpPr>
            <p:cNvPr id="459" name="Parallelogram 458"/>
            <p:cNvSpPr/>
            <p:nvPr/>
          </p:nvSpPr>
          <p:spPr>
            <a:xfrm flipV="1">
              <a:off x="7704138" y="1789111"/>
              <a:ext cx="3897312" cy="1227989"/>
            </a:xfrm>
            <a:prstGeom prst="parallelogram">
              <a:avLst>
                <a:gd name="adj" fmla="val 87857"/>
              </a:avLst>
            </a:pr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0" name="TextBox 459"/>
            <p:cNvSpPr txBox="1"/>
            <p:nvPr/>
          </p:nvSpPr>
          <p:spPr>
            <a:xfrm>
              <a:off x="9079006" y="2962733"/>
              <a:ext cx="2418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Linac4 bunch train [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sym typeface="Symbol" panose="05050102010706020507" pitchFamily="18" charset="2"/>
                </a:rPr>
                <a:t>s]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61" name="TextBox 460"/>
            <p:cNvSpPr txBox="1"/>
            <p:nvPr/>
          </p:nvSpPr>
          <p:spPr>
            <a:xfrm rot="2938992">
              <a:off x="7841014" y="2371247"/>
              <a:ext cx="740908" cy="382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Phase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462" name="Group 461"/>
          <p:cNvGrpSpPr/>
          <p:nvPr/>
        </p:nvGrpSpPr>
        <p:grpSpPr>
          <a:xfrm>
            <a:off x="8589053" y="1749836"/>
            <a:ext cx="2143125" cy="360422"/>
            <a:chOff x="8829675" y="607953"/>
            <a:chExt cx="2143125" cy="360422"/>
          </a:xfrm>
        </p:grpSpPr>
        <p:sp>
          <p:nvSpPr>
            <p:cNvPr id="463" name="Freeform 462"/>
            <p:cNvSpPr/>
            <p:nvPr/>
          </p:nvSpPr>
          <p:spPr>
            <a:xfrm rot="5400000" flipH="1">
              <a:off x="8752049" y="757440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4" name="Freeform 463"/>
            <p:cNvSpPr/>
            <p:nvPr/>
          </p:nvSpPr>
          <p:spPr>
            <a:xfrm rot="5400000" flipH="1">
              <a:off x="8885399" y="757440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5" name="Freeform 464"/>
            <p:cNvSpPr/>
            <p:nvPr/>
          </p:nvSpPr>
          <p:spPr>
            <a:xfrm rot="5400000" flipH="1">
              <a:off x="9015574" y="754265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6" name="Freeform 465"/>
            <p:cNvSpPr/>
            <p:nvPr/>
          </p:nvSpPr>
          <p:spPr>
            <a:xfrm rot="5400000" flipH="1">
              <a:off x="9142574" y="751090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7" name="Freeform 466"/>
            <p:cNvSpPr/>
            <p:nvPr/>
          </p:nvSpPr>
          <p:spPr>
            <a:xfrm rot="5400000" flipH="1">
              <a:off x="9269574" y="751090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8" name="Freeform 467"/>
            <p:cNvSpPr/>
            <p:nvPr/>
          </p:nvSpPr>
          <p:spPr>
            <a:xfrm rot="5400000" flipH="1">
              <a:off x="9383874" y="751090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9" name="Freeform 468"/>
            <p:cNvSpPr/>
            <p:nvPr/>
          </p:nvSpPr>
          <p:spPr>
            <a:xfrm rot="5400000" flipH="1">
              <a:off x="9507699" y="754265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0" name="Freeform 469"/>
            <p:cNvSpPr/>
            <p:nvPr/>
          </p:nvSpPr>
          <p:spPr>
            <a:xfrm rot="5400000" flipH="1">
              <a:off x="9631524" y="757440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71" name="Straight Connector 470"/>
            <p:cNvCxnSpPr/>
            <p:nvPr/>
          </p:nvCxnSpPr>
          <p:spPr>
            <a:xfrm>
              <a:off x="8829675" y="968375"/>
              <a:ext cx="2143125" cy="0"/>
            </a:xfrm>
            <a:prstGeom prst="lin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</p:cxnSp>
        <p:sp>
          <p:nvSpPr>
            <p:cNvPr id="472" name="Freeform 471"/>
            <p:cNvSpPr/>
            <p:nvPr/>
          </p:nvSpPr>
          <p:spPr>
            <a:xfrm rot="5400000" flipH="1">
              <a:off x="9748999" y="760615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3" name="Freeform 472"/>
            <p:cNvSpPr/>
            <p:nvPr/>
          </p:nvSpPr>
          <p:spPr>
            <a:xfrm rot="5400000" flipH="1">
              <a:off x="9882349" y="760615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4" name="Freeform 473"/>
            <p:cNvSpPr/>
            <p:nvPr/>
          </p:nvSpPr>
          <p:spPr>
            <a:xfrm rot="5400000" flipH="1">
              <a:off x="10012524" y="757440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5" name="Freeform 474"/>
            <p:cNvSpPr/>
            <p:nvPr/>
          </p:nvSpPr>
          <p:spPr>
            <a:xfrm rot="5400000" flipH="1">
              <a:off x="10139524" y="754265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6" name="Freeform 475"/>
            <p:cNvSpPr/>
            <p:nvPr/>
          </p:nvSpPr>
          <p:spPr>
            <a:xfrm rot="5400000" flipH="1">
              <a:off x="10266524" y="754265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7" name="Freeform 476"/>
            <p:cNvSpPr/>
            <p:nvPr/>
          </p:nvSpPr>
          <p:spPr>
            <a:xfrm rot="5400000" flipH="1">
              <a:off x="10380824" y="754265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8" name="Freeform 477"/>
            <p:cNvSpPr/>
            <p:nvPr/>
          </p:nvSpPr>
          <p:spPr>
            <a:xfrm rot="5400000" flipH="1">
              <a:off x="10504649" y="757440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9" name="Freeform 478"/>
            <p:cNvSpPr/>
            <p:nvPr/>
          </p:nvSpPr>
          <p:spPr>
            <a:xfrm rot="5400000" flipH="1">
              <a:off x="10628474" y="760615"/>
              <a:ext cx="350043" cy="63769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80" name="Group 479"/>
          <p:cNvGrpSpPr/>
          <p:nvPr/>
        </p:nvGrpSpPr>
        <p:grpSpPr>
          <a:xfrm>
            <a:off x="8578364" y="1770533"/>
            <a:ext cx="2745637" cy="369332"/>
            <a:chOff x="8044286" y="1714500"/>
            <a:chExt cx="2745637" cy="369332"/>
          </a:xfrm>
        </p:grpSpPr>
        <p:cxnSp>
          <p:nvCxnSpPr>
            <p:cNvPr id="481" name="Straight Arrow Connector 480"/>
            <p:cNvCxnSpPr/>
            <p:nvPr/>
          </p:nvCxnSpPr>
          <p:spPr>
            <a:xfrm flipV="1">
              <a:off x="8044286" y="2038350"/>
              <a:ext cx="2195089" cy="2321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82" name="TextBox 481"/>
            <p:cNvSpPr txBox="1"/>
            <p:nvPr/>
          </p:nvSpPr>
          <p:spPr>
            <a:xfrm>
              <a:off x="10034588" y="1714500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prstClr val="black"/>
                  </a:solidFill>
                  <a:latin typeface="Calibri" panose="020F0502020204030204"/>
                </a:rPr>
                <a:t>  T</a:t>
              </a: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ime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498" name="TextBox 497"/>
          <p:cNvSpPr txBox="1"/>
          <p:nvPr/>
        </p:nvSpPr>
        <p:spPr>
          <a:xfrm>
            <a:off x="4453587" y="5490150"/>
            <a:ext cx="2457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H- bunches </a:t>
            </a:r>
          </a:p>
          <a:p>
            <a:pPr algn="ctr" defTabSz="914400"/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T</a:t>
            </a:r>
            <a:r>
              <a:rPr lang="en-GB" sz="2000" i="1" baseline="-25000" dirty="0">
                <a:solidFill>
                  <a:prstClr val="black"/>
                </a:solidFill>
                <a:latin typeface="Calibri" panose="020F0502020204030204"/>
              </a:rPr>
              <a:t>RF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  = 2.84 ns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 360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sp>
        <p:nvSpPr>
          <p:cNvPr id="499" name="TextBox 498"/>
          <p:cNvSpPr txBox="1"/>
          <p:nvPr/>
        </p:nvSpPr>
        <p:spPr>
          <a:xfrm rot="19056285">
            <a:off x="6822990" y="751183"/>
            <a:ext cx="985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Secondary </a:t>
            </a:r>
          </a:p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electrons</a:t>
            </a:r>
          </a:p>
        </p:txBody>
      </p:sp>
      <p:sp>
        <p:nvSpPr>
          <p:cNvPr id="540" name="Freeform 539"/>
          <p:cNvSpPr/>
          <p:nvPr/>
        </p:nvSpPr>
        <p:spPr>
          <a:xfrm>
            <a:off x="3898250" y="2586242"/>
            <a:ext cx="2221072" cy="2066925"/>
          </a:xfrm>
          <a:custGeom>
            <a:avLst/>
            <a:gdLst>
              <a:gd name="connsiteX0" fmla="*/ 0 w 2147888"/>
              <a:gd name="connsiteY0" fmla="*/ 166688 h 1304926"/>
              <a:gd name="connsiteX1" fmla="*/ 1952625 w 2147888"/>
              <a:gd name="connsiteY1" fmla="*/ 166688 h 1304926"/>
              <a:gd name="connsiteX2" fmla="*/ 2147888 w 2147888"/>
              <a:gd name="connsiteY2" fmla="*/ 0 h 1304926"/>
              <a:gd name="connsiteX3" fmla="*/ 2147888 w 2147888"/>
              <a:gd name="connsiteY3" fmla="*/ 1147763 h 1304926"/>
              <a:gd name="connsiteX4" fmla="*/ 1990725 w 2147888"/>
              <a:gd name="connsiteY4" fmla="*/ 1304926 h 1304926"/>
              <a:gd name="connsiteX5" fmla="*/ 928688 w 2147888"/>
              <a:gd name="connsiteY5" fmla="*/ 1304926 h 1304926"/>
              <a:gd name="connsiteX6" fmla="*/ 928688 w 2147888"/>
              <a:gd name="connsiteY6" fmla="*/ 771525 h 1304926"/>
              <a:gd name="connsiteX7" fmla="*/ 4763 w 2147888"/>
              <a:gd name="connsiteY7" fmla="*/ 771525 h 1304926"/>
              <a:gd name="connsiteX8" fmla="*/ 0 w 2147888"/>
              <a:gd name="connsiteY8" fmla="*/ 166688 h 1304926"/>
              <a:gd name="connsiteX0" fmla="*/ 0 w 2147888"/>
              <a:gd name="connsiteY0" fmla="*/ 166688 h 1304926"/>
              <a:gd name="connsiteX1" fmla="*/ 1952625 w 2147888"/>
              <a:gd name="connsiteY1" fmla="*/ 185738 h 1304926"/>
              <a:gd name="connsiteX2" fmla="*/ 2147888 w 2147888"/>
              <a:gd name="connsiteY2" fmla="*/ 0 h 1304926"/>
              <a:gd name="connsiteX3" fmla="*/ 2147888 w 2147888"/>
              <a:gd name="connsiteY3" fmla="*/ 1147763 h 1304926"/>
              <a:gd name="connsiteX4" fmla="*/ 1990725 w 2147888"/>
              <a:gd name="connsiteY4" fmla="*/ 1304926 h 1304926"/>
              <a:gd name="connsiteX5" fmla="*/ 928688 w 2147888"/>
              <a:gd name="connsiteY5" fmla="*/ 1304926 h 1304926"/>
              <a:gd name="connsiteX6" fmla="*/ 928688 w 2147888"/>
              <a:gd name="connsiteY6" fmla="*/ 771525 h 1304926"/>
              <a:gd name="connsiteX7" fmla="*/ 4763 w 2147888"/>
              <a:gd name="connsiteY7" fmla="*/ 771525 h 1304926"/>
              <a:gd name="connsiteX8" fmla="*/ 0 w 2147888"/>
              <a:gd name="connsiteY8" fmla="*/ 166688 h 1304926"/>
              <a:gd name="connsiteX0" fmla="*/ 0 w 2147888"/>
              <a:gd name="connsiteY0" fmla="*/ 166688 h 1304926"/>
              <a:gd name="connsiteX1" fmla="*/ 1957367 w 2147888"/>
              <a:gd name="connsiteY1" fmla="*/ 180976 h 1304926"/>
              <a:gd name="connsiteX2" fmla="*/ 2147888 w 2147888"/>
              <a:gd name="connsiteY2" fmla="*/ 0 h 1304926"/>
              <a:gd name="connsiteX3" fmla="*/ 2147888 w 2147888"/>
              <a:gd name="connsiteY3" fmla="*/ 1147763 h 1304926"/>
              <a:gd name="connsiteX4" fmla="*/ 1990725 w 2147888"/>
              <a:gd name="connsiteY4" fmla="*/ 1304926 h 1304926"/>
              <a:gd name="connsiteX5" fmla="*/ 928688 w 2147888"/>
              <a:gd name="connsiteY5" fmla="*/ 1304926 h 1304926"/>
              <a:gd name="connsiteX6" fmla="*/ 928688 w 2147888"/>
              <a:gd name="connsiteY6" fmla="*/ 771525 h 1304926"/>
              <a:gd name="connsiteX7" fmla="*/ 4763 w 2147888"/>
              <a:gd name="connsiteY7" fmla="*/ 771525 h 1304926"/>
              <a:gd name="connsiteX8" fmla="*/ 0 w 2147888"/>
              <a:gd name="connsiteY8" fmla="*/ 166688 h 1304926"/>
              <a:gd name="connsiteX0" fmla="*/ 0 w 2147888"/>
              <a:gd name="connsiteY0" fmla="*/ 176212 h 1314450"/>
              <a:gd name="connsiteX1" fmla="*/ 525442 w 2147888"/>
              <a:gd name="connsiteY1" fmla="*/ 0 h 1314450"/>
              <a:gd name="connsiteX2" fmla="*/ 2147888 w 2147888"/>
              <a:gd name="connsiteY2" fmla="*/ 9524 h 1314450"/>
              <a:gd name="connsiteX3" fmla="*/ 2147888 w 2147888"/>
              <a:gd name="connsiteY3" fmla="*/ 1157287 h 1314450"/>
              <a:gd name="connsiteX4" fmla="*/ 1990725 w 2147888"/>
              <a:gd name="connsiteY4" fmla="*/ 1314450 h 1314450"/>
              <a:gd name="connsiteX5" fmla="*/ 928688 w 2147888"/>
              <a:gd name="connsiteY5" fmla="*/ 1314450 h 1314450"/>
              <a:gd name="connsiteX6" fmla="*/ 928688 w 2147888"/>
              <a:gd name="connsiteY6" fmla="*/ 781049 h 1314450"/>
              <a:gd name="connsiteX7" fmla="*/ 4763 w 2147888"/>
              <a:gd name="connsiteY7" fmla="*/ 781049 h 1314450"/>
              <a:gd name="connsiteX8" fmla="*/ 0 w 2147888"/>
              <a:gd name="connsiteY8" fmla="*/ 176212 h 1314450"/>
              <a:gd name="connsiteX0" fmla="*/ 0 w 2233235"/>
              <a:gd name="connsiteY0" fmla="*/ 404812 h 1314450"/>
              <a:gd name="connsiteX1" fmla="*/ 610789 w 2233235"/>
              <a:gd name="connsiteY1" fmla="*/ 0 h 1314450"/>
              <a:gd name="connsiteX2" fmla="*/ 2233235 w 2233235"/>
              <a:gd name="connsiteY2" fmla="*/ 9524 h 1314450"/>
              <a:gd name="connsiteX3" fmla="*/ 2233235 w 2233235"/>
              <a:gd name="connsiteY3" fmla="*/ 1157287 h 1314450"/>
              <a:gd name="connsiteX4" fmla="*/ 2076072 w 2233235"/>
              <a:gd name="connsiteY4" fmla="*/ 1314450 h 1314450"/>
              <a:gd name="connsiteX5" fmla="*/ 1014035 w 2233235"/>
              <a:gd name="connsiteY5" fmla="*/ 1314450 h 1314450"/>
              <a:gd name="connsiteX6" fmla="*/ 1014035 w 2233235"/>
              <a:gd name="connsiteY6" fmla="*/ 781049 h 1314450"/>
              <a:gd name="connsiteX7" fmla="*/ 90110 w 2233235"/>
              <a:gd name="connsiteY7" fmla="*/ 781049 h 1314450"/>
              <a:gd name="connsiteX8" fmla="*/ 0 w 2233235"/>
              <a:gd name="connsiteY8" fmla="*/ 404812 h 1314450"/>
              <a:gd name="connsiteX0" fmla="*/ 0 w 2233235"/>
              <a:gd name="connsiteY0" fmla="*/ 395288 h 1304926"/>
              <a:gd name="connsiteX1" fmla="*/ 686652 w 2233235"/>
              <a:gd name="connsiteY1" fmla="*/ 9526 h 1304926"/>
              <a:gd name="connsiteX2" fmla="*/ 2233235 w 2233235"/>
              <a:gd name="connsiteY2" fmla="*/ 0 h 1304926"/>
              <a:gd name="connsiteX3" fmla="*/ 2233235 w 2233235"/>
              <a:gd name="connsiteY3" fmla="*/ 1147763 h 1304926"/>
              <a:gd name="connsiteX4" fmla="*/ 2076072 w 2233235"/>
              <a:gd name="connsiteY4" fmla="*/ 1304926 h 1304926"/>
              <a:gd name="connsiteX5" fmla="*/ 1014035 w 2233235"/>
              <a:gd name="connsiteY5" fmla="*/ 1304926 h 1304926"/>
              <a:gd name="connsiteX6" fmla="*/ 1014035 w 2233235"/>
              <a:gd name="connsiteY6" fmla="*/ 771525 h 1304926"/>
              <a:gd name="connsiteX7" fmla="*/ 90110 w 2233235"/>
              <a:gd name="connsiteY7" fmla="*/ 771525 h 1304926"/>
              <a:gd name="connsiteX8" fmla="*/ 0 w 2233235"/>
              <a:gd name="connsiteY8" fmla="*/ 395288 h 1304926"/>
              <a:gd name="connsiteX0" fmla="*/ 0 w 2233235"/>
              <a:gd name="connsiteY0" fmla="*/ 385763 h 1295401"/>
              <a:gd name="connsiteX1" fmla="*/ 686652 w 2233235"/>
              <a:gd name="connsiteY1" fmla="*/ 1 h 1295401"/>
              <a:gd name="connsiteX2" fmla="*/ 2223752 w 2233235"/>
              <a:gd name="connsiteY2" fmla="*/ 0 h 1295401"/>
              <a:gd name="connsiteX3" fmla="*/ 2233235 w 2233235"/>
              <a:gd name="connsiteY3" fmla="*/ 1138238 h 1295401"/>
              <a:gd name="connsiteX4" fmla="*/ 2076072 w 2233235"/>
              <a:gd name="connsiteY4" fmla="*/ 1295401 h 1295401"/>
              <a:gd name="connsiteX5" fmla="*/ 1014035 w 2233235"/>
              <a:gd name="connsiteY5" fmla="*/ 1295401 h 1295401"/>
              <a:gd name="connsiteX6" fmla="*/ 1014035 w 2233235"/>
              <a:gd name="connsiteY6" fmla="*/ 762000 h 1295401"/>
              <a:gd name="connsiteX7" fmla="*/ 90110 w 2233235"/>
              <a:gd name="connsiteY7" fmla="*/ 762000 h 1295401"/>
              <a:gd name="connsiteX8" fmla="*/ 0 w 2233235"/>
              <a:gd name="connsiteY8" fmla="*/ 385763 h 1295401"/>
              <a:gd name="connsiteX0" fmla="*/ 0 w 2223752"/>
              <a:gd name="connsiteY0" fmla="*/ 385763 h 1295401"/>
              <a:gd name="connsiteX1" fmla="*/ 686652 w 2223752"/>
              <a:gd name="connsiteY1" fmla="*/ 1 h 1295401"/>
              <a:gd name="connsiteX2" fmla="*/ 2223752 w 2223752"/>
              <a:gd name="connsiteY2" fmla="*/ 0 h 1295401"/>
              <a:gd name="connsiteX3" fmla="*/ 1702190 w 2223752"/>
              <a:gd name="connsiteY3" fmla="*/ 376238 h 1295401"/>
              <a:gd name="connsiteX4" fmla="*/ 2076072 w 2223752"/>
              <a:gd name="connsiteY4" fmla="*/ 1295401 h 1295401"/>
              <a:gd name="connsiteX5" fmla="*/ 1014035 w 2223752"/>
              <a:gd name="connsiteY5" fmla="*/ 1295401 h 1295401"/>
              <a:gd name="connsiteX6" fmla="*/ 1014035 w 2223752"/>
              <a:gd name="connsiteY6" fmla="*/ 762000 h 1295401"/>
              <a:gd name="connsiteX7" fmla="*/ 90110 w 2223752"/>
              <a:gd name="connsiteY7" fmla="*/ 762000 h 1295401"/>
              <a:gd name="connsiteX8" fmla="*/ 0 w 2223752"/>
              <a:gd name="connsiteY8" fmla="*/ 385763 h 1295401"/>
              <a:gd name="connsiteX0" fmla="*/ 0 w 2230864"/>
              <a:gd name="connsiteY0" fmla="*/ 385762 h 1295400"/>
              <a:gd name="connsiteX1" fmla="*/ 686652 w 2230864"/>
              <a:gd name="connsiteY1" fmla="*/ 0 h 1295400"/>
              <a:gd name="connsiteX2" fmla="*/ 2230864 w 2230864"/>
              <a:gd name="connsiteY2" fmla="*/ 11905 h 1295400"/>
              <a:gd name="connsiteX3" fmla="*/ 1702190 w 2230864"/>
              <a:gd name="connsiteY3" fmla="*/ 376237 h 1295400"/>
              <a:gd name="connsiteX4" fmla="*/ 2076072 w 2230864"/>
              <a:gd name="connsiteY4" fmla="*/ 1295400 h 1295400"/>
              <a:gd name="connsiteX5" fmla="*/ 1014035 w 2230864"/>
              <a:gd name="connsiteY5" fmla="*/ 1295400 h 1295400"/>
              <a:gd name="connsiteX6" fmla="*/ 1014035 w 2230864"/>
              <a:gd name="connsiteY6" fmla="*/ 761999 h 1295400"/>
              <a:gd name="connsiteX7" fmla="*/ 90110 w 2230864"/>
              <a:gd name="connsiteY7" fmla="*/ 761999 h 1295400"/>
              <a:gd name="connsiteX8" fmla="*/ 0 w 2230864"/>
              <a:gd name="connsiteY8" fmla="*/ 385762 h 1295400"/>
              <a:gd name="connsiteX0" fmla="*/ 0 w 2228494"/>
              <a:gd name="connsiteY0" fmla="*/ 385762 h 1295400"/>
              <a:gd name="connsiteX1" fmla="*/ 686652 w 2228494"/>
              <a:gd name="connsiteY1" fmla="*/ 0 h 1295400"/>
              <a:gd name="connsiteX2" fmla="*/ 2228494 w 2228494"/>
              <a:gd name="connsiteY2" fmla="*/ 7142 h 1295400"/>
              <a:gd name="connsiteX3" fmla="*/ 1702190 w 2228494"/>
              <a:gd name="connsiteY3" fmla="*/ 376237 h 1295400"/>
              <a:gd name="connsiteX4" fmla="*/ 2076072 w 2228494"/>
              <a:gd name="connsiteY4" fmla="*/ 1295400 h 1295400"/>
              <a:gd name="connsiteX5" fmla="*/ 1014035 w 2228494"/>
              <a:gd name="connsiteY5" fmla="*/ 1295400 h 1295400"/>
              <a:gd name="connsiteX6" fmla="*/ 1014035 w 2228494"/>
              <a:gd name="connsiteY6" fmla="*/ 761999 h 1295400"/>
              <a:gd name="connsiteX7" fmla="*/ 90110 w 2228494"/>
              <a:gd name="connsiteY7" fmla="*/ 761999 h 1295400"/>
              <a:gd name="connsiteX8" fmla="*/ 0 w 2228494"/>
              <a:gd name="connsiteY8" fmla="*/ 385762 h 1295400"/>
              <a:gd name="connsiteX0" fmla="*/ 0 w 2228494"/>
              <a:gd name="connsiteY0" fmla="*/ 385762 h 2062163"/>
              <a:gd name="connsiteX1" fmla="*/ 686652 w 2228494"/>
              <a:gd name="connsiteY1" fmla="*/ 0 h 2062163"/>
              <a:gd name="connsiteX2" fmla="*/ 2228494 w 2228494"/>
              <a:gd name="connsiteY2" fmla="*/ 7142 h 2062163"/>
              <a:gd name="connsiteX3" fmla="*/ 1702190 w 2228494"/>
              <a:gd name="connsiteY3" fmla="*/ 376237 h 2062163"/>
              <a:gd name="connsiteX4" fmla="*/ 1696754 w 2228494"/>
              <a:gd name="connsiteY4" fmla="*/ 2062163 h 2062163"/>
              <a:gd name="connsiteX5" fmla="*/ 1014035 w 2228494"/>
              <a:gd name="connsiteY5" fmla="*/ 1295400 h 2062163"/>
              <a:gd name="connsiteX6" fmla="*/ 1014035 w 2228494"/>
              <a:gd name="connsiteY6" fmla="*/ 761999 h 2062163"/>
              <a:gd name="connsiteX7" fmla="*/ 90110 w 2228494"/>
              <a:gd name="connsiteY7" fmla="*/ 761999 h 2062163"/>
              <a:gd name="connsiteX8" fmla="*/ 0 w 2228494"/>
              <a:gd name="connsiteY8" fmla="*/ 385762 h 2062163"/>
              <a:gd name="connsiteX0" fmla="*/ 0 w 2228494"/>
              <a:gd name="connsiteY0" fmla="*/ 385762 h 2066925"/>
              <a:gd name="connsiteX1" fmla="*/ 686652 w 2228494"/>
              <a:gd name="connsiteY1" fmla="*/ 0 h 2066925"/>
              <a:gd name="connsiteX2" fmla="*/ 2228494 w 2228494"/>
              <a:gd name="connsiteY2" fmla="*/ 7142 h 2066925"/>
              <a:gd name="connsiteX3" fmla="*/ 1702190 w 2228494"/>
              <a:gd name="connsiteY3" fmla="*/ 376237 h 2066925"/>
              <a:gd name="connsiteX4" fmla="*/ 1696754 w 2228494"/>
              <a:gd name="connsiteY4" fmla="*/ 2062163 h 2066925"/>
              <a:gd name="connsiteX5" fmla="*/ 904982 w 2228494"/>
              <a:gd name="connsiteY5" fmla="*/ 2066925 h 2066925"/>
              <a:gd name="connsiteX6" fmla="*/ 1014035 w 2228494"/>
              <a:gd name="connsiteY6" fmla="*/ 761999 h 2066925"/>
              <a:gd name="connsiteX7" fmla="*/ 90110 w 2228494"/>
              <a:gd name="connsiteY7" fmla="*/ 761999 h 2066925"/>
              <a:gd name="connsiteX8" fmla="*/ 0 w 2228494"/>
              <a:gd name="connsiteY8" fmla="*/ 385762 h 2066925"/>
              <a:gd name="connsiteX0" fmla="*/ 0 w 2228494"/>
              <a:gd name="connsiteY0" fmla="*/ 385762 h 2066925"/>
              <a:gd name="connsiteX1" fmla="*/ 686652 w 2228494"/>
              <a:gd name="connsiteY1" fmla="*/ 0 h 2066925"/>
              <a:gd name="connsiteX2" fmla="*/ 2228494 w 2228494"/>
              <a:gd name="connsiteY2" fmla="*/ 7142 h 2066925"/>
              <a:gd name="connsiteX3" fmla="*/ 1702190 w 2228494"/>
              <a:gd name="connsiteY3" fmla="*/ 376237 h 2066925"/>
              <a:gd name="connsiteX4" fmla="*/ 1696754 w 2228494"/>
              <a:gd name="connsiteY4" fmla="*/ 2062163 h 2066925"/>
              <a:gd name="connsiteX5" fmla="*/ 904982 w 2228494"/>
              <a:gd name="connsiteY5" fmla="*/ 2066925 h 2066925"/>
              <a:gd name="connsiteX6" fmla="*/ 900240 w 2228494"/>
              <a:gd name="connsiteY6" fmla="*/ 1071562 h 2066925"/>
              <a:gd name="connsiteX7" fmla="*/ 90110 w 2228494"/>
              <a:gd name="connsiteY7" fmla="*/ 761999 h 2066925"/>
              <a:gd name="connsiteX8" fmla="*/ 0 w 2228494"/>
              <a:gd name="connsiteY8" fmla="*/ 385762 h 2066925"/>
              <a:gd name="connsiteX0" fmla="*/ 0 w 2228494"/>
              <a:gd name="connsiteY0" fmla="*/ 385762 h 2066925"/>
              <a:gd name="connsiteX1" fmla="*/ 686652 w 2228494"/>
              <a:gd name="connsiteY1" fmla="*/ 0 h 2066925"/>
              <a:gd name="connsiteX2" fmla="*/ 2228494 w 2228494"/>
              <a:gd name="connsiteY2" fmla="*/ 7142 h 2066925"/>
              <a:gd name="connsiteX3" fmla="*/ 1702190 w 2228494"/>
              <a:gd name="connsiteY3" fmla="*/ 376237 h 2066925"/>
              <a:gd name="connsiteX4" fmla="*/ 1696754 w 2228494"/>
              <a:gd name="connsiteY4" fmla="*/ 2062163 h 2066925"/>
              <a:gd name="connsiteX5" fmla="*/ 904982 w 2228494"/>
              <a:gd name="connsiteY5" fmla="*/ 2066925 h 2066925"/>
              <a:gd name="connsiteX6" fmla="*/ 900240 w 2228494"/>
              <a:gd name="connsiteY6" fmla="*/ 1071562 h 2066925"/>
              <a:gd name="connsiteX7" fmla="*/ 23730 w 2228494"/>
              <a:gd name="connsiteY7" fmla="*/ 1066799 h 2066925"/>
              <a:gd name="connsiteX8" fmla="*/ 0 w 2228494"/>
              <a:gd name="connsiteY8" fmla="*/ 385762 h 2066925"/>
              <a:gd name="connsiteX0" fmla="*/ 0 w 2214269"/>
              <a:gd name="connsiteY0" fmla="*/ 390525 h 2066925"/>
              <a:gd name="connsiteX1" fmla="*/ 672427 w 2214269"/>
              <a:gd name="connsiteY1" fmla="*/ 0 h 2066925"/>
              <a:gd name="connsiteX2" fmla="*/ 2214269 w 2214269"/>
              <a:gd name="connsiteY2" fmla="*/ 7142 h 2066925"/>
              <a:gd name="connsiteX3" fmla="*/ 1687965 w 2214269"/>
              <a:gd name="connsiteY3" fmla="*/ 376237 h 2066925"/>
              <a:gd name="connsiteX4" fmla="*/ 1682529 w 2214269"/>
              <a:gd name="connsiteY4" fmla="*/ 2062163 h 2066925"/>
              <a:gd name="connsiteX5" fmla="*/ 890757 w 2214269"/>
              <a:gd name="connsiteY5" fmla="*/ 2066925 h 2066925"/>
              <a:gd name="connsiteX6" fmla="*/ 886015 w 2214269"/>
              <a:gd name="connsiteY6" fmla="*/ 1071562 h 2066925"/>
              <a:gd name="connsiteX7" fmla="*/ 9505 w 2214269"/>
              <a:gd name="connsiteY7" fmla="*/ 1066799 h 2066925"/>
              <a:gd name="connsiteX8" fmla="*/ 0 w 2214269"/>
              <a:gd name="connsiteY8" fmla="*/ 390525 h 2066925"/>
              <a:gd name="connsiteX0" fmla="*/ 439 w 2205225"/>
              <a:gd name="connsiteY0" fmla="*/ 390525 h 2066925"/>
              <a:gd name="connsiteX1" fmla="*/ 663383 w 2205225"/>
              <a:gd name="connsiteY1" fmla="*/ 0 h 2066925"/>
              <a:gd name="connsiteX2" fmla="*/ 2205225 w 2205225"/>
              <a:gd name="connsiteY2" fmla="*/ 7142 h 2066925"/>
              <a:gd name="connsiteX3" fmla="*/ 1678921 w 2205225"/>
              <a:gd name="connsiteY3" fmla="*/ 376237 h 2066925"/>
              <a:gd name="connsiteX4" fmla="*/ 1673485 w 2205225"/>
              <a:gd name="connsiteY4" fmla="*/ 2062163 h 2066925"/>
              <a:gd name="connsiteX5" fmla="*/ 881713 w 2205225"/>
              <a:gd name="connsiteY5" fmla="*/ 2066925 h 2066925"/>
              <a:gd name="connsiteX6" fmla="*/ 876971 w 2205225"/>
              <a:gd name="connsiteY6" fmla="*/ 1071562 h 2066925"/>
              <a:gd name="connsiteX7" fmla="*/ 461 w 2205225"/>
              <a:gd name="connsiteY7" fmla="*/ 1066799 h 2066925"/>
              <a:gd name="connsiteX8" fmla="*/ 439 w 2205225"/>
              <a:gd name="connsiteY8" fmla="*/ 390525 h 2066925"/>
              <a:gd name="connsiteX0" fmla="*/ 6480 w 2211266"/>
              <a:gd name="connsiteY0" fmla="*/ 390525 h 2066925"/>
              <a:gd name="connsiteX1" fmla="*/ 669424 w 2211266"/>
              <a:gd name="connsiteY1" fmla="*/ 0 h 2066925"/>
              <a:gd name="connsiteX2" fmla="*/ 2211266 w 2211266"/>
              <a:gd name="connsiteY2" fmla="*/ 7142 h 2066925"/>
              <a:gd name="connsiteX3" fmla="*/ 1684962 w 2211266"/>
              <a:gd name="connsiteY3" fmla="*/ 376237 h 2066925"/>
              <a:gd name="connsiteX4" fmla="*/ 1679526 w 2211266"/>
              <a:gd name="connsiteY4" fmla="*/ 2062163 h 2066925"/>
              <a:gd name="connsiteX5" fmla="*/ 887754 w 2211266"/>
              <a:gd name="connsiteY5" fmla="*/ 2066925 h 2066925"/>
              <a:gd name="connsiteX6" fmla="*/ 883012 w 2211266"/>
              <a:gd name="connsiteY6" fmla="*/ 1071562 h 2066925"/>
              <a:gd name="connsiteX7" fmla="*/ 180 w 2211266"/>
              <a:gd name="connsiteY7" fmla="*/ 990599 h 2066925"/>
              <a:gd name="connsiteX8" fmla="*/ 6480 w 2211266"/>
              <a:gd name="connsiteY8" fmla="*/ 390525 h 2066925"/>
              <a:gd name="connsiteX0" fmla="*/ 6480 w 2211266"/>
              <a:gd name="connsiteY0" fmla="*/ 390525 h 2066925"/>
              <a:gd name="connsiteX1" fmla="*/ 669424 w 2211266"/>
              <a:gd name="connsiteY1" fmla="*/ 0 h 2066925"/>
              <a:gd name="connsiteX2" fmla="*/ 2211266 w 2211266"/>
              <a:gd name="connsiteY2" fmla="*/ 7142 h 2066925"/>
              <a:gd name="connsiteX3" fmla="*/ 1684962 w 2211266"/>
              <a:gd name="connsiteY3" fmla="*/ 376237 h 2066925"/>
              <a:gd name="connsiteX4" fmla="*/ 1679526 w 2211266"/>
              <a:gd name="connsiteY4" fmla="*/ 2062163 h 2066925"/>
              <a:gd name="connsiteX5" fmla="*/ 887754 w 2211266"/>
              <a:gd name="connsiteY5" fmla="*/ 2066925 h 2066925"/>
              <a:gd name="connsiteX6" fmla="*/ 816632 w 2211266"/>
              <a:gd name="connsiteY6" fmla="*/ 995362 h 2066925"/>
              <a:gd name="connsiteX7" fmla="*/ 180 w 2211266"/>
              <a:gd name="connsiteY7" fmla="*/ 990599 h 2066925"/>
              <a:gd name="connsiteX8" fmla="*/ 6480 w 2211266"/>
              <a:gd name="connsiteY8" fmla="*/ 390525 h 2066925"/>
              <a:gd name="connsiteX0" fmla="*/ 6480 w 2211266"/>
              <a:gd name="connsiteY0" fmla="*/ 390525 h 2066925"/>
              <a:gd name="connsiteX1" fmla="*/ 669424 w 2211266"/>
              <a:gd name="connsiteY1" fmla="*/ 0 h 2066925"/>
              <a:gd name="connsiteX2" fmla="*/ 2211266 w 2211266"/>
              <a:gd name="connsiteY2" fmla="*/ 7142 h 2066925"/>
              <a:gd name="connsiteX3" fmla="*/ 1684962 w 2211266"/>
              <a:gd name="connsiteY3" fmla="*/ 376237 h 2066925"/>
              <a:gd name="connsiteX4" fmla="*/ 1679526 w 2211266"/>
              <a:gd name="connsiteY4" fmla="*/ 2062163 h 2066925"/>
              <a:gd name="connsiteX5" fmla="*/ 824535 w 2211266"/>
              <a:gd name="connsiteY5" fmla="*/ 2066925 h 2066925"/>
              <a:gd name="connsiteX6" fmla="*/ 816632 w 2211266"/>
              <a:gd name="connsiteY6" fmla="*/ 995362 h 2066925"/>
              <a:gd name="connsiteX7" fmla="*/ 180 w 2211266"/>
              <a:gd name="connsiteY7" fmla="*/ 990599 h 2066925"/>
              <a:gd name="connsiteX8" fmla="*/ 6480 w 2211266"/>
              <a:gd name="connsiteY8" fmla="*/ 390525 h 2066925"/>
              <a:gd name="connsiteX0" fmla="*/ 6480 w 2211266"/>
              <a:gd name="connsiteY0" fmla="*/ 390525 h 2066925"/>
              <a:gd name="connsiteX1" fmla="*/ 669424 w 2211266"/>
              <a:gd name="connsiteY1" fmla="*/ 0 h 2066925"/>
              <a:gd name="connsiteX2" fmla="*/ 2211266 w 2211266"/>
              <a:gd name="connsiteY2" fmla="*/ 7142 h 2066925"/>
              <a:gd name="connsiteX3" fmla="*/ 1684962 w 2211266"/>
              <a:gd name="connsiteY3" fmla="*/ 376237 h 2066925"/>
              <a:gd name="connsiteX4" fmla="*/ 1679526 w 2211266"/>
              <a:gd name="connsiteY4" fmla="*/ 2062163 h 2066925"/>
              <a:gd name="connsiteX5" fmla="*/ 824535 w 2211266"/>
              <a:gd name="connsiteY5" fmla="*/ 2066925 h 2066925"/>
              <a:gd name="connsiteX6" fmla="*/ 819793 w 2211266"/>
              <a:gd name="connsiteY6" fmla="*/ 992187 h 2066925"/>
              <a:gd name="connsiteX7" fmla="*/ 180 w 2211266"/>
              <a:gd name="connsiteY7" fmla="*/ 990599 h 2066925"/>
              <a:gd name="connsiteX8" fmla="*/ 6480 w 2211266"/>
              <a:gd name="connsiteY8" fmla="*/ 390525 h 2066925"/>
              <a:gd name="connsiteX0" fmla="*/ 6480 w 2211266"/>
              <a:gd name="connsiteY0" fmla="*/ 390525 h 2066925"/>
              <a:gd name="connsiteX1" fmla="*/ 669424 w 2211266"/>
              <a:gd name="connsiteY1" fmla="*/ 0 h 2066925"/>
              <a:gd name="connsiteX2" fmla="*/ 2211266 w 2211266"/>
              <a:gd name="connsiteY2" fmla="*/ 7142 h 2066925"/>
              <a:gd name="connsiteX3" fmla="*/ 1707089 w 2211266"/>
              <a:gd name="connsiteY3" fmla="*/ 388937 h 2066925"/>
              <a:gd name="connsiteX4" fmla="*/ 1679526 w 2211266"/>
              <a:gd name="connsiteY4" fmla="*/ 2062163 h 2066925"/>
              <a:gd name="connsiteX5" fmla="*/ 824535 w 2211266"/>
              <a:gd name="connsiteY5" fmla="*/ 2066925 h 2066925"/>
              <a:gd name="connsiteX6" fmla="*/ 819793 w 2211266"/>
              <a:gd name="connsiteY6" fmla="*/ 992187 h 2066925"/>
              <a:gd name="connsiteX7" fmla="*/ 180 w 2211266"/>
              <a:gd name="connsiteY7" fmla="*/ 990599 h 2066925"/>
              <a:gd name="connsiteX8" fmla="*/ 6480 w 2211266"/>
              <a:gd name="connsiteY8" fmla="*/ 390525 h 2066925"/>
              <a:gd name="connsiteX0" fmla="*/ 6480 w 2211266"/>
              <a:gd name="connsiteY0" fmla="*/ 390525 h 2066925"/>
              <a:gd name="connsiteX1" fmla="*/ 669424 w 2211266"/>
              <a:gd name="connsiteY1" fmla="*/ 0 h 2066925"/>
              <a:gd name="connsiteX2" fmla="*/ 2211266 w 2211266"/>
              <a:gd name="connsiteY2" fmla="*/ 7142 h 2066925"/>
              <a:gd name="connsiteX3" fmla="*/ 1707089 w 2211266"/>
              <a:gd name="connsiteY3" fmla="*/ 388937 h 2066925"/>
              <a:gd name="connsiteX4" fmla="*/ 1698492 w 2211266"/>
              <a:gd name="connsiteY4" fmla="*/ 2062163 h 2066925"/>
              <a:gd name="connsiteX5" fmla="*/ 824535 w 2211266"/>
              <a:gd name="connsiteY5" fmla="*/ 2066925 h 2066925"/>
              <a:gd name="connsiteX6" fmla="*/ 819793 w 2211266"/>
              <a:gd name="connsiteY6" fmla="*/ 992187 h 2066925"/>
              <a:gd name="connsiteX7" fmla="*/ 180 w 2211266"/>
              <a:gd name="connsiteY7" fmla="*/ 990599 h 2066925"/>
              <a:gd name="connsiteX8" fmla="*/ 6480 w 2211266"/>
              <a:gd name="connsiteY8" fmla="*/ 390525 h 2066925"/>
              <a:gd name="connsiteX0" fmla="*/ 6480 w 2211266"/>
              <a:gd name="connsiteY0" fmla="*/ 390525 h 2066925"/>
              <a:gd name="connsiteX1" fmla="*/ 669424 w 2211266"/>
              <a:gd name="connsiteY1" fmla="*/ 0 h 2066925"/>
              <a:gd name="connsiteX2" fmla="*/ 2211266 w 2211266"/>
              <a:gd name="connsiteY2" fmla="*/ 7142 h 2066925"/>
              <a:gd name="connsiteX3" fmla="*/ 1707089 w 2211266"/>
              <a:gd name="connsiteY3" fmla="*/ 388937 h 2066925"/>
              <a:gd name="connsiteX4" fmla="*/ 1701653 w 2211266"/>
              <a:gd name="connsiteY4" fmla="*/ 2062163 h 2066925"/>
              <a:gd name="connsiteX5" fmla="*/ 824535 w 2211266"/>
              <a:gd name="connsiteY5" fmla="*/ 2066925 h 2066925"/>
              <a:gd name="connsiteX6" fmla="*/ 819793 w 2211266"/>
              <a:gd name="connsiteY6" fmla="*/ 992187 h 2066925"/>
              <a:gd name="connsiteX7" fmla="*/ 180 w 2211266"/>
              <a:gd name="connsiteY7" fmla="*/ 990599 h 2066925"/>
              <a:gd name="connsiteX8" fmla="*/ 6480 w 2211266"/>
              <a:gd name="connsiteY8" fmla="*/ 390525 h 206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1266" h="2066925">
                <a:moveTo>
                  <a:pt x="6480" y="390525"/>
                </a:moveTo>
                <a:lnTo>
                  <a:pt x="669424" y="0"/>
                </a:lnTo>
                <a:lnTo>
                  <a:pt x="2211266" y="7142"/>
                </a:lnTo>
                <a:lnTo>
                  <a:pt x="1707089" y="388937"/>
                </a:lnTo>
                <a:cubicBezTo>
                  <a:pt x="1704223" y="946679"/>
                  <a:pt x="1704519" y="1504421"/>
                  <a:pt x="1701653" y="2062163"/>
                </a:cubicBezTo>
                <a:lnTo>
                  <a:pt x="824535" y="2066925"/>
                </a:lnTo>
                <a:cubicBezTo>
                  <a:pt x="822954" y="1735137"/>
                  <a:pt x="821374" y="1323975"/>
                  <a:pt x="819793" y="992187"/>
                </a:cubicBezTo>
                <a:lnTo>
                  <a:pt x="180" y="990599"/>
                </a:lnTo>
                <a:cubicBezTo>
                  <a:pt x="-1408" y="788987"/>
                  <a:pt x="8068" y="592137"/>
                  <a:pt x="6480" y="390525"/>
                </a:cubicBezTo>
                <a:close/>
              </a:path>
            </a:pathLst>
          </a:custGeom>
          <a:solidFill>
            <a:srgbClr val="00B050">
              <a:alpha val="3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1" name="TextBox 560"/>
          <p:cNvSpPr txBox="1"/>
          <p:nvPr/>
        </p:nvSpPr>
        <p:spPr>
          <a:xfrm>
            <a:off x="6131242" y="3092668"/>
            <a:ext cx="23791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Superpose 352 MHz signal</a:t>
            </a:r>
          </a:p>
          <a:p>
            <a:pPr defTabSz="914400"/>
            <a:r>
              <a:rPr lang="en-US" sz="1600" b="1" dirty="0">
                <a:solidFill>
                  <a:srgbClr val="FF0000"/>
                </a:solidFill>
                <a:latin typeface="Calibri" panose="020F0502020204030204"/>
              </a:rPr>
              <a:t>*phase scan </a:t>
            </a:r>
          </a:p>
          <a:p>
            <a:pPr defTabSz="914400"/>
            <a:endParaRPr lang="en-GB" sz="1600" b="1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64" name="Freeform 563"/>
          <p:cNvSpPr/>
          <p:nvPr/>
        </p:nvSpPr>
        <p:spPr>
          <a:xfrm>
            <a:off x="8502986" y="1627897"/>
            <a:ext cx="2483222" cy="495904"/>
          </a:xfrm>
          <a:custGeom>
            <a:avLst/>
            <a:gdLst>
              <a:gd name="connsiteX0" fmla="*/ 0 w 2057400"/>
              <a:gd name="connsiteY0" fmla="*/ 384175 h 400050"/>
              <a:gd name="connsiteX1" fmla="*/ 2057400 w 2057400"/>
              <a:gd name="connsiteY1" fmla="*/ 384175 h 400050"/>
              <a:gd name="connsiteX2" fmla="*/ 2057400 w 2057400"/>
              <a:gd name="connsiteY2" fmla="*/ 400050 h 400050"/>
              <a:gd name="connsiteX3" fmla="*/ 2038350 w 2057400"/>
              <a:gd name="connsiteY3" fmla="*/ 365125 h 400050"/>
              <a:gd name="connsiteX4" fmla="*/ 2028825 w 2057400"/>
              <a:gd name="connsiteY4" fmla="*/ 358775 h 400050"/>
              <a:gd name="connsiteX5" fmla="*/ 2022475 w 2057400"/>
              <a:gd name="connsiteY5" fmla="*/ 349250 h 400050"/>
              <a:gd name="connsiteX6" fmla="*/ 2019300 w 2057400"/>
              <a:gd name="connsiteY6" fmla="*/ 339725 h 400050"/>
              <a:gd name="connsiteX7" fmla="*/ 2009775 w 2057400"/>
              <a:gd name="connsiteY7" fmla="*/ 336550 h 400050"/>
              <a:gd name="connsiteX8" fmla="*/ 1990725 w 2057400"/>
              <a:gd name="connsiteY8" fmla="*/ 323850 h 400050"/>
              <a:gd name="connsiteX9" fmla="*/ 1971675 w 2057400"/>
              <a:gd name="connsiteY9" fmla="*/ 307975 h 400050"/>
              <a:gd name="connsiteX10" fmla="*/ 1965325 w 2057400"/>
              <a:gd name="connsiteY10" fmla="*/ 298450 h 400050"/>
              <a:gd name="connsiteX11" fmla="*/ 1946275 w 2057400"/>
              <a:gd name="connsiteY11" fmla="*/ 282575 h 400050"/>
              <a:gd name="connsiteX12" fmla="*/ 1933575 w 2057400"/>
              <a:gd name="connsiteY12" fmla="*/ 263525 h 400050"/>
              <a:gd name="connsiteX13" fmla="*/ 1927225 w 2057400"/>
              <a:gd name="connsiteY13" fmla="*/ 254000 h 400050"/>
              <a:gd name="connsiteX14" fmla="*/ 1917700 w 2057400"/>
              <a:gd name="connsiteY14" fmla="*/ 244475 h 400050"/>
              <a:gd name="connsiteX15" fmla="*/ 1911350 w 2057400"/>
              <a:gd name="connsiteY15" fmla="*/ 234950 h 400050"/>
              <a:gd name="connsiteX16" fmla="*/ 1892300 w 2057400"/>
              <a:gd name="connsiteY16" fmla="*/ 222250 h 400050"/>
              <a:gd name="connsiteX17" fmla="*/ 1882775 w 2057400"/>
              <a:gd name="connsiteY17" fmla="*/ 215900 h 400050"/>
              <a:gd name="connsiteX18" fmla="*/ 1870075 w 2057400"/>
              <a:gd name="connsiteY18" fmla="*/ 209550 h 400050"/>
              <a:gd name="connsiteX19" fmla="*/ 1847850 w 2057400"/>
              <a:gd name="connsiteY19" fmla="*/ 196850 h 400050"/>
              <a:gd name="connsiteX20" fmla="*/ 1838325 w 2057400"/>
              <a:gd name="connsiteY20" fmla="*/ 190500 h 400050"/>
              <a:gd name="connsiteX21" fmla="*/ 1828800 w 2057400"/>
              <a:gd name="connsiteY21" fmla="*/ 187325 h 400050"/>
              <a:gd name="connsiteX22" fmla="*/ 1822450 w 2057400"/>
              <a:gd name="connsiteY22" fmla="*/ 177800 h 400050"/>
              <a:gd name="connsiteX23" fmla="*/ 1800225 w 2057400"/>
              <a:gd name="connsiteY23" fmla="*/ 161925 h 400050"/>
              <a:gd name="connsiteX24" fmla="*/ 1790700 w 2057400"/>
              <a:gd name="connsiteY24" fmla="*/ 152400 h 400050"/>
              <a:gd name="connsiteX25" fmla="*/ 1771650 w 2057400"/>
              <a:gd name="connsiteY25" fmla="*/ 139700 h 400050"/>
              <a:gd name="connsiteX26" fmla="*/ 1752600 w 2057400"/>
              <a:gd name="connsiteY26" fmla="*/ 123825 h 400050"/>
              <a:gd name="connsiteX27" fmla="*/ 1743075 w 2057400"/>
              <a:gd name="connsiteY27" fmla="*/ 120650 h 400050"/>
              <a:gd name="connsiteX28" fmla="*/ 1733550 w 2057400"/>
              <a:gd name="connsiteY28" fmla="*/ 114300 h 400050"/>
              <a:gd name="connsiteX29" fmla="*/ 1720850 w 2057400"/>
              <a:gd name="connsiteY29" fmla="*/ 107950 h 400050"/>
              <a:gd name="connsiteX30" fmla="*/ 1701800 w 2057400"/>
              <a:gd name="connsiteY30" fmla="*/ 95250 h 400050"/>
              <a:gd name="connsiteX31" fmla="*/ 1673225 w 2057400"/>
              <a:gd name="connsiteY31" fmla="*/ 92075 h 400050"/>
              <a:gd name="connsiteX32" fmla="*/ 1654175 w 2057400"/>
              <a:gd name="connsiteY32" fmla="*/ 85725 h 400050"/>
              <a:gd name="connsiteX33" fmla="*/ 1628775 w 2057400"/>
              <a:gd name="connsiteY33" fmla="*/ 76200 h 400050"/>
              <a:gd name="connsiteX34" fmla="*/ 1609725 w 2057400"/>
              <a:gd name="connsiteY34" fmla="*/ 63500 h 400050"/>
              <a:gd name="connsiteX35" fmla="*/ 1600200 w 2057400"/>
              <a:gd name="connsiteY35" fmla="*/ 57150 h 400050"/>
              <a:gd name="connsiteX36" fmla="*/ 1587500 w 2057400"/>
              <a:gd name="connsiteY36" fmla="*/ 53975 h 400050"/>
              <a:gd name="connsiteX37" fmla="*/ 1577975 w 2057400"/>
              <a:gd name="connsiteY37" fmla="*/ 44450 h 400050"/>
              <a:gd name="connsiteX38" fmla="*/ 1555750 w 2057400"/>
              <a:gd name="connsiteY38" fmla="*/ 38100 h 400050"/>
              <a:gd name="connsiteX39" fmla="*/ 1546225 w 2057400"/>
              <a:gd name="connsiteY39" fmla="*/ 31750 h 400050"/>
              <a:gd name="connsiteX40" fmla="*/ 1514475 w 2057400"/>
              <a:gd name="connsiteY40" fmla="*/ 22225 h 400050"/>
              <a:gd name="connsiteX41" fmla="*/ 1504950 w 2057400"/>
              <a:gd name="connsiteY41" fmla="*/ 19050 h 400050"/>
              <a:gd name="connsiteX42" fmla="*/ 1492250 w 2057400"/>
              <a:gd name="connsiteY42" fmla="*/ 15875 h 400050"/>
              <a:gd name="connsiteX43" fmla="*/ 1482725 w 2057400"/>
              <a:gd name="connsiteY43" fmla="*/ 12700 h 400050"/>
              <a:gd name="connsiteX44" fmla="*/ 1454150 w 2057400"/>
              <a:gd name="connsiteY44" fmla="*/ 6350 h 400050"/>
              <a:gd name="connsiteX45" fmla="*/ 1444625 w 2057400"/>
              <a:gd name="connsiteY45" fmla="*/ 3175 h 400050"/>
              <a:gd name="connsiteX46" fmla="*/ 1416050 w 2057400"/>
              <a:gd name="connsiteY46" fmla="*/ 0 h 400050"/>
              <a:gd name="connsiteX47" fmla="*/ 1276350 w 2057400"/>
              <a:gd name="connsiteY47" fmla="*/ 6350 h 400050"/>
              <a:gd name="connsiteX48" fmla="*/ 1250950 w 2057400"/>
              <a:gd name="connsiteY48" fmla="*/ 9525 h 400050"/>
              <a:gd name="connsiteX49" fmla="*/ 1228725 w 2057400"/>
              <a:gd name="connsiteY49" fmla="*/ 15875 h 400050"/>
              <a:gd name="connsiteX50" fmla="*/ 1203325 w 2057400"/>
              <a:gd name="connsiteY50" fmla="*/ 19050 h 400050"/>
              <a:gd name="connsiteX51" fmla="*/ 1063625 w 2057400"/>
              <a:gd name="connsiteY51" fmla="*/ 15875 h 400050"/>
              <a:gd name="connsiteX52" fmla="*/ 1044575 w 2057400"/>
              <a:gd name="connsiteY52" fmla="*/ 12700 h 400050"/>
              <a:gd name="connsiteX53" fmla="*/ 1019175 w 2057400"/>
              <a:gd name="connsiteY53" fmla="*/ 9525 h 400050"/>
              <a:gd name="connsiteX54" fmla="*/ 952500 w 2057400"/>
              <a:gd name="connsiteY54" fmla="*/ 3175 h 400050"/>
              <a:gd name="connsiteX55" fmla="*/ 873125 w 2057400"/>
              <a:gd name="connsiteY55" fmla="*/ 6350 h 400050"/>
              <a:gd name="connsiteX56" fmla="*/ 841375 w 2057400"/>
              <a:gd name="connsiteY56" fmla="*/ 9525 h 400050"/>
              <a:gd name="connsiteX57" fmla="*/ 593725 w 2057400"/>
              <a:gd name="connsiteY57" fmla="*/ 3175 h 400050"/>
              <a:gd name="connsiteX58" fmla="*/ 444500 w 2057400"/>
              <a:gd name="connsiteY58" fmla="*/ 6350 h 400050"/>
              <a:gd name="connsiteX59" fmla="*/ 406400 w 2057400"/>
              <a:gd name="connsiteY59" fmla="*/ 12700 h 400050"/>
              <a:gd name="connsiteX60" fmla="*/ 377825 w 2057400"/>
              <a:gd name="connsiteY60" fmla="*/ 15875 h 400050"/>
              <a:gd name="connsiteX61" fmla="*/ 355600 w 2057400"/>
              <a:gd name="connsiteY61" fmla="*/ 22225 h 400050"/>
              <a:gd name="connsiteX62" fmla="*/ 346075 w 2057400"/>
              <a:gd name="connsiteY62" fmla="*/ 28575 h 400050"/>
              <a:gd name="connsiteX63" fmla="*/ 333375 w 2057400"/>
              <a:gd name="connsiteY63" fmla="*/ 31750 h 400050"/>
              <a:gd name="connsiteX64" fmla="*/ 320675 w 2057400"/>
              <a:gd name="connsiteY64" fmla="*/ 38100 h 400050"/>
              <a:gd name="connsiteX65" fmla="*/ 301625 w 2057400"/>
              <a:gd name="connsiteY65" fmla="*/ 44450 h 400050"/>
              <a:gd name="connsiteX66" fmla="*/ 292100 w 2057400"/>
              <a:gd name="connsiteY66" fmla="*/ 47625 h 400050"/>
              <a:gd name="connsiteX67" fmla="*/ 282575 w 2057400"/>
              <a:gd name="connsiteY67" fmla="*/ 53975 h 400050"/>
              <a:gd name="connsiteX68" fmla="*/ 257175 w 2057400"/>
              <a:gd name="connsiteY68" fmla="*/ 60325 h 400050"/>
              <a:gd name="connsiteX69" fmla="*/ 228600 w 2057400"/>
              <a:gd name="connsiteY69" fmla="*/ 73025 h 400050"/>
              <a:gd name="connsiteX70" fmla="*/ 206375 w 2057400"/>
              <a:gd name="connsiteY70" fmla="*/ 101600 h 400050"/>
              <a:gd name="connsiteX71" fmla="*/ 196850 w 2057400"/>
              <a:gd name="connsiteY71" fmla="*/ 111125 h 400050"/>
              <a:gd name="connsiteX72" fmla="*/ 158750 w 2057400"/>
              <a:gd name="connsiteY72" fmla="*/ 123825 h 400050"/>
              <a:gd name="connsiteX73" fmla="*/ 149225 w 2057400"/>
              <a:gd name="connsiteY73" fmla="*/ 127000 h 400050"/>
              <a:gd name="connsiteX74" fmla="*/ 139700 w 2057400"/>
              <a:gd name="connsiteY74" fmla="*/ 133350 h 400050"/>
              <a:gd name="connsiteX75" fmla="*/ 133350 w 2057400"/>
              <a:gd name="connsiteY75" fmla="*/ 142875 h 400050"/>
              <a:gd name="connsiteX76" fmla="*/ 123825 w 2057400"/>
              <a:gd name="connsiteY76" fmla="*/ 149225 h 400050"/>
              <a:gd name="connsiteX77" fmla="*/ 111125 w 2057400"/>
              <a:gd name="connsiteY77" fmla="*/ 168275 h 400050"/>
              <a:gd name="connsiteX78" fmla="*/ 92075 w 2057400"/>
              <a:gd name="connsiteY78" fmla="*/ 180975 h 400050"/>
              <a:gd name="connsiteX79" fmla="*/ 79375 w 2057400"/>
              <a:gd name="connsiteY79" fmla="*/ 187325 h 400050"/>
              <a:gd name="connsiteX80" fmla="*/ 69850 w 2057400"/>
              <a:gd name="connsiteY80" fmla="*/ 196850 h 400050"/>
              <a:gd name="connsiteX81" fmla="*/ 60325 w 2057400"/>
              <a:gd name="connsiteY81" fmla="*/ 203200 h 400050"/>
              <a:gd name="connsiteX82" fmla="*/ 50800 w 2057400"/>
              <a:gd name="connsiteY82" fmla="*/ 225425 h 400050"/>
              <a:gd name="connsiteX83" fmla="*/ 47625 w 2057400"/>
              <a:gd name="connsiteY83" fmla="*/ 234950 h 400050"/>
              <a:gd name="connsiteX84" fmla="*/ 41275 w 2057400"/>
              <a:gd name="connsiteY84" fmla="*/ 244475 h 400050"/>
              <a:gd name="connsiteX85" fmla="*/ 34925 w 2057400"/>
              <a:gd name="connsiteY85" fmla="*/ 263525 h 400050"/>
              <a:gd name="connsiteX86" fmla="*/ 31750 w 2057400"/>
              <a:gd name="connsiteY86" fmla="*/ 273050 h 400050"/>
              <a:gd name="connsiteX87" fmla="*/ 25400 w 2057400"/>
              <a:gd name="connsiteY87" fmla="*/ 298450 h 400050"/>
              <a:gd name="connsiteX88" fmla="*/ 22225 w 2057400"/>
              <a:gd name="connsiteY88" fmla="*/ 327025 h 400050"/>
              <a:gd name="connsiteX89" fmla="*/ 15875 w 2057400"/>
              <a:gd name="connsiteY89" fmla="*/ 346075 h 400050"/>
              <a:gd name="connsiteX90" fmla="*/ 0 w 2057400"/>
              <a:gd name="connsiteY90" fmla="*/ 384175 h 400050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38350 w 2057400"/>
              <a:gd name="connsiteY2" fmla="*/ 365125 h 384175"/>
              <a:gd name="connsiteX3" fmla="*/ 2028825 w 2057400"/>
              <a:gd name="connsiteY3" fmla="*/ 358775 h 384175"/>
              <a:gd name="connsiteX4" fmla="*/ 2022475 w 2057400"/>
              <a:gd name="connsiteY4" fmla="*/ 349250 h 384175"/>
              <a:gd name="connsiteX5" fmla="*/ 2019300 w 2057400"/>
              <a:gd name="connsiteY5" fmla="*/ 339725 h 384175"/>
              <a:gd name="connsiteX6" fmla="*/ 2009775 w 2057400"/>
              <a:gd name="connsiteY6" fmla="*/ 336550 h 384175"/>
              <a:gd name="connsiteX7" fmla="*/ 1990725 w 2057400"/>
              <a:gd name="connsiteY7" fmla="*/ 323850 h 384175"/>
              <a:gd name="connsiteX8" fmla="*/ 1971675 w 2057400"/>
              <a:gd name="connsiteY8" fmla="*/ 307975 h 384175"/>
              <a:gd name="connsiteX9" fmla="*/ 1965325 w 2057400"/>
              <a:gd name="connsiteY9" fmla="*/ 298450 h 384175"/>
              <a:gd name="connsiteX10" fmla="*/ 1946275 w 2057400"/>
              <a:gd name="connsiteY10" fmla="*/ 282575 h 384175"/>
              <a:gd name="connsiteX11" fmla="*/ 1933575 w 2057400"/>
              <a:gd name="connsiteY11" fmla="*/ 263525 h 384175"/>
              <a:gd name="connsiteX12" fmla="*/ 1927225 w 2057400"/>
              <a:gd name="connsiteY12" fmla="*/ 254000 h 384175"/>
              <a:gd name="connsiteX13" fmla="*/ 1917700 w 2057400"/>
              <a:gd name="connsiteY13" fmla="*/ 244475 h 384175"/>
              <a:gd name="connsiteX14" fmla="*/ 1911350 w 2057400"/>
              <a:gd name="connsiteY14" fmla="*/ 234950 h 384175"/>
              <a:gd name="connsiteX15" fmla="*/ 1892300 w 2057400"/>
              <a:gd name="connsiteY15" fmla="*/ 222250 h 384175"/>
              <a:gd name="connsiteX16" fmla="*/ 1882775 w 2057400"/>
              <a:gd name="connsiteY16" fmla="*/ 215900 h 384175"/>
              <a:gd name="connsiteX17" fmla="*/ 1870075 w 2057400"/>
              <a:gd name="connsiteY17" fmla="*/ 209550 h 384175"/>
              <a:gd name="connsiteX18" fmla="*/ 1847850 w 2057400"/>
              <a:gd name="connsiteY18" fmla="*/ 196850 h 384175"/>
              <a:gd name="connsiteX19" fmla="*/ 1838325 w 2057400"/>
              <a:gd name="connsiteY19" fmla="*/ 190500 h 384175"/>
              <a:gd name="connsiteX20" fmla="*/ 1828800 w 2057400"/>
              <a:gd name="connsiteY20" fmla="*/ 187325 h 384175"/>
              <a:gd name="connsiteX21" fmla="*/ 1822450 w 2057400"/>
              <a:gd name="connsiteY21" fmla="*/ 177800 h 384175"/>
              <a:gd name="connsiteX22" fmla="*/ 1800225 w 2057400"/>
              <a:gd name="connsiteY22" fmla="*/ 161925 h 384175"/>
              <a:gd name="connsiteX23" fmla="*/ 1790700 w 2057400"/>
              <a:gd name="connsiteY23" fmla="*/ 152400 h 384175"/>
              <a:gd name="connsiteX24" fmla="*/ 1771650 w 2057400"/>
              <a:gd name="connsiteY24" fmla="*/ 139700 h 384175"/>
              <a:gd name="connsiteX25" fmla="*/ 1752600 w 2057400"/>
              <a:gd name="connsiteY25" fmla="*/ 123825 h 384175"/>
              <a:gd name="connsiteX26" fmla="*/ 1743075 w 2057400"/>
              <a:gd name="connsiteY26" fmla="*/ 120650 h 384175"/>
              <a:gd name="connsiteX27" fmla="*/ 1733550 w 2057400"/>
              <a:gd name="connsiteY27" fmla="*/ 114300 h 384175"/>
              <a:gd name="connsiteX28" fmla="*/ 1720850 w 2057400"/>
              <a:gd name="connsiteY28" fmla="*/ 107950 h 384175"/>
              <a:gd name="connsiteX29" fmla="*/ 1701800 w 2057400"/>
              <a:gd name="connsiteY29" fmla="*/ 95250 h 384175"/>
              <a:gd name="connsiteX30" fmla="*/ 1673225 w 2057400"/>
              <a:gd name="connsiteY30" fmla="*/ 92075 h 384175"/>
              <a:gd name="connsiteX31" fmla="*/ 1654175 w 2057400"/>
              <a:gd name="connsiteY31" fmla="*/ 85725 h 384175"/>
              <a:gd name="connsiteX32" fmla="*/ 1628775 w 2057400"/>
              <a:gd name="connsiteY32" fmla="*/ 76200 h 384175"/>
              <a:gd name="connsiteX33" fmla="*/ 1609725 w 2057400"/>
              <a:gd name="connsiteY33" fmla="*/ 63500 h 384175"/>
              <a:gd name="connsiteX34" fmla="*/ 1600200 w 2057400"/>
              <a:gd name="connsiteY34" fmla="*/ 57150 h 384175"/>
              <a:gd name="connsiteX35" fmla="*/ 1587500 w 2057400"/>
              <a:gd name="connsiteY35" fmla="*/ 53975 h 384175"/>
              <a:gd name="connsiteX36" fmla="*/ 1577975 w 2057400"/>
              <a:gd name="connsiteY36" fmla="*/ 44450 h 384175"/>
              <a:gd name="connsiteX37" fmla="*/ 1555750 w 2057400"/>
              <a:gd name="connsiteY37" fmla="*/ 38100 h 384175"/>
              <a:gd name="connsiteX38" fmla="*/ 1546225 w 2057400"/>
              <a:gd name="connsiteY38" fmla="*/ 31750 h 384175"/>
              <a:gd name="connsiteX39" fmla="*/ 1514475 w 2057400"/>
              <a:gd name="connsiteY39" fmla="*/ 22225 h 384175"/>
              <a:gd name="connsiteX40" fmla="*/ 1504950 w 2057400"/>
              <a:gd name="connsiteY40" fmla="*/ 19050 h 384175"/>
              <a:gd name="connsiteX41" fmla="*/ 1492250 w 2057400"/>
              <a:gd name="connsiteY41" fmla="*/ 15875 h 384175"/>
              <a:gd name="connsiteX42" fmla="*/ 1482725 w 2057400"/>
              <a:gd name="connsiteY42" fmla="*/ 12700 h 384175"/>
              <a:gd name="connsiteX43" fmla="*/ 1454150 w 2057400"/>
              <a:gd name="connsiteY43" fmla="*/ 6350 h 384175"/>
              <a:gd name="connsiteX44" fmla="*/ 1444625 w 2057400"/>
              <a:gd name="connsiteY44" fmla="*/ 3175 h 384175"/>
              <a:gd name="connsiteX45" fmla="*/ 1416050 w 2057400"/>
              <a:gd name="connsiteY45" fmla="*/ 0 h 384175"/>
              <a:gd name="connsiteX46" fmla="*/ 1276350 w 2057400"/>
              <a:gd name="connsiteY46" fmla="*/ 6350 h 384175"/>
              <a:gd name="connsiteX47" fmla="*/ 1250950 w 2057400"/>
              <a:gd name="connsiteY47" fmla="*/ 9525 h 384175"/>
              <a:gd name="connsiteX48" fmla="*/ 1228725 w 2057400"/>
              <a:gd name="connsiteY48" fmla="*/ 15875 h 384175"/>
              <a:gd name="connsiteX49" fmla="*/ 1203325 w 2057400"/>
              <a:gd name="connsiteY49" fmla="*/ 19050 h 384175"/>
              <a:gd name="connsiteX50" fmla="*/ 1063625 w 2057400"/>
              <a:gd name="connsiteY50" fmla="*/ 15875 h 384175"/>
              <a:gd name="connsiteX51" fmla="*/ 1044575 w 2057400"/>
              <a:gd name="connsiteY51" fmla="*/ 12700 h 384175"/>
              <a:gd name="connsiteX52" fmla="*/ 1019175 w 2057400"/>
              <a:gd name="connsiteY52" fmla="*/ 9525 h 384175"/>
              <a:gd name="connsiteX53" fmla="*/ 952500 w 2057400"/>
              <a:gd name="connsiteY53" fmla="*/ 3175 h 384175"/>
              <a:gd name="connsiteX54" fmla="*/ 873125 w 2057400"/>
              <a:gd name="connsiteY54" fmla="*/ 6350 h 384175"/>
              <a:gd name="connsiteX55" fmla="*/ 841375 w 2057400"/>
              <a:gd name="connsiteY55" fmla="*/ 9525 h 384175"/>
              <a:gd name="connsiteX56" fmla="*/ 593725 w 2057400"/>
              <a:gd name="connsiteY56" fmla="*/ 3175 h 384175"/>
              <a:gd name="connsiteX57" fmla="*/ 444500 w 2057400"/>
              <a:gd name="connsiteY57" fmla="*/ 6350 h 384175"/>
              <a:gd name="connsiteX58" fmla="*/ 406400 w 2057400"/>
              <a:gd name="connsiteY58" fmla="*/ 12700 h 384175"/>
              <a:gd name="connsiteX59" fmla="*/ 377825 w 2057400"/>
              <a:gd name="connsiteY59" fmla="*/ 15875 h 384175"/>
              <a:gd name="connsiteX60" fmla="*/ 355600 w 2057400"/>
              <a:gd name="connsiteY60" fmla="*/ 22225 h 384175"/>
              <a:gd name="connsiteX61" fmla="*/ 346075 w 2057400"/>
              <a:gd name="connsiteY61" fmla="*/ 28575 h 384175"/>
              <a:gd name="connsiteX62" fmla="*/ 333375 w 2057400"/>
              <a:gd name="connsiteY62" fmla="*/ 31750 h 384175"/>
              <a:gd name="connsiteX63" fmla="*/ 320675 w 2057400"/>
              <a:gd name="connsiteY63" fmla="*/ 38100 h 384175"/>
              <a:gd name="connsiteX64" fmla="*/ 301625 w 2057400"/>
              <a:gd name="connsiteY64" fmla="*/ 44450 h 384175"/>
              <a:gd name="connsiteX65" fmla="*/ 292100 w 2057400"/>
              <a:gd name="connsiteY65" fmla="*/ 47625 h 384175"/>
              <a:gd name="connsiteX66" fmla="*/ 282575 w 2057400"/>
              <a:gd name="connsiteY66" fmla="*/ 53975 h 384175"/>
              <a:gd name="connsiteX67" fmla="*/ 257175 w 2057400"/>
              <a:gd name="connsiteY67" fmla="*/ 60325 h 384175"/>
              <a:gd name="connsiteX68" fmla="*/ 228600 w 2057400"/>
              <a:gd name="connsiteY68" fmla="*/ 73025 h 384175"/>
              <a:gd name="connsiteX69" fmla="*/ 206375 w 2057400"/>
              <a:gd name="connsiteY69" fmla="*/ 101600 h 384175"/>
              <a:gd name="connsiteX70" fmla="*/ 196850 w 2057400"/>
              <a:gd name="connsiteY70" fmla="*/ 111125 h 384175"/>
              <a:gd name="connsiteX71" fmla="*/ 158750 w 2057400"/>
              <a:gd name="connsiteY71" fmla="*/ 123825 h 384175"/>
              <a:gd name="connsiteX72" fmla="*/ 149225 w 2057400"/>
              <a:gd name="connsiteY72" fmla="*/ 127000 h 384175"/>
              <a:gd name="connsiteX73" fmla="*/ 139700 w 2057400"/>
              <a:gd name="connsiteY73" fmla="*/ 133350 h 384175"/>
              <a:gd name="connsiteX74" fmla="*/ 133350 w 2057400"/>
              <a:gd name="connsiteY74" fmla="*/ 142875 h 384175"/>
              <a:gd name="connsiteX75" fmla="*/ 123825 w 2057400"/>
              <a:gd name="connsiteY75" fmla="*/ 149225 h 384175"/>
              <a:gd name="connsiteX76" fmla="*/ 111125 w 2057400"/>
              <a:gd name="connsiteY76" fmla="*/ 168275 h 384175"/>
              <a:gd name="connsiteX77" fmla="*/ 92075 w 2057400"/>
              <a:gd name="connsiteY77" fmla="*/ 180975 h 384175"/>
              <a:gd name="connsiteX78" fmla="*/ 79375 w 2057400"/>
              <a:gd name="connsiteY78" fmla="*/ 187325 h 384175"/>
              <a:gd name="connsiteX79" fmla="*/ 69850 w 2057400"/>
              <a:gd name="connsiteY79" fmla="*/ 196850 h 384175"/>
              <a:gd name="connsiteX80" fmla="*/ 60325 w 2057400"/>
              <a:gd name="connsiteY80" fmla="*/ 203200 h 384175"/>
              <a:gd name="connsiteX81" fmla="*/ 50800 w 2057400"/>
              <a:gd name="connsiteY81" fmla="*/ 225425 h 384175"/>
              <a:gd name="connsiteX82" fmla="*/ 47625 w 2057400"/>
              <a:gd name="connsiteY82" fmla="*/ 234950 h 384175"/>
              <a:gd name="connsiteX83" fmla="*/ 41275 w 2057400"/>
              <a:gd name="connsiteY83" fmla="*/ 244475 h 384175"/>
              <a:gd name="connsiteX84" fmla="*/ 34925 w 2057400"/>
              <a:gd name="connsiteY84" fmla="*/ 263525 h 384175"/>
              <a:gd name="connsiteX85" fmla="*/ 31750 w 2057400"/>
              <a:gd name="connsiteY85" fmla="*/ 273050 h 384175"/>
              <a:gd name="connsiteX86" fmla="*/ 25400 w 2057400"/>
              <a:gd name="connsiteY86" fmla="*/ 298450 h 384175"/>
              <a:gd name="connsiteX87" fmla="*/ 22225 w 2057400"/>
              <a:gd name="connsiteY87" fmla="*/ 327025 h 384175"/>
              <a:gd name="connsiteX88" fmla="*/ 15875 w 2057400"/>
              <a:gd name="connsiteY88" fmla="*/ 346075 h 384175"/>
              <a:gd name="connsiteX89" fmla="*/ 0 w 2057400"/>
              <a:gd name="connsiteY89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38350 w 2057400"/>
              <a:gd name="connsiteY2" fmla="*/ 365125 h 384175"/>
              <a:gd name="connsiteX3" fmla="*/ 2028825 w 2057400"/>
              <a:gd name="connsiteY3" fmla="*/ 358775 h 384175"/>
              <a:gd name="connsiteX4" fmla="*/ 2022475 w 2057400"/>
              <a:gd name="connsiteY4" fmla="*/ 349250 h 384175"/>
              <a:gd name="connsiteX5" fmla="*/ 2019300 w 2057400"/>
              <a:gd name="connsiteY5" fmla="*/ 339725 h 384175"/>
              <a:gd name="connsiteX6" fmla="*/ 2009775 w 2057400"/>
              <a:gd name="connsiteY6" fmla="*/ 336550 h 384175"/>
              <a:gd name="connsiteX7" fmla="*/ 1971675 w 2057400"/>
              <a:gd name="connsiteY7" fmla="*/ 307975 h 384175"/>
              <a:gd name="connsiteX8" fmla="*/ 1965325 w 2057400"/>
              <a:gd name="connsiteY8" fmla="*/ 298450 h 384175"/>
              <a:gd name="connsiteX9" fmla="*/ 1946275 w 2057400"/>
              <a:gd name="connsiteY9" fmla="*/ 282575 h 384175"/>
              <a:gd name="connsiteX10" fmla="*/ 1933575 w 2057400"/>
              <a:gd name="connsiteY10" fmla="*/ 263525 h 384175"/>
              <a:gd name="connsiteX11" fmla="*/ 1927225 w 2057400"/>
              <a:gd name="connsiteY11" fmla="*/ 254000 h 384175"/>
              <a:gd name="connsiteX12" fmla="*/ 1917700 w 2057400"/>
              <a:gd name="connsiteY12" fmla="*/ 244475 h 384175"/>
              <a:gd name="connsiteX13" fmla="*/ 1911350 w 2057400"/>
              <a:gd name="connsiteY13" fmla="*/ 234950 h 384175"/>
              <a:gd name="connsiteX14" fmla="*/ 1892300 w 2057400"/>
              <a:gd name="connsiteY14" fmla="*/ 222250 h 384175"/>
              <a:gd name="connsiteX15" fmla="*/ 1882775 w 2057400"/>
              <a:gd name="connsiteY15" fmla="*/ 215900 h 384175"/>
              <a:gd name="connsiteX16" fmla="*/ 1870075 w 2057400"/>
              <a:gd name="connsiteY16" fmla="*/ 209550 h 384175"/>
              <a:gd name="connsiteX17" fmla="*/ 1847850 w 2057400"/>
              <a:gd name="connsiteY17" fmla="*/ 196850 h 384175"/>
              <a:gd name="connsiteX18" fmla="*/ 1838325 w 2057400"/>
              <a:gd name="connsiteY18" fmla="*/ 190500 h 384175"/>
              <a:gd name="connsiteX19" fmla="*/ 1828800 w 2057400"/>
              <a:gd name="connsiteY19" fmla="*/ 187325 h 384175"/>
              <a:gd name="connsiteX20" fmla="*/ 1822450 w 2057400"/>
              <a:gd name="connsiteY20" fmla="*/ 177800 h 384175"/>
              <a:gd name="connsiteX21" fmla="*/ 1800225 w 2057400"/>
              <a:gd name="connsiteY21" fmla="*/ 161925 h 384175"/>
              <a:gd name="connsiteX22" fmla="*/ 1790700 w 2057400"/>
              <a:gd name="connsiteY22" fmla="*/ 152400 h 384175"/>
              <a:gd name="connsiteX23" fmla="*/ 1771650 w 2057400"/>
              <a:gd name="connsiteY23" fmla="*/ 139700 h 384175"/>
              <a:gd name="connsiteX24" fmla="*/ 1752600 w 2057400"/>
              <a:gd name="connsiteY24" fmla="*/ 123825 h 384175"/>
              <a:gd name="connsiteX25" fmla="*/ 1743075 w 2057400"/>
              <a:gd name="connsiteY25" fmla="*/ 120650 h 384175"/>
              <a:gd name="connsiteX26" fmla="*/ 1733550 w 2057400"/>
              <a:gd name="connsiteY26" fmla="*/ 114300 h 384175"/>
              <a:gd name="connsiteX27" fmla="*/ 1720850 w 2057400"/>
              <a:gd name="connsiteY27" fmla="*/ 107950 h 384175"/>
              <a:gd name="connsiteX28" fmla="*/ 1701800 w 2057400"/>
              <a:gd name="connsiteY28" fmla="*/ 95250 h 384175"/>
              <a:gd name="connsiteX29" fmla="*/ 1673225 w 2057400"/>
              <a:gd name="connsiteY29" fmla="*/ 92075 h 384175"/>
              <a:gd name="connsiteX30" fmla="*/ 1654175 w 2057400"/>
              <a:gd name="connsiteY30" fmla="*/ 85725 h 384175"/>
              <a:gd name="connsiteX31" fmla="*/ 1628775 w 2057400"/>
              <a:gd name="connsiteY31" fmla="*/ 76200 h 384175"/>
              <a:gd name="connsiteX32" fmla="*/ 1609725 w 2057400"/>
              <a:gd name="connsiteY32" fmla="*/ 63500 h 384175"/>
              <a:gd name="connsiteX33" fmla="*/ 1600200 w 2057400"/>
              <a:gd name="connsiteY33" fmla="*/ 57150 h 384175"/>
              <a:gd name="connsiteX34" fmla="*/ 1587500 w 2057400"/>
              <a:gd name="connsiteY34" fmla="*/ 53975 h 384175"/>
              <a:gd name="connsiteX35" fmla="*/ 1577975 w 2057400"/>
              <a:gd name="connsiteY35" fmla="*/ 44450 h 384175"/>
              <a:gd name="connsiteX36" fmla="*/ 1555750 w 2057400"/>
              <a:gd name="connsiteY36" fmla="*/ 38100 h 384175"/>
              <a:gd name="connsiteX37" fmla="*/ 1546225 w 2057400"/>
              <a:gd name="connsiteY37" fmla="*/ 31750 h 384175"/>
              <a:gd name="connsiteX38" fmla="*/ 1514475 w 2057400"/>
              <a:gd name="connsiteY38" fmla="*/ 22225 h 384175"/>
              <a:gd name="connsiteX39" fmla="*/ 1504950 w 2057400"/>
              <a:gd name="connsiteY39" fmla="*/ 19050 h 384175"/>
              <a:gd name="connsiteX40" fmla="*/ 1492250 w 2057400"/>
              <a:gd name="connsiteY40" fmla="*/ 15875 h 384175"/>
              <a:gd name="connsiteX41" fmla="*/ 1482725 w 2057400"/>
              <a:gd name="connsiteY41" fmla="*/ 12700 h 384175"/>
              <a:gd name="connsiteX42" fmla="*/ 1454150 w 2057400"/>
              <a:gd name="connsiteY42" fmla="*/ 6350 h 384175"/>
              <a:gd name="connsiteX43" fmla="*/ 1444625 w 2057400"/>
              <a:gd name="connsiteY43" fmla="*/ 3175 h 384175"/>
              <a:gd name="connsiteX44" fmla="*/ 1416050 w 2057400"/>
              <a:gd name="connsiteY44" fmla="*/ 0 h 384175"/>
              <a:gd name="connsiteX45" fmla="*/ 1276350 w 2057400"/>
              <a:gd name="connsiteY45" fmla="*/ 6350 h 384175"/>
              <a:gd name="connsiteX46" fmla="*/ 1250950 w 2057400"/>
              <a:gd name="connsiteY46" fmla="*/ 9525 h 384175"/>
              <a:gd name="connsiteX47" fmla="*/ 1228725 w 2057400"/>
              <a:gd name="connsiteY47" fmla="*/ 15875 h 384175"/>
              <a:gd name="connsiteX48" fmla="*/ 1203325 w 2057400"/>
              <a:gd name="connsiteY48" fmla="*/ 19050 h 384175"/>
              <a:gd name="connsiteX49" fmla="*/ 1063625 w 2057400"/>
              <a:gd name="connsiteY49" fmla="*/ 15875 h 384175"/>
              <a:gd name="connsiteX50" fmla="*/ 1044575 w 2057400"/>
              <a:gd name="connsiteY50" fmla="*/ 12700 h 384175"/>
              <a:gd name="connsiteX51" fmla="*/ 1019175 w 2057400"/>
              <a:gd name="connsiteY51" fmla="*/ 9525 h 384175"/>
              <a:gd name="connsiteX52" fmla="*/ 952500 w 2057400"/>
              <a:gd name="connsiteY52" fmla="*/ 3175 h 384175"/>
              <a:gd name="connsiteX53" fmla="*/ 873125 w 2057400"/>
              <a:gd name="connsiteY53" fmla="*/ 6350 h 384175"/>
              <a:gd name="connsiteX54" fmla="*/ 841375 w 2057400"/>
              <a:gd name="connsiteY54" fmla="*/ 9525 h 384175"/>
              <a:gd name="connsiteX55" fmla="*/ 593725 w 2057400"/>
              <a:gd name="connsiteY55" fmla="*/ 3175 h 384175"/>
              <a:gd name="connsiteX56" fmla="*/ 444500 w 2057400"/>
              <a:gd name="connsiteY56" fmla="*/ 6350 h 384175"/>
              <a:gd name="connsiteX57" fmla="*/ 406400 w 2057400"/>
              <a:gd name="connsiteY57" fmla="*/ 12700 h 384175"/>
              <a:gd name="connsiteX58" fmla="*/ 377825 w 2057400"/>
              <a:gd name="connsiteY58" fmla="*/ 15875 h 384175"/>
              <a:gd name="connsiteX59" fmla="*/ 355600 w 2057400"/>
              <a:gd name="connsiteY59" fmla="*/ 22225 h 384175"/>
              <a:gd name="connsiteX60" fmla="*/ 346075 w 2057400"/>
              <a:gd name="connsiteY60" fmla="*/ 28575 h 384175"/>
              <a:gd name="connsiteX61" fmla="*/ 333375 w 2057400"/>
              <a:gd name="connsiteY61" fmla="*/ 31750 h 384175"/>
              <a:gd name="connsiteX62" fmla="*/ 320675 w 2057400"/>
              <a:gd name="connsiteY62" fmla="*/ 38100 h 384175"/>
              <a:gd name="connsiteX63" fmla="*/ 301625 w 2057400"/>
              <a:gd name="connsiteY63" fmla="*/ 44450 h 384175"/>
              <a:gd name="connsiteX64" fmla="*/ 292100 w 2057400"/>
              <a:gd name="connsiteY64" fmla="*/ 47625 h 384175"/>
              <a:gd name="connsiteX65" fmla="*/ 282575 w 2057400"/>
              <a:gd name="connsiteY65" fmla="*/ 53975 h 384175"/>
              <a:gd name="connsiteX66" fmla="*/ 257175 w 2057400"/>
              <a:gd name="connsiteY66" fmla="*/ 60325 h 384175"/>
              <a:gd name="connsiteX67" fmla="*/ 228600 w 2057400"/>
              <a:gd name="connsiteY67" fmla="*/ 73025 h 384175"/>
              <a:gd name="connsiteX68" fmla="*/ 206375 w 2057400"/>
              <a:gd name="connsiteY68" fmla="*/ 101600 h 384175"/>
              <a:gd name="connsiteX69" fmla="*/ 196850 w 2057400"/>
              <a:gd name="connsiteY69" fmla="*/ 111125 h 384175"/>
              <a:gd name="connsiteX70" fmla="*/ 158750 w 2057400"/>
              <a:gd name="connsiteY70" fmla="*/ 123825 h 384175"/>
              <a:gd name="connsiteX71" fmla="*/ 149225 w 2057400"/>
              <a:gd name="connsiteY71" fmla="*/ 127000 h 384175"/>
              <a:gd name="connsiteX72" fmla="*/ 139700 w 2057400"/>
              <a:gd name="connsiteY72" fmla="*/ 133350 h 384175"/>
              <a:gd name="connsiteX73" fmla="*/ 133350 w 2057400"/>
              <a:gd name="connsiteY73" fmla="*/ 142875 h 384175"/>
              <a:gd name="connsiteX74" fmla="*/ 123825 w 2057400"/>
              <a:gd name="connsiteY74" fmla="*/ 149225 h 384175"/>
              <a:gd name="connsiteX75" fmla="*/ 111125 w 2057400"/>
              <a:gd name="connsiteY75" fmla="*/ 168275 h 384175"/>
              <a:gd name="connsiteX76" fmla="*/ 92075 w 2057400"/>
              <a:gd name="connsiteY76" fmla="*/ 180975 h 384175"/>
              <a:gd name="connsiteX77" fmla="*/ 79375 w 2057400"/>
              <a:gd name="connsiteY77" fmla="*/ 187325 h 384175"/>
              <a:gd name="connsiteX78" fmla="*/ 69850 w 2057400"/>
              <a:gd name="connsiteY78" fmla="*/ 196850 h 384175"/>
              <a:gd name="connsiteX79" fmla="*/ 60325 w 2057400"/>
              <a:gd name="connsiteY79" fmla="*/ 203200 h 384175"/>
              <a:gd name="connsiteX80" fmla="*/ 50800 w 2057400"/>
              <a:gd name="connsiteY80" fmla="*/ 225425 h 384175"/>
              <a:gd name="connsiteX81" fmla="*/ 47625 w 2057400"/>
              <a:gd name="connsiteY81" fmla="*/ 234950 h 384175"/>
              <a:gd name="connsiteX82" fmla="*/ 41275 w 2057400"/>
              <a:gd name="connsiteY82" fmla="*/ 244475 h 384175"/>
              <a:gd name="connsiteX83" fmla="*/ 34925 w 2057400"/>
              <a:gd name="connsiteY83" fmla="*/ 263525 h 384175"/>
              <a:gd name="connsiteX84" fmla="*/ 31750 w 2057400"/>
              <a:gd name="connsiteY84" fmla="*/ 273050 h 384175"/>
              <a:gd name="connsiteX85" fmla="*/ 25400 w 2057400"/>
              <a:gd name="connsiteY85" fmla="*/ 298450 h 384175"/>
              <a:gd name="connsiteX86" fmla="*/ 22225 w 2057400"/>
              <a:gd name="connsiteY86" fmla="*/ 327025 h 384175"/>
              <a:gd name="connsiteX87" fmla="*/ 15875 w 2057400"/>
              <a:gd name="connsiteY87" fmla="*/ 346075 h 384175"/>
              <a:gd name="connsiteX88" fmla="*/ 0 w 2057400"/>
              <a:gd name="connsiteY88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38350 w 2057400"/>
              <a:gd name="connsiteY2" fmla="*/ 365125 h 384175"/>
              <a:gd name="connsiteX3" fmla="*/ 2028825 w 2057400"/>
              <a:gd name="connsiteY3" fmla="*/ 358775 h 384175"/>
              <a:gd name="connsiteX4" fmla="*/ 2022475 w 2057400"/>
              <a:gd name="connsiteY4" fmla="*/ 349250 h 384175"/>
              <a:gd name="connsiteX5" fmla="*/ 2009775 w 2057400"/>
              <a:gd name="connsiteY5" fmla="*/ 336550 h 384175"/>
              <a:gd name="connsiteX6" fmla="*/ 1971675 w 2057400"/>
              <a:gd name="connsiteY6" fmla="*/ 307975 h 384175"/>
              <a:gd name="connsiteX7" fmla="*/ 1965325 w 2057400"/>
              <a:gd name="connsiteY7" fmla="*/ 298450 h 384175"/>
              <a:gd name="connsiteX8" fmla="*/ 1946275 w 2057400"/>
              <a:gd name="connsiteY8" fmla="*/ 282575 h 384175"/>
              <a:gd name="connsiteX9" fmla="*/ 1933575 w 2057400"/>
              <a:gd name="connsiteY9" fmla="*/ 263525 h 384175"/>
              <a:gd name="connsiteX10" fmla="*/ 1927225 w 2057400"/>
              <a:gd name="connsiteY10" fmla="*/ 254000 h 384175"/>
              <a:gd name="connsiteX11" fmla="*/ 1917700 w 2057400"/>
              <a:gd name="connsiteY11" fmla="*/ 244475 h 384175"/>
              <a:gd name="connsiteX12" fmla="*/ 1911350 w 2057400"/>
              <a:gd name="connsiteY12" fmla="*/ 234950 h 384175"/>
              <a:gd name="connsiteX13" fmla="*/ 1892300 w 2057400"/>
              <a:gd name="connsiteY13" fmla="*/ 222250 h 384175"/>
              <a:gd name="connsiteX14" fmla="*/ 1882775 w 2057400"/>
              <a:gd name="connsiteY14" fmla="*/ 215900 h 384175"/>
              <a:gd name="connsiteX15" fmla="*/ 1870075 w 2057400"/>
              <a:gd name="connsiteY15" fmla="*/ 209550 h 384175"/>
              <a:gd name="connsiteX16" fmla="*/ 1847850 w 2057400"/>
              <a:gd name="connsiteY16" fmla="*/ 196850 h 384175"/>
              <a:gd name="connsiteX17" fmla="*/ 1838325 w 2057400"/>
              <a:gd name="connsiteY17" fmla="*/ 190500 h 384175"/>
              <a:gd name="connsiteX18" fmla="*/ 1828800 w 2057400"/>
              <a:gd name="connsiteY18" fmla="*/ 187325 h 384175"/>
              <a:gd name="connsiteX19" fmla="*/ 1822450 w 2057400"/>
              <a:gd name="connsiteY19" fmla="*/ 177800 h 384175"/>
              <a:gd name="connsiteX20" fmla="*/ 1800225 w 2057400"/>
              <a:gd name="connsiteY20" fmla="*/ 161925 h 384175"/>
              <a:gd name="connsiteX21" fmla="*/ 1790700 w 2057400"/>
              <a:gd name="connsiteY21" fmla="*/ 152400 h 384175"/>
              <a:gd name="connsiteX22" fmla="*/ 1771650 w 2057400"/>
              <a:gd name="connsiteY22" fmla="*/ 139700 h 384175"/>
              <a:gd name="connsiteX23" fmla="*/ 1752600 w 2057400"/>
              <a:gd name="connsiteY23" fmla="*/ 123825 h 384175"/>
              <a:gd name="connsiteX24" fmla="*/ 1743075 w 2057400"/>
              <a:gd name="connsiteY24" fmla="*/ 120650 h 384175"/>
              <a:gd name="connsiteX25" fmla="*/ 1733550 w 2057400"/>
              <a:gd name="connsiteY25" fmla="*/ 114300 h 384175"/>
              <a:gd name="connsiteX26" fmla="*/ 1720850 w 2057400"/>
              <a:gd name="connsiteY26" fmla="*/ 107950 h 384175"/>
              <a:gd name="connsiteX27" fmla="*/ 1701800 w 2057400"/>
              <a:gd name="connsiteY27" fmla="*/ 95250 h 384175"/>
              <a:gd name="connsiteX28" fmla="*/ 1673225 w 2057400"/>
              <a:gd name="connsiteY28" fmla="*/ 92075 h 384175"/>
              <a:gd name="connsiteX29" fmla="*/ 1654175 w 2057400"/>
              <a:gd name="connsiteY29" fmla="*/ 85725 h 384175"/>
              <a:gd name="connsiteX30" fmla="*/ 1628775 w 2057400"/>
              <a:gd name="connsiteY30" fmla="*/ 76200 h 384175"/>
              <a:gd name="connsiteX31" fmla="*/ 1609725 w 2057400"/>
              <a:gd name="connsiteY31" fmla="*/ 63500 h 384175"/>
              <a:gd name="connsiteX32" fmla="*/ 1600200 w 2057400"/>
              <a:gd name="connsiteY32" fmla="*/ 57150 h 384175"/>
              <a:gd name="connsiteX33" fmla="*/ 1587500 w 2057400"/>
              <a:gd name="connsiteY33" fmla="*/ 53975 h 384175"/>
              <a:gd name="connsiteX34" fmla="*/ 1577975 w 2057400"/>
              <a:gd name="connsiteY34" fmla="*/ 44450 h 384175"/>
              <a:gd name="connsiteX35" fmla="*/ 1555750 w 2057400"/>
              <a:gd name="connsiteY35" fmla="*/ 38100 h 384175"/>
              <a:gd name="connsiteX36" fmla="*/ 1546225 w 2057400"/>
              <a:gd name="connsiteY36" fmla="*/ 31750 h 384175"/>
              <a:gd name="connsiteX37" fmla="*/ 1514475 w 2057400"/>
              <a:gd name="connsiteY37" fmla="*/ 22225 h 384175"/>
              <a:gd name="connsiteX38" fmla="*/ 1504950 w 2057400"/>
              <a:gd name="connsiteY38" fmla="*/ 19050 h 384175"/>
              <a:gd name="connsiteX39" fmla="*/ 1492250 w 2057400"/>
              <a:gd name="connsiteY39" fmla="*/ 15875 h 384175"/>
              <a:gd name="connsiteX40" fmla="*/ 1482725 w 2057400"/>
              <a:gd name="connsiteY40" fmla="*/ 12700 h 384175"/>
              <a:gd name="connsiteX41" fmla="*/ 1454150 w 2057400"/>
              <a:gd name="connsiteY41" fmla="*/ 6350 h 384175"/>
              <a:gd name="connsiteX42" fmla="*/ 1444625 w 2057400"/>
              <a:gd name="connsiteY42" fmla="*/ 3175 h 384175"/>
              <a:gd name="connsiteX43" fmla="*/ 1416050 w 2057400"/>
              <a:gd name="connsiteY43" fmla="*/ 0 h 384175"/>
              <a:gd name="connsiteX44" fmla="*/ 1276350 w 2057400"/>
              <a:gd name="connsiteY44" fmla="*/ 6350 h 384175"/>
              <a:gd name="connsiteX45" fmla="*/ 1250950 w 2057400"/>
              <a:gd name="connsiteY45" fmla="*/ 9525 h 384175"/>
              <a:gd name="connsiteX46" fmla="*/ 1228725 w 2057400"/>
              <a:gd name="connsiteY46" fmla="*/ 15875 h 384175"/>
              <a:gd name="connsiteX47" fmla="*/ 1203325 w 2057400"/>
              <a:gd name="connsiteY47" fmla="*/ 19050 h 384175"/>
              <a:gd name="connsiteX48" fmla="*/ 1063625 w 2057400"/>
              <a:gd name="connsiteY48" fmla="*/ 15875 h 384175"/>
              <a:gd name="connsiteX49" fmla="*/ 1044575 w 2057400"/>
              <a:gd name="connsiteY49" fmla="*/ 12700 h 384175"/>
              <a:gd name="connsiteX50" fmla="*/ 1019175 w 2057400"/>
              <a:gd name="connsiteY50" fmla="*/ 9525 h 384175"/>
              <a:gd name="connsiteX51" fmla="*/ 952500 w 2057400"/>
              <a:gd name="connsiteY51" fmla="*/ 3175 h 384175"/>
              <a:gd name="connsiteX52" fmla="*/ 873125 w 2057400"/>
              <a:gd name="connsiteY52" fmla="*/ 6350 h 384175"/>
              <a:gd name="connsiteX53" fmla="*/ 841375 w 2057400"/>
              <a:gd name="connsiteY53" fmla="*/ 9525 h 384175"/>
              <a:gd name="connsiteX54" fmla="*/ 593725 w 2057400"/>
              <a:gd name="connsiteY54" fmla="*/ 3175 h 384175"/>
              <a:gd name="connsiteX55" fmla="*/ 444500 w 2057400"/>
              <a:gd name="connsiteY55" fmla="*/ 6350 h 384175"/>
              <a:gd name="connsiteX56" fmla="*/ 406400 w 2057400"/>
              <a:gd name="connsiteY56" fmla="*/ 12700 h 384175"/>
              <a:gd name="connsiteX57" fmla="*/ 377825 w 2057400"/>
              <a:gd name="connsiteY57" fmla="*/ 15875 h 384175"/>
              <a:gd name="connsiteX58" fmla="*/ 355600 w 2057400"/>
              <a:gd name="connsiteY58" fmla="*/ 22225 h 384175"/>
              <a:gd name="connsiteX59" fmla="*/ 346075 w 2057400"/>
              <a:gd name="connsiteY59" fmla="*/ 28575 h 384175"/>
              <a:gd name="connsiteX60" fmla="*/ 333375 w 2057400"/>
              <a:gd name="connsiteY60" fmla="*/ 31750 h 384175"/>
              <a:gd name="connsiteX61" fmla="*/ 320675 w 2057400"/>
              <a:gd name="connsiteY61" fmla="*/ 38100 h 384175"/>
              <a:gd name="connsiteX62" fmla="*/ 301625 w 2057400"/>
              <a:gd name="connsiteY62" fmla="*/ 44450 h 384175"/>
              <a:gd name="connsiteX63" fmla="*/ 292100 w 2057400"/>
              <a:gd name="connsiteY63" fmla="*/ 47625 h 384175"/>
              <a:gd name="connsiteX64" fmla="*/ 282575 w 2057400"/>
              <a:gd name="connsiteY64" fmla="*/ 53975 h 384175"/>
              <a:gd name="connsiteX65" fmla="*/ 257175 w 2057400"/>
              <a:gd name="connsiteY65" fmla="*/ 60325 h 384175"/>
              <a:gd name="connsiteX66" fmla="*/ 228600 w 2057400"/>
              <a:gd name="connsiteY66" fmla="*/ 73025 h 384175"/>
              <a:gd name="connsiteX67" fmla="*/ 206375 w 2057400"/>
              <a:gd name="connsiteY67" fmla="*/ 101600 h 384175"/>
              <a:gd name="connsiteX68" fmla="*/ 196850 w 2057400"/>
              <a:gd name="connsiteY68" fmla="*/ 111125 h 384175"/>
              <a:gd name="connsiteX69" fmla="*/ 158750 w 2057400"/>
              <a:gd name="connsiteY69" fmla="*/ 123825 h 384175"/>
              <a:gd name="connsiteX70" fmla="*/ 149225 w 2057400"/>
              <a:gd name="connsiteY70" fmla="*/ 127000 h 384175"/>
              <a:gd name="connsiteX71" fmla="*/ 139700 w 2057400"/>
              <a:gd name="connsiteY71" fmla="*/ 133350 h 384175"/>
              <a:gd name="connsiteX72" fmla="*/ 133350 w 2057400"/>
              <a:gd name="connsiteY72" fmla="*/ 142875 h 384175"/>
              <a:gd name="connsiteX73" fmla="*/ 123825 w 2057400"/>
              <a:gd name="connsiteY73" fmla="*/ 149225 h 384175"/>
              <a:gd name="connsiteX74" fmla="*/ 111125 w 2057400"/>
              <a:gd name="connsiteY74" fmla="*/ 168275 h 384175"/>
              <a:gd name="connsiteX75" fmla="*/ 92075 w 2057400"/>
              <a:gd name="connsiteY75" fmla="*/ 180975 h 384175"/>
              <a:gd name="connsiteX76" fmla="*/ 79375 w 2057400"/>
              <a:gd name="connsiteY76" fmla="*/ 187325 h 384175"/>
              <a:gd name="connsiteX77" fmla="*/ 69850 w 2057400"/>
              <a:gd name="connsiteY77" fmla="*/ 196850 h 384175"/>
              <a:gd name="connsiteX78" fmla="*/ 60325 w 2057400"/>
              <a:gd name="connsiteY78" fmla="*/ 203200 h 384175"/>
              <a:gd name="connsiteX79" fmla="*/ 50800 w 2057400"/>
              <a:gd name="connsiteY79" fmla="*/ 225425 h 384175"/>
              <a:gd name="connsiteX80" fmla="*/ 47625 w 2057400"/>
              <a:gd name="connsiteY80" fmla="*/ 234950 h 384175"/>
              <a:gd name="connsiteX81" fmla="*/ 41275 w 2057400"/>
              <a:gd name="connsiteY81" fmla="*/ 244475 h 384175"/>
              <a:gd name="connsiteX82" fmla="*/ 34925 w 2057400"/>
              <a:gd name="connsiteY82" fmla="*/ 263525 h 384175"/>
              <a:gd name="connsiteX83" fmla="*/ 31750 w 2057400"/>
              <a:gd name="connsiteY83" fmla="*/ 273050 h 384175"/>
              <a:gd name="connsiteX84" fmla="*/ 25400 w 2057400"/>
              <a:gd name="connsiteY84" fmla="*/ 298450 h 384175"/>
              <a:gd name="connsiteX85" fmla="*/ 22225 w 2057400"/>
              <a:gd name="connsiteY85" fmla="*/ 327025 h 384175"/>
              <a:gd name="connsiteX86" fmla="*/ 15875 w 2057400"/>
              <a:gd name="connsiteY86" fmla="*/ 346075 h 384175"/>
              <a:gd name="connsiteX87" fmla="*/ 0 w 2057400"/>
              <a:gd name="connsiteY87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38350 w 2057400"/>
              <a:gd name="connsiteY2" fmla="*/ 365125 h 384175"/>
              <a:gd name="connsiteX3" fmla="*/ 2028825 w 2057400"/>
              <a:gd name="connsiteY3" fmla="*/ 358775 h 384175"/>
              <a:gd name="connsiteX4" fmla="*/ 2009775 w 2057400"/>
              <a:gd name="connsiteY4" fmla="*/ 336550 h 384175"/>
              <a:gd name="connsiteX5" fmla="*/ 1971675 w 2057400"/>
              <a:gd name="connsiteY5" fmla="*/ 307975 h 384175"/>
              <a:gd name="connsiteX6" fmla="*/ 1965325 w 2057400"/>
              <a:gd name="connsiteY6" fmla="*/ 298450 h 384175"/>
              <a:gd name="connsiteX7" fmla="*/ 1946275 w 2057400"/>
              <a:gd name="connsiteY7" fmla="*/ 282575 h 384175"/>
              <a:gd name="connsiteX8" fmla="*/ 1933575 w 2057400"/>
              <a:gd name="connsiteY8" fmla="*/ 263525 h 384175"/>
              <a:gd name="connsiteX9" fmla="*/ 1927225 w 2057400"/>
              <a:gd name="connsiteY9" fmla="*/ 254000 h 384175"/>
              <a:gd name="connsiteX10" fmla="*/ 1917700 w 2057400"/>
              <a:gd name="connsiteY10" fmla="*/ 244475 h 384175"/>
              <a:gd name="connsiteX11" fmla="*/ 1911350 w 2057400"/>
              <a:gd name="connsiteY11" fmla="*/ 234950 h 384175"/>
              <a:gd name="connsiteX12" fmla="*/ 1892300 w 2057400"/>
              <a:gd name="connsiteY12" fmla="*/ 222250 h 384175"/>
              <a:gd name="connsiteX13" fmla="*/ 1882775 w 2057400"/>
              <a:gd name="connsiteY13" fmla="*/ 215900 h 384175"/>
              <a:gd name="connsiteX14" fmla="*/ 1870075 w 2057400"/>
              <a:gd name="connsiteY14" fmla="*/ 209550 h 384175"/>
              <a:gd name="connsiteX15" fmla="*/ 1847850 w 2057400"/>
              <a:gd name="connsiteY15" fmla="*/ 196850 h 384175"/>
              <a:gd name="connsiteX16" fmla="*/ 1838325 w 2057400"/>
              <a:gd name="connsiteY16" fmla="*/ 190500 h 384175"/>
              <a:gd name="connsiteX17" fmla="*/ 1828800 w 2057400"/>
              <a:gd name="connsiteY17" fmla="*/ 187325 h 384175"/>
              <a:gd name="connsiteX18" fmla="*/ 1822450 w 2057400"/>
              <a:gd name="connsiteY18" fmla="*/ 177800 h 384175"/>
              <a:gd name="connsiteX19" fmla="*/ 1800225 w 2057400"/>
              <a:gd name="connsiteY19" fmla="*/ 161925 h 384175"/>
              <a:gd name="connsiteX20" fmla="*/ 1790700 w 2057400"/>
              <a:gd name="connsiteY20" fmla="*/ 152400 h 384175"/>
              <a:gd name="connsiteX21" fmla="*/ 1771650 w 2057400"/>
              <a:gd name="connsiteY21" fmla="*/ 139700 h 384175"/>
              <a:gd name="connsiteX22" fmla="*/ 1752600 w 2057400"/>
              <a:gd name="connsiteY22" fmla="*/ 123825 h 384175"/>
              <a:gd name="connsiteX23" fmla="*/ 1743075 w 2057400"/>
              <a:gd name="connsiteY23" fmla="*/ 120650 h 384175"/>
              <a:gd name="connsiteX24" fmla="*/ 1733550 w 2057400"/>
              <a:gd name="connsiteY24" fmla="*/ 114300 h 384175"/>
              <a:gd name="connsiteX25" fmla="*/ 1720850 w 2057400"/>
              <a:gd name="connsiteY25" fmla="*/ 107950 h 384175"/>
              <a:gd name="connsiteX26" fmla="*/ 1701800 w 2057400"/>
              <a:gd name="connsiteY26" fmla="*/ 95250 h 384175"/>
              <a:gd name="connsiteX27" fmla="*/ 1673225 w 2057400"/>
              <a:gd name="connsiteY27" fmla="*/ 92075 h 384175"/>
              <a:gd name="connsiteX28" fmla="*/ 1654175 w 2057400"/>
              <a:gd name="connsiteY28" fmla="*/ 85725 h 384175"/>
              <a:gd name="connsiteX29" fmla="*/ 1628775 w 2057400"/>
              <a:gd name="connsiteY29" fmla="*/ 76200 h 384175"/>
              <a:gd name="connsiteX30" fmla="*/ 1609725 w 2057400"/>
              <a:gd name="connsiteY30" fmla="*/ 63500 h 384175"/>
              <a:gd name="connsiteX31" fmla="*/ 1600200 w 2057400"/>
              <a:gd name="connsiteY31" fmla="*/ 57150 h 384175"/>
              <a:gd name="connsiteX32" fmla="*/ 1587500 w 2057400"/>
              <a:gd name="connsiteY32" fmla="*/ 53975 h 384175"/>
              <a:gd name="connsiteX33" fmla="*/ 1577975 w 2057400"/>
              <a:gd name="connsiteY33" fmla="*/ 44450 h 384175"/>
              <a:gd name="connsiteX34" fmla="*/ 1555750 w 2057400"/>
              <a:gd name="connsiteY34" fmla="*/ 38100 h 384175"/>
              <a:gd name="connsiteX35" fmla="*/ 1546225 w 2057400"/>
              <a:gd name="connsiteY35" fmla="*/ 31750 h 384175"/>
              <a:gd name="connsiteX36" fmla="*/ 1514475 w 2057400"/>
              <a:gd name="connsiteY36" fmla="*/ 22225 h 384175"/>
              <a:gd name="connsiteX37" fmla="*/ 1504950 w 2057400"/>
              <a:gd name="connsiteY37" fmla="*/ 19050 h 384175"/>
              <a:gd name="connsiteX38" fmla="*/ 1492250 w 2057400"/>
              <a:gd name="connsiteY38" fmla="*/ 15875 h 384175"/>
              <a:gd name="connsiteX39" fmla="*/ 1482725 w 2057400"/>
              <a:gd name="connsiteY39" fmla="*/ 12700 h 384175"/>
              <a:gd name="connsiteX40" fmla="*/ 1454150 w 2057400"/>
              <a:gd name="connsiteY40" fmla="*/ 6350 h 384175"/>
              <a:gd name="connsiteX41" fmla="*/ 1444625 w 2057400"/>
              <a:gd name="connsiteY41" fmla="*/ 3175 h 384175"/>
              <a:gd name="connsiteX42" fmla="*/ 1416050 w 2057400"/>
              <a:gd name="connsiteY42" fmla="*/ 0 h 384175"/>
              <a:gd name="connsiteX43" fmla="*/ 1276350 w 2057400"/>
              <a:gd name="connsiteY43" fmla="*/ 6350 h 384175"/>
              <a:gd name="connsiteX44" fmla="*/ 1250950 w 2057400"/>
              <a:gd name="connsiteY44" fmla="*/ 9525 h 384175"/>
              <a:gd name="connsiteX45" fmla="*/ 1228725 w 2057400"/>
              <a:gd name="connsiteY45" fmla="*/ 15875 h 384175"/>
              <a:gd name="connsiteX46" fmla="*/ 1203325 w 2057400"/>
              <a:gd name="connsiteY46" fmla="*/ 19050 h 384175"/>
              <a:gd name="connsiteX47" fmla="*/ 1063625 w 2057400"/>
              <a:gd name="connsiteY47" fmla="*/ 15875 h 384175"/>
              <a:gd name="connsiteX48" fmla="*/ 1044575 w 2057400"/>
              <a:gd name="connsiteY48" fmla="*/ 12700 h 384175"/>
              <a:gd name="connsiteX49" fmla="*/ 1019175 w 2057400"/>
              <a:gd name="connsiteY49" fmla="*/ 9525 h 384175"/>
              <a:gd name="connsiteX50" fmla="*/ 952500 w 2057400"/>
              <a:gd name="connsiteY50" fmla="*/ 3175 h 384175"/>
              <a:gd name="connsiteX51" fmla="*/ 873125 w 2057400"/>
              <a:gd name="connsiteY51" fmla="*/ 6350 h 384175"/>
              <a:gd name="connsiteX52" fmla="*/ 841375 w 2057400"/>
              <a:gd name="connsiteY52" fmla="*/ 9525 h 384175"/>
              <a:gd name="connsiteX53" fmla="*/ 593725 w 2057400"/>
              <a:gd name="connsiteY53" fmla="*/ 3175 h 384175"/>
              <a:gd name="connsiteX54" fmla="*/ 444500 w 2057400"/>
              <a:gd name="connsiteY54" fmla="*/ 6350 h 384175"/>
              <a:gd name="connsiteX55" fmla="*/ 406400 w 2057400"/>
              <a:gd name="connsiteY55" fmla="*/ 12700 h 384175"/>
              <a:gd name="connsiteX56" fmla="*/ 377825 w 2057400"/>
              <a:gd name="connsiteY56" fmla="*/ 15875 h 384175"/>
              <a:gd name="connsiteX57" fmla="*/ 355600 w 2057400"/>
              <a:gd name="connsiteY57" fmla="*/ 22225 h 384175"/>
              <a:gd name="connsiteX58" fmla="*/ 346075 w 2057400"/>
              <a:gd name="connsiteY58" fmla="*/ 28575 h 384175"/>
              <a:gd name="connsiteX59" fmla="*/ 333375 w 2057400"/>
              <a:gd name="connsiteY59" fmla="*/ 31750 h 384175"/>
              <a:gd name="connsiteX60" fmla="*/ 320675 w 2057400"/>
              <a:gd name="connsiteY60" fmla="*/ 38100 h 384175"/>
              <a:gd name="connsiteX61" fmla="*/ 301625 w 2057400"/>
              <a:gd name="connsiteY61" fmla="*/ 44450 h 384175"/>
              <a:gd name="connsiteX62" fmla="*/ 292100 w 2057400"/>
              <a:gd name="connsiteY62" fmla="*/ 47625 h 384175"/>
              <a:gd name="connsiteX63" fmla="*/ 282575 w 2057400"/>
              <a:gd name="connsiteY63" fmla="*/ 53975 h 384175"/>
              <a:gd name="connsiteX64" fmla="*/ 257175 w 2057400"/>
              <a:gd name="connsiteY64" fmla="*/ 60325 h 384175"/>
              <a:gd name="connsiteX65" fmla="*/ 228600 w 2057400"/>
              <a:gd name="connsiteY65" fmla="*/ 73025 h 384175"/>
              <a:gd name="connsiteX66" fmla="*/ 206375 w 2057400"/>
              <a:gd name="connsiteY66" fmla="*/ 101600 h 384175"/>
              <a:gd name="connsiteX67" fmla="*/ 196850 w 2057400"/>
              <a:gd name="connsiteY67" fmla="*/ 111125 h 384175"/>
              <a:gd name="connsiteX68" fmla="*/ 158750 w 2057400"/>
              <a:gd name="connsiteY68" fmla="*/ 123825 h 384175"/>
              <a:gd name="connsiteX69" fmla="*/ 149225 w 2057400"/>
              <a:gd name="connsiteY69" fmla="*/ 127000 h 384175"/>
              <a:gd name="connsiteX70" fmla="*/ 139700 w 2057400"/>
              <a:gd name="connsiteY70" fmla="*/ 133350 h 384175"/>
              <a:gd name="connsiteX71" fmla="*/ 133350 w 2057400"/>
              <a:gd name="connsiteY71" fmla="*/ 142875 h 384175"/>
              <a:gd name="connsiteX72" fmla="*/ 123825 w 2057400"/>
              <a:gd name="connsiteY72" fmla="*/ 149225 h 384175"/>
              <a:gd name="connsiteX73" fmla="*/ 111125 w 2057400"/>
              <a:gd name="connsiteY73" fmla="*/ 168275 h 384175"/>
              <a:gd name="connsiteX74" fmla="*/ 92075 w 2057400"/>
              <a:gd name="connsiteY74" fmla="*/ 180975 h 384175"/>
              <a:gd name="connsiteX75" fmla="*/ 79375 w 2057400"/>
              <a:gd name="connsiteY75" fmla="*/ 187325 h 384175"/>
              <a:gd name="connsiteX76" fmla="*/ 69850 w 2057400"/>
              <a:gd name="connsiteY76" fmla="*/ 196850 h 384175"/>
              <a:gd name="connsiteX77" fmla="*/ 60325 w 2057400"/>
              <a:gd name="connsiteY77" fmla="*/ 203200 h 384175"/>
              <a:gd name="connsiteX78" fmla="*/ 50800 w 2057400"/>
              <a:gd name="connsiteY78" fmla="*/ 225425 h 384175"/>
              <a:gd name="connsiteX79" fmla="*/ 47625 w 2057400"/>
              <a:gd name="connsiteY79" fmla="*/ 234950 h 384175"/>
              <a:gd name="connsiteX80" fmla="*/ 41275 w 2057400"/>
              <a:gd name="connsiteY80" fmla="*/ 244475 h 384175"/>
              <a:gd name="connsiteX81" fmla="*/ 34925 w 2057400"/>
              <a:gd name="connsiteY81" fmla="*/ 263525 h 384175"/>
              <a:gd name="connsiteX82" fmla="*/ 31750 w 2057400"/>
              <a:gd name="connsiteY82" fmla="*/ 273050 h 384175"/>
              <a:gd name="connsiteX83" fmla="*/ 25400 w 2057400"/>
              <a:gd name="connsiteY83" fmla="*/ 298450 h 384175"/>
              <a:gd name="connsiteX84" fmla="*/ 22225 w 2057400"/>
              <a:gd name="connsiteY84" fmla="*/ 327025 h 384175"/>
              <a:gd name="connsiteX85" fmla="*/ 15875 w 2057400"/>
              <a:gd name="connsiteY85" fmla="*/ 346075 h 384175"/>
              <a:gd name="connsiteX86" fmla="*/ 0 w 2057400"/>
              <a:gd name="connsiteY86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38350 w 2057400"/>
              <a:gd name="connsiteY2" fmla="*/ 365125 h 384175"/>
              <a:gd name="connsiteX3" fmla="*/ 2028825 w 2057400"/>
              <a:gd name="connsiteY3" fmla="*/ 358775 h 384175"/>
              <a:gd name="connsiteX4" fmla="*/ 2009775 w 2057400"/>
              <a:gd name="connsiteY4" fmla="*/ 336550 h 384175"/>
              <a:gd name="connsiteX5" fmla="*/ 1971675 w 2057400"/>
              <a:gd name="connsiteY5" fmla="*/ 307975 h 384175"/>
              <a:gd name="connsiteX6" fmla="*/ 1965325 w 2057400"/>
              <a:gd name="connsiteY6" fmla="*/ 298450 h 384175"/>
              <a:gd name="connsiteX7" fmla="*/ 1946275 w 2057400"/>
              <a:gd name="connsiteY7" fmla="*/ 282575 h 384175"/>
              <a:gd name="connsiteX8" fmla="*/ 1933575 w 2057400"/>
              <a:gd name="connsiteY8" fmla="*/ 263525 h 384175"/>
              <a:gd name="connsiteX9" fmla="*/ 1927225 w 2057400"/>
              <a:gd name="connsiteY9" fmla="*/ 254000 h 384175"/>
              <a:gd name="connsiteX10" fmla="*/ 1917700 w 2057400"/>
              <a:gd name="connsiteY10" fmla="*/ 244475 h 384175"/>
              <a:gd name="connsiteX11" fmla="*/ 1892300 w 2057400"/>
              <a:gd name="connsiteY11" fmla="*/ 222250 h 384175"/>
              <a:gd name="connsiteX12" fmla="*/ 1882775 w 2057400"/>
              <a:gd name="connsiteY12" fmla="*/ 215900 h 384175"/>
              <a:gd name="connsiteX13" fmla="*/ 1870075 w 2057400"/>
              <a:gd name="connsiteY13" fmla="*/ 209550 h 384175"/>
              <a:gd name="connsiteX14" fmla="*/ 1847850 w 2057400"/>
              <a:gd name="connsiteY14" fmla="*/ 196850 h 384175"/>
              <a:gd name="connsiteX15" fmla="*/ 1838325 w 2057400"/>
              <a:gd name="connsiteY15" fmla="*/ 190500 h 384175"/>
              <a:gd name="connsiteX16" fmla="*/ 1828800 w 2057400"/>
              <a:gd name="connsiteY16" fmla="*/ 187325 h 384175"/>
              <a:gd name="connsiteX17" fmla="*/ 1822450 w 2057400"/>
              <a:gd name="connsiteY17" fmla="*/ 177800 h 384175"/>
              <a:gd name="connsiteX18" fmla="*/ 1800225 w 2057400"/>
              <a:gd name="connsiteY18" fmla="*/ 161925 h 384175"/>
              <a:gd name="connsiteX19" fmla="*/ 1790700 w 2057400"/>
              <a:gd name="connsiteY19" fmla="*/ 152400 h 384175"/>
              <a:gd name="connsiteX20" fmla="*/ 1771650 w 2057400"/>
              <a:gd name="connsiteY20" fmla="*/ 139700 h 384175"/>
              <a:gd name="connsiteX21" fmla="*/ 1752600 w 2057400"/>
              <a:gd name="connsiteY21" fmla="*/ 123825 h 384175"/>
              <a:gd name="connsiteX22" fmla="*/ 1743075 w 2057400"/>
              <a:gd name="connsiteY22" fmla="*/ 120650 h 384175"/>
              <a:gd name="connsiteX23" fmla="*/ 1733550 w 2057400"/>
              <a:gd name="connsiteY23" fmla="*/ 114300 h 384175"/>
              <a:gd name="connsiteX24" fmla="*/ 1720850 w 2057400"/>
              <a:gd name="connsiteY24" fmla="*/ 107950 h 384175"/>
              <a:gd name="connsiteX25" fmla="*/ 1701800 w 2057400"/>
              <a:gd name="connsiteY25" fmla="*/ 95250 h 384175"/>
              <a:gd name="connsiteX26" fmla="*/ 1673225 w 2057400"/>
              <a:gd name="connsiteY26" fmla="*/ 92075 h 384175"/>
              <a:gd name="connsiteX27" fmla="*/ 1654175 w 2057400"/>
              <a:gd name="connsiteY27" fmla="*/ 85725 h 384175"/>
              <a:gd name="connsiteX28" fmla="*/ 1628775 w 2057400"/>
              <a:gd name="connsiteY28" fmla="*/ 76200 h 384175"/>
              <a:gd name="connsiteX29" fmla="*/ 1609725 w 2057400"/>
              <a:gd name="connsiteY29" fmla="*/ 63500 h 384175"/>
              <a:gd name="connsiteX30" fmla="*/ 1600200 w 2057400"/>
              <a:gd name="connsiteY30" fmla="*/ 57150 h 384175"/>
              <a:gd name="connsiteX31" fmla="*/ 1587500 w 2057400"/>
              <a:gd name="connsiteY31" fmla="*/ 53975 h 384175"/>
              <a:gd name="connsiteX32" fmla="*/ 1577975 w 2057400"/>
              <a:gd name="connsiteY32" fmla="*/ 44450 h 384175"/>
              <a:gd name="connsiteX33" fmla="*/ 1555750 w 2057400"/>
              <a:gd name="connsiteY33" fmla="*/ 38100 h 384175"/>
              <a:gd name="connsiteX34" fmla="*/ 1546225 w 2057400"/>
              <a:gd name="connsiteY34" fmla="*/ 31750 h 384175"/>
              <a:gd name="connsiteX35" fmla="*/ 1514475 w 2057400"/>
              <a:gd name="connsiteY35" fmla="*/ 22225 h 384175"/>
              <a:gd name="connsiteX36" fmla="*/ 1504950 w 2057400"/>
              <a:gd name="connsiteY36" fmla="*/ 19050 h 384175"/>
              <a:gd name="connsiteX37" fmla="*/ 1492250 w 2057400"/>
              <a:gd name="connsiteY37" fmla="*/ 15875 h 384175"/>
              <a:gd name="connsiteX38" fmla="*/ 1482725 w 2057400"/>
              <a:gd name="connsiteY38" fmla="*/ 12700 h 384175"/>
              <a:gd name="connsiteX39" fmla="*/ 1454150 w 2057400"/>
              <a:gd name="connsiteY39" fmla="*/ 6350 h 384175"/>
              <a:gd name="connsiteX40" fmla="*/ 1444625 w 2057400"/>
              <a:gd name="connsiteY40" fmla="*/ 3175 h 384175"/>
              <a:gd name="connsiteX41" fmla="*/ 1416050 w 2057400"/>
              <a:gd name="connsiteY41" fmla="*/ 0 h 384175"/>
              <a:gd name="connsiteX42" fmla="*/ 1276350 w 2057400"/>
              <a:gd name="connsiteY42" fmla="*/ 6350 h 384175"/>
              <a:gd name="connsiteX43" fmla="*/ 1250950 w 2057400"/>
              <a:gd name="connsiteY43" fmla="*/ 9525 h 384175"/>
              <a:gd name="connsiteX44" fmla="*/ 1228725 w 2057400"/>
              <a:gd name="connsiteY44" fmla="*/ 15875 h 384175"/>
              <a:gd name="connsiteX45" fmla="*/ 1203325 w 2057400"/>
              <a:gd name="connsiteY45" fmla="*/ 19050 h 384175"/>
              <a:gd name="connsiteX46" fmla="*/ 1063625 w 2057400"/>
              <a:gd name="connsiteY46" fmla="*/ 15875 h 384175"/>
              <a:gd name="connsiteX47" fmla="*/ 1044575 w 2057400"/>
              <a:gd name="connsiteY47" fmla="*/ 12700 h 384175"/>
              <a:gd name="connsiteX48" fmla="*/ 1019175 w 2057400"/>
              <a:gd name="connsiteY48" fmla="*/ 9525 h 384175"/>
              <a:gd name="connsiteX49" fmla="*/ 952500 w 2057400"/>
              <a:gd name="connsiteY49" fmla="*/ 3175 h 384175"/>
              <a:gd name="connsiteX50" fmla="*/ 873125 w 2057400"/>
              <a:gd name="connsiteY50" fmla="*/ 6350 h 384175"/>
              <a:gd name="connsiteX51" fmla="*/ 841375 w 2057400"/>
              <a:gd name="connsiteY51" fmla="*/ 9525 h 384175"/>
              <a:gd name="connsiteX52" fmla="*/ 593725 w 2057400"/>
              <a:gd name="connsiteY52" fmla="*/ 3175 h 384175"/>
              <a:gd name="connsiteX53" fmla="*/ 444500 w 2057400"/>
              <a:gd name="connsiteY53" fmla="*/ 6350 h 384175"/>
              <a:gd name="connsiteX54" fmla="*/ 406400 w 2057400"/>
              <a:gd name="connsiteY54" fmla="*/ 12700 h 384175"/>
              <a:gd name="connsiteX55" fmla="*/ 377825 w 2057400"/>
              <a:gd name="connsiteY55" fmla="*/ 15875 h 384175"/>
              <a:gd name="connsiteX56" fmla="*/ 355600 w 2057400"/>
              <a:gd name="connsiteY56" fmla="*/ 22225 h 384175"/>
              <a:gd name="connsiteX57" fmla="*/ 346075 w 2057400"/>
              <a:gd name="connsiteY57" fmla="*/ 28575 h 384175"/>
              <a:gd name="connsiteX58" fmla="*/ 333375 w 2057400"/>
              <a:gd name="connsiteY58" fmla="*/ 31750 h 384175"/>
              <a:gd name="connsiteX59" fmla="*/ 320675 w 2057400"/>
              <a:gd name="connsiteY59" fmla="*/ 38100 h 384175"/>
              <a:gd name="connsiteX60" fmla="*/ 301625 w 2057400"/>
              <a:gd name="connsiteY60" fmla="*/ 44450 h 384175"/>
              <a:gd name="connsiteX61" fmla="*/ 292100 w 2057400"/>
              <a:gd name="connsiteY61" fmla="*/ 47625 h 384175"/>
              <a:gd name="connsiteX62" fmla="*/ 282575 w 2057400"/>
              <a:gd name="connsiteY62" fmla="*/ 53975 h 384175"/>
              <a:gd name="connsiteX63" fmla="*/ 257175 w 2057400"/>
              <a:gd name="connsiteY63" fmla="*/ 60325 h 384175"/>
              <a:gd name="connsiteX64" fmla="*/ 228600 w 2057400"/>
              <a:gd name="connsiteY64" fmla="*/ 73025 h 384175"/>
              <a:gd name="connsiteX65" fmla="*/ 206375 w 2057400"/>
              <a:gd name="connsiteY65" fmla="*/ 101600 h 384175"/>
              <a:gd name="connsiteX66" fmla="*/ 196850 w 2057400"/>
              <a:gd name="connsiteY66" fmla="*/ 111125 h 384175"/>
              <a:gd name="connsiteX67" fmla="*/ 158750 w 2057400"/>
              <a:gd name="connsiteY67" fmla="*/ 123825 h 384175"/>
              <a:gd name="connsiteX68" fmla="*/ 149225 w 2057400"/>
              <a:gd name="connsiteY68" fmla="*/ 127000 h 384175"/>
              <a:gd name="connsiteX69" fmla="*/ 139700 w 2057400"/>
              <a:gd name="connsiteY69" fmla="*/ 133350 h 384175"/>
              <a:gd name="connsiteX70" fmla="*/ 133350 w 2057400"/>
              <a:gd name="connsiteY70" fmla="*/ 142875 h 384175"/>
              <a:gd name="connsiteX71" fmla="*/ 123825 w 2057400"/>
              <a:gd name="connsiteY71" fmla="*/ 149225 h 384175"/>
              <a:gd name="connsiteX72" fmla="*/ 111125 w 2057400"/>
              <a:gd name="connsiteY72" fmla="*/ 168275 h 384175"/>
              <a:gd name="connsiteX73" fmla="*/ 92075 w 2057400"/>
              <a:gd name="connsiteY73" fmla="*/ 180975 h 384175"/>
              <a:gd name="connsiteX74" fmla="*/ 79375 w 2057400"/>
              <a:gd name="connsiteY74" fmla="*/ 187325 h 384175"/>
              <a:gd name="connsiteX75" fmla="*/ 69850 w 2057400"/>
              <a:gd name="connsiteY75" fmla="*/ 196850 h 384175"/>
              <a:gd name="connsiteX76" fmla="*/ 60325 w 2057400"/>
              <a:gd name="connsiteY76" fmla="*/ 203200 h 384175"/>
              <a:gd name="connsiteX77" fmla="*/ 50800 w 2057400"/>
              <a:gd name="connsiteY77" fmla="*/ 225425 h 384175"/>
              <a:gd name="connsiteX78" fmla="*/ 47625 w 2057400"/>
              <a:gd name="connsiteY78" fmla="*/ 234950 h 384175"/>
              <a:gd name="connsiteX79" fmla="*/ 41275 w 2057400"/>
              <a:gd name="connsiteY79" fmla="*/ 244475 h 384175"/>
              <a:gd name="connsiteX80" fmla="*/ 34925 w 2057400"/>
              <a:gd name="connsiteY80" fmla="*/ 263525 h 384175"/>
              <a:gd name="connsiteX81" fmla="*/ 31750 w 2057400"/>
              <a:gd name="connsiteY81" fmla="*/ 273050 h 384175"/>
              <a:gd name="connsiteX82" fmla="*/ 25400 w 2057400"/>
              <a:gd name="connsiteY82" fmla="*/ 298450 h 384175"/>
              <a:gd name="connsiteX83" fmla="*/ 22225 w 2057400"/>
              <a:gd name="connsiteY83" fmla="*/ 327025 h 384175"/>
              <a:gd name="connsiteX84" fmla="*/ 15875 w 2057400"/>
              <a:gd name="connsiteY84" fmla="*/ 346075 h 384175"/>
              <a:gd name="connsiteX85" fmla="*/ 0 w 2057400"/>
              <a:gd name="connsiteY85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38350 w 2057400"/>
              <a:gd name="connsiteY2" fmla="*/ 365125 h 384175"/>
              <a:gd name="connsiteX3" fmla="*/ 2028825 w 2057400"/>
              <a:gd name="connsiteY3" fmla="*/ 358775 h 384175"/>
              <a:gd name="connsiteX4" fmla="*/ 2009775 w 2057400"/>
              <a:gd name="connsiteY4" fmla="*/ 336550 h 384175"/>
              <a:gd name="connsiteX5" fmla="*/ 1971675 w 2057400"/>
              <a:gd name="connsiteY5" fmla="*/ 307975 h 384175"/>
              <a:gd name="connsiteX6" fmla="*/ 1965325 w 2057400"/>
              <a:gd name="connsiteY6" fmla="*/ 298450 h 384175"/>
              <a:gd name="connsiteX7" fmla="*/ 1933575 w 2057400"/>
              <a:gd name="connsiteY7" fmla="*/ 263525 h 384175"/>
              <a:gd name="connsiteX8" fmla="*/ 1927225 w 2057400"/>
              <a:gd name="connsiteY8" fmla="*/ 254000 h 384175"/>
              <a:gd name="connsiteX9" fmla="*/ 1917700 w 2057400"/>
              <a:gd name="connsiteY9" fmla="*/ 244475 h 384175"/>
              <a:gd name="connsiteX10" fmla="*/ 1892300 w 2057400"/>
              <a:gd name="connsiteY10" fmla="*/ 222250 h 384175"/>
              <a:gd name="connsiteX11" fmla="*/ 1882775 w 2057400"/>
              <a:gd name="connsiteY11" fmla="*/ 215900 h 384175"/>
              <a:gd name="connsiteX12" fmla="*/ 1870075 w 2057400"/>
              <a:gd name="connsiteY12" fmla="*/ 209550 h 384175"/>
              <a:gd name="connsiteX13" fmla="*/ 1847850 w 2057400"/>
              <a:gd name="connsiteY13" fmla="*/ 196850 h 384175"/>
              <a:gd name="connsiteX14" fmla="*/ 1838325 w 2057400"/>
              <a:gd name="connsiteY14" fmla="*/ 190500 h 384175"/>
              <a:gd name="connsiteX15" fmla="*/ 1828800 w 2057400"/>
              <a:gd name="connsiteY15" fmla="*/ 187325 h 384175"/>
              <a:gd name="connsiteX16" fmla="*/ 1822450 w 2057400"/>
              <a:gd name="connsiteY16" fmla="*/ 177800 h 384175"/>
              <a:gd name="connsiteX17" fmla="*/ 1800225 w 2057400"/>
              <a:gd name="connsiteY17" fmla="*/ 161925 h 384175"/>
              <a:gd name="connsiteX18" fmla="*/ 1790700 w 2057400"/>
              <a:gd name="connsiteY18" fmla="*/ 152400 h 384175"/>
              <a:gd name="connsiteX19" fmla="*/ 1771650 w 2057400"/>
              <a:gd name="connsiteY19" fmla="*/ 139700 h 384175"/>
              <a:gd name="connsiteX20" fmla="*/ 1752600 w 2057400"/>
              <a:gd name="connsiteY20" fmla="*/ 123825 h 384175"/>
              <a:gd name="connsiteX21" fmla="*/ 1743075 w 2057400"/>
              <a:gd name="connsiteY21" fmla="*/ 120650 h 384175"/>
              <a:gd name="connsiteX22" fmla="*/ 1733550 w 2057400"/>
              <a:gd name="connsiteY22" fmla="*/ 114300 h 384175"/>
              <a:gd name="connsiteX23" fmla="*/ 1720850 w 2057400"/>
              <a:gd name="connsiteY23" fmla="*/ 107950 h 384175"/>
              <a:gd name="connsiteX24" fmla="*/ 1701800 w 2057400"/>
              <a:gd name="connsiteY24" fmla="*/ 95250 h 384175"/>
              <a:gd name="connsiteX25" fmla="*/ 1673225 w 2057400"/>
              <a:gd name="connsiteY25" fmla="*/ 92075 h 384175"/>
              <a:gd name="connsiteX26" fmla="*/ 1654175 w 2057400"/>
              <a:gd name="connsiteY26" fmla="*/ 85725 h 384175"/>
              <a:gd name="connsiteX27" fmla="*/ 1628775 w 2057400"/>
              <a:gd name="connsiteY27" fmla="*/ 76200 h 384175"/>
              <a:gd name="connsiteX28" fmla="*/ 1609725 w 2057400"/>
              <a:gd name="connsiteY28" fmla="*/ 63500 h 384175"/>
              <a:gd name="connsiteX29" fmla="*/ 1600200 w 2057400"/>
              <a:gd name="connsiteY29" fmla="*/ 57150 h 384175"/>
              <a:gd name="connsiteX30" fmla="*/ 1587500 w 2057400"/>
              <a:gd name="connsiteY30" fmla="*/ 53975 h 384175"/>
              <a:gd name="connsiteX31" fmla="*/ 1577975 w 2057400"/>
              <a:gd name="connsiteY31" fmla="*/ 44450 h 384175"/>
              <a:gd name="connsiteX32" fmla="*/ 1555750 w 2057400"/>
              <a:gd name="connsiteY32" fmla="*/ 38100 h 384175"/>
              <a:gd name="connsiteX33" fmla="*/ 1546225 w 2057400"/>
              <a:gd name="connsiteY33" fmla="*/ 31750 h 384175"/>
              <a:gd name="connsiteX34" fmla="*/ 1514475 w 2057400"/>
              <a:gd name="connsiteY34" fmla="*/ 22225 h 384175"/>
              <a:gd name="connsiteX35" fmla="*/ 1504950 w 2057400"/>
              <a:gd name="connsiteY35" fmla="*/ 19050 h 384175"/>
              <a:gd name="connsiteX36" fmla="*/ 1492250 w 2057400"/>
              <a:gd name="connsiteY36" fmla="*/ 15875 h 384175"/>
              <a:gd name="connsiteX37" fmla="*/ 1482725 w 2057400"/>
              <a:gd name="connsiteY37" fmla="*/ 12700 h 384175"/>
              <a:gd name="connsiteX38" fmla="*/ 1454150 w 2057400"/>
              <a:gd name="connsiteY38" fmla="*/ 6350 h 384175"/>
              <a:gd name="connsiteX39" fmla="*/ 1444625 w 2057400"/>
              <a:gd name="connsiteY39" fmla="*/ 3175 h 384175"/>
              <a:gd name="connsiteX40" fmla="*/ 1416050 w 2057400"/>
              <a:gd name="connsiteY40" fmla="*/ 0 h 384175"/>
              <a:gd name="connsiteX41" fmla="*/ 1276350 w 2057400"/>
              <a:gd name="connsiteY41" fmla="*/ 6350 h 384175"/>
              <a:gd name="connsiteX42" fmla="*/ 1250950 w 2057400"/>
              <a:gd name="connsiteY42" fmla="*/ 9525 h 384175"/>
              <a:gd name="connsiteX43" fmla="*/ 1228725 w 2057400"/>
              <a:gd name="connsiteY43" fmla="*/ 15875 h 384175"/>
              <a:gd name="connsiteX44" fmla="*/ 1203325 w 2057400"/>
              <a:gd name="connsiteY44" fmla="*/ 19050 h 384175"/>
              <a:gd name="connsiteX45" fmla="*/ 1063625 w 2057400"/>
              <a:gd name="connsiteY45" fmla="*/ 15875 h 384175"/>
              <a:gd name="connsiteX46" fmla="*/ 1044575 w 2057400"/>
              <a:gd name="connsiteY46" fmla="*/ 12700 h 384175"/>
              <a:gd name="connsiteX47" fmla="*/ 1019175 w 2057400"/>
              <a:gd name="connsiteY47" fmla="*/ 9525 h 384175"/>
              <a:gd name="connsiteX48" fmla="*/ 952500 w 2057400"/>
              <a:gd name="connsiteY48" fmla="*/ 3175 h 384175"/>
              <a:gd name="connsiteX49" fmla="*/ 873125 w 2057400"/>
              <a:gd name="connsiteY49" fmla="*/ 6350 h 384175"/>
              <a:gd name="connsiteX50" fmla="*/ 841375 w 2057400"/>
              <a:gd name="connsiteY50" fmla="*/ 9525 h 384175"/>
              <a:gd name="connsiteX51" fmla="*/ 593725 w 2057400"/>
              <a:gd name="connsiteY51" fmla="*/ 3175 h 384175"/>
              <a:gd name="connsiteX52" fmla="*/ 444500 w 2057400"/>
              <a:gd name="connsiteY52" fmla="*/ 6350 h 384175"/>
              <a:gd name="connsiteX53" fmla="*/ 406400 w 2057400"/>
              <a:gd name="connsiteY53" fmla="*/ 12700 h 384175"/>
              <a:gd name="connsiteX54" fmla="*/ 377825 w 2057400"/>
              <a:gd name="connsiteY54" fmla="*/ 15875 h 384175"/>
              <a:gd name="connsiteX55" fmla="*/ 355600 w 2057400"/>
              <a:gd name="connsiteY55" fmla="*/ 22225 h 384175"/>
              <a:gd name="connsiteX56" fmla="*/ 346075 w 2057400"/>
              <a:gd name="connsiteY56" fmla="*/ 28575 h 384175"/>
              <a:gd name="connsiteX57" fmla="*/ 333375 w 2057400"/>
              <a:gd name="connsiteY57" fmla="*/ 31750 h 384175"/>
              <a:gd name="connsiteX58" fmla="*/ 320675 w 2057400"/>
              <a:gd name="connsiteY58" fmla="*/ 38100 h 384175"/>
              <a:gd name="connsiteX59" fmla="*/ 301625 w 2057400"/>
              <a:gd name="connsiteY59" fmla="*/ 44450 h 384175"/>
              <a:gd name="connsiteX60" fmla="*/ 292100 w 2057400"/>
              <a:gd name="connsiteY60" fmla="*/ 47625 h 384175"/>
              <a:gd name="connsiteX61" fmla="*/ 282575 w 2057400"/>
              <a:gd name="connsiteY61" fmla="*/ 53975 h 384175"/>
              <a:gd name="connsiteX62" fmla="*/ 257175 w 2057400"/>
              <a:gd name="connsiteY62" fmla="*/ 60325 h 384175"/>
              <a:gd name="connsiteX63" fmla="*/ 228600 w 2057400"/>
              <a:gd name="connsiteY63" fmla="*/ 73025 h 384175"/>
              <a:gd name="connsiteX64" fmla="*/ 206375 w 2057400"/>
              <a:gd name="connsiteY64" fmla="*/ 101600 h 384175"/>
              <a:gd name="connsiteX65" fmla="*/ 196850 w 2057400"/>
              <a:gd name="connsiteY65" fmla="*/ 111125 h 384175"/>
              <a:gd name="connsiteX66" fmla="*/ 158750 w 2057400"/>
              <a:gd name="connsiteY66" fmla="*/ 123825 h 384175"/>
              <a:gd name="connsiteX67" fmla="*/ 149225 w 2057400"/>
              <a:gd name="connsiteY67" fmla="*/ 127000 h 384175"/>
              <a:gd name="connsiteX68" fmla="*/ 139700 w 2057400"/>
              <a:gd name="connsiteY68" fmla="*/ 133350 h 384175"/>
              <a:gd name="connsiteX69" fmla="*/ 133350 w 2057400"/>
              <a:gd name="connsiteY69" fmla="*/ 142875 h 384175"/>
              <a:gd name="connsiteX70" fmla="*/ 123825 w 2057400"/>
              <a:gd name="connsiteY70" fmla="*/ 149225 h 384175"/>
              <a:gd name="connsiteX71" fmla="*/ 111125 w 2057400"/>
              <a:gd name="connsiteY71" fmla="*/ 168275 h 384175"/>
              <a:gd name="connsiteX72" fmla="*/ 92075 w 2057400"/>
              <a:gd name="connsiteY72" fmla="*/ 180975 h 384175"/>
              <a:gd name="connsiteX73" fmla="*/ 79375 w 2057400"/>
              <a:gd name="connsiteY73" fmla="*/ 187325 h 384175"/>
              <a:gd name="connsiteX74" fmla="*/ 69850 w 2057400"/>
              <a:gd name="connsiteY74" fmla="*/ 196850 h 384175"/>
              <a:gd name="connsiteX75" fmla="*/ 60325 w 2057400"/>
              <a:gd name="connsiteY75" fmla="*/ 203200 h 384175"/>
              <a:gd name="connsiteX76" fmla="*/ 50800 w 2057400"/>
              <a:gd name="connsiteY76" fmla="*/ 225425 h 384175"/>
              <a:gd name="connsiteX77" fmla="*/ 47625 w 2057400"/>
              <a:gd name="connsiteY77" fmla="*/ 234950 h 384175"/>
              <a:gd name="connsiteX78" fmla="*/ 41275 w 2057400"/>
              <a:gd name="connsiteY78" fmla="*/ 244475 h 384175"/>
              <a:gd name="connsiteX79" fmla="*/ 34925 w 2057400"/>
              <a:gd name="connsiteY79" fmla="*/ 263525 h 384175"/>
              <a:gd name="connsiteX80" fmla="*/ 31750 w 2057400"/>
              <a:gd name="connsiteY80" fmla="*/ 273050 h 384175"/>
              <a:gd name="connsiteX81" fmla="*/ 25400 w 2057400"/>
              <a:gd name="connsiteY81" fmla="*/ 298450 h 384175"/>
              <a:gd name="connsiteX82" fmla="*/ 22225 w 2057400"/>
              <a:gd name="connsiteY82" fmla="*/ 327025 h 384175"/>
              <a:gd name="connsiteX83" fmla="*/ 15875 w 2057400"/>
              <a:gd name="connsiteY83" fmla="*/ 346075 h 384175"/>
              <a:gd name="connsiteX84" fmla="*/ 0 w 2057400"/>
              <a:gd name="connsiteY84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38350 w 2057400"/>
              <a:gd name="connsiteY2" fmla="*/ 365125 h 384175"/>
              <a:gd name="connsiteX3" fmla="*/ 2009775 w 2057400"/>
              <a:gd name="connsiteY3" fmla="*/ 336550 h 384175"/>
              <a:gd name="connsiteX4" fmla="*/ 1971675 w 2057400"/>
              <a:gd name="connsiteY4" fmla="*/ 307975 h 384175"/>
              <a:gd name="connsiteX5" fmla="*/ 1965325 w 2057400"/>
              <a:gd name="connsiteY5" fmla="*/ 298450 h 384175"/>
              <a:gd name="connsiteX6" fmla="*/ 1933575 w 2057400"/>
              <a:gd name="connsiteY6" fmla="*/ 263525 h 384175"/>
              <a:gd name="connsiteX7" fmla="*/ 1927225 w 2057400"/>
              <a:gd name="connsiteY7" fmla="*/ 254000 h 384175"/>
              <a:gd name="connsiteX8" fmla="*/ 1917700 w 2057400"/>
              <a:gd name="connsiteY8" fmla="*/ 244475 h 384175"/>
              <a:gd name="connsiteX9" fmla="*/ 1892300 w 2057400"/>
              <a:gd name="connsiteY9" fmla="*/ 222250 h 384175"/>
              <a:gd name="connsiteX10" fmla="*/ 1882775 w 2057400"/>
              <a:gd name="connsiteY10" fmla="*/ 215900 h 384175"/>
              <a:gd name="connsiteX11" fmla="*/ 1870075 w 2057400"/>
              <a:gd name="connsiteY11" fmla="*/ 209550 h 384175"/>
              <a:gd name="connsiteX12" fmla="*/ 1847850 w 2057400"/>
              <a:gd name="connsiteY12" fmla="*/ 196850 h 384175"/>
              <a:gd name="connsiteX13" fmla="*/ 1838325 w 2057400"/>
              <a:gd name="connsiteY13" fmla="*/ 190500 h 384175"/>
              <a:gd name="connsiteX14" fmla="*/ 1828800 w 2057400"/>
              <a:gd name="connsiteY14" fmla="*/ 187325 h 384175"/>
              <a:gd name="connsiteX15" fmla="*/ 1822450 w 2057400"/>
              <a:gd name="connsiteY15" fmla="*/ 177800 h 384175"/>
              <a:gd name="connsiteX16" fmla="*/ 1800225 w 2057400"/>
              <a:gd name="connsiteY16" fmla="*/ 161925 h 384175"/>
              <a:gd name="connsiteX17" fmla="*/ 1790700 w 2057400"/>
              <a:gd name="connsiteY17" fmla="*/ 152400 h 384175"/>
              <a:gd name="connsiteX18" fmla="*/ 1771650 w 2057400"/>
              <a:gd name="connsiteY18" fmla="*/ 139700 h 384175"/>
              <a:gd name="connsiteX19" fmla="*/ 1752600 w 2057400"/>
              <a:gd name="connsiteY19" fmla="*/ 123825 h 384175"/>
              <a:gd name="connsiteX20" fmla="*/ 1743075 w 2057400"/>
              <a:gd name="connsiteY20" fmla="*/ 120650 h 384175"/>
              <a:gd name="connsiteX21" fmla="*/ 1733550 w 2057400"/>
              <a:gd name="connsiteY21" fmla="*/ 114300 h 384175"/>
              <a:gd name="connsiteX22" fmla="*/ 1720850 w 2057400"/>
              <a:gd name="connsiteY22" fmla="*/ 107950 h 384175"/>
              <a:gd name="connsiteX23" fmla="*/ 1701800 w 2057400"/>
              <a:gd name="connsiteY23" fmla="*/ 95250 h 384175"/>
              <a:gd name="connsiteX24" fmla="*/ 1673225 w 2057400"/>
              <a:gd name="connsiteY24" fmla="*/ 92075 h 384175"/>
              <a:gd name="connsiteX25" fmla="*/ 1654175 w 2057400"/>
              <a:gd name="connsiteY25" fmla="*/ 85725 h 384175"/>
              <a:gd name="connsiteX26" fmla="*/ 1628775 w 2057400"/>
              <a:gd name="connsiteY26" fmla="*/ 76200 h 384175"/>
              <a:gd name="connsiteX27" fmla="*/ 1609725 w 2057400"/>
              <a:gd name="connsiteY27" fmla="*/ 63500 h 384175"/>
              <a:gd name="connsiteX28" fmla="*/ 1600200 w 2057400"/>
              <a:gd name="connsiteY28" fmla="*/ 57150 h 384175"/>
              <a:gd name="connsiteX29" fmla="*/ 1587500 w 2057400"/>
              <a:gd name="connsiteY29" fmla="*/ 53975 h 384175"/>
              <a:gd name="connsiteX30" fmla="*/ 1577975 w 2057400"/>
              <a:gd name="connsiteY30" fmla="*/ 44450 h 384175"/>
              <a:gd name="connsiteX31" fmla="*/ 1555750 w 2057400"/>
              <a:gd name="connsiteY31" fmla="*/ 38100 h 384175"/>
              <a:gd name="connsiteX32" fmla="*/ 1546225 w 2057400"/>
              <a:gd name="connsiteY32" fmla="*/ 31750 h 384175"/>
              <a:gd name="connsiteX33" fmla="*/ 1514475 w 2057400"/>
              <a:gd name="connsiteY33" fmla="*/ 22225 h 384175"/>
              <a:gd name="connsiteX34" fmla="*/ 1504950 w 2057400"/>
              <a:gd name="connsiteY34" fmla="*/ 19050 h 384175"/>
              <a:gd name="connsiteX35" fmla="*/ 1492250 w 2057400"/>
              <a:gd name="connsiteY35" fmla="*/ 15875 h 384175"/>
              <a:gd name="connsiteX36" fmla="*/ 1482725 w 2057400"/>
              <a:gd name="connsiteY36" fmla="*/ 12700 h 384175"/>
              <a:gd name="connsiteX37" fmla="*/ 1454150 w 2057400"/>
              <a:gd name="connsiteY37" fmla="*/ 6350 h 384175"/>
              <a:gd name="connsiteX38" fmla="*/ 1444625 w 2057400"/>
              <a:gd name="connsiteY38" fmla="*/ 3175 h 384175"/>
              <a:gd name="connsiteX39" fmla="*/ 1416050 w 2057400"/>
              <a:gd name="connsiteY39" fmla="*/ 0 h 384175"/>
              <a:gd name="connsiteX40" fmla="*/ 1276350 w 2057400"/>
              <a:gd name="connsiteY40" fmla="*/ 6350 h 384175"/>
              <a:gd name="connsiteX41" fmla="*/ 1250950 w 2057400"/>
              <a:gd name="connsiteY41" fmla="*/ 9525 h 384175"/>
              <a:gd name="connsiteX42" fmla="*/ 1228725 w 2057400"/>
              <a:gd name="connsiteY42" fmla="*/ 15875 h 384175"/>
              <a:gd name="connsiteX43" fmla="*/ 1203325 w 2057400"/>
              <a:gd name="connsiteY43" fmla="*/ 19050 h 384175"/>
              <a:gd name="connsiteX44" fmla="*/ 1063625 w 2057400"/>
              <a:gd name="connsiteY44" fmla="*/ 15875 h 384175"/>
              <a:gd name="connsiteX45" fmla="*/ 1044575 w 2057400"/>
              <a:gd name="connsiteY45" fmla="*/ 12700 h 384175"/>
              <a:gd name="connsiteX46" fmla="*/ 1019175 w 2057400"/>
              <a:gd name="connsiteY46" fmla="*/ 9525 h 384175"/>
              <a:gd name="connsiteX47" fmla="*/ 952500 w 2057400"/>
              <a:gd name="connsiteY47" fmla="*/ 3175 h 384175"/>
              <a:gd name="connsiteX48" fmla="*/ 873125 w 2057400"/>
              <a:gd name="connsiteY48" fmla="*/ 6350 h 384175"/>
              <a:gd name="connsiteX49" fmla="*/ 841375 w 2057400"/>
              <a:gd name="connsiteY49" fmla="*/ 9525 h 384175"/>
              <a:gd name="connsiteX50" fmla="*/ 593725 w 2057400"/>
              <a:gd name="connsiteY50" fmla="*/ 3175 h 384175"/>
              <a:gd name="connsiteX51" fmla="*/ 444500 w 2057400"/>
              <a:gd name="connsiteY51" fmla="*/ 6350 h 384175"/>
              <a:gd name="connsiteX52" fmla="*/ 406400 w 2057400"/>
              <a:gd name="connsiteY52" fmla="*/ 12700 h 384175"/>
              <a:gd name="connsiteX53" fmla="*/ 377825 w 2057400"/>
              <a:gd name="connsiteY53" fmla="*/ 15875 h 384175"/>
              <a:gd name="connsiteX54" fmla="*/ 355600 w 2057400"/>
              <a:gd name="connsiteY54" fmla="*/ 22225 h 384175"/>
              <a:gd name="connsiteX55" fmla="*/ 346075 w 2057400"/>
              <a:gd name="connsiteY55" fmla="*/ 28575 h 384175"/>
              <a:gd name="connsiteX56" fmla="*/ 333375 w 2057400"/>
              <a:gd name="connsiteY56" fmla="*/ 31750 h 384175"/>
              <a:gd name="connsiteX57" fmla="*/ 320675 w 2057400"/>
              <a:gd name="connsiteY57" fmla="*/ 38100 h 384175"/>
              <a:gd name="connsiteX58" fmla="*/ 301625 w 2057400"/>
              <a:gd name="connsiteY58" fmla="*/ 44450 h 384175"/>
              <a:gd name="connsiteX59" fmla="*/ 292100 w 2057400"/>
              <a:gd name="connsiteY59" fmla="*/ 47625 h 384175"/>
              <a:gd name="connsiteX60" fmla="*/ 282575 w 2057400"/>
              <a:gd name="connsiteY60" fmla="*/ 53975 h 384175"/>
              <a:gd name="connsiteX61" fmla="*/ 257175 w 2057400"/>
              <a:gd name="connsiteY61" fmla="*/ 60325 h 384175"/>
              <a:gd name="connsiteX62" fmla="*/ 228600 w 2057400"/>
              <a:gd name="connsiteY62" fmla="*/ 73025 h 384175"/>
              <a:gd name="connsiteX63" fmla="*/ 206375 w 2057400"/>
              <a:gd name="connsiteY63" fmla="*/ 101600 h 384175"/>
              <a:gd name="connsiteX64" fmla="*/ 196850 w 2057400"/>
              <a:gd name="connsiteY64" fmla="*/ 111125 h 384175"/>
              <a:gd name="connsiteX65" fmla="*/ 158750 w 2057400"/>
              <a:gd name="connsiteY65" fmla="*/ 123825 h 384175"/>
              <a:gd name="connsiteX66" fmla="*/ 149225 w 2057400"/>
              <a:gd name="connsiteY66" fmla="*/ 127000 h 384175"/>
              <a:gd name="connsiteX67" fmla="*/ 139700 w 2057400"/>
              <a:gd name="connsiteY67" fmla="*/ 133350 h 384175"/>
              <a:gd name="connsiteX68" fmla="*/ 133350 w 2057400"/>
              <a:gd name="connsiteY68" fmla="*/ 142875 h 384175"/>
              <a:gd name="connsiteX69" fmla="*/ 123825 w 2057400"/>
              <a:gd name="connsiteY69" fmla="*/ 149225 h 384175"/>
              <a:gd name="connsiteX70" fmla="*/ 111125 w 2057400"/>
              <a:gd name="connsiteY70" fmla="*/ 168275 h 384175"/>
              <a:gd name="connsiteX71" fmla="*/ 92075 w 2057400"/>
              <a:gd name="connsiteY71" fmla="*/ 180975 h 384175"/>
              <a:gd name="connsiteX72" fmla="*/ 79375 w 2057400"/>
              <a:gd name="connsiteY72" fmla="*/ 187325 h 384175"/>
              <a:gd name="connsiteX73" fmla="*/ 69850 w 2057400"/>
              <a:gd name="connsiteY73" fmla="*/ 196850 h 384175"/>
              <a:gd name="connsiteX74" fmla="*/ 60325 w 2057400"/>
              <a:gd name="connsiteY74" fmla="*/ 203200 h 384175"/>
              <a:gd name="connsiteX75" fmla="*/ 50800 w 2057400"/>
              <a:gd name="connsiteY75" fmla="*/ 225425 h 384175"/>
              <a:gd name="connsiteX76" fmla="*/ 47625 w 2057400"/>
              <a:gd name="connsiteY76" fmla="*/ 234950 h 384175"/>
              <a:gd name="connsiteX77" fmla="*/ 41275 w 2057400"/>
              <a:gd name="connsiteY77" fmla="*/ 244475 h 384175"/>
              <a:gd name="connsiteX78" fmla="*/ 34925 w 2057400"/>
              <a:gd name="connsiteY78" fmla="*/ 263525 h 384175"/>
              <a:gd name="connsiteX79" fmla="*/ 31750 w 2057400"/>
              <a:gd name="connsiteY79" fmla="*/ 273050 h 384175"/>
              <a:gd name="connsiteX80" fmla="*/ 25400 w 2057400"/>
              <a:gd name="connsiteY80" fmla="*/ 298450 h 384175"/>
              <a:gd name="connsiteX81" fmla="*/ 22225 w 2057400"/>
              <a:gd name="connsiteY81" fmla="*/ 327025 h 384175"/>
              <a:gd name="connsiteX82" fmla="*/ 15875 w 2057400"/>
              <a:gd name="connsiteY82" fmla="*/ 346075 h 384175"/>
              <a:gd name="connsiteX83" fmla="*/ 0 w 2057400"/>
              <a:gd name="connsiteY83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09775 w 2057400"/>
              <a:gd name="connsiteY2" fmla="*/ 336550 h 384175"/>
              <a:gd name="connsiteX3" fmla="*/ 1971675 w 2057400"/>
              <a:gd name="connsiteY3" fmla="*/ 307975 h 384175"/>
              <a:gd name="connsiteX4" fmla="*/ 1965325 w 2057400"/>
              <a:gd name="connsiteY4" fmla="*/ 298450 h 384175"/>
              <a:gd name="connsiteX5" fmla="*/ 1933575 w 2057400"/>
              <a:gd name="connsiteY5" fmla="*/ 263525 h 384175"/>
              <a:gd name="connsiteX6" fmla="*/ 1927225 w 2057400"/>
              <a:gd name="connsiteY6" fmla="*/ 254000 h 384175"/>
              <a:gd name="connsiteX7" fmla="*/ 1917700 w 2057400"/>
              <a:gd name="connsiteY7" fmla="*/ 244475 h 384175"/>
              <a:gd name="connsiteX8" fmla="*/ 1892300 w 2057400"/>
              <a:gd name="connsiteY8" fmla="*/ 222250 h 384175"/>
              <a:gd name="connsiteX9" fmla="*/ 1882775 w 2057400"/>
              <a:gd name="connsiteY9" fmla="*/ 215900 h 384175"/>
              <a:gd name="connsiteX10" fmla="*/ 1870075 w 2057400"/>
              <a:gd name="connsiteY10" fmla="*/ 209550 h 384175"/>
              <a:gd name="connsiteX11" fmla="*/ 1847850 w 2057400"/>
              <a:gd name="connsiteY11" fmla="*/ 196850 h 384175"/>
              <a:gd name="connsiteX12" fmla="*/ 1838325 w 2057400"/>
              <a:gd name="connsiteY12" fmla="*/ 190500 h 384175"/>
              <a:gd name="connsiteX13" fmla="*/ 1828800 w 2057400"/>
              <a:gd name="connsiteY13" fmla="*/ 187325 h 384175"/>
              <a:gd name="connsiteX14" fmla="*/ 1822450 w 2057400"/>
              <a:gd name="connsiteY14" fmla="*/ 177800 h 384175"/>
              <a:gd name="connsiteX15" fmla="*/ 1800225 w 2057400"/>
              <a:gd name="connsiteY15" fmla="*/ 161925 h 384175"/>
              <a:gd name="connsiteX16" fmla="*/ 1790700 w 2057400"/>
              <a:gd name="connsiteY16" fmla="*/ 152400 h 384175"/>
              <a:gd name="connsiteX17" fmla="*/ 1771650 w 2057400"/>
              <a:gd name="connsiteY17" fmla="*/ 139700 h 384175"/>
              <a:gd name="connsiteX18" fmla="*/ 1752600 w 2057400"/>
              <a:gd name="connsiteY18" fmla="*/ 123825 h 384175"/>
              <a:gd name="connsiteX19" fmla="*/ 1743075 w 2057400"/>
              <a:gd name="connsiteY19" fmla="*/ 120650 h 384175"/>
              <a:gd name="connsiteX20" fmla="*/ 1733550 w 2057400"/>
              <a:gd name="connsiteY20" fmla="*/ 114300 h 384175"/>
              <a:gd name="connsiteX21" fmla="*/ 1720850 w 2057400"/>
              <a:gd name="connsiteY21" fmla="*/ 107950 h 384175"/>
              <a:gd name="connsiteX22" fmla="*/ 1701800 w 2057400"/>
              <a:gd name="connsiteY22" fmla="*/ 95250 h 384175"/>
              <a:gd name="connsiteX23" fmla="*/ 1673225 w 2057400"/>
              <a:gd name="connsiteY23" fmla="*/ 92075 h 384175"/>
              <a:gd name="connsiteX24" fmla="*/ 1654175 w 2057400"/>
              <a:gd name="connsiteY24" fmla="*/ 85725 h 384175"/>
              <a:gd name="connsiteX25" fmla="*/ 1628775 w 2057400"/>
              <a:gd name="connsiteY25" fmla="*/ 76200 h 384175"/>
              <a:gd name="connsiteX26" fmla="*/ 1609725 w 2057400"/>
              <a:gd name="connsiteY26" fmla="*/ 63500 h 384175"/>
              <a:gd name="connsiteX27" fmla="*/ 1600200 w 2057400"/>
              <a:gd name="connsiteY27" fmla="*/ 57150 h 384175"/>
              <a:gd name="connsiteX28" fmla="*/ 1587500 w 2057400"/>
              <a:gd name="connsiteY28" fmla="*/ 53975 h 384175"/>
              <a:gd name="connsiteX29" fmla="*/ 1577975 w 2057400"/>
              <a:gd name="connsiteY29" fmla="*/ 44450 h 384175"/>
              <a:gd name="connsiteX30" fmla="*/ 1555750 w 2057400"/>
              <a:gd name="connsiteY30" fmla="*/ 38100 h 384175"/>
              <a:gd name="connsiteX31" fmla="*/ 1546225 w 2057400"/>
              <a:gd name="connsiteY31" fmla="*/ 31750 h 384175"/>
              <a:gd name="connsiteX32" fmla="*/ 1514475 w 2057400"/>
              <a:gd name="connsiteY32" fmla="*/ 22225 h 384175"/>
              <a:gd name="connsiteX33" fmla="*/ 1504950 w 2057400"/>
              <a:gd name="connsiteY33" fmla="*/ 19050 h 384175"/>
              <a:gd name="connsiteX34" fmla="*/ 1492250 w 2057400"/>
              <a:gd name="connsiteY34" fmla="*/ 15875 h 384175"/>
              <a:gd name="connsiteX35" fmla="*/ 1482725 w 2057400"/>
              <a:gd name="connsiteY35" fmla="*/ 12700 h 384175"/>
              <a:gd name="connsiteX36" fmla="*/ 1454150 w 2057400"/>
              <a:gd name="connsiteY36" fmla="*/ 6350 h 384175"/>
              <a:gd name="connsiteX37" fmla="*/ 1444625 w 2057400"/>
              <a:gd name="connsiteY37" fmla="*/ 3175 h 384175"/>
              <a:gd name="connsiteX38" fmla="*/ 1416050 w 2057400"/>
              <a:gd name="connsiteY38" fmla="*/ 0 h 384175"/>
              <a:gd name="connsiteX39" fmla="*/ 1276350 w 2057400"/>
              <a:gd name="connsiteY39" fmla="*/ 6350 h 384175"/>
              <a:gd name="connsiteX40" fmla="*/ 1250950 w 2057400"/>
              <a:gd name="connsiteY40" fmla="*/ 9525 h 384175"/>
              <a:gd name="connsiteX41" fmla="*/ 1228725 w 2057400"/>
              <a:gd name="connsiteY41" fmla="*/ 15875 h 384175"/>
              <a:gd name="connsiteX42" fmla="*/ 1203325 w 2057400"/>
              <a:gd name="connsiteY42" fmla="*/ 19050 h 384175"/>
              <a:gd name="connsiteX43" fmla="*/ 1063625 w 2057400"/>
              <a:gd name="connsiteY43" fmla="*/ 15875 h 384175"/>
              <a:gd name="connsiteX44" fmla="*/ 1044575 w 2057400"/>
              <a:gd name="connsiteY44" fmla="*/ 12700 h 384175"/>
              <a:gd name="connsiteX45" fmla="*/ 1019175 w 2057400"/>
              <a:gd name="connsiteY45" fmla="*/ 9525 h 384175"/>
              <a:gd name="connsiteX46" fmla="*/ 952500 w 2057400"/>
              <a:gd name="connsiteY46" fmla="*/ 3175 h 384175"/>
              <a:gd name="connsiteX47" fmla="*/ 873125 w 2057400"/>
              <a:gd name="connsiteY47" fmla="*/ 6350 h 384175"/>
              <a:gd name="connsiteX48" fmla="*/ 841375 w 2057400"/>
              <a:gd name="connsiteY48" fmla="*/ 9525 h 384175"/>
              <a:gd name="connsiteX49" fmla="*/ 593725 w 2057400"/>
              <a:gd name="connsiteY49" fmla="*/ 3175 h 384175"/>
              <a:gd name="connsiteX50" fmla="*/ 444500 w 2057400"/>
              <a:gd name="connsiteY50" fmla="*/ 6350 h 384175"/>
              <a:gd name="connsiteX51" fmla="*/ 406400 w 2057400"/>
              <a:gd name="connsiteY51" fmla="*/ 12700 h 384175"/>
              <a:gd name="connsiteX52" fmla="*/ 377825 w 2057400"/>
              <a:gd name="connsiteY52" fmla="*/ 15875 h 384175"/>
              <a:gd name="connsiteX53" fmla="*/ 355600 w 2057400"/>
              <a:gd name="connsiteY53" fmla="*/ 22225 h 384175"/>
              <a:gd name="connsiteX54" fmla="*/ 346075 w 2057400"/>
              <a:gd name="connsiteY54" fmla="*/ 28575 h 384175"/>
              <a:gd name="connsiteX55" fmla="*/ 333375 w 2057400"/>
              <a:gd name="connsiteY55" fmla="*/ 31750 h 384175"/>
              <a:gd name="connsiteX56" fmla="*/ 320675 w 2057400"/>
              <a:gd name="connsiteY56" fmla="*/ 38100 h 384175"/>
              <a:gd name="connsiteX57" fmla="*/ 301625 w 2057400"/>
              <a:gd name="connsiteY57" fmla="*/ 44450 h 384175"/>
              <a:gd name="connsiteX58" fmla="*/ 292100 w 2057400"/>
              <a:gd name="connsiteY58" fmla="*/ 47625 h 384175"/>
              <a:gd name="connsiteX59" fmla="*/ 282575 w 2057400"/>
              <a:gd name="connsiteY59" fmla="*/ 53975 h 384175"/>
              <a:gd name="connsiteX60" fmla="*/ 257175 w 2057400"/>
              <a:gd name="connsiteY60" fmla="*/ 60325 h 384175"/>
              <a:gd name="connsiteX61" fmla="*/ 228600 w 2057400"/>
              <a:gd name="connsiteY61" fmla="*/ 73025 h 384175"/>
              <a:gd name="connsiteX62" fmla="*/ 206375 w 2057400"/>
              <a:gd name="connsiteY62" fmla="*/ 101600 h 384175"/>
              <a:gd name="connsiteX63" fmla="*/ 196850 w 2057400"/>
              <a:gd name="connsiteY63" fmla="*/ 111125 h 384175"/>
              <a:gd name="connsiteX64" fmla="*/ 158750 w 2057400"/>
              <a:gd name="connsiteY64" fmla="*/ 123825 h 384175"/>
              <a:gd name="connsiteX65" fmla="*/ 149225 w 2057400"/>
              <a:gd name="connsiteY65" fmla="*/ 127000 h 384175"/>
              <a:gd name="connsiteX66" fmla="*/ 139700 w 2057400"/>
              <a:gd name="connsiteY66" fmla="*/ 133350 h 384175"/>
              <a:gd name="connsiteX67" fmla="*/ 133350 w 2057400"/>
              <a:gd name="connsiteY67" fmla="*/ 142875 h 384175"/>
              <a:gd name="connsiteX68" fmla="*/ 123825 w 2057400"/>
              <a:gd name="connsiteY68" fmla="*/ 149225 h 384175"/>
              <a:gd name="connsiteX69" fmla="*/ 111125 w 2057400"/>
              <a:gd name="connsiteY69" fmla="*/ 168275 h 384175"/>
              <a:gd name="connsiteX70" fmla="*/ 92075 w 2057400"/>
              <a:gd name="connsiteY70" fmla="*/ 180975 h 384175"/>
              <a:gd name="connsiteX71" fmla="*/ 79375 w 2057400"/>
              <a:gd name="connsiteY71" fmla="*/ 187325 h 384175"/>
              <a:gd name="connsiteX72" fmla="*/ 69850 w 2057400"/>
              <a:gd name="connsiteY72" fmla="*/ 196850 h 384175"/>
              <a:gd name="connsiteX73" fmla="*/ 60325 w 2057400"/>
              <a:gd name="connsiteY73" fmla="*/ 203200 h 384175"/>
              <a:gd name="connsiteX74" fmla="*/ 50800 w 2057400"/>
              <a:gd name="connsiteY74" fmla="*/ 225425 h 384175"/>
              <a:gd name="connsiteX75" fmla="*/ 47625 w 2057400"/>
              <a:gd name="connsiteY75" fmla="*/ 234950 h 384175"/>
              <a:gd name="connsiteX76" fmla="*/ 41275 w 2057400"/>
              <a:gd name="connsiteY76" fmla="*/ 244475 h 384175"/>
              <a:gd name="connsiteX77" fmla="*/ 34925 w 2057400"/>
              <a:gd name="connsiteY77" fmla="*/ 263525 h 384175"/>
              <a:gd name="connsiteX78" fmla="*/ 31750 w 2057400"/>
              <a:gd name="connsiteY78" fmla="*/ 273050 h 384175"/>
              <a:gd name="connsiteX79" fmla="*/ 25400 w 2057400"/>
              <a:gd name="connsiteY79" fmla="*/ 298450 h 384175"/>
              <a:gd name="connsiteX80" fmla="*/ 22225 w 2057400"/>
              <a:gd name="connsiteY80" fmla="*/ 327025 h 384175"/>
              <a:gd name="connsiteX81" fmla="*/ 15875 w 2057400"/>
              <a:gd name="connsiteY81" fmla="*/ 346075 h 384175"/>
              <a:gd name="connsiteX82" fmla="*/ 0 w 2057400"/>
              <a:gd name="connsiteY82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09775 w 2057400"/>
              <a:gd name="connsiteY2" fmla="*/ 336550 h 384175"/>
              <a:gd name="connsiteX3" fmla="*/ 1971675 w 2057400"/>
              <a:gd name="connsiteY3" fmla="*/ 307975 h 384175"/>
              <a:gd name="connsiteX4" fmla="*/ 1933575 w 2057400"/>
              <a:gd name="connsiteY4" fmla="*/ 263525 h 384175"/>
              <a:gd name="connsiteX5" fmla="*/ 1927225 w 2057400"/>
              <a:gd name="connsiteY5" fmla="*/ 254000 h 384175"/>
              <a:gd name="connsiteX6" fmla="*/ 1917700 w 2057400"/>
              <a:gd name="connsiteY6" fmla="*/ 244475 h 384175"/>
              <a:gd name="connsiteX7" fmla="*/ 1892300 w 2057400"/>
              <a:gd name="connsiteY7" fmla="*/ 222250 h 384175"/>
              <a:gd name="connsiteX8" fmla="*/ 1882775 w 2057400"/>
              <a:gd name="connsiteY8" fmla="*/ 215900 h 384175"/>
              <a:gd name="connsiteX9" fmla="*/ 1870075 w 2057400"/>
              <a:gd name="connsiteY9" fmla="*/ 209550 h 384175"/>
              <a:gd name="connsiteX10" fmla="*/ 1847850 w 2057400"/>
              <a:gd name="connsiteY10" fmla="*/ 196850 h 384175"/>
              <a:gd name="connsiteX11" fmla="*/ 1838325 w 2057400"/>
              <a:gd name="connsiteY11" fmla="*/ 190500 h 384175"/>
              <a:gd name="connsiteX12" fmla="*/ 1828800 w 2057400"/>
              <a:gd name="connsiteY12" fmla="*/ 187325 h 384175"/>
              <a:gd name="connsiteX13" fmla="*/ 1822450 w 2057400"/>
              <a:gd name="connsiteY13" fmla="*/ 177800 h 384175"/>
              <a:gd name="connsiteX14" fmla="*/ 1800225 w 2057400"/>
              <a:gd name="connsiteY14" fmla="*/ 161925 h 384175"/>
              <a:gd name="connsiteX15" fmla="*/ 1790700 w 2057400"/>
              <a:gd name="connsiteY15" fmla="*/ 152400 h 384175"/>
              <a:gd name="connsiteX16" fmla="*/ 1771650 w 2057400"/>
              <a:gd name="connsiteY16" fmla="*/ 139700 h 384175"/>
              <a:gd name="connsiteX17" fmla="*/ 1752600 w 2057400"/>
              <a:gd name="connsiteY17" fmla="*/ 123825 h 384175"/>
              <a:gd name="connsiteX18" fmla="*/ 1743075 w 2057400"/>
              <a:gd name="connsiteY18" fmla="*/ 120650 h 384175"/>
              <a:gd name="connsiteX19" fmla="*/ 1733550 w 2057400"/>
              <a:gd name="connsiteY19" fmla="*/ 114300 h 384175"/>
              <a:gd name="connsiteX20" fmla="*/ 1720850 w 2057400"/>
              <a:gd name="connsiteY20" fmla="*/ 107950 h 384175"/>
              <a:gd name="connsiteX21" fmla="*/ 1701800 w 2057400"/>
              <a:gd name="connsiteY21" fmla="*/ 95250 h 384175"/>
              <a:gd name="connsiteX22" fmla="*/ 1673225 w 2057400"/>
              <a:gd name="connsiteY22" fmla="*/ 92075 h 384175"/>
              <a:gd name="connsiteX23" fmla="*/ 1654175 w 2057400"/>
              <a:gd name="connsiteY23" fmla="*/ 85725 h 384175"/>
              <a:gd name="connsiteX24" fmla="*/ 1628775 w 2057400"/>
              <a:gd name="connsiteY24" fmla="*/ 76200 h 384175"/>
              <a:gd name="connsiteX25" fmla="*/ 1609725 w 2057400"/>
              <a:gd name="connsiteY25" fmla="*/ 63500 h 384175"/>
              <a:gd name="connsiteX26" fmla="*/ 1600200 w 2057400"/>
              <a:gd name="connsiteY26" fmla="*/ 57150 h 384175"/>
              <a:gd name="connsiteX27" fmla="*/ 1587500 w 2057400"/>
              <a:gd name="connsiteY27" fmla="*/ 53975 h 384175"/>
              <a:gd name="connsiteX28" fmla="*/ 1577975 w 2057400"/>
              <a:gd name="connsiteY28" fmla="*/ 44450 h 384175"/>
              <a:gd name="connsiteX29" fmla="*/ 1555750 w 2057400"/>
              <a:gd name="connsiteY29" fmla="*/ 38100 h 384175"/>
              <a:gd name="connsiteX30" fmla="*/ 1546225 w 2057400"/>
              <a:gd name="connsiteY30" fmla="*/ 31750 h 384175"/>
              <a:gd name="connsiteX31" fmla="*/ 1514475 w 2057400"/>
              <a:gd name="connsiteY31" fmla="*/ 22225 h 384175"/>
              <a:gd name="connsiteX32" fmla="*/ 1504950 w 2057400"/>
              <a:gd name="connsiteY32" fmla="*/ 19050 h 384175"/>
              <a:gd name="connsiteX33" fmla="*/ 1492250 w 2057400"/>
              <a:gd name="connsiteY33" fmla="*/ 15875 h 384175"/>
              <a:gd name="connsiteX34" fmla="*/ 1482725 w 2057400"/>
              <a:gd name="connsiteY34" fmla="*/ 12700 h 384175"/>
              <a:gd name="connsiteX35" fmla="*/ 1454150 w 2057400"/>
              <a:gd name="connsiteY35" fmla="*/ 6350 h 384175"/>
              <a:gd name="connsiteX36" fmla="*/ 1444625 w 2057400"/>
              <a:gd name="connsiteY36" fmla="*/ 3175 h 384175"/>
              <a:gd name="connsiteX37" fmla="*/ 1416050 w 2057400"/>
              <a:gd name="connsiteY37" fmla="*/ 0 h 384175"/>
              <a:gd name="connsiteX38" fmla="*/ 1276350 w 2057400"/>
              <a:gd name="connsiteY38" fmla="*/ 6350 h 384175"/>
              <a:gd name="connsiteX39" fmla="*/ 1250950 w 2057400"/>
              <a:gd name="connsiteY39" fmla="*/ 9525 h 384175"/>
              <a:gd name="connsiteX40" fmla="*/ 1228725 w 2057400"/>
              <a:gd name="connsiteY40" fmla="*/ 15875 h 384175"/>
              <a:gd name="connsiteX41" fmla="*/ 1203325 w 2057400"/>
              <a:gd name="connsiteY41" fmla="*/ 19050 h 384175"/>
              <a:gd name="connsiteX42" fmla="*/ 1063625 w 2057400"/>
              <a:gd name="connsiteY42" fmla="*/ 15875 h 384175"/>
              <a:gd name="connsiteX43" fmla="*/ 1044575 w 2057400"/>
              <a:gd name="connsiteY43" fmla="*/ 12700 h 384175"/>
              <a:gd name="connsiteX44" fmla="*/ 1019175 w 2057400"/>
              <a:gd name="connsiteY44" fmla="*/ 9525 h 384175"/>
              <a:gd name="connsiteX45" fmla="*/ 952500 w 2057400"/>
              <a:gd name="connsiteY45" fmla="*/ 3175 h 384175"/>
              <a:gd name="connsiteX46" fmla="*/ 873125 w 2057400"/>
              <a:gd name="connsiteY46" fmla="*/ 6350 h 384175"/>
              <a:gd name="connsiteX47" fmla="*/ 841375 w 2057400"/>
              <a:gd name="connsiteY47" fmla="*/ 9525 h 384175"/>
              <a:gd name="connsiteX48" fmla="*/ 593725 w 2057400"/>
              <a:gd name="connsiteY48" fmla="*/ 3175 h 384175"/>
              <a:gd name="connsiteX49" fmla="*/ 444500 w 2057400"/>
              <a:gd name="connsiteY49" fmla="*/ 6350 h 384175"/>
              <a:gd name="connsiteX50" fmla="*/ 406400 w 2057400"/>
              <a:gd name="connsiteY50" fmla="*/ 12700 h 384175"/>
              <a:gd name="connsiteX51" fmla="*/ 377825 w 2057400"/>
              <a:gd name="connsiteY51" fmla="*/ 15875 h 384175"/>
              <a:gd name="connsiteX52" fmla="*/ 355600 w 2057400"/>
              <a:gd name="connsiteY52" fmla="*/ 22225 h 384175"/>
              <a:gd name="connsiteX53" fmla="*/ 346075 w 2057400"/>
              <a:gd name="connsiteY53" fmla="*/ 28575 h 384175"/>
              <a:gd name="connsiteX54" fmla="*/ 333375 w 2057400"/>
              <a:gd name="connsiteY54" fmla="*/ 31750 h 384175"/>
              <a:gd name="connsiteX55" fmla="*/ 320675 w 2057400"/>
              <a:gd name="connsiteY55" fmla="*/ 38100 h 384175"/>
              <a:gd name="connsiteX56" fmla="*/ 301625 w 2057400"/>
              <a:gd name="connsiteY56" fmla="*/ 44450 h 384175"/>
              <a:gd name="connsiteX57" fmla="*/ 292100 w 2057400"/>
              <a:gd name="connsiteY57" fmla="*/ 47625 h 384175"/>
              <a:gd name="connsiteX58" fmla="*/ 282575 w 2057400"/>
              <a:gd name="connsiteY58" fmla="*/ 53975 h 384175"/>
              <a:gd name="connsiteX59" fmla="*/ 257175 w 2057400"/>
              <a:gd name="connsiteY59" fmla="*/ 60325 h 384175"/>
              <a:gd name="connsiteX60" fmla="*/ 228600 w 2057400"/>
              <a:gd name="connsiteY60" fmla="*/ 73025 h 384175"/>
              <a:gd name="connsiteX61" fmla="*/ 206375 w 2057400"/>
              <a:gd name="connsiteY61" fmla="*/ 101600 h 384175"/>
              <a:gd name="connsiteX62" fmla="*/ 196850 w 2057400"/>
              <a:gd name="connsiteY62" fmla="*/ 111125 h 384175"/>
              <a:gd name="connsiteX63" fmla="*/ 158750 w 2057400"/>
              <a:gd name="connsiteY63" fmla="*/ 123825 h 384175"/>
              <a:gd name="connsiteX64" fmla="*/ 149225 w 2057400"/>
              <a:gd name="connsiteY64" fmla="*/ 127000 h 384175"/>
              <a:gd name="connsiteX65" fmla="*/ 139700 w 2057400"/>
              <a:gd name="connsiteY65" fmla="*/ 133350 h 384175"/>
              <a:gd name="connsiteX66" fmla="*/ 133350 w 2057400"/>
              <a:gd name="connsiteY66" fmla="*/ 142875 h 384175"/>
              <a:gd name="connsiteX67" fmla="*/ 123825 w 2057400"/>
              <a:gd name="connsiteY67" fmla="*/ 149225 h 384175"/>
              <a:gd name="connsiteX68" fmla="*/ 111125 w 2057400"/>
              <a:gd name="connsiteY68" fmla="*/ 168275 h 384175"/>
              <a:gd name="connsiteX69" fmla="*/ 92075 w 2057400"/>
              <a:gd name="connsiteY69" fmla="*/ 180975 h 384175"/>
              <a:gd name="connsiteX70" fmla="*/ 79375 w 2057400"/>
              <a:gd name="connsiteY70" fmla="*/ 187325 h 384175"/>
              <a:gd name="connsiteX71" fmla="*/ 69850 w 2057400"/>
              <a:gd name="connsiteY71" fmla="*/ 196850 h 384175"/>
              <a:gd name="connsiteX72" fmla="*/ 60325 w 2057400"/>
              <a:gd name="connsiteY72" fmla="*/ 203200 h 384175"/>
              <a:gd name="connsiteX73" fmla="*/ 50800 w 2057400"/>
              <a:gd name="connsiteY73" fmla="*/ 225425 h 384175"/>
              <a:gd name="connsiteX74" fmla="*/ 47625 w 2057400"/>
              <a:gd name="connsiteY74" fmla="*/ 234950 h 384175"/>
              <a:gd name="connsiteX75" fmla="*/ 41275 w 2057400"/>
              <a:gd name="connsiteY75" fmla="*/ 244475 h 384175"/>
              <a:gd name="connsiteX76" fmla="*/ 34925 w 2057400"/>
              <a:gd name="connsiteY76" fmla="*/ 263525 h 384175"/>
              <a:gd name="connsiteX77" fmla="*/ 31750 w 2057400"/>
              <a:gd name="connsiteY77" fmla="*/ 273050 h 384175"/>
              <a:gd name="connsiteX78" fmla="*/ 25400 w 2057400"/>
              <a:gd name="connsiteY78" fmla="*/ 298450 h 384175"/>
              <a:gd name="connsiteX79" fmla="*/ 22225 w 2057400"/>
              <a:gd name="connsiteY79" fmla="*/ 327025 h 384175"/>
              <a:gd name="connsiteX80" fmla="*/ 15875 w 2057400"/>
              <a:gd name="connsiteY80" fmla="*/ 346075 h 384175"/>
              <a:gd name="connsiteX81" fmla="*/ 0 w 2057400"/>
              <a:gd name="connsiteY81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09775 w 2057400"/>
              <a:gd name="connsiteY2" fmla="*/ 336550 h 384175"/>
              <a:gd name="connsiteX3" fmla="*/ 1971675 w 2057400"/>
              <a:gd name="connsiteY3" fmla="*/ 307975 h 384175"/>
              <a:gd name="connsiteX4" fmla="*/ 1933575 w 2057400"/>
              <a:gd name="connsiteY4" fmla="*/ 263525 h 384175"/>
              <a:gd name="connsiteX5" fmla="*/ 1917700 w 2057400"/>
              <a:gd name="connsiteY5" fmla="*/ 244475 h 384175"/>
              <a:gd name="connsiteX6" fmla="*/ 1892300 w 2057400"/>
              <a:gd name="connsiteY6" fmla="*/ 222250 h 384175"/>
              <a:gd name="connsiteX7" fmla="*/ 1882775 w 2057400"/>
              <a:gd name="connsiteY7" fmla="*/ 215900 h 384175"/>
              <a:gd name="connsiteX8" fmla="*/ 1870075 w 2057400"/>
              <a:gd name="connsiteY8" fmla="*/ 209550 h 384175"/>
              <a:gd name="connsiteX9" fmla="*/ 1847850 w 2057400"/>
              <a:gd name="connsiteY9" fmla="*/ 196850 h 384175"/>
              <a:gd name="connsiteX10" fmla="*/ 1838325 w 2057400"/>
              <a:gd name="connsiteY10" fmla="*/ 190500 h 384175"/>
              <a:gd name="connsiteX11" fmla="*/ 1828800 w 2057400"/>
              <a:gd name="connsiteY11" fmla="*/ 187325 h 384175"/>
              <a:gd name="connsiteX12" fmla="*/ 1822450 w 2057400"/>
              <a:gd name="connsiteY12" fmla="*/ 177800 h 384175"/>
              <a:gd name="connsiteX13" fmla="*/ 1800225 w 2057400"/>
              <a:gd name="connsiteY13" fmla="*/ 161925 h 384175"/>
              <a:gd name="connsiteX14" fmla="*/ 1790700 w 2057400"/>
              <a:gd name="connsiteY14" fmla="*/ 152400 h 384175"/>
              <a:gd name="connsiteX15" fmla="*/ 1771650 w 2057400"/>
              <a:gd name="connsiteY15" fmla="*/ 139700 h 384175"/>
              <a:gd name="connsiteX16" fmla="*/ 1752600 w 2057400"/>
              <a:gd name="connsiteY16" fmla="*/ 123825 h 384175"/>
              <a:gd name="connsiteX17" fmla="*/ 1743075 w 2057400"/>
              <a:gd name="connsiteY17" fmla="*/ 120650 h 384175"/>
              <a:gd name="connsiteX18" fmla="*/ 1733550 w 2057400"/>
              <a:gd name="connsiteY18" fmla="*/ 114300 h 384175"/>
              <a:gd name="connsiteX19" fmla="*/ 1720850 w 2057400"/>
              <a:gd name="connsiteY19" fmla="*/ 107950 h 384175"/>
              <a:gd name="connsiteX20" fmla="*/ 1701800 w 2057400"/>
              <a:gd name="connsiteY20" fmla="*/ 95250 h 384175"/>
              <a:gd name="connsiteX21" fmla="*/ 1673225 w 2057400"/>
              <a:gd name="connsiteY21" fmla="*/ 92075 h 384175"/>
              <a:gd name="connsiteX22" fmla="*/ 1654175 w 2057400"/>
              <a:gd name="connsiteY22" fmla="*/ 85725 h 384175"/>
              <a:gd name="connsiteX23" fmla="*/ 1628775 w 2057400"/>
              <a:gd name="connsiteY23" fmla="*/ 76200 h 384175"/>
              <a:gd name="connsiteX24" fmla="*/ 1609725 w 2057400"/>
              <a:gd name="connsiteY24" fmla="*/ 63500 h 384175"/>
              <a:gd name="connsiteX25" fmla="*/ 1600200 w 2057400"/>
              <a:gd name="connsiteY25" fmla="*/ 57150 h 384175"/>
              <a:gd name="connsiteX26" fmla="*/ 1587500 w 2057400"/>
              <a:gd name="connsiteY26" fmla="*/ 53975 h 384175"/>
              <a:gd name="connsiteX27" fmla="*/ 1577975 w 2057400"/>
              <a:gd name="connsiteY27" fmla="*/ 44450 h 384175"/>
              <a:gd name="connsiteX28" fmla="*/ 1555750 w 2057400"/>
              <a:gd name="connsiteY28" fmla="*/ 38100 h 384175"/>
              <a:gd name="connsiteX29" fmla="*/ 1546225 w 2057400"/>
              <a:gd name="connsiteY29" fmla="*/ 31750 h 384175"/>
              <a:gd name="connsiteX30" fmla="*/ 1514475 w 2057400"/>
              <a:gd name="connsiteY30" fmla="*/ 22225 h 384175"/>
              <a:gd name="connsiteX31" fmla="*/ 1504950 w 2057400"/>
              <a:gd name="connsiteY31" fmla="*/ 19050 h 384175"/>
              <a:gd name="connsiteX32" fmla="*/ 1492250 w 2057400"/>
              <a:gd name="connsiteY32" fmla="*/ 15875 h 384175"/>
              <a:gd name="connsiteX33" fmla="*/ 1482725 w 2057400"/>
              <a:gd name="connsiteY33" fmla="*/ 12700 h 384175"/>
              <a:gd name="connsiteX34" fmla="*/ 1454150 w 2057400"/>
              <a:gd name="connsiteY34" fmla="*/ 6350 h 384175"/>
              <a:gd name="connsiteX35" fmla="*/ 1444625 w 2057400"/>
              <a:gd name="connsiteY35" fmla="*/ 3175 h 384175"/>
              <a:gd name="connsiteX36" fmla="*/ 1416050 w 2057400"/>
              <a:gd name="connsiteY36" fmla="*/ 0 h 384175"/>
              <a:gd name="connsiteX37" fmla="*/ 1276350 w 2057400"/>
              <a:gd name="connsiteY37" fmla="*/ 6350 h 384175"/>
              <a:gd name="connsiteX38" fmla="*/ 1250950 w 2057400"/>
              <a:gd name="connsiteY38" fmla="*/ 9525 h 384175"/>
              <a:gd name="connsiteX39" fmla="*/ 1228725 w 2057400"/>
              <a:gd name="connsiteY39" fmla="*/ 15875 h 384175"/>
              <a:gd name="connsiteX40" fmla="*/ 1203325 w 2057400"/>
              <a:gd name="connsiteY40" fmla="*/ 19050 h 384175"/>
              <a:gd name="connsiteX41" fmla="*/ 1063625 w 2057400"/>
              <a:gd name="connsiteY41" fmla="*/ 15875 h 384175"/>
              <a:gd name="connsiteX42" fmla="*/ 1044575 w 2057400"/>
              <a:gd name="connsiteY42" fmla="*/ 12700 h 384175"/>
              <a:gd name="connsiteX43" fmla="*/ 1019175 w 2057400"/>
              <a:gd name="connsiteY43" fmla="*/ 9525 h 384175"/>
              <a:gd name="connsiteX44" fmla="*/ 952500 w 2057400"/>
              <a:gd name="connsiteY44" fmla="*/ 3175 h 384175"/>
              <a:gd name="connsiteX45" fmla="*/ 873125 w 2057400"/>
              <a:gd name="connsiteY45" fmla="*/ 6350 h 384175"/>
              <a:gd name="connsiteX46" fmla="*/ 841375 w 2057400"/>
              <a:gd name="connsiteY46" fmla="*/ 9525 h 384175"/>
              <a:gd name="connsiteX47" fmla="*/ 593725 w 2057400"/>
              <a:gd name="connsiteY47" fmla="*/ 3175 h 384175"/>
              <a:gd name="connsiteX48" fmla="*/ 444500 w 2057400"/>
              <a:gd name="connsiteY48" fmla="*/ 6350 h 384175"/>
              <a:gd name="connsiteX49" fmla="*/ 406400 w 2057400"/>
              <a:gd name="connsiteY49" fmla="*/ 12700 h 384175"/>
              <a:gd name="connsiteX50" fmla="*/ 377825 w 2057400"/>
              <a:gd name="connsiteY50" fmla="*/ 15875 h 384175"/>
              <a:gd name="connsiteX51" fmla="*/ 355600 w 2057400"/>
              <a:gd name="connsiteY51" fmla="*/ 22225 h 384175"/>
              <a:gd name="connsiteX52" fmla="*/ 346075 w 2057400"/>
              <a:gd name="connsiteY52" fmla="*/ 28575 h 384175"/>
              <a:gd name="connsiteX53" fmla="*/ 333375 w 2057400"/>
              <a:gd name="connsiteY53" fmla="*/ 31750 h 384175"/>
              <a:gd name="connsiteX54" fmla="*/ 320675 w 2057400"/>
              <a:gd name="connsiteY54" fmla="*/ 38100 h 384175"/>
              <a:gd name="connsiteX55" fmla="*/ 301625 w 2057400"/>
              <a:gd name="connsiteY55" fmla="*/ 44450 h 384175"/>
              <a:gd name="connsiteX56" fmla="*/ 292100 w 2057400"/>
              <a:gd name="connsiteY56" fmla="*/ 47625 h 384175"/>
              <a:gd name="connsiteX57" fmla="*/ 282575 w 2057400"/>
              <a:gd name="connsiteY57" fmla="*/ 53975 h 384175"/>
              <a:gd name="connsiteX58" fmla="*/ 257175 w 2057400"/>
              <a:gd name="connsiteY58" fmla="*/ 60325 h 384175"/>
              <a:gd name="connsiteX59" fmla="*/ 228600 w 2057400"/>
              <a:gd name="connsiteY59" fmla="*/ 73025 h 384175"/>
              <a:gd name="connsiteX60" fmla="*/ 206375 w 2057400"/>
              <a:gd name="connsiteY60" fmla="*/ 101600 h 384175"/>
              <a:gd name="connsiteX61" fmla="*/ 196850 w 2057400"/>
              <a:gd name="connsiteY61" fmla="*/ 111125 h 384175"/>
              <a:gd name="connsiteX62" fmla="*/ 158750 w 2057400"/>
              <a:gd name="connsiteY62" fmla="*/ 123825 h 384175"/>
              <a:gd name="connsiteX63" fmla="*/ 149225 w 2057400"/>
              <a:gd name="connsiteY63" fmla="*/ 127000 h 384175"/>
              <a:gd name="connsiteX64" fmla="*/ 139700 w 2057400"/>
              <a:gd name="connsiteY64" fmla="*/ 133350 h 384175"/>
              <a:gd name="connsiteX65" fmla="*/ 133350 w 2057400"/>
              <a:gd name="connsiteY65" fmla="*/ 142875 h 384175"/>
              <a:gd name="connsiteX66" fmla="*/ 123825 w 2057400"/>
              <a:gd name="connsiteY66" fmla="*/ 149225 h 384175"/>
              <a:gd name="connsiteX67" fmla="*/ 111125 w 2057400"/>
              <a:gd name="connsiteY67" fmla="*/ 168275 h 384175"/>
              <a:gd name="connsiteX68" fmla="*/ 92075 w 2057400"/>
              <a:gd name="connsiteY68" fmla="*/ 180975 h 384175"/>
              <a:gd name="connsiteX69" fmla="*/ 79375 w 2057400"/>
              <a:gd name="connsiteY69" fmla="*/ 187325 h 384175"/>
              <a:gd name="connsiteX70" fmla="*/ 69850 w 2057400"/>
              <a:gd name="connsiteY70" fmla="*/ 196850 h 384175"/>
              <a:gd name="connsiteX71" fmla="*/ 60325 w 2057400"/>
              <a:gd name="connsiteY71" fmla="*/ 203200 h 384175"/>
              <a:gd name="connsiteX72" fmla="*/ 50800 w 2057400"/>
              <a:gd name="connsiteY72" fmla="*/ 225425 h 384175"/>
              <a:gd name="connsiteX73" fmla="*/ 47625 w 2057400"/>
              <a:gd name="connsiteY73" fmla="*/ 234950 h 384175"/>
              <a:gd name="connsiteX74" fmla="*/ 41275 w 2057400"/>
              <a:gd name="connsiteY74" fmla="*/ 244475 h 384175"/>
              <a:gd name="connsiteX75" fmla="*/ 34925 w 2057400"/>
              <a:gd name="connsiteY75" fmla="*/ 263525 h 384175"/>
              <a:gd name="connsiteX76" fmla="*/ 31750 w 2057400"/>
              <a:gd name="connsiteY76" fmla="*/ 273050 h 384175"/>
              <a:gd name="connsiteX77" fmla="*/ 25400 w 2057400"/>
              <a:gd name="connsiteY77" fmla="*/ 298450 h 384175"/>
              <a:gd name="connsiteX78" fmla="*/ 22225 w 2057400"/>
              <a:gd name="connsiteY78" fmla="*/ 327025 h 384175"/>
              <a:gd name="connsiteX79" fmla="*/ 15875 w 2057400"/>
              <a:gd name="connsiteY79" fmla="*/ 346075 h 384175"/>
              <a:gd name="connsiteX80" fmla="*/ 0 w 2057400"/>
              <a:gd name="connsiteY80" fmla="*/ 384175 h 384175"/>
              <a:gd name="connsiteX0" fmla="*/ 0 w 2022914"/>
              <a:gd name="connsiteY0" fmla="*/ 384175 h 384175"/>
              <a:gd name="connsiteX1" fmla="*/ 2022914 w 2022914"/>
              <a:gd name="connsiteY1" fmla="*/ 384175 h 384175"/>
              <a:gd name="connsiteX2" fmla="*/ 2009775 w 2022914"/>
              <a:gd name="connsiteY2" fmla="*/ 336550 h 384175"/>
              <a:gd name="connsiteX3" fmla="*/ 1971675 w 2022914"/>
              <a:gd name="connsiteY3" fmla="*/ 307975 h 384175"/>
              <a:gd name="connsiteX4" fmla="*/ 1933575 w 2022914"/>
              <a:gd name="connsiteY4" fmla="*/ 263525 h 384175"/>
              <a:gd name="connsiteX5" fmla="*/ 1917700 w 2022914"/>
              <a:gd name="connsiteY5" fmla="*/ 244475 h 384175"/>
              <a:gd name="connsiteX6" fmla="*/ 1892300 w 2022914"/>
              <a:gd name="connsiteY6" fmla="*/ 222250 h 384175"/>
              <a:gd name="connsiteX7" fmla="*/ 1882775 w 2022914"/>
              <a:gd name="connsiteY7" fmla="*/ 215900 h 384175"/>
              <a:gd name="connsiteX8" fmla="*/ 1870075 w 2022914"/>
              <a:gd name="connsiteY8" fmla="*/ 209550 h 384175"/>
              <a:gd name="connsiteX9" fmla="*/ 1847850 w 2022914"/>
              <a:gd name="connsiteY9" fmla="*/ 196850 h 384175"/>
              <a:gd name="connsiteX10" fmla="*/ 1838325 w 2022914"/>
              <a:gd name="connsiteY10" fmla="*/ 190500 h 384175"/>
              <a:gd name="connsiteX11" fmla="*/ 1828800 w 2022914"/>
              <a:gd name="connsiteY11" fmla="*/ 187325 h 384175"/>
              <a:gd name="connsiteX12" fmla="*/ 1822450 w 2022914"/>
              <a:gd name="connsiteY12" fmla="*/ 177800 h 384175"/>
              <a:gd name="connsiteX13" fmla="*/ 1800225 w 2022914"/>
              <a:gd name="connsiteY13" fmla="*/ 161925 h 384175"/>
              <a:gd name="connsiteX14" fmla="*/ 1790700 w 2022914"/>
              <a:gd name="connsiteY14" fmla="*/ 152400 h 384175"/>
              <a:gd name="connsiteX15" fmla="*/ 1771650 w 2022914"/>
              <a:gd name="connsiteY15" fmla="*/ 139700 h 384175"/>
              <a:gd name="connsiteX16" fmla="*/ 1752600 w 2022914"/>
              <a:gd name="connsiteY16" fmla="*/ 123825 h 384175"/>
              <a:gd name="connsiteX17" fmla="*/ 1743075 w 2022914"/>
              <a:gd name="connsiteY17" fmla="*/ 120650 h 384175"/>
              <a:gd name="connsiteX18" fmla="*/ 1733550 w 2022914"/>
              <a:gd name="connsiteY18" fmla="*/ 114300 h 384175"/>
              <a:gd name="connsiteX19" fmla="*/ 1720850 w 2022914"/>
              <a:gd name="connsiteY19" fmla="*/ 107950 h 384175"/>
              <a:gd name="connsiteX20" fmla="*/ 1701800 w 2022914"/>
              <a:gd name="connsiteY20" fmla="*/ 95250 h 384175"/>
              <a:gd name="connsiteX21" fmla="*/ 1673225 w 2022914"/>
              <a:gd name="connsiteY21" fmla="*/ 92075 h 384175"/>
              <a:gd name="connsiteX22" fmla="*/ 1654175 w 2022914"/>
              <a:gd name="connsiteY22" fmla="*/ 85725 h 384175"/>
              <a:gd name="connsiteX23" fmla="*/ 1628775 w 2022914"/>
              <a:gd name="connsiteY23" fmla="*/ 76200 h 384175"/>
              <a:gd name="connsiteX24" fmla="*/ 1609725 w 2022914"/>
              <a:gd name="connsiteY24" fmla="*/ 63500 h 384175"/>
              <a:gd name="connsiteX25" fmla="*/ 1600200 w 2022914"/>
              <a:gd name="connsiteY25" fmla="*/ 57150 h 384175"/>
              <a:gd name="connsiteX26" fmla="*/ 1587500 w 2022914"/>
              <a:gd name="connsiteY26" fmla="*/ 53975 h 384175"/>
              <a:gd name="connsiteX27" fmla="*/ 1577975 w 2022914"/>
              <a:gd name="connsiteY27" fmla="*/ 44450 h 384175"/>
              <a:gd name="connsiteX28" fmla="*/ 1555750 w 2022914"/>
              <a:gd name="connsiteY28" fmla="*/ 38100 h 384175"/>
              <a:gd name="connsiteX29" fmla="*/ 1546225 w 2022914"/>
              <a:gd name="connsiteY29" fmla="*/ 31750 h 384175"/>
              <a:gd name="connsiteX30" fmla="*/ 1514475 w 2022914"/>
              <a:gd name="connsiteY30" fmla="*/ 22225 h 384175"/>
              <a:gd name="connsiteX31" fmla="*/ 1504950 w 2022914"/>
              <a:gd name="connsiteY31" fmla="*/ 19050 h 384175"/>
              <a:gd name="connsiteX32" fmla="*/ 1492250 w 2022914"/>
              <a:gd name="connsiteY32" fmla="*/ 15875 h 384175"/>
              <a:gd name="connsiteX33" fmla="*/ 1482725 w 2022914"/>
              <a:gd name="connsiteY33" fmla="*/ 12700 h 384175"/>
              <a:gd name="connsiteX34" fmla="*/ 1454150 w 2022914"/>
              <a:gd name="connsiteY34" fmla="*/ 6350 h 384175"/>
              <a:gd name="connsiteX35" fmla="*/ 1444625 w 2022914"/>
              <a:gd name="connsiteY35" fmla="*/ 3175 h 384175"/>
              <a:gd name="connsiteX36" fmla="*/ 1416050 w 2022914"/>
              <a:gd name="connsiteY36" fmla="*/ 0 h 384175"/>
              <a:gd name="connsiteX37" fmla="*/ 1276350 w 2022914"/>
              <a:gd name="connsiteY37" fmla="*/ 6350 h 384175"/>
              <a:gd name="connsiteX38" fmla="*/ 1250950 w 2022914"/>
              <a:gd name="connsiteY38" fmla="*/ 9525 h 384175"/>
              <a:gd name="connsiteX39" fmla="*/ 1228725 w 2022914"/>
              <a:gd name="connsiteY39" fmla="*/ 15875 h 384175"/>
              <a:gd name="connsiteX40" fmla="*/ 1203325 w 2022914"/>
              <a:gd name="connsiteY40" fmla="*/ 19050 h 384175"/>
              <a:gd name="connsiteX41" fmla="*/ 1063625 w 2022914"/>
              <a:gd name="connsiteY41" fmla="*/ 15875 h 384175"/>
              <a:gd name="connsiteX42" fmla="*/ 1044575 w 2022914"/>
              <a:gd name="connsiteY42" fmla="*/ 12700 h 384175"/>
              <a:gd name="connsiteX43" fmla="*/ 1019175 w 2022914"/>
              <a:gd name="connsiteY43" fmla="*/ 9525 h 384175"/>
              <a:gd name="connsiteX44" fmla="*/ 952500 w 2022914"/>
              <a:gd name="connsiteY44" fmla="*/ 3175 h 384175"/>
              <a:gd name="connsiteX45" fmla="*/ 873125 w 2022914"/>
              <a:gd name="connsiteY45" fmla="*/ 6350 h 384175"/>
              <a:gd name="connsiteX46" fmla="*/ 841375 w 2022914"/>
              <a:gd name="connsiteY46" fmla="*/ 9525 h 384175"/>
              <a:gd name="connsiteX47" fmla="*/ 593725 w 2022914"/>
              <a:gd name="connsiteY47" fmla="*/ 3175 h 384175"/>
              <a:gd name="connsiteX48" fmla="*/ 444500 w 2022914"/>
              <a:gd name="connsiteY48" fmla="*/ 6350 h 384175"/>
              <a:gd name="connsiteX49" fmla="*/ 406400 w 2022914"/>
              <a:gd name="connsiteY49" fmla="*/ 12700 h 384175"/>
              <a:gd name="connsiteX50" fmla="*/ 377825 w 2022914"/>
              <a:gd name="connsiteY50" fmla="*/ 15875 h 384175"/>
              <a:gd name="connsiteX51" fmla="*/ 355600 w 2022914"/>
              <a:gd name="connsiteY51" fmla="*/ 22225 h 384175"/>
              <a:gd name="connsiteX52" fmla="*/ 346075 w 2022914"/>
              <a:gd name="connsiteY52" fmla="*/ 28575 h 384175"/>
              <a:gd name="connsiteX53" fmla="*/ 333375 w 2022914"/>
              <a:gd name="connsiteY53" fmla="*/ 31750 h 384175"/>
              <a:gd name="connsiteX54" fmla="*/ 320675 w 2022914"/>
              <a:gd name="connsiteY54" fmla="*/ 38100 h 384175"/>
              <a:gd name="connsiteX55" fmla="*/ 301625 w 2022914"/>
              <a:gd name="connsiteY55" fmla="*/ 44450 h 384175"/>
              <a:gd name="connsiteX56" fmla="*/ 292100 w 2022914"/>
              <a:gd name="connsiteY56" fmla="*/ 47625 h 384175"/>
              <a:gd name="connsiteX57" fmla="*/ 282575 w 2022914"/>
              <a:gd name="connsiteY57" fmla="*/ 53975 h 384175"/>
              <a:gd name="connsiteX58" fmla="*/ 257175 w 2022914"/>
              <a:gd name="connsiteY58" fmla="*/ 60325 h 384175"/>
              <a:gd name="connsiteX59" fmla="*/ 228600 w 2022914"/>
              <a:gd name="connsiteY59" fmla="*/ 73025 h 384175"/>
              <a:gd name="connsiteX60" fmla="*/ 206375 w 2022914"/>
              <a:gd name="connsiteY60" fmla="*/ 101600 h 384175"/>
              <a:gd name="connsiteX61" fmla="*/ 196850 w 2022914"/>
              <a:gd name="connsiteY61" fmla="*/ 111125 h 384175"/>
              <a:gd name="connsiteX62" fmla="*/ 158750 w 2022914"/>
              <a:gd name="connsiteY62" fmla="*/ 123825 h 384175"/>
              <a:gd name="connsiteX63" fmla="*/ 149225 w 2022914"/>
              <a:gd name="connsiteY63" fmla="*/ 127000 h 384175"/>
              <a:gd name="connsiteX64" fmla="*/ 139700 w 2022914"/>
              <a:gd name="connsiteY64" fmla="*/ 133350 h 384175"/>
              <a:gd name="connsiteX65" fmla="*/ 133350 w 2022914"/>
              <a:gd name="connsiteY65" fmla="*/ 142875 h 384175"/>
              <a:gd name="connsiteX66" fmla="*/ 123825 w 2022914"/>
              <a:gd name="connsiteY66" fmla="*/ 149225 h 384175"/>
              <a:gd name="connsiteX67" fmla="*/ 111125 w 2022914"/>
              <a:gd name="connsiteY67" fmla="*/ 168275 h 384175"/>
              <a:gd name="connsiteX68" fmla="*/ 92075 w 2022914"/>
              <a:gd name="connsiteY68" fmla="*/ 180975 h 384175"/>
              <a:gd name="connsiteX69" fmla="*/ 79375 w 2022914"/>
              <a:gd name="connsiteY69" fmla="*/ 187325 h 384175"/>
              <a:gd name="connsiteX70" fmla="*/ 69850 w 2022914"/>
              <a:gd name="connsiteY70" fmla="*/ 196850 h 384175"/>
              <a:gd name="connsiteX71" fmla="*/ 60325 w 2022914"/>
              <a:gd name="connsiteY71" fmla="*/ 203200 h 384175"/>
              <a:gd name="connsiteX72" fmla="*/ 50800 w 2022914"/>
              <a:gd name="connsiteY72" fmla="*/ 225425 h 384175"/>
              <a:gd name="connsiteX73" fmla="*/ 47625 w 2022914"/>
              <a:gd name="connsiteY73" fmla="*/ 234950 h 384175"/>
              <a:gd name="connsiteX74" fmla="*/ 41275 w 2022914"/>
              <a:gd name="connsiteY74" fmla="*/ 244475 h 384175"/>
              <a:gd name="connsiteX75" fmla="*/ 34925 w 2022914"/>
              <a:gd name="connsiteY75" fmla="*/ 263525 h 384175"/>
              <a:gd name="connsiteX76" fmla="*/ 31750 w 2022914"/>
              <a:gd name="connsiteY76" fmla="*/ 273050 h 384175"/>
              <a:gd name="connsiteX77" fmla="*/ 25400 w 2022914"/>
              <a:gd name="connsiteY77" fmla="*/ 298450 h 384175"/>
              <a:gd name="connsiteX78" fmla="*/ 22225 w 2022914"/>
              <a:gd name="connsiteY78" fmla="*/ 327025 h 384175"/>
              <a:gd name="connsiteX79" fmla="*/ 15875 w 2022914"/>
              <a:gd name="connsiteY79" fmla="*/ 346075 h 384175"/>
              <a:gd name="connsiteX80" fmla="*/ 0 w 2022914"/>
              <a:gd name="connsiteY80" fmla="*/ 384175 h 384175"/>
              <a:gd name="connsiteX0" fmla="*/ 0 w 2022914"/>
              <a:gd name="connsiteY0" fmla="*/ 384175 h 384175"/>
              <a:gd name="connsiteX1" fmla="*/ 2022914 w 2022914"/>
              <a:gd name="connsiteY1" fmla="*/ 384175 h 384175"/>
              <a:gd name="connsiteX2" fmla="*/ 1997704 w 2022914"/>
              <a:gd name="connsiteY2" fmla="*/ 339802 h 384175"/>
              <a:gd name="connsiteX3" fmla="*/ 1971675 w 2022914"/>
              <a:gd name="connsiteY3" fmla="*/ 307975 h 384175"/>
              <a:gd name="connsiteX4" fmla="*/ 1933575 w 2022914"/>
              <a:gd name="connsiteY4" fmla="*/ 263525 h 384175"/>
              <a:gd name="connsiteX5" fmla="*/ 1917700 w 2022914"/>
              <a:gd name="connsiteY5" fmla="*/ 244475 h 384175"/>
              <a:gd name="connsiteX6" fmla="*/ 1892300 w 2022914"/>
              <a:gd name="connsiteY6" fmla="*/ 222250 h 384175"/>
              <a:gd name="connsiteX7" fmla="*/ 1882775 w 2022914"/>
              <a:gd name="connsiteY7" fmla="*/ 215900 h 384175"/>
              <a:gd name="connsiteX8" fmla="*/ 1870075 w 2022914"/>
              <a:gd name="connsiteY8" fmla="*/ 209550 h 384175"/>
              <a:gd name="connsiteX9" fmla="*/ 1847850 w 2022914"/>
              <a:gd name="connsiteY9" fmla="*/ 196850 h 384175"/>
              <a:gd name="connsiteX10" fmla="*/ 1838325 w 2022914"/>
              <a:gd name="connsiteY10" fmla="*/ 190500 h 384175"/>
              <a:gd name="connsiteX11" fmla="*/ 1828800 w 2022914"/>
              <a:gd name="connsiteY11" fmla="*/ 187325 h 384175"/>
              <a:gd name="connsiteX12" fmla="*/ 1822450 w 2022914"/>
              <a:gd name="connsiteY12" fmla="*/ 177800 h 384175"/>
              <a:gd name="connsiteX13" fmla="*/ 1800225 w 2022914"/>
              <a:gd name="connsiteY13" fmla="*/ 161925 h 384175"/>
              <a:gd name="connsiteX14" fmla="*/ 1790700 w 2022914"/>
              <a:gd name="connsiteY14" fmla="*/ 152400 h 384175"/>
              <a:gd name="connsiteX15" fmla="*/ 1771650 w 2022914"/>
              <a:gd name="connsiteY15" fmla="*/ 139700 h 384175"/>
              <a:gd name="connsiteX16" fmla="*/ 1752600 w 2022914"/>
              <a:gd name="connsiteY16" fmla="*/ 123825 h 384175"/>
              <a:gd name="connsiteX17" fmla="*/ 1743075 w 2022914"/>
              <a:gd name="connsiteY17" fmla="*/ 120650 h 384175"/>
              <a:gd name="connsiteX18" fmla="*/ 1733550 w 2022914"/>
              <a:gd name="connsiteY18" fmla="*/ 114300 h 384175"/>
              <a:gd name="connsiteX19" fmla="*/ 1720850 w 2022914"/>
              <a:gd name="connsiteY19" fmla="*/ 107950 h 384175"/>
              <a:gd name="connsiteX20" fmla="*/ 1701800 w 2022914"/>
              <a:gd name="connsiteY20" fmla="*/ 95250 h 384175"/>
              <a:gd name="connsiteX21" fmla="*/ 1673225 w 2022914"/>
              <a:gd name="connsiteY21" fmla="*/ 92075 h 384175"/>
              <a:gd name="connsiteX22" fmla="*/ 1654175 w 2022914"/>
              <a:gd name="connsiteY22" fmla="*/ 85725 h 384175"/>
              <a:gd name="connsiteX23" fmla="*/ 1628775 w 2022914"/>
              <a:gd name="connsiteY23" fmla="*/ 76200 h 384175"/>
              <a:gd name="connsiteX24" fmla="*/ 1609725 w 2022914"/>
              <a:gd name="connsiteY24" fmla="*/ 63500 h 384175"/>
              <a:gd name="connsiteX25" fmla="*/ 1600200 w 2022914"/>
              <a:gd name="connsiteY25" fmla="*/ 57150 h 384175"/>
              <a:gd name="connsiteX26" fmla="*/ 1587500 w 2022914"/>
              <a:gd name="connsiteY26" fmla="*/ 53975 h 384175"/>
              <a:gd name="connsiteX27" fmla="*/ 1577975 w 2022914"/>
              <a:gd name="connsiteY27" fmla="*/ 44450 h 384175"/>
              <a:gd name="connsiteX28" fmla="*/ 1555750 w 2022914"/>
              <a:gd name="connsiteY28" fmla="*/ 38100 h 384175"/>
              <a:gd name="connsiteX29" fmla="*/ 1546225 w 2022914"/>
              <a:gd name="connsiteY29" fmla="*/ 31750 h 384175"/>
              <a:gd name="connsiteX30" fmla="*/ 1514475 w 2022914"/>
              <a:gd name="connsiteY30" fmla="*/ 22225 h 384175"/>
              <a:gd name="connsiteX31" fmla="*/ 1504950 w 2022914"/>
              <a:gd name="connsiteY31" fmla="*/ 19050 h 384175"/>
              <a:gd name="connsiteX32" fmla="*/ 1492250 w 2022914"/>
              <a:gd name="connsiteY32" fmla="*/ 15875 h 384175"/>
              <a:gd name="connsiteX33" fmla="*/ 1482725 w 2022914"/>
              <a:gd name="connsiteY33" fmla="*/ 12700 h 384175"/>
              <a:gd name="connsiteX34" fmla="*/ 1454150 w 2022914"/>
              <a:gd name="connsiteY34" fmla="*/ 6350 h 384175"/>
              <a:gd name="connsiteX35" fmla="*/ 1444625 w 2022914"/>
              <a:gd name="connsiteY35" fmla="*/ 3175 h 384175"/>
              <a:gd name="connsiteX36" fmla="*/ 1416050 w 2022914"/>
              <a:gd name="connsiteY36" fmla="*/ 0 h 384175"/>
              <a:gd name="connsiteX37" fmla="*/ 1276350 w 2022914"/>
              <a:gd name="connsiteY37" fmla="*/ 6350 h 384175"/>
              <a:gd name="connsiteX38" fmla="*/ 1250950 w 2022914"/>
              <a:gd name="connsiteY38" fmla="*/ 9525 h 384175"/>
              <a:gd name="connsiteX39" fmla="*/ 1228725 w 2022914"/>
              <a:gd name="connsiteY39" fmla="*/ 15875 h 384175"/>
              <a:gd name="connsiteX40" fmla="*/ 1203325 w 2022914"/>
              <a:gd name="connsiteY40" fmla="*/ 19050 h 384175"/>
              <a:gd name="connsiteX41" fmla="*/ 1063625 w 2022914"/>
              <a:gd name="connsiteY41" fmla="*/ 15875 h 384175"/>
              <a:gd name="connsiteX42" fmla="*/ 1044575 w 2022914"/>
              <a:gd name="connsiteY42" fmla="*/ 12700 h 384175"/>
              <a:gd name="connsiteX43" fmla="*/ 1019175 w 2022914"/>
              <a:gd name="connsiteY43" fmla="*/ 9525 h 384175"/>
              <a:gd name="connsiteX44" fmla="*/ 952500 w 2022914"/>
              <a:gd name="connsiteY44" fmla="*/ 3175 h 384175"/>
              <a:gd name="connsiteX45" fmla="*/ 873125 w 2022914"/>
              <a:gd name="connsiteY45" fmla="*/ 6350 h 384175"/>
              <a:gd name="connsiteX46" fmla="*/ 841375 w 2022914"/>
              <a:gd name="connsiteY46" fmla="*/ 9525 h 384175"/>
              <a:gd name="connsiteX47" fmla="*/ 593725 w 2022914"/>
              <a:gd name="connsiteY47" fmla="*/ 3175 h 384175"/>
              <a:gd name="connsiteX48" fmla="*/ 444500 w 2022914"/>
              <a:gd name="connsiteY48" fmla="*/ 6350 h 384175"/>
              <a:gd name="connsiteX49" fmla="*/ 406400 w 2022914"/>
              <a:gd name="connsiteY49" fmla="*/ 12700 h 384175"/>
              <a:gd name="connsiteX50" fmla="*/ 377825 w 2022914"/>
              <a:gd name="connsiteY50" fmla="*/ 15875 h 384175"/>
              <a:gd name="connsiteX51" fmla="*/ 355600 w 2022914"/>
              <a:gd name="connsiteY51" fmla="*/ 22225 h 384175"/>
              <a:gd name="connsiteX52" fmla="*/ 346075 w 2022914"/>
              <a:gd name="connsiteY52" fmla="*/ 28575 h 384175"/>
              <a:gd name="connsiteX53" fmla="*/ 333375 w 2022914"/>
              <a:gd name="connsiteY53" fmla="*/ 31750 h 384175"/>
              <a:gd name="connsiteX54" fmla="*/ 320675 w 2022914"/>
              <a:gd name="connsiteY54" fmla="*/ 38100 h 384175"/>
              <a:gd name="connsiteX55" fmla="*/ 301625 w 2022914"/>
              <a:gd name="connsiteY55" fmla="*/ 44450 h 384175"/>
              <a:gd name="connsiteX56" fmla="*/ 292100 w 2022914"/>
              <a:gd name="connsiteY56" fmla="*/ 47625 h 384175"/>
              <a:gd name="connsiteX57" fmla="*/ 282575 w 2022914"/>
              <a:gd name="connsiteY57" fmla="*/ 53975 h 384175"/>
              <a:gd name="connsiteX58" fmla="*/ 257175 w 2022914"/>
              <a:gd name="connsiteY58" fmla="*/ 60325 h 384175"/>
              <a:gd name="connsiteX59" fmla="*/ 228600 w 2022914"/>
              <a:gd name="connsiteY59" fmla="*/ 73025 h 384175"/>
              <a:gd name="connsiteX60" fmla="*/ 206375 w 2022914"/>
              <a:gd name="connsiteY60" fmla="*/ 101600 h 384175"/>
              <a:gd name="connsiteX61" fmla="*/ 196850 w 2022914"/>
              <a:gd name="connsiteY61" fmla="*/ 111125 h 384175"/>
              <a:gd name="connsiteX62" fmla="*/ 158750 w 2022914"/>
              <a:gd name="connsiteY62" fmla="*/ 123825 h 384175"/>
              <a:gd name="connsiteX63" fmla="*/ 149225 w 2022914"/>
              <a:gd name="connsiteY63" fmla="*/ 127000 h 384175"/>
              <a:gd name="connsiteX64" fmla="*/ 139700 w 2022914"/>
              <a:gd name="connsiteY64" fmla="*/ 133350 h 384175"/>
              <a:gd name="connsiteX65" fmla="*/ 133350 w 2022914"/>
              <a:gd name="connsiteY65" fmla="*/ 142875 h 384175"/>
              <a:gd name="connsiteX66" fmla="*/ 123825 w 2022914"/>
              <a:gd name="connsiteY66" fmla="*/ 149225 h 384175"/>
              <a:gd name="connsiteX67" fmla="*/ 111125 w 2022914"/>
              <a:gd name="connsiteY67" fmla="*/ 168275 h 384175"/>
              <a:gd name="connsiteX68" fmla="*/ 92075 w 2022914"/>
              <a:gd name="connsiteY68" fmla="*/ 180975 h 384175"/>
              <a:gd name="connsiteX69" fmla="*/ 79375 w 2022914"/>
              <a:gd name="connsiteY69" fmla="*/ 187325 h 384175"/>
              <a:gd name="connsiteX70" fmla="*/ 69850 w 2022914"/>
              <a:gd name="connsiteY70" fmla="*/ 196850 h 384175"/>
              <a:gd name="connsiteX71" fmla="*/ 60325 w 2022914"/>
              <a:gd name="connsiteY71" fmla="*/ 203200 h 384175"/>
              <a:gd name="connsiteX72" fmla="*/ 50800 w 2022914"/>
              <a:gd name="connsiteY72" fmla="*/ 225425 h 384175"/>
              <a:gd name="connsiteX73" fmla="*/ 47625 w 2022914"/>
              <a:gd name="connsiteY73" fmla="*/ 234950 h 384175"/>
              <a:gd name="connsiteX74" fmla="*/ 41275 w 2022914"/>
              <a:gd name="connsiteY74" fmla="*/ 244475 h 384175"/>
              <a:gd name="connsiteX75" fmla="*/ 34925 w 2022914"/>
              <a:gd name="connsiteY75" fmla="*/ 263525 h 384175"/>
              <a:gd name="connsiteX76" fmla="*/ 31750 w 2022914"/>
              <a:gd name="connsiteY76" fmla="*/ 273050 h 384175"/>
              <a:gd name="connsiteX77" fmla="*/ 25400 w 2022914"/>
              <a:gd name="connsiteY77" fmla="*/ 298450 h 384175"/>
              <a:gd name="connsiteX78" fmla="*/ 22225 w 2022914"/>
              <a:gd name="connsiteY78" fmla="*/ 327025 h 384175"/>
              <a:gd name="connsiteX79" fmla="*/ 15875 w 2022914"/>
              <a:gd name="connsiteY79" fmla="*/ 346075 h 384175"/>
              <a:gd name="connsiteX80" fmla="*/ 0 w 2022914"/>
              <a:gd name="connsiteY80" fmla="*/ 384175 h 384175"/>
              <a:gd name="connsiteX0" fmla="*/ 0 w 2022914"/>
              <a:gd name="connsiteY0" fmla="*/ 384175 h 384175"/>
              <a:gd name="connsiteX1" fmla="*/ 2022914 w 2022914"/>
              <a:gd name="connsiteY1" fmla="*/ 384175 h 384175"/>
              <a:gd name="connsiteX2" fmla="*/ 1997704 w 2022914"/>
              <a:gd name="connsiteY2" fmla="*/ 339802 h 384175"/>
              <a:gd name="connsiteX3" fmla="*/ 1971675 w 2022914"/>
              <a:gd name="connsiteY3" fmla="*/ 307975 h 384175"/>
              <a:gd name="connsiteX4" fmla="*/ 1933575 w 2022914"/>
              <a:gd name="connsiteY4" fmla="*/ 263525 h 384175"/>
              <a:gd name="connsiteX5" fmla="*/ 1917700 w 2022914"/>
              <a:gd name="connsiteY5" fmla="*/ 244475 h 384175"/>
              <a:gd name="connsiteX6" fmla="*/ 1892300 w 2022914"/>
              <a:gd name="connsiteY6" fmla="*/ 222250 h 384175"/>
              <a:gd name="connsiteX7" fmla="*/ 1882775 w 2022914"/>
              <a:gd name="connsiteY7" fmla="*/ 215900 h 384175"/>
              <a:gd name="connsiteX8" fmla="*/ 1870075 w 2022914"/>
              <a:gd name="connsiteY8" fmla="*/ 209550 h 384175"/>
              <a:gd name="connsiteX9" fmla="*/ 1847850 w 2022914"/>
              <a:gd name="connsiteY9" fmla="*/ 196850 h 384175"/>
              <a:gd name="connsiteX10" fmla="*/ 1838325 w 2022914"/>
              <a:gd name="connsiteY10" fmla="*/ 190500 h 384175"/>
              <a:gd name="connsiteX11" fmla="*/ 1828800 w 2022914"/>
              <a:gd name="connsiteY11" fmla="*/ 187325 h 384175"/>
              <a:gd name="connsiteX12" fmla="*/ 1822450 w 2022914"/>
              <a:gd name="connsiteY12" fmla="*/ 177800 h 384175"/>
              <a:gd name="connsiteX13" fmla="*/ 1800225 w 2022914"/>
              <a:gd name="connsiteY13" fmla="*/ 161925 h 384175"/>
              <a:gd name="connsiteX14" fmla="*/ 1790700 w 2022914"/>
              <a:gd name="connsiteY14" fmla="*/ 152400 h 384175"/>
              <a:gd name="connsiteX15" fmla="*/ 1771650 w 2022914"/>
              <a:gd name="connsiteY15" fmla="*/ 139700 h 384175"/>
              <a:gd name="connsiteX16" fmla="*/ 1752600 w 2022914"/>
              <a:gd name="connsiteY16" fmla="*/ 123825 h 384175"/>
              <a:gd name="connsiteX17" fmla="*/ 1743075 w 2022914"/>
              <a:gd name="connsiteY17" fmla="*/ 120650 h 384175"/>
              <a:gd name="connsiteX18" fmla="*/ 1733550 w 2022914"/>
              <a:gd name="connsiteY18" fmla="*/ 114300 h 384175"/>
              <a:gd name="connsiteX19" fmla="*/ 1720850 w 2022914"/>
              <a:gd name="connsiteY19" fmla="*/ 107950 h 384175"/>
              <a:gd name="connsiteX20" fmla="*/ 1701800 w 2022914"/>
              <a:gd name="connsiteY20" fmla="*/ 95250 h 384175"/>
              <a:gd name="connsiteX21" fmla="*/ 1673225 w 2022914"/>
              <a:gd name="connsiteY21" fmla="*/ 92075 h 384175"/>
              <a:gd name="connsiteX22" fmla="*/ 1654175 w 2022914"/>
              <a:gd name="connsiteY22" fmla="*/ 85725 h 384175"/>
              <a:gd name="connsiteX23" fmla="*/ 1628775 w 2022914"/>
              <a:gd name="connsiteY23" fmla="*/ 76200 h 384175"/>
              <a:gd name="connsiteX24" fmla="*/ 1609725 w 2022914"/>
              <a:gd name="connsiteY24" fmla="*/ 63500 h 384175"/>
              <a:gd name="connsiteX25" fmla="*/ 1600200 w 2022914"/>
              <a:gd name="connsiteY25" fmla="*/ 57150 h 384175"/>
              <a:gd name="connsiteX26" fmla="*/ 1587500 w 2022914"/>
              <a:gd name="connsiteY26" fmla="*/ 53975 h 384175"/>
              <a:gd name="connsiteX27" fmla="*/ 1577975 w 2022914"/>
              <a:gd name="connsiteY27" fmla="*/ 44450 h 384175"/>
              <a:gd name="connsiteX28" fmla="*/ 1555750 w 2022914"/>
              <a:gd name="connsiteY28" fmla="*/ 38100 h 384175"/>
              <a:gd name="connsiteX29" fmla="*/ 1546225 w 2022914"/>
              <a:gd name="connsiteY29" fmla="*/ 31750 h 384175"/>
              <a:gd name="connsiteX30" fmla="*/ 1514475 w 2022914"/>
              <a:gd name="connsiteY30" fmla="*/ 22225 h 384175"/>
              <a:gd name="connsiteX31" fmla="*/ 1504950 w 2022914"/>
              <a:gd name="connsiteY31" fmla="*/ 19050 h 384175"/>
              <a:gd name="connsiteX32" fmla="*/ 1482725 w 2022914"/>
              <a:gd name="connsiteY32" fmla="*/ 12700 h 384175"/>
              <a:gd name="connsiteX33" fmla="*/ 1454150 w 2022914"/>
              <a:gd name="connsiteY33" fmla="*/ 6350 h 384175"/>
              <a:gd name="connsiteX34" fmla="*/ 1444625 w 2022914"/>
              <a:gd name="connsiteY34" fmla="*/ 3175 h 384175"/>
              <a:gd name="connsiteX35" fmla="*/ 1416050 w 2022914"/>
              <a:gd name="connsiteY35" fmla="*/ 0 h 384175"/>
              <a:gd name="connsiteX36" fmla="*/ 1276350 w 2022914"/>
              <a:gd name="connsiteY36" fmla="*/ 6350 h 384175"/>
              <a:gd name="connsiteX37" fmla="*/ 1250950 w 2022914"/>
              <a:gd name="connsiteY37" fmla="*/ 9525 h 384175"/>
              <a:gd name="connsiteX38" fmla="*/ 1228725 w 2022914"/>
              <a:gd name="connsiteY38" fmla="*/ 15875 h 384175"/>
              <a:gd name="connsiteX39" fmla="*/ 1203325 w 2022914"/>
              <a:gd name="connsiteY39" fmla="*/ 19050 h 384175"/>
              <a:gd name="connsiteX40" fmla="*/ 1063625 w 2022914"/>
              <a:gd name="connsiteY40" fmla="*/ 15875 h 384175"/>
              <a:gd name="connsiteX41" fmla="*/ 1044575 w 2022914"/>
              <a:gd name="connsiteY41" fmla="*/ 12700 h 384175"/>
              <a:gd name="connsiteX42" fmla="*/ 1019175 w 2022914"/>
              <a:gd name="connsiteY42" fmla="*/ 9525 h 384175"/>
              <a:gd name="connsiteX43" fmla="*/ 952500 w 2022914"/>
              <a:gd name="connsiteY43" fmla="*/ 3175 h 384175"/>
              <a:gd name="connsiteX44" fmla="*/ 873125 w 2022914"/>
              <a:gd name="connsiteY44" fmla="*/ 6350 h 384175"/>
              <a:gd name="connsiteX45" fmla="*/ 841375 w 2022914"/>
              <a:gd name="connsiteY45" fmla="*/ 9525 h 384175"/>
              <a:gd name="connsiteX46" fmla="*/ 593725 w 2022914"/>
              <a:gd name="connsiteY46" fmla="*/ 3175 h 384175"/>
              <a:gd name="connsiteX47" fmla="*/ 444500 w 2022914"/>
              <a:gd name="connsiteY47" fmla="*/ 6350 h 384175"/>
              <a:gd name="connsiteX48" fmla="*/ 406400 w 2022914"/>
              <a:gd name="connsiteY48" fmla="*/ 12700 h 384175"/>
              <a:gd name="connsiteX49" fmla="*/ 377825 w 2022914"/>
              <a:gd name="connsiteY49" fmla="*/ 15875 h 384175"/>
              <a:gd name="connsiteX50" fmla="*/ 355600 w 2022914"/>
              <a:gd name="connsiteY50" fmla="*/ 22225 h 384175"/>
              <a:gd name="connsiteX51" fmla="*/ 346075 w 2022914"/>
              <a:gd name="connsiteY51" fmla="*/ 28575 h 384175"/>
              <a:gd name="connsiteX52" fmla="*/ 333375 w 2022914"/>
              <a:gd name="connsiteY52" fmla="*/ 31750 h 384175"/>
              <a:gd name="connsiteX53" fmla="*/ 320675 w 2022914"/>
              <a:gd name="connsiteY53" fmla="*/ 38100 h 384175"/>
              <a:gd name="connsiteX54" fmla="*/ 301625 w 2022914"/>
              <a:gd name="connsiteY54" fmla="*/ 44450 h 384175"/>
              <a:gd name="connsiteX55" fmla="*/ 292100 w 2022914"/>
              <a:gd name="connsiteY55" fmla="*/ 47625 h 384175"/>
              <a:gd name="connsiteX56" fmla="*/ 282575 w 2022914"/>
              <a:gd name="connsiteY56" fmla="*/ 53975 h 384175"/>
              <a:gd name="connsiteX57" fmla="*/ 257175 w 2022914"/>
              <a:gd name="connsiteY57" fmla="*/ 60325 h 384175"/>
              <a:gd name="connsiteX58" fmla="*/ 228600 w 2022914"/>
              <a:gd name="connsiteY58" fmla="*/ 73025 h 384175"/>
              <a:gd name="connsiteX59" fmla="*/ 206375 w 2022914"/>
              <a:gd name="connsiteY59" fmla="*/ 101600 h 384175"/>
              <a:gd name="connsiteX60" fmla="*/ 196850 w 2022914"/>
              <a:gd name="connsiteY60" fmla="*/ 111125 h 384175"/>
              <a:gd name="connsiteX61" fmla="*/ 158750 w 2022914"/>
              <a:gd name="connsiteY61" fmla="*/ 123825 h 384175"/>
              <a:gd name="connsiteX62" fmla="*/ 149225 w 2022914"/>
              <a:gd name="connsiteY62" fmla="*/ 127000 h 384175"/>
              <a:gd name="connsiteX63" fmla="*/ 139700 w 2022914"/>
              <a:gd name="connsiteY63" fmla="*/ 133350 h 384175"/>
              <a:gd name="connsiteX64" fmla="*/ 133350 w 2022914"/>
              <a:gd name="connsiteY64" fmla="*/ 142875 h 384175"/>
              <a:gd name="connsiteX65" fmla="*/ 123825 w 2022914"/>
              <a:gd name="connsiteY65" fmla="*/ 149225 h 384175"/>
              <a:gd name="connsiteX66" fmla="*/ 111125 w 2022914"/>
              <a:gd name="connsiteY66" fmla="*/ 168275 h 384175"/>
              <a:gd name="connsiteX67" fmla="*/ 92075 w 2022914"/>
              <a:gd name="connsiteY67" fmla="*/ 180975 h 384175"/>
              <a:gd name="connsiteX68" fmla="*/ 79375 w 2022914"/>
              <a:gd name="connsiteY68" fmla="*/ 187325 h 384175"/>
              <a:gd name="connsiteX69" fmla="*/ 69850 w 2022914"/>
              <a:gd name="connsiteY69" fmla="*/ 196850 h 384175"/>
              <a:gd name="connsiteX70" fmla="*/ 60325 w 2022914"/>
              <a:gd name="connsiteY70" fmla="*/ 203200 h 384175"/>
              <a:gd name="connsiteX71" fmla="*/ 50800 w 2022914"/>
              <a:gd name="connsiteY71" fmla="*/ 225425 h 384175"/>
              <a:gd name="connsiteX72" fmla="*/ 47625 w 2022914"/>
              <a:gd name="connsiteY72" fmla="*/ 234950 h 384175"/>
              <a:gd name="connsiteX73" fmla="*/ 41275 w 2022914"/>
              <a:gd name="connsiteY73" fmla="*/ 244475 h 384175"/>
              <a:gd name="connsiteX74" fmla="*/ 34925 w 2022914"/>
              <a:gd name="connsiteY74" fmla="*/ 263525 h 384175"/>
              <a:gd name="connsiteX75" fmla="*/ 31750 w 2022914"/>
              <a:gd name="connsiteY75" fmla="*/ 273050 h 384175"/>
              <a:gd name="connsiteX76" fmla="*/ 25400 w 2022914"/>
              <a:gd name="connsiteY76" fmla="*/ 298450 h 384175"/>
              <a:gd name="connsiteX77" fmla="*/ 22225 w 2022914"/>
              <a:gd name="connsiteY77" fmla="*/ 327025 h 384175"/>
              <a:gd name="connsiteX78" fmla="*/ 15875 w 2022914"/>
              <a:gd name="connsiteY78" fmla="*/ 346075 h 384175"/>
              <a:gd name="connsiteX79" fmla="*/ 0 w 2022914"/>
              <a:gd name="connsiteY79" fmla="*/ 384175 h 384175"/>
              <a:gd name="connsiteX0" fmla="*/ 0 w 2022914"/>
              <a:gd name="connsiteY0" fmla="*/ 384175 h 384175"/>
              <a:gd name="connsiteX1" fmla="*/ 2022914 w 2022914"/>
              <a:gd name="connsiteY1" fmla="*/ 384175 h 384175"/>
              <a:gd name="connsiteX2" fmla="*/ 1997704 w 2022914"/>
              <a:gd name="connsiteY2" fmla="*/ 339802 h 384175"/>
              <a:gd name="connsiteX3" fmla="*/ 1971675 w 2022914"/>
              <a:gd name="connsiteY3" fmla="*/ 307975 h 384175"/>
              <a:gd name="connsiteX4" fmla="*/ 1933575 w 2022914"/>
              <a:gd name="connsiteY4" fmla="*/ 263525 h 384175"/>
              <a:gd name="connsiteX5" fmla="*/ 1917700 w 2022914"/>
              <a:gd name="connsiteY5" fmla="*/ 244475 h 384175"/>
              <a:gd name="connsiteX6" fmla="*/ 1892300 w 2022914"/>
              <a:gd name="connsiteY6" fmla="*/ 222250 h 384175"/>
              <a:gd name="connsiteX7" fmla="*/ 1882775 w 2022914"/>
              <a:gd name="connsiteY7" fmla="*/ 215900 h 384175"/>
              <a:gd name="connsiteX8" fmla="*/ 1870075 w 2022914"/>
              <a:gd name="connsiteY8" fmla="*/ 209550 h 384175"/>
              <a:gd name="connsiteX9" fmla="*/ 1847850 w 2022914"/>
              <a:gd name="connsiteY9" fmla="*/ 196850 h 384175"/>
              <a:gd name="connsiteX10" fmla="*/ 1838325 w 2022914"/>
              <a:gd name="connsiteY10" fmla="*/ 190500 h 384175"/>
              <a:gd name="connsiteX11" fmla="*/ 1828800 w 2022914"/>
              <a:gd name="connsiteY11" fmla="*/ 187325 h 384175"/>
              <a:gd name="connsiteX12" fmla="*/ 1822450 w 2022914"/>
              <a:gd name="connsiteY12" fmla="*/ 177800 h 384175"/>
              <a:gd name="connsiteX13" fmla="*/ 1800225 w 2022914"/>
              <a:gd name="connsiteY13" fmla="*/ 161925 h 384175"/>
              <a:gd name="connsiteX14" fmla="*/ 1790700 w 2022914"/>
              <a:gd name="connsiteY14" fmla="*/ 152400 h 384175"/>
              <a:gd name="connsiteX15" fmla="*/ 1771650 w 2022914"/>
              <a:gd name="connsiteY15" fmla="*/ 139700 h 384175"/>
              <a:gd name="connsiteX16" fmla="*/ 1752600 w 2022914"/>
              <a:gd name="connsiteY16" fmla="*/ 123825 h 384175"/>
              <a:gd name="connsiteX17" fmla="*/ 1743075 w 2022914"/>
              <a:gd name="connsiteY17" fmla="*/ 120650 h 384175"/>
              <a:gd name="connsiteX18" fmla="*/ 1733550 w 2022914"/>
              <a:gd name="connsiteY18" fmla="*/ 114300 h 384175"/>
              <a:gd name="connsiteX19" fmla="*/ 1720850 w 2022914"/>
              <a:gd name="connsiteY19" fmla="*/ 107950 h 384175"/>
              <a:gd name="connsiteX20" fmla="*/ 1701800 w 2022914"/>
              <a:gd name="connsiteY20" fmla="*/ 95250 h 384175"/>
              <a:gd name="connsiteX21" fmla="*/ 1673225 w 2022914"/>
              <a:gd name="connsiteY21" fmla="*/ 92075 h 384175"/>
              <a:gd name="connsiteX22" fmla="*/ 1654175 w 2022914"/>
              <a:gd name="connsiteY22" fmla="*/ 85725 h 384175"/>
              <a:gd name="connsiteX23" fmla="*/ 1628775 w 2022914"/>
              <a:gd name="connsiteY23" fmla="*/ 76200 h 384175"/>
              <a:gd name="connsiteX24" fmla="*/ 1609725 w 2022914"/>
              <a:gd name="connsiteY24" fmla="*/ 63500 h 384175"/>
              <a:gd name="connsiteX25" fmla="*/ 1600200 w 2022914"/>
              <a:gd name="connsiteY25" fmla="*/ 57150 h 384175"/>
              <a:gd name="connsiteX26" fmla="*/ 1587500 w 2022914"/>
              <a:gd name="connsiteY26" fmla="*/ 53975 h 384175"/>
              <a:gd name="connsiteX27" fmla="*/ 1577975 w 2022914"/>
              <a:gd name="connsiteY27" fmla="*/ 44450 h 384175"/>
              <a:gd name="connsiteX28" fmla="*/ 1555750 w 2022914"/>
              <a:gd name="connsiteY28" fmla="*/ 38100 h 384175"/>
              <a:gd name="connsiteX29" fmla="*/ 1546225 w 2022914"/>
              <a:gd name="connsiteY29" fmla="*/ 31750 h 384175"/>
              <a:gd name="connsiteX30" fmla="*/ 1514475 w 2022914"/>
              <a:gd name="connsiteY30" fmla="*/ 22225 h 384175"/>
              <a:gd name="connsiteX31" fmla="*/ 1504950 w 2022914"/>
              <a:gd name="connsiteY31" fmla="*/ 19050 h 384175"/>
              <a:gd name="connsiteX32" fmla="*/ 1482725 w 2022914"/>
              <a:gd name="connsiteY32" fmla="*/ 12700 h 384175"/>
              <a:gd name="connsiteX33" fmla="*/ 1454150 w 2022914"/>
              <a:gd name="connsiteY33" fmla="*/ 6350 h 384175"/>
              <a:gd name="connsiteX34" fmla="*/ 1416050 w 2022914"/>
              <a:gd name="connsiteY34" fmla="*/ 0 h 384175"/>
              <a:gd name="connsiteX35" fmla="*/ 1276350 w 2022914"/>
              <a:gd name="connsiteY35" fmla="*/ 6350 h 384175"/>
              <a:gd name="connsiteX36" fmla="*/ 1250950 w 2022914"/>
              <a:gd name="connsiteY36" fmla="*/ 9525 h 384175"/>
              <a:gd name="connsiteX37" fmla="*/ 1228725 w 2022914"/>
              <a:gd name="connsiteY37" fmla="*/ 15875 h 384175"/>
              <a:gd name="connsiteX38" fmla="*/ 1203325 w 2022914"/>
              <a:gd name="connsiteY38" fmla="*/ 19050 h 384175"/>
              <a:gd name="connsiteX39" fmla="*/ 1063625 w 2022914"/>
              <a:gd name="connsiteY39" fmla="*/ 15875 h 384175"/>
              <a:gd name="connsiteX40" fmla="*/ 1044575 w 2022914"/>
              <a:gd name="connsiteY40" fmla="*/ 12700 h 384175"/>
              <a:gd name="connsiteX41" fmla="*/ 1019175 w 2022914"/>
              <a:gd name="connsiteY41" fmla="*/ 9525 h 384175"/>
              <a:gd name="connsiteX42" fmla="*/ 952500 w 2022914"/>
              <a:gd name="connsiteY42" fmla="*/ 3175 h 384175"/>
              <a:gd name="connsiteX43" fmla="*/ 873125 w 2022914"/>
              <a:gd name="connsiteY43" fmla="*/ 6350 h 384175"/>
              <a:gd name="connsiteX44" fmla="*/ 841375 w 2022914"/>
              <a:gd name="connsiteY44" fmla="*/ 9525 h 384175"/>
              <a:gd name="connsiteX45" fmla="*/ 593725 w 2022914"/>
              <a:gd name="connsiteY45" fmla="*/ 3175 h 384175"/>
              <a:gd name="connsiteX46" fmla="*/ 444500 w 2022914"/>
              <a:gd name="connsiteY46" fmla="*/ 6350 h 384175"/>
              <a:gd name="connsiteX47" fmla="*/ 406400 w 2022914"/>
              <a:gd name="connsiteY47" fmla="*/ 12700 h 384175"/>
              <a:gd name="connsiteX48" fmla="*/ 377825 w 2022914"/>
              <a:gd name="connsiteY48" fmla="*/ 15875 h 384175"/>
              <a:gd name="connsiteX49" fmla="*/ 355600 w 2022914"/>
              <a:gd name="connsiteY49" fmla="*/ 22225 h 384175"/>
              <a:gd name="connsiteX50" fmla="*/ 346075 w 2022914"/>
              <a:gd name="connsiteY50" fmla="*/ 28575 h 384175"/>
              <a:gd name="connsiteX51" fmla="*/ 333375 w 2022914"/>
              <a:gd name="connsiteY51" fmla="*/ 31750 h 384175"/>
              <a:gd name="connsiteX52" fmla="*/ 320675 w 2022914"/>
              <a:gd name="connsiteY52" fmla="*/ 38100 h 384175"/>
              <a:gd name="connsiteX53" fmla="*/ 301625 w 2022914"/>
              <a:gd name="connsiteY53" fmla="*/ 44450 h 384175"/>
              <a:gd name="connsiteX54" fmla="*/ 292100 w 2022914"/>
              <a:gd name="connsiteY54" fmla="*/ 47625 h 384175"/>
              <a:gd name="connsiteX55" fmla="*/ 282575 w 2022914"/>
              <a:gd name="connsiteY55" fmla="*/ 53975 h 384175"/>
              <a:gd name="connsiteX56" fmla="*/ 257175 w 2022914"/>
              <a:gd name="connsiteY56" fmla="*/ 60325 h 384175"/>
              <a:gd name="connsiteX57" fmla="*/ 228600 w 2022914"/>
              <a:gd name="connsiteY57" fmla="*/ 73025 h 384175"/>
              <a:gd name="connsiteX58" fmla="*/ 206375 w 2022914"/>
              <a:gd name="connsiteY58" fmla="*/ 101600 h 384175"/>
              <a:gd name="connsiteX59" fmla="*/ 196850 w 2022914"/>
              <a:gd name="connsiteY59" fmla="*/ 111125 h 384175"/>
              <a:gd name="connsiteX60" fmla="*/ 158750 w 2022914"/>
              <a:gd name="connsiteY60" fmla="*/ 123825 h 384175"/>
              <a:gd name="connsiteX61" fmla="*/ 149225 w 2022914"/>
              <a:gd name="connsiteY61" fmla="*/ 127000 h 384175"/>
              <a:gd name="connsiteX62" fmla="*/ 139700 w 2022914"/>
              <a:gd name="connsiteY62" fmla="*/ 133350 h 384175"/>
              <a:gd name="connsiteX63" fmla="*/ 133350 w 2022914"/>
              <a:gd name="connsiteY63" fmla="*/ 142875 h 384175"/>
              <a:gd name="connsiteX64" fmla="*/ 123825 w 2022914"/>
              <a:gd name="connsiteY64" fmla="*/ 149225 h 384175"/>
              <a:gd name="connsiteX65" fmla="*/ 111125 w 2022914"/>
              <a:gd name="connsiteY65" fmla="*/ 168275 h 384175"/>
              <a:gd name="connsiteX66" fmla="*/ 92075 w 2022914"/>
              <a:gd name="connsiteY66" fmla="*/ 180975 h 384175"/>
              <a:gd name="connsiteX67" fmla="*/ 79375 w 2022914"/>
              <a:gd name="connsiteY67" fmla="*/ 187325 h 384175"/>
              <a:gd name="connsiteX68" fmla="*/ 69850 w 2022914"/>
              <a:gd name="connsiteY68" fmla="*/ 196850 h 384175"/>
              <a:gd name="connsiteX69" fmla="*/ 60325 w 2022914"/>
              <a:gd name="connsiteY69" fmla="*/ 203200 h 384175"/>
              <a:gd name="connsiteX70" fmla="*/ 50800 w 2022914"/>
              <a:gd name="connsiteY70" fmla="*/ 225425 h 384175"/>
              <a:gd name="connsiteX71" fmla="*/ 47625 w 2022914"/>
              <a:gd name="connsiteY71" fmla="*/ 234950 h 384175"/>
              <a:gd name="connsiteX72" fmla="*/ 41275 w 2022914"/>
              <a:gd name="connsiteY72" fmla="*/ 244475 h 384175"/>
              <a:gd name="connsiteX73" fmla="*/ 34925 w 2022914"/>
              <a:gd name="connsiteY73" fmla="*/ 263525 h 384175"/>
              <a:gd name="connsiteX74" fmla="*/ 31750 w 2022914"/>
              <a:gd name="connsiteY74" fmla="*/ 273050 h 384175"/>
              <a:gd name="connsiteX75" fmla="*/ 25400 w 2022914"/>
              <a:gd name="connsiteY75" fmla="*/ 298450 h 384175"/>
              <a:gd name="connsiteX76" fmla="*/ 22225 w 2022914"/>
              <a:gd name="connsiteY76" fmla="*/ 327025 h 384175"/>
              <a:gd name="connsiteX77" fmla="*/ 15875 w 2022914"/>
              <a:gd name="connsiteY77" fmla="*/ 346075 h 384175"/>
              <a:gd name="connsiteX78" fmla="*/ 0 w 2022914"/>
              <a:gd name="connsiteY78" fmla="*/ 384175 h 384175"/>
              <a:gd name="connsiteX0" fmla="*/ 0 w 2022914"/>
              <a:gd name="connsiteY0" fmla="*/ 381000 h 381000"/>
              <a:gd name="connsiteX1" fmla="*/ 2022914 w 2022914"/>
              <a:gd name="connsiteY1" fmla="*/ 381000 h 381000"/>
              <a:gd name="connsiteX2" fmla="*/ 1997704 w 2022914"/>
              <a:gd name="connsiteY2" fmla="*/ 336627 h 381000"/>
              <a:gd name="connsiteX3" fmla="*/ 1971675 w 2022914"/>
              <a:gd name="connsiteY3" fmla="*/ 304800 h 381000"/>
              <a:gd name="connsiteX4" fmla="*/ 1933575 w 2022914"/>
              <a:gd name="connsiteY4" fmla="*/ 260350 h 381000"/>
              <a:gd name="connsiteX5" fmla="*/ 1917700 w 2022914"/>
              <a:gd name="connsiteY5" fmla="*/ 241300 h 381000"/>
              <a:gd name="connsiteX6" fmla="*/ 1892300 w 2022914"/>
              <a:gd name="connsiteY6" fmla="*/ 219075 h 381000"/>
              <a:gd name="connsiteX7" fmla="*/ 1882775 w 2022914"/>
              <a:gd name="connsiteY7" fmla="*/ 212725 h 381000"/>
              <a:gd name="connsiteX8" fmla="*/ 1870075 w 2022914"/>
              <a:gd name="connsiteY8" fmla="*/ 206375 h 381000"/>
              <a:gd name="connsiteX9" fmla="*/ 1847850 w 2022914"/>
              <a:gd name="connsiteY9" fmla="*/ 193675 h 381000"/>
              <a:gd name="connsiteX10" fmla="*/ 1838325 w 2022914"/>
              <a:gd name="connsiteY10" fmla="*/ 187325 h 381000"/>
              <a:gd name="connsiteX11" fmla="*/ 1828800 w 2022914"/>
              <a:gd name="connsiteY11" fmla="*/ 184150 h 381000"/>
              <a:gd name="connsiteX12" fmla="*/ 1822450 w 2022914"/>
              <a:gd name="connsiteY12" fmla="*/ 174625 h 381000"/>
              <a:gd name="connsiteX13" fmla="*/ 1800225 w 2022914"/>
              <a:gd name="connsiteY13" fmla="*/ 158750 h 381000"/>
              <a:gd name="connsiteX14" fmla="*/ 1790700 w 2022914"/>
              <a:gd name="connsiteY14" fmla="*/ 149225 h 381000"/>
              <a:gd name="connsiteX15" fmla="*/ 1771650 w 2022914"/>
              <a:gd name="connsiteY15" fmla="*/ 136525 h 381000"/>
              <a:gd name="connsiteX16" fmla="*/ 1752600 w 2022914"/>
              <a:gd name="connsiteY16" fmla="*/ 120650 h 381000"/>
              <a:gd name="connsiteX17" fmla="*/ 1743075 w 2022914"/>
              <a:gd name="connsiteY17" fmla="*/ 117475 h 381000"/>
              <a:gd name="connsiteX18" fmla="*/ 1733550 w 2022914"/>
              <a:gd name="connsiteY18" fmla="*/ 111125 h 381000"/>
              <a:gd name="connsiteX19" fmla="*/ 1720850 w 2022914"/>
              <a:gd name="connsiteY19" fmla="*/ 104775 h 381000"/>
              <a:gd name="connsiteX20" fmla="*/ 1701800 w 2022914"/>
              <a:gd name="connsiteY20" fmla="*/ 92075 h 381000"/>
              <a:gd name="connsiteX21" fmla="*/ 1673225 w 2022914"/>
              <a:gd name="connsiteY21" fmla="*/ 88900 h 381000"/>
              <a:gd name="connsiteX22" fmla="*/ 1654175 w 2022914"/>
              <a:gd name="connsiteY22" fmla="*/ 82550 h 381000"/>
              <a:gd name="connsiteX23" fmla="*/ 1628775 w 2022914"/>
              <a:gd name="connsiteY23" fmla="*/ 73025 h 381000"/>
              <a:gd name="connsiteX24" fmla="*/ 1609725 w 2022914"/>
              <a:gd name="connsiteY24" fmla="*/ 60325 h 381000"/>
              <a:gd name="connsiteX25" fmla="*/ 1600200 w 2022914"/>
              <a:gd name="connsiteY25" fmla="*/ 53975 h 381000"/>
              <a:gd name="connsiteX26" fmla="*/ 1587500 w 2022914"/>
              <a:gd name="connsiteY26" fmla="*/ 50800 h 381000"/>
              <a:gd name="connsiteX27" fmla="*/ 1577975 w 2022914"/>
              <a:gd name="connsiteY27" fmla="*/ 41275 h 381000"/>
              <a:gd name="connsiteX28" fmla="*/ 1555750 w 2022914"/>
              <a:gd name="connsiteY28" fmla="*/ 34925 h 381000"/>
              <a:gd name="connsiteX29" fmla="*/ 1546225 w 2022914"/>
              <a:gd name="connsiteY29" fmla="*/ 28575 h 381000"/>
              <a:gd name="connsiteX30" fmla="*/ 1514475 w 2022914"/>
              <a:gd name="connsiteY30" fmla="*/ 19050 h 381000"/>
              <a:gd name="connsiteX31" fmla="*/ 1504950 w 2022914"/>
              <a:gd name="connsiteY31" fmla="*/ 15875 h 381000"/>
              <a:gd name="connsiteX32" fmla="*/ 1482725 w 2022914"/>
              <a:gd name="connsiteY32" fmla="*/ 9525 h 381000"/>
              <a:gd name="connsiteX33" fmla="*/ 1454150 w 2022914"/>
              <a:gd name="connsiteY33" fmla="*/ 3175 h 381000"/>
              <a:gd name="connsiteX34" fmla="*/ 1276350 w 2022914"/>
              <a:gd name="connsiteY34" fmla="*/ 3175 h 381000"/>
              <a:gd name="connsiteX35" fmla="*/ 1250950 w 2022914"/>
              <a:gd name="connsiteY35" fmla="*/ 6350 h 381000"/>
              <a:gd name="connsiteX36" fmla="*/ 1228725 w 2022914"/>
              <a:gd name="connsiteY36" fmla="*/ 12700 h 381000"/>
              <a:gd name="connsiteX37" fmla="*/ 1203325 w 2022914"/>
              <a:gd name="connsiteY37" fmla="*/ 15875 h 381000"/>
              <a:gd name="connsiteX38" fmla="*/ 1063625 w 2022914"/>
              <a:gd name="connsiteY38" fmla="*/ 12700 h 381000"/>
              <a:gd name="connsiteX39" fmla="*/ 1044575 w 2022914"/>
              <a:gd name="connsiteY39" fmla="*/ 9525 h 381000"/>
              <a:gd name="connsiteX40" fmla="*/ 1019175 w 2022914"/>
              <a:gd name="connsiteY40" fmla="*/ 6350 h 381000"/>
              <a:gd name="connsiteX41" fmla="*/ 952500 w 2022914"/>
              <a:gd name="connsiteY41" fmla="*/ 0 h 381000"/>
              <a:gd name="connsiteX42" fmla="*/ 873125 w 2022914"/>
              <a:gd name="connsiteY42" fmla="*/ 3175 h 381000"/>
              <a:gd name="connsiteX43" fmla="*/ 841375 w 2022914"/>
              <a:gd name="connsiteY43" fmla="*/ 6350 h 381000"/>
              <a:gd name="connsiteX44" fmla="*/ 593725 w 2022914"/>
              <a:gd name="connsiteY44" fmla="*/ 0 h 381000"/>
              <a:gd name="connsiteX45" fmla="*/ 444500 w 2022914"/>
              <a:gd name="connsiteY45" fmla="*/ 3175 h 381000"/>
              <a:gd name="connsiteX46" fmla="*/ 406400 w 2022914"/>
              <a:gd name="connsiteY46" fmla="*/ 9525 h 381000"/>
              <a:gd name="connsiteX47" fmla="*/ 377825 w 2022914"/>
              <a:gd name="connsiteY47" fmla="*/ 12700 h 381000"/>
              <a:gd name="connsiteX48" fmla="*/ 355600 w 2022914"/>
              <a:gd name="connsiteY48" fmla="*/ 19050 h 381000"/>
              <a:gd name="connsiteX49" fmla="*/ 346075 w 2022914"/>
              <a:gd name="connsiteY49" fmla="*/ 25400 h 381000"/>
              <a:gd name="connsiteX50" fmla="*/ 333375 w 2022914"/>
              <a:gd name="connsiteY50" fmla="*/ 28575 h 381000"/>
              <a:gd name="connsiteX51" fmla="*/ 320675 w 2022914"/>
              <a:gd name="connsiteY51" fmla="*/ 34925 h 381000"/>
              <a:gd name="connsiteX52" fmla="*/ 301625 w 2022914"/>
              <a:gd name="connsiteY52" fmla="*/ 41275 h 381000"/>
              <a:gd name="connsiteX53" fmla="*/ 292100 w 2022914"/>
              <a:gd name="connsiteY53" fmla="*/ 44450 h 381000"/>
              <a:gd name="connsiteX54" fmla="*/ 282575 w 2022914"/>
              <a:gd name="connsiteY54" fmla="*/ 50800 h 381000"/>
              <a:gd name="connsiteX55" fmla="*/ 257175 w 2022914"/>
              <a:gd name="connsiteY55" fmla="*/ 57150 h 381000"/>
              <a:gd name="connsiteX56" fmla="*/ 228600 w 2022914"/>
              <a:gd name="connsiteY56" fmla="*/ 69850 h 381000"/>
              <a:gd name="connsiteX57" fmla="*/ 206375 w 2022914"/>
              <a:gd name="connsiteY57" fmla="*/ 98425 h 381000"/>
              <a:gd name="connsiteX58" fmla="*/ 196850 w 2022914"/>
              <a:gd name="connsiteY58" fmla="*/ 107950 h 381000"/>
              <a:gd name="connsiteX59" fmla="*/ 158750 w 2022914"/>
              <a:gd name="connsiteY59" fmla="*/ 120650 h 381000"/>
              <a:gd name="connsiteX60" fmla="*/ 149225 w 2022914"/>
              <a:gd name="connsiteY60" fmla="*/ 123825 h 381000"/>
              <a:gd name="connsiteX61" fmla="*/ 139700 w 2022914"/>
              <a:gd name="connsiteY61" fmla="*/ 130175 h 381000"/>
              <a:gd name="connsiteX62" fmla="*/ 133350 w 2022914"/>
              <a:gd name="connsiteY62" fmla="*/ 139700 h 381000"/>
              <a:gd name="connsiteX63" fmla="*/ 123825 w 2022914"/>
              <a:gd name="connsiteY63" fmla="*/ 146050 h 381000"/>
              <a:gd name="connsiteX64" fmla="*/ 111125 w 2022914"/>
              <a:gd name="connsiteY64" fmla="*/ 165100 h 381000"/>
              <a:gd name="connsiteX65" fmla="*/ 92075 w 2022914"/>
              <a:gd name="connsiteY65" fmla="*/ 177800 h 381000"/>
              <a:gd name="connsiteX66" fmla="*/ 79375 w 2022914"/>
              <a:gd name="connsiteY66" fmla="*/ 184150 h 381000"/>
              <a:gd name="connsiteX67" fmla="*/ 69850 w 2022914"/>
              <a:gd name="connsiteY67" fmla="*/ 193675 h 381000"/>
              <a:gd name="connsiteX68" fmla="*/ 60325 w 2022914"/>
              <a:gd name="connsiteY68" fmla="*/ 200025 h 381000"/>
              <a:gd name="connsiteX69" fmla="*/ 50800 w 2022914"/>
              <a:gd name="connsiteY69" fmla="*/ 222250 h 381000"/>
              <a:gd name="connsiteX70" fmla="*/ 47625 w 2022914"/>
              <a:gd name="connsiteY70" fmla="*/ 231775 h 381000"/>
              <a:gd name="connsiteX71" fmla="*/ 41275 w 2022914"/>
              <a:gd name="connsiteY71" fmla="*/ 241300 h 381000"/>
              <a:gd name="connsiteX72" fmla="*/ 34925 w 2022914"/>
              <a:gd name="connsiteY72" fmla="*/ 260350 h 381000"/>
              <a:gd name="connsiteX73" fmla="*/ 31750 w 2022914"/>
              <a:gd name="connsiteY73" fmla="*/ 269875 h 381000"/>
              <a:gd name="connsiteX74" fmla="*/ 25400 w 2022914"/>
              <a:gd name="connsiteY74" fmla="*/ 295275 h 381000"/>
              <a:gd name="connsiteX75" fmla="*/ 22225 w 2022914"/>
              <a:gd name="connsiteY75" fmla="*/ 323850 h 381000"/>
              <a:gd name="connsiteX76" fmla="*/ 15875 w 2022914"/>
              <a:gd name="connsiteY76" fmla="*/ 342900 h 381000"/>
              <a:gd name="connsiteX77" fmla="*/ 0 w 2022914"/>
              <a:gd name="connsiteY77" fmla="*/ 381000 h 381000"/>
              <a:gd name="connsiteX0" fmla="*/ 0 w 2022914"/>
              <a:gd name="connsiteY0" fmla="*/ 381000 h 381000"/>
              <a:gd name="connsiteX1" fmla="*/ 2022914 w 2022914"/>
              <a:gd name="connsiteY1" fmla="*/ 381000 h 381000"/>
              <a:gd name="connsiteX2" fmla="*/ 1997704 w 2022914"/>
              <a:gd name="connsiteY2" fmla="*/ 336627 h 381000"/>
              <a:gd name="connsiteX3" fmla="*/ 1971675 w 2022914"/>
              <a:gd name="connsiteY3" fmla="*/ 304800 h 381000"/>
              <a:gd name="connsiteX4" fmla="*/ 1933575 w 2022914"/>
              <a:gd name="connsiteY4" fmla="*/ 260350 h 381000"/>
              <a:gd name="connsiteX5" fmla="*/ 1917700 w 2022914"/>
              <a:gd name="connsiteY5" fmla="*/ 241300 h 381000"/>
              <a:gd name="connsiteX6" fmla="*/ 1892300 w 2022914"/>
              <a:gd name="connsiteY6" fmla="*/ 219075 h 381000"/>
              <a:gd name="connsiteX7" fmla="*/ 1882775 w 2022914"/>
              <a:gd name="connsiteY7" fmla="*/ 212725 h 381000"/>
              <a:gd name="connsiteX8" fmla="*/ 1870075 w 2022914"/>
              <a:gd name="connsiteY8" fmla="*/ 206375 h 381000"/>
              <a:gd name="connsiteX9" fmla="*/ 1847850 w 2022914"/>
              <a:gd name="connsiteY9" fmla="*/ 193675 h 381000"/>
              <a:gd name="connsiteX10" fmla="*/ 1838325 w 2022914"/>
              <a:gd name="connsiteY10" fmla="*/ 187325 h 381000"/>
              <a:gd name="connsiteX11" fmla="*/ 1828800 w 2022914"/>
              <a:gd name="connsiteY11" fmla="*/ 184150 h 381000"/>
              <a:gd name="connsiteX12" fmla="*/ 1822450 w 2022914"/>
              <a:gd name="connsiteY12" fmla="*/ 174625 h 381000"/>
              <a:gd name="connsiteX13" fmla="*/ 1800225 w 2022914"/>
              <a:gd name="connsiteY13" fmla="*/ 158750 h 381000"/>
              <a:gd name="connsiteX14" fmla="*/ 1790700 w 2022914"/>
              <a:gd name="connsiteY14" fmla="*/ 149225 h 381000"/>
              <a:gd name="connsiteX15" fmla="*/ 1771650 w 2022914"/>
              <a:gd name="connsiteY15" fmla="*/ 136525 h 381000"/>
              <a:gd name="connsiteX16" fmla="*/ 1752600 w 2022914"/>
              <a:gd name="connsiteY16" fmla="*/ 120650 h 381000"/>
              <a:gd name="connsiteX17" fmla="*/ 1743075 w 2022914"/>
              <a:gd name="connsiteY17" fmla="*/ 117475 h 381000"/>
              <a:gd name="connsiteX18" fmla="*/ 1733550 w 2022914"/>
              <a:gd name="connsiteY18" fmla="*/ 111125 h 381000"/>
              <a:gd name="connsiteX19" fmla="*/ 1720850 w 2022914"/>
              <a:gd name="connsiteY19" fmla="*/ 104775 h 381000"/>
              <a:gd name="connsiteX20" fmla="*/ 1701800 w 2022914"/>
              <a:gd name="connsiteY20" fmla="*/ 92075 h 381000"/>
              <a:gd name="connsiteX21" fmla="*/ 1673225 w 2022914"/>
              <a:gd name="connsiteY21" fmla="*/ 88900 h 381000"/>
              <a:gd name="connsiteX22" fmla="*/ 1654175 w 2022914"/>
              <a:gd name="connsiteY22" fmla="*/ 82550 h 381000"/>
              <a:gd name="connsiteX23" fmla="*/ 1628775 w 2022914"/>
              <a:gd name="connsiteY23" fmla="*/ 73025 h 381000"/>
              <a:gd name="connsiteX24" fmla="*/ 1609725 w 2022914"/>
              <a:gd name="connsiteY24" fmla="*/ 60325 h 381000"/>
              <a:gd name="connsiteX25" fmla="*/ 1600200 w 2022914"/>
              <a:gd name="connsiteY25" fmla="*/ 53975 h 381000"/>
              <a:gd name="connsiteX26" fmla="*/ 1587500 w 2022914"/>
              <a:gd name="connsiteY26" fmla="*/ 50800 h 381000"/>
              <a:gd name="connsiteX27" fmla="*/ 1577975 w 2022914"/>
              <a:gd name="connsiteY27" fmla="*/ 41275 h 381000"/>
              <a:gd name="connsiteX28" fmla="*/ 1555750 w 2022914"/>
              <a:gd name="connsiteY28" fmla="*/ 34925 h 381000"/>
              <a:gd name="connsiteX29" fmla="*/ 1546225 w 2022914"/>
              <a:gd name="connsiteY29" fmla="*/ 28575 h 381000"/>
              <a:gd name="connsiteX30" fmla="*/ 1514475 w 2022914"/>
              <a:gd name="connsiteY30" fmla="*/ 19050 h 381000"/>
              <a:gd name="connsiteX31" fmla="*/ 1504950 w 2022914"/>
              <a:gd name="connsiteY31" fmla="*/ 15875 h 381000"/>
              <a:gd name="connsiteX32" fmla="*/ 1454150 w 2022914"/>
              <a:gd name="connsiteY32" fmla="*/ 3175 h 381000"/>
              <a:gd name="connsiteX33" fmla="*/ 1276350 w 2022914"/>
              <a:gd name="connsiteY33" fmla="*/ 3175 h 381000"/>
              <a:gd name="connsiteX34" fmla="*/ 1250950 w 2022914"/>
              <a:gd name="connsiteY34" fmla="*/ 6350 h 381000"/>
              <a:gd name="connsiteX35" fmla="*/ 1228725 w 2022914"/>
              <a:gd name="connsiteY35" fmla="*/ 12700 h 381000"/>
              <a:gd name="connsiteX36" fmla="*/ 1203325 w 2022914"/>
              <a:gd name="connsiteY36" fmla="*/ 15875 h 381000"/>
              <a:gd name="connsiteX37" fmla="*/ 1063625 w 2022914"/>
              <a:gd name="connsiteY37" fmla="*/ 12700 h 381000"/>
              <a:gd name="connsiteX38" fmla="*/ 1044575 w 2022914"/>
              <a:gd name="connsiteY38" fmla="*/ 9525 h 381000"/>
              <a:gd name="connsiteX39" fmla="*/ 1019175 w 2022914"/>
              <a:gd name="connsiteY39" fmla="*/ 6350 h 381000"/>
              <a:gd name="connsiteX40" fmla="*/ 952500 w 2022914"/>
              <a:gd name="connsiteY40" fmla="*/ 0 h 381000"/>
              <a:gd name="connsiteX41" fmla="*/ 873125 w 2022914"/>
              <a:gd name="connsiteY41" fmla="*/ 3175 h 381000"/>
              <a:gd name="connsiteX42" fmla="*/ 841375 w 2022914"/>
              <a:gd name="connsiteY42" fmla="*/ 6350 h 381000"/>
              <a:gd name="connsiteX43" fmla="*/ 593725 w 2022914"/>
              <a:gd name="connsiteY43" fmla="*/ 0 h 381000"/>
              <a:gd name="connsiteX44" fmla="*/ 444500 w 2022914"/>
              <a:gd name="connsiteY44" fmla="*/ 3175 h 381000"/>
              <a:gd name="connsiteX45" fmla="*/ 406400 w 2022914"/>
              <a:gd name="connsiteY45" fmla="*/ 9525 h 381000"/>
              <a:gd name="connsiteX46" fmla="*/ 377825 w 2022914"/>
              <a:gd name="connsiteY46" fmla="*/ 12700 h 381000"/>
              <a:gd name="connsiteX47" fmla="*/ 355600 w 2022914"/>
              <a:gd name="connsiteY47" fmla="*/ 19050 h 381000"/>
              <a:gd name="connsiteX48" fmla="*/ 346075 w 2022914"/>
              <a:gd name="connsiteY48" fmla="*/ 25400 h 381000"/>
              <a:gd name="connsiteX49" fmla="*/ 333375 w 2022914"/>
              <a:gd name="connsiteY49" fmla="*/ 28575 h 381000"/>
              <a:gd name="connsiteX50" fmla="*/ 320675 w 2022914"/>
              <a:gd name="connsiteY50" fmla="*/ 34925 h 381000"/>
              <a:gd name="connsiteX51" fmla="*/ 301625 w 2022914"/>
              <a:gd name="connsiteY51" fmla="*/ 41275 h 381000"/>
              <a:gd name="connsiteX52" fmla="*/ 292100 w 2022914"/>
              <a:gd name="connsiteY52" fmla="*/ 44450 h 381000"/>
              <a:gd name="connsiteX53" fmla="*/ 282575 w 2022914"/>
              <a:gd name="connsiteY53" fmla="*/ 50800 h 381000"/>
              <a:gd name="connsiteX54" fmla="*/ 257175 w 2022914"/>
              <a:gd name="connsiteY54" fmla="*/ 57150 h 381000"/>
              <a:gd name="connsiteX55" fmla="*/ 228600 w 2022914"/>
              <a:gd name="connsiteY55" fmla="*/ 69850 h 381000"/>
              <a:gd name="connsiteX56" fmla="*/ 206375 w 2022914"/>
              <a:gd name="connsiteY56" fmla="*/ 98425 h 381000"/>
              <a:gd name="connsiteX57" fmla="*/ 196850 w 2022914"/>
              <a:gd name="connsiteY57" fmla="*/ 107950 h 381000"/>
              <a:gd name="connsiteX58" fmla="*/ 158750 w 2022914"/>
              <a:gd name="connsiteY58" fmla="*/ 120650 h 381000"/>
              <a:gd name="connsiteX59" fmla="*/ 149225 w 2022914"/>
              <a:gd name="connsiteY59" fmla="*/ 123825 h 381000"/>
              <a:gd name="connsiteX60" fmla="*/ 139700 w 2022914"/>
              <a:gd name="connsiteY60" fmla="*/ 130175 h 381000"/>
              <a:gd name="connsiteX61" fmla="*/ 133350 w 2022914"/>
              <a:gd name="connsiteY61" fmla="*/ 139700 h 381000"/>
              <a:gd name="connsiteX62" fmla="*/ 123825 w 2022914"/>
              <a:gd name="connsiteY62" fmla="*/ 146050 h 381000"/>
              <a:gd name="connsiteX63" fmla="*/ 111125 w 2022914"/>
              <a:gd name="connsiteY63" fmla="*/ 165100 h 381000"/>
              <a:gd name="connsiteX64" fmla="*/ 92075 w 2022914"/>
              <a:gd name="connsiteY64" fmla="*/ 177800 h 381000"/>
              <a:gd name="connsiteX65" fmla="*/ 79375 w 2022914"/>
              <a:gd name="connsiteY65" fmla="*/ 184150 h 381000"/>
              <a:gd name="connsiteX66" fmla="*/ 69850 w 2022914"/>
              <a:gd name="connsiteY66" fmla="*/ 193675 h 381000"/>
              <a:gd name="connsiteX67" fmla="*/ 60325 w 2022914"/>
              <a:gd name="connsiteY67" fmla="*/ 200025 h 381000"/>
              <a:gd name="connsiteX68" fmla="*/ 50800 w 2022914"/>
              <a:gd name="connsiteY68" fmla="*/ 222250 h 381000"/>
              <a:gd name="connsiteX69" fmla="*/ 47625 w 2022914"/>
              <a:gd name="connsiteY69" fmla="*/ 231775 h 381000"/>
              <a:gd name="connsiteX70" fmla="*/ 41275 w 2022914"/>
              <a:gd name="connsiteY70" fmla="*/ 241300 h 381000"/>
              <a:gd name="connsiteX71" fmla="*/ 34925 w 2022914"/>
              <a:gd name="connsiteY71" fmla="*/ 260350 h 381000"/>
              <a:gd name="connsiteX72" fmla="*/ 31750 w 2022914"/>
              <a:gd name="connsiteY72" fmla="*/ 269875 h 381000"/>
              <a:gd name="connsiteX73" fmla="*/ 25400 w 2022914"/>
              <a:gd name="connsiteY73" fmla="*/ 295275 h 381000"/>
              <a:gd name="connsiteX74" fmla="*/ 22225 w 2022914"/>
              <a:gd name="connsiteY74" fmla="*/ 323850 h 381000"/>
              <a:gd name="connsiteX75" fmla="*/ 15875 w 2022914"/>
              <a:gd name="connsiteY75" fmla="*/ 342900 h 381000"/>
              <a:gd name="connsiteX76" fmla="*/ 0 w 2022914"/>
              <a:gd name="connsiteY76" fmla="*/ 381000 h 381000"/>
              <a:gd name="connsiteX0" fmla="*/ 0 w 2022914"/>
              <a:gd name="connsiteY0" fmla="*/ 381000 h 381000"/>
              <a:gd name="connsiteX1" fmla="*/ 2022914 w 2022914"/>
              <a:gd name="connsiteY1" fmla="*/ 381000 h 381000"/>
              <a:gd name="connsiteX2" fmla="*/ 1997704 w 2022914"/>
              <a:gd name="connsiteY2" fmla="*/ 336627 h 381000"/>
              <a:gd name="connsiteX3" fmla="*/ 1971675 w 2022914"/>
              <a:gd name="connsiteY3" fmla="*/ 304800 h 381000"/>
              <a:gd name="connsiteX4" fmla="*/ 1933575 w 2022914"/>
              <a:gd name="connsiteY4" fmla="*/ 260350 h 381000"/>
              <a:gd name="connsiteX5" fmla="*/ 1917700 w 2022914"/>
              <a:gd name="connsiteY5" fmla="*/ 241300 h 381000"/>
              <a:gd name="connsiteX6" fmla="*/ 1892300 w 2022914"/>
              <a:gd name="connsiteY6" fmla="*/ 219075 h 381000"/>
              <a:gd name="connsiteX7" fmla="*/ 1882775 w 2022914"/>
              <a:gd name="connsiteY7" fmla="*/ 212725 h 381000"/>
              <a:gd name="connsiteX8" fmla="*/ 1870075 w 2022914"/>
              <a:gd name="connsiteY8" fmla="*/ 206375 h 381000"/>
              <a:gd name="connsiteX9" fmla="*/ 1847850 w 2022914"/>
              <a:gd name="connsiteY9" fmla="*/ 193675 h 381000"/>
              <a:gd name="connsiteX10" fmla="*/ 1838325 w 2022914"/>
              <a:gd name="connsiteY10" fmla="*/ 187325 h 381000"/>
              <a:gd name="connsiteX11" fmla="*/ 1828800 w 2022914"/>
              <a:gd name="connsiteY11" fmla="*/ 184150 h 381000"/>
              <a:gd name="connsiteX12" fmla="*/ 1822450 w 2022914"/>
              <a:gd name="connsiteY12" fmla="*/ 174625 h 381000"/>
              <a:gd name="connsiteX13" fmla="*/ 1800225 w 2022914"/>
              <a:gd name="connsiteY13" fmla="*/ 158750 h 381000"/>
              <a:gd name="connsiteX14" fmla="*/ 1790700 w 2022914"/>
              <a:gd name="connsiteY14" fmla="*/ 149225 h 381000"/>
              <a:gd name="connsiteX15" fmla="*/ 1771650 w 2022914"/>
              <a:gd name="connsiteY15" fmla="*/ 136525 h 381000"/>
              <a:gd name="connsiteX16" fmla="*/ 1752600 w 2022914"/>
              <a:gd name="connsiteY16" fmla="*/ 120650 h 381000"/>
              <a:gd name="connsiteX17" fmla="*/ 1743075 w 2022914"/>
              <a:gd name="connsiteY17" fmla="*/ 117475 h 381000"/>
              <a:gd name="connsiteX18" fmla="*/ 1733550 w 2022914"/>
              <a:gd name="connsiteY18" fmla="*/ 111125 h 381000"/>
              <a:gd name="connsiteX19" fmla="*/ 1720850 w 2022914"/>
              <a:gd name="connsiteY19" fmla="*/ 104775 h 381000"/>
              <a:gd name="connsiteX20" fmla="*/ 1701800 w 2022914"/>
              <a:gd name="connsiteY20" fmla="*/ 92075 h 381000"/>
              <a:gd name="connsiteX21" fmla="*/ 1673225 w 2022914"/>
              <a:gd name="connsiteY21" fmla="*/ 88900 h 381000"/>
              <a:gd name="connsiteX22" fmla="*/ 1654175 w 2022914"/>
              <a:gd name="connsiteY22" fmla="*/ 82550 h 381000"/>
              <a:gd name="connsiteX23" fmla="*/ 1628775 w 2022914"/>
              <a:gd name="connsiteY23" fmla="*/ 73025 h 381000"/>
              <a:gd name="connsiteX24" fmla="*/ 1609725 w 2022914"/>
              <a:gd name="connsiteY24" fmla="*/ 60325 h 381000"/>
              <a:gd name="connsiteX25" fmla="*/ 1600200 w 2022914"/>
              <a:gd name="connsiteY25" fmla="*/ 53975 h 381000"/>
              <a:gd name="connsiteX26" fmla="*/ 1587500 w 2022914"/>
              <a:gd name="connsiteY26" fmla="*/ 50800 h 381000"/>
              <a:gd name="connsiteX27" fmla="*/ 1577975 w 2022914"/>
              <a:gd name="connsiteY27" fmla="*/ 41275 h 381000"/>
              <a:gd name="connsiteX28" fmla="*/ 1555750 w 2022914"/>
              <a:gd name="connsiteY28" fmla="*/ 34925 h 381000"/>
              <a:gd name="connsiteX29" fmla="*/ 1546225 w 2022914"/>
              <a:gd name="connsiteY29" fmla="*/ 28575 h 381000"/>
              <a:gd name="connsiteX30" fmla="*/ 1514475 w 2022914"/>
              <a:gd name="connsiteY30" fmla="*/ 19050 h 381000"/>
              <a:gd name="connsiteX31" fmla="*/ 1454150 w 2022914"/>
              <a:gd name="connsiteY31" fmla="*/ 3175 h 381000"/>
              <a:gd name="connsiteX32" fmla="*/ 1276350 w 2022914"/>
              <a:gd name="connsiteY32" fmla="*/ 3175 h 381000"/>
              <a:gd name="connsiteX33" fmla="*/ 1250950 w 2022914"/>
              <a:gd name="connsiteY33" fmla="*/ 6350 h 381000"/>
              <a:gd name="connsiteX34" fmla="*/ 1228725 w 2022914"/>
              <a:gd name="connsiteY34" fmla="*/ 12700 h 381000"/>
              <a:gd name="connsiteX35" fmla="*/ 1203325 w 2022914"/>
              <a:gd name="connsiteY35" fmla="*/ 15875 h 381000"/>
              <a:gd name="connsiteX36" fmla="*/ 1063625 w 2022914"/>
              <a:gd name="connsiteY36" fmla="*/ 12700 h 381000"/>
              <a:gd name="connsiteX37" fmla="*/ 1044575 w 2022914"/>
              <a:gd name="connsiteY37" fmla="*/ 9525 h 381000"/>
              <a:gd name="connsiteX38" fmla="*/ 1019175 w 2022914"/>
              <a:gd name="connsiteY38" fmla="*/ 6350 h 381000"/>
              <a:gd name="connsiteX39" fmla="*/ 952500 w 2022914"/>
              <a:gd name="connsiteY39" fmla="*/ 0 h 381000"/>
              <a:gd name="connsiteX40" fmla="*/ 873125 w 2022914"/>
              <a:gd name="connsiteY40" fmla="*/ 3175 h 381000"/>
              <a:gd name="connsiteX41" fmla="*/ 841375 w 2022914"/>
              <a:gd name="connsiteY41" fmla="*/ 6350 h 381000"/>
              <a:gd name="connsiteX42" fmla="*/ 593725 w 2022914"/>
              <a:gd name="connsiteY42" fmla="*/ 0 h 381000"/>
              <a:gd name="connsiteX43" fmla="*/ 444500 w 2022914"/>
              <a:gd name="connsiteY43" fmla="*/ 3175 h 381000"/>
              <a:gd name="connsiteX44" fmla="*/ 406400 w 2022914"/>
              <a:gd name="connsiteY44" fmla="*/ 9525 h 381000"/>
              <a:gd name="connsiteX45" fmla="*/ 377825 w 2022914"/>
              <a:gd name="connsiteY45" fmla="*/ 12700 h 381000"/>
              <a:gd name="connsiteX46" fmla="*/ 355600 w 2022914"/>
              <a:gd name="connsiteY46" fmla="*/ 19050 h 381000"/>
              <a:gd name="connsiteX47" fmla="*/ 346075 w 2022914"/>
              <a:gd name="connsiteY47" fmla="*/ 25400 h 381000"/>
              <a:gd name="connsiteX48" fmla="*/ 333375 w 2022914"/>
              <a:gd name="connsiteY48" fmla="*/ 28575 h 381000"/>
              <a:gd name="connsiteX49" fmla="*/ 320675 w 2022914"/>
              <a:gd name="connsiteY49" fmla="*/ 34925 h 381000"/>
              <a:gd name="connsiteX50" fmla="*/ 301625 w 2022914"/>
              <a:gd name="connsiteY50" fmla="*/ 41275 h 381000"/>
              <a:gd name="connsiteX51" fmla="*/ 292100 w 2022914"/>
              <a:gd name="connsiteY51" fmla="*/ 44450 h 381000"/>
              <a:gd name="connsiteX52" fmla="*/ 282575 w 2022914"/>
              <a:gd name="connsiteY52" fmla="*/ 50800 h 381000"/>
              <a:gd name="connsiteX53" fmla="*/ 257175 w 2022914"/>
              <a:gd name="connsiteY53" fmla="*/ 57150 h 381000"/>
              <a:gd name="connsiteX54" fmla="*/ 228600 w 2022914"/>
              <a:gd name="connsiteY54" fmla="*/ 69850 h 381000"/>
              <a:gd name="connsiteX55" fmla="*/ 206375 w 2022914"/>
              <a:gd name="connsiteY55" fmla="*/ 98425 h 381000"/>
              <a:gd name="connsiteX56" fmla="*/ 196850 w 2022914"/>
              <a:gd name="connsiteY56" fmla="*/ 107950 h 381000"/>
              <a:gd name="connsiteX57" fmla="*/ 158750 w 2022914"/>
              <a:gd name="connsiteY57" fmla="*/ 120650 h 381000"/>
              <a:gd name="connsiteX58" fmla="*/ 149225 w 2022914"/>
              <a:gd name="connsiteY58" fmla="*/ 123825 h 381000"/>
              <a:gd name="connsiteX59" fmla="*/ 139700 w 2022914"/>
              <a:gd name="connsiteY59" fmla="*/ 130175 h 381000"/>
              <a:gd name="connsiteX60" fmla="*/ 133350 w 2022914"/>
              <a:gd name="connsiteY60" fmla="*/ 139700 h 381000"/>
              <a:gd name="connsiteX61" fmla="*/ 123825 w 2022914"/>
              <a:gd name="connsiteY61" fmla="*/ 146050 h 381000"/>
              <a:gd name="connsiteX62" fmla="*/ 111125 w 2022914"/>
              <a:gd name="connsiteY62" fmla="*/ 165100 h 381000"/>
              <a:gd name="connsiteX63" fmla="*/ 92075 w 2022914"/>
              <a:gd name="connsiteY63" fmla="*/ 177800 h 381000"/>
              <a:gd name="connsiteX64" fmla="*/ 79375 w 2022914"/>
              <a:gd name="connsiteY64" fmla="*/ 184150 h 381000"/>
              <a:gd name="connsiteX65" fmla="*/ 69850 w 2022914"/>
              <a:gd name="connsiteY65" fmla="*/ 193675 h 381000"/>
              <a:gd name="connsiteX66" fmla="*/ 60325 w 2022914"/>
              <a:gd name="connsiteY66" fmla="*/ 200025 h 381000"/>
              <a:gd name="connsiteX67" fmla="*/ 50800 w 2022914"/>
              <a:gd name="connsiteY67" fmla="*/ 222250 h 381000"/>
              <a:gd name="connsiteX68" fmla="*/ 47625 w 2022914"/>
              <a:gd name="connsiteY68" fmla="*/ 231775 h 381000"/>
              <a:gd name="connsiteX69" fmla="*/ 41275 w 2022914"/>
              <a:gd name="connsiteY69" fmla="*/ 241300 h 381000"/>
              <a:gd name="connsiteX70" fmla="*/ 34925 w 2022914"/>
              <a:gd name="connsiteY70" fmla="*/ 260350 h 381000"/>
              <a:gd name="connsiteX71" fmla="*/ 31750 w 2022914"/>
              <a:gd name="connsiteY71" fmla="*/ 269875 h 381000"/>
              <a:gd name="connsiteX72" fmla="*/ 25400 w 2022914"/>
              <a:gd name="connsiteY72" fmla="*/ 295275 h 381000"/>
              <a:gd name="connsiteX73" fmla="*/ 22225 w 2022914"/>
              <a:gd name="connsiteY73" fmla="*/ 323850 h 381000"/>
              <a:gd name="connsiteX74" fmla="*/ 15875 w 2022914"/>
              <a:gd name="connsiteY74" fmla="*/ 342900 h 381000"/>
              <a:gd name="connsiteX75" fmla="*/ 0 w 2022914"/>
              <a:gd name="connsiteY75" fmla="*/ 381000 h 381000"/>
              <a:gd name="connsiteX0" fmla="*/ 0 w 2022914"/>
              <a:gd name="connsiteY0" fmla="*/ 381000 h 381000"/>
              <a:gd name="connsiteX1" fmla="*/ 2022914 w 2022914"/>
              <a:gd name="connsiteY1" fmla="*/ 381000 h 381000"/>
              <a:gd name="connsiteX2" fmla="*/ 1997704 w 2022914"/>
              <a:gd name="connsiteY2" fmla="*/ 336627 h 381000"/>
              <a:gd name="connsiteX3" fmla="*/ 1971675 w 2022914"/>
              <a:gd name="connsiteY3" fmla="*/ 304800 h 381000"/>
              <a:gd name="connsiteX4" fmla="*/ 1933575 w 2022914"/>
              <a:gd name="connsiteY4" fmla="*/ 260350 h 381000"/>
              <a:gd name="connsiteX5" fmla="*/ 1917700 w 2022914"/>
              <a:gd name="connsiteY5" fmla="*/ 241300 h 381000"/>
              <a:gd name="connsiteX6" fmla="*/ 1892300 w 2022914"/>
              <a:gd name="connsiteY6" fmla="*/ 219075 h 381000"/>
              <a:gd name="connsiteX7" fmla="*/ 1882775 w 2022914"/>
              <a:gd name="connsiteY7" fmla="*/ 212725 h 381000"/>
              <a:gd name="connsiteX8" fmla="*/ 1870075 w 2022914"/>
              <a:gd name="connsiteY8" fmla="*/ 206375 h 381000"/>
              <a:gd name="connsiteX9" fmla="*/ 1847850 w 2022914"/>
              <a:gd name="connsiteY9" fmla="*/ 193675 h 381000"/>
              <a:gd name="connsiteX10" fmla="*/ 1838325 w 2022914"/>
              <a:gd name="connsiteY10" fmla="*/ 187325 h 381000"/>
              <a:gd name="connsiteX11" fmla="*/ 1828800 w 2022914"/>
              <a:gd name="connsiteY11" fmla="*/ 184150 h 381000"/>
              <a:gd name="connsiteX12" fmla="*/ 1822450 w 2022914"/>
              <a:gd name="connsiteY12" fmla="*/ 174625 h 381000"/>
              <a:gd name="connsiteX13" fmla="*/ 1800225 w 2022914"/>
              <a:gd name="connsiteY13" fmla="*/ 158750 h 381000"/>
              <a:gd name="connsiteX14" fmla="*/ 1790700 w 2022914"/>
              <a:gd name="connsiteY14" fmla="*/ 149225 h 381000"/>
              <a:gd name="connsiteX15" fmla="*/ 1771650 w 2022914"/>
              <a:gd name="connsiteY15" fmla="*/ 136525 h 381000"/>
              <a:gd name="connsiteX16" fmla="*/ 1752600 w 2022914"/>
              <a:gd name="connsiteY16" fmla="*/ 120650 h 381000"/>
              <a:gd name="connsiteX17" fmla="*/ 1743075 w 2022914"/>
              <a:gd name="connsiteY17" fmla="*/ 117475 h 381000"/>
              <a:gd name="connsiteX18" fmla="*/ 1733550 w 2022914"/>
              <a:gd name="connsiteY18" fmla="*/ 111125 h 381000"/>
              <a:gd name="connsiteX19" fmla="*/ 1720850 w 2022914"/>
              <a:gd name="connsiteY19" fmla="*/ 104775 h 381000"/>
              <a:gd name="connsiteX20" fmla="*/ 1701800 w 2022914"/>
              <a:gd name="connsiteY20" fmla="*/ 92075 h 381000"/>
              <a:gd name="connsiteX21" fmla="*/ 1673225 w 2022914"/>
              <a:gd name="connsiteY21" fmla="*/ 88900 h 381000"/>
              <a:gd name="connsiteX22" fmla="*/ 1654175 w 2022914"/>
              <a:gd name="connsiteY22" fmla="*/ 82550 h 381000"/>
              <a:gd name="connsiteX23" fmla="*/ 1628775 w 2022914"/>
              <a:gd name="connsiteY23" fmla="*/ 73025 h 381000"/>
              <a:gd name="connsiteX24" fmla="*/ 1609725 w 2022914"/>
              <a:gd name="connsiteY24" fmla="*/ 60325 h 381000"/>
              <a:gd name="connsiteX25" fmla="*/ 1600200 w 2022914"/>
              <a:gd name="connsiteY25" fmla="*/ 53975 h 381000"/>
              <a:gd name="connsiteX26" fmla="*/ 1587500 w 2022914"/>
              <a:gd name="connsiteY26" fmla="*/ 50800 h 381000"/>
              <a:gd name="connsiteX27" fmla="*/ 1577975 w 2022914"/>
              <a:gd name="connsiteY27" fmla="*/ 41275 h 381000"/>
              <a:gd name="connsiteX28" fmla="*/ 1555750 w 2022914"/>
              <a:gd name="connsiteY28" fmla="*/ 34925 h 381000"/>
              <a:gd name="connsiteX29" fmla="*/ 1514475 w 2022914"/>
              <a:gd name="connsiteY29" fmla="*/ 19050 h 381000"/>
              <a:gd name="connsiteX30" fmla="*/ 1454150 w 2022914"/>
              <a:gd name="connsiteY30" fmla="*/ 3175 h 381000"/>
              <a:gd name="connsiteX31" fmla="*/ 1276350 w 2022914"/>
              <a:gd name="connsiteY31" fmla="*/ 3175 h 381000"/>
              <a:gd name="connsiteX32" fmla="*/ 1250950 w 2022914"/>
              <a:gd name="connsiteY32" fmla="*/ 6350 h 381000"/>
              <a:gd name="connsiteX33" fmla="*/ 1228725 w 2022914"/>
              <a:gd name="connsiteY33" fmla="*/ 12700 h 381000"/>
              <a:gd name="connsiteX34" fmla="*/ 1203325 w 2022914"/>
              <a:gd name="connsiteY34" fmla="*/ 15875 h 381000"/>
              <a:gd name="connsiteX35" fmla="*/ 1063625 w 2022914"/>
              <a:gd name="connsiteY35" fmla="*/ 12700 h 381000"/>
              <a:gd name="connsiteX36" fmla="*/ 1044575 w 2022914"/>
              <a:gd name="connsiteY36" fmla="*/ 9525 h 381000"/>
              <a:gd name="connsiteX37" fmla="*/ 1019175 w 2022914"/>
              <a:gd name="connsiteY37" fmla="*/ 6350 h 381000"/>
              <a:gd name="connsiteX38" fmla="*/ 952500 w 2022914"/>
              <a:gd name="connsiteY38" fmla="*/ 0 h 381000"/>
              <a:gd name="connsiteX39" fmla="*/ 873125 w 2022914"/>
              <a:gd name="connsiteY39" fmla="*/ 3175 h 381000"/>
              <a:gd name="connsiteX40" fmla="*/ 841375 w 2022914"/>
              <a:gd name="connsiteY40" fmla="*/ 6350 h 381000"/>
              <a:gd name="connsiteX41" fmla="*/ 593725 w 2022914"/>
              <a:gd name="connsiteY41" fmla="*/ 0 h 381000"/>
              <a:gd name="connsiteX42" fmla="*/ 444500 w 2022914"/>
              <a:gd name="connsiteY42" fmla="*/ 3175 h 381000"/>
              <a:gd name="connsiteX43" fmla="*/ 406400 w 2022914"/>
              <a:gd name="connsiteY43" fmla="*/ 9525 h 381000"/>
              <a:gd name="connsiteX44" fmla="*/ 377825 w 2022914"/>
              <a:gd name="connsiteY44" fmla="*/ 12700 h 381000"/>
              <a:gd name="connsiteX45" fmla="*/ 355600 w 2022914"/>
              <a:gd name="connsiteY45" fmla="*/ 19050 h 381000"/>
              <a:gd name="connsiteX46" fmla="*/ 346075 w 2022914"/>
              <a:gd name="connsiteY46" fmla="*/ 25400 h 381000"/>
              <a:gd name="connsiteX47" fmla="*/ 333375 w 2022914"/>
              <a:gd name="connsiteY47" fmla="*/ 28575 h 381000"/>
              <a:gd name="connsiteX48" fmla="*/ 320675 w 2022914"/>
              <a:gd name="connsiteY48" fmla="*/ 34925 h 381000"/>
              <a:gd name="connsiteX49" fmla="*/ 301625 w 2022914"/>
              <a:gd name="connsiteY49" fmla="*/ 41275 h 381000"/>
              <a:gd name="connsiteX50" fmla="*/ 292100 w 2022914"/>
              <a:gd name="connsiteY50" fmla="*/ 44450 h 381000"/>
              <a:gd name="connsiteX51" fmla="*/ 282575 w 2022914"/>
              <a:gd name="connsiteY51" fmla="*/ 50800 h 381000"/>
              <a:gd name="connsiteX52" fmla="*/ 257175 w 2022914"/>
              <a:gd name="connsiteY52" fmla="*/ 57150 h 381000"/>
              <a:gd name="connsiteX53" fmla="*/ 228600 w 2022914"/>
              <a:gd name="connsiteY53" fmla="*/ 69850 h 381000"/>
              <a:gd name="connsiteX54" fmla="*/ 206375 w 2022914"/>
              <a:gd name="connsiteY54" fmla="*/ 98425 h 381000"/>
              <a:gd name="connsiteX55" fmla="*/ 196850 w 2022914"/>
              <a:gd name="connsiteY55" fmla="*/ 107950 h 381000"/>
              <a:gd name="connsiteX56" fmla="*/ 158750 w 2022914"/>
              <a:gd name="connsiteY56" fmla="*/ 120650 h 381000"/>
              <a:gd name="connsiteX57" fmla="*/ 149225 w 2022914"/>
              <a:gd name="connsiteY57" fmla="*/ 123825 h 381000"/>
              <a:gd name="connsiteX58" fmla="*/ 139700 w 2022914"/>
              <a:gd name="connsiteY58" fmla="*/ 130175 h 381000"/>
              <a:gd name="connsiteX59" fmla="*/ 133350 w 2022914"/>
              <a:gd name="connsiteY59" fmla="*/ 139700 h 381000"/>
              <a:gd name="connsiteX60" fmla="*/ 123825 w 2022914"/>
              <a:gd name="connsiteY60" fmla="*/ 146050 h 381000"/>
              <a:gd name="connsiteX61" fmla="*/ 111125 w 2022914"/>
              <a:gd name="connsiteY61" fmla="*/ 165100 h 381000"/>
              <a:gd name="connsiteX62" fmla="*/ 92075 w 2022914"/>
              <a:gd name="connsiteY62" fmla="*/ 177800 h 381000"/>
              <a:gd name="connsiteX63" fmla="*/ 79375 w 2022914"/>
              <a:gd name="connsiteY63" fmla="*/ 184150 h 381000"/>
              <a:gd name="connsiteX64" fmla="*/ 69850 w 2022914"/>
              <a:gd name="connsiteY64" fmla="*/ 193675 h 381000"/>
              <a:gd name="connsiteX65" fmla="*/ 60325 w 2022914"/>
              <a:gd name="connsiteY65" fmla="*/ 200025 h 381000"/>
              <a:gd name="connsiteX66" fmla="*/ 50800 w 2022914"/>
              <a:gd name="connsiteY66" fmla="*/ 222250 h 381000"/>
              <a:gd name="connsiteX67" fmla="*/ 47625 w 2022914"/>
              <a:gd name="connsiteY67" fmla="*/ 231775 h 381000"/>
              <a:gd name="connsiteX68" fmla="*/ 41275 w 2022914"/>
              <a:gd name="connsiteY68" fmla="*/ 241300 h 381000"/>
              <a:gd name="connsiteX69" fmla="*/ 34925 w 2022914"/>
              <a:gd name="connsiteY69" fmla="*/ 260350 h 381000"/>
              <a:gd name="connsiteX70" fmla="*/ 31750 w 2022914"/>
              <a:gd name="connsiteY70" fmla="*/ 269875 h 381000"/>
              <a:gd name="connsiteX71" fmla="*/ 25400 w 2022914"/>
              <a:gd name="connsiteY71" fmla="*/ 295275 h 381000"/>
              <a:gd name="connsiteX72" fmla="*/ 22225 w 2022914"/>
              <a:gd name="connsiteY72" fmla="*/ 323850 h 381000"/>
              <a:gd name="connsiteX73" fmla="*/ 15875 w 2022914"/>
              <a:gd name="connsiteY73" fmla="*/ 342900 h 381000"/>
              <a:gd name="connsiteX74" fmla="*/ 0 w 2022914"/>
              <a:gd name="connsiteY74" fmla="*/ 381000 h 381000"/>
              <a:gd name="connsiteX0" fmla="*/ 0 w 2022914"/>
              <a:gd name="connsiteY0" fmla="*/ 381000 h 381000"/>
              <a:gd name="connsiteX1" fmla="*/ 2022914 w 2022914"/>
              <a:gd name="connsiteY1" fmla="*/ 381000 h 381000"/>
              <a:gd name="connsiteX2" fmla="*/ 1997704 w 2022914"/>
              <a:gd name="connsiteY2" fmla="*/ 336627 h 381000"/>
              <a:gd name="connsiteX3" fmla="*/ 1971675 w 2022914"/>
              <a:gd name="connsiteY3" fmla="*/ 304800 h 381000"/>
              <a:gd name="connsiteX4" fmla="*/ 1933575 w 2022914"/>
              <a:gd name="connsiteY4" fmla="*/ 260350 h 381000"/>
              <a:gd name="connsiteX5" fmla="*/ 1917700 w 2022914"/>
              <a:gd name="connsiteY5" fmla="*/ 241300 h 381000"/>
              <a:gd name="connsiteX6" fmla="*/ 1892300 w 2022914"/>
              <a:gd name="connsiteY6" fmla="*/ 219075 h 381000"/>
              <a:gd name="connsiteX7" fmla="*/ 1882775 w 2022914"/>
              <a:gd name="connsiteY7" fmla="*/ 212725 h 381000"/>
              <a:gd name="connsiteX8" fmla="*/ 1870075 w 2022914"/>
              <a:gd name="connsiteY8" fmla="*/ 206375 h 381000"/>
              <a:gd name="connsiteX9" fmla="*/ 1847850 w 2022914"/>
              <a:gd name="connsiteY9" fmla="*/ 193675 h 381000"/>
              <a:gd name="connsiteX10" fmla="*/ 1838325 w 2022914"/>
              <a:gd name="connsiteY10" fmla="*/ 187325 h 381000"/>
              <a:gd name="connsiteX11" fmla="*/ 1828800 w 2022914"/>
              <a:gd name="connsiteY11" fmla="*/ 184150 h 381000"/>
              <a:gd name="connsiteX12" fmla="*/ 1822450 w 2022914"/>
              <a:gd name="connsiteY12" fmla="*/ 174625 h 381000"/>
              <a:gd name="connsiteX13" fmla="*/ 1800225 w 2022914"/>
              <a:gd name="connsiteY13" fmla="*/ 158750 h 381000"/>
              <a:gd name="connsiteX14" fmla="*/ 1790700 w 2022914"/>
              <a:gd name="connsiteY14" fmla="*/ 149225 h 381000"/>
              <a:gd name="connsiteX15" fmla="*/ 1771650 w 2022914"/>
              <a:gd name="connsiteY15" fmla="*/ 136525 h 381000"/>
              <a:gd name="connsiteX16" fmla="*/ 1752600 w 2022914"/>
              <a:gd name="connsiteY16" fmla="*/ 120650 h 381000"/>
              <a:gd name="connsiteX17" fmla="*/ 1743075 w 2022914"/>
              <a:gd name="connsiteY17" fmla="*/ 117475 h 381000"/>
              <a:gd name="connsiteX18" fmla="*/ 1733550 w 2022914"/>
              <a:gd name="connsiteY18" fmla="*/ 111125 h 381000"/>
              <a:gd name="connsiteX19" fmla="*/ 1720850 w 2022914"/>
              <a:gd name="connsiteY19" fmla="*/ 104775 h 381000"/>
              <a:gd name="connsiteX20" fmla="*/ 1701800 w 2022914"/>
              <a:gd name="connsiteY20" fmla="*/ 92075 h 381000"/>
              <a:gd name="connsiteX21" fmla="*/ 1673225 w 2022914"/>
              <a:gd name="connsiteY21" fmla="*/ 88900 h 381000"/>
              <a:gd name="connsiteX22" fmla="*/ 1654175 w 2022914"/>
              <a:gd name="connsiteY22" fmla="*/ 82550 h 381000"/>
              <a:gd name="connsiteX23" fmla="*/ 1628775 w 2022914"/>
              <a:gd name="connsiteY23" fmla="*/ 73025 h 381000"/>
              <a:gd name="connsiteX24" fmla="*/ 1609725 w 2022914"/>
              <a:gd name="connsiteY24" fmla="*/ 60325 h 381000"/>
              <a:gd name="connsiteX25" fmla="*/ 1600200 w 2022914"/>
              <a:gd name="connsiteY25" fmla="*/ 53975 h 381000"/>
              <a:gd name="connsiteX26" fmla="*/ 1587500 w 2022914"/>
              <a:gd name="connsiteY26" fmla="*/ 50800 h 381000"/>
              <a:gd name="connsiteX27" fmla="*/ 1577975 w 2022914"/>
              <a:gd name="connsiteY27" fmla="*/ 41275 h 381000"/>
              <a:gd name="connsiteX28" fmla="*/ 1555750 w 2022914"/>
              <a:gd name="connsiteY28" fmla="*/ 34925 h 381000"/>
              <a:gd name="connsiteX29" fmla="*/ 1514475 w 2022914"/>
              <a:gd name="connsiteY29" fmla="*/ 19050 h 381000"/>
              <a:gd name="connsiteX30" fmla="*/ 1276350 w 2022914"/>
              <a:gd name="connsiteY30" fmla="*/ 3175 h 381000"/>
              <a:gd name="connsiteX31" fmla="*/ 1250950 w 2022914"/>
              <a:gd name="connsiteY31" fmla="*/ 6350 h 381000"/>
              <a:gd name="connsiteX32" fmla="*/ 1228725 w 2022914"/>
              <a:gd name="connsiteY32" fmla="*/ 12700 h 381000"/>
              <a:gd name="connsiteX33" fmla="*/ 1203325 w 2022914"/>
              <a:gd name="connsiteY33" fmla="*/ 15875 h 381000"/>
              <a:gd name="connsiteX34" fmla="*/ 1063625 w 2022914"/>
              <a:gd name="connsiteY34" fmla="*/ 12700 h 381000"/>
              <a:gd name="connsiteX35" fmla="*/ 1044575 w 2022914"/>
              <a:gd name="connsiteY35" fmla="*/ 9525 h 381000"/>
              <a:gd name="connsiteX36" fmla="*/ 1019175 w 2022914"/>
              <a:gd name="connsiteY36" fmla="*/ 6350 h 381000"/>
              <a:gd name="connsiteX37" fmla="*/ 952500 w 2022914"/>
              <a:gd name="connsiteY37" fmla="*/ 0 h 381000"/>
              <a:gd name="connsiteX38" fmla="*/ 873125 w 2022914"/>
              <a:gd name="connsiteY38" fmla="*/ 3175 h 381000"/>
              <a:gd name="connsiteX39" fmla="*/ 841375 w 2022914"/>
              <a:gd name="connsiteY39" fmla="*/ 6350 h 381000"/>
              <a:gd name="connsiteX40" fmla="*/ 593725 w 2022914"/>
              <a:gd name="connsiteY40" fmla="*/ 0 h 381000"/>
              <a:gd name="connsiteX41" fmla="*/ 444500 w 2022914"/>
              <a:gd name="connsiteY41" fmla="*/ 3175 h 381000"/>
              <a:gd name="connsiteX42" fmla="*/ 406400 w 2022914"/>
              <a:gd name="connsiteY42" fmla="*/ 9525 h 381000"/>
              <a:gd name="connsiteX43" fmla="*/ 377825 w 2022914"/>
              <a:gd name="connsiteY43" fmla="*/ 12700 h 381000"/>
              <a:gd name="connsiteX44" fmla="*/ 355600 w 2022914"/>
              <a:gd name="connsiteY44" fmla="*/ 19050 h 381000"/>
              <a:gd name="connsiteX45" fmla="*/ 346075 w 2022914"/>
              <a:gd name="connsiteY45" fmla="*/ 25400 h 381000"/>
              <a:gd name="connsiteX46" fmla="*/ 333375 w 2022914"/>
              <a:gd name="connsiteY46" fmla="*/ 28575 h 381000"/>
              <a:gd name="connsiteX47" fmla="*/ 320675 w 2022914"/>
              <a:gd name="connsiteY47" fmla="*/ 34925 h 381000"/>
              <a:gd name="connsiteX48" fmla="*/ 301625 w 2022914"/>
              <a:gd name="connsiteY48" fmla="*/ 41275 h 381000"/>
              <a:gd name="connsiteX49" fmla="*/ 292100 w 2022914"/>
              <a:gd name="connsiteY49" fmla="*/ 44450 h 381000"/>
              <a:gd name="connsiteX50" fmla="*/ 282575 w 2022914"/>
              <a:gd name="connsiteY50" fmla="*/ 50800 h 381000"/>
              <a:gd name="connsiteX51" fmla="*/ 257175 w 2022914"/>
              <a:gd name="connsiteY51" fmla="*/ 57150 h 381000"/>
              <a:gd name="connsiteX52" fmla="*/ 228600 w 2022914"/>
              <a:gd name="connsiteY52" fmla="*/ 69850 h 381000"/>
              <a:gd name="connsiteX53" fmla="*/ 206375 w 2022914"/>
              <a:gd name="connsiteY53" fmla="*/ 98425 h 381000"/>
              <a:gd name="connsiteX54" fmla="*/ 196850 w 2022914"/>
              <a:gd name="connsiteY54" fmla="*/ 107950 h 381000"/>
              <a:gd name="connsiteX55" fmla="*/ 158750 w 2022914"/>
              <a:gd name="connsiteY55" fmla="*/ 120650 h 381000"/>
              <a:gd name="connsiteX56" fmla="*/ 149225 w 2022914"/>
              <a:gd name="connsiteY56" fmla="*/ 123825 h 381000"/>
              <a:gd name="connsiteX57" fmla="*/ 139700 w 2022914"/>
              <a:gd name="connsiteY57" fmla="*/ 130175 h 381000"/>
              <a:gd name="connsiteX58" fmla="*/ 133350 w 2022914"/>
              <a:gd name="connsiteY58" fmla="*/ 139700 h 381000"/>
              <a:gd name="connsiteX59" fmla="*/ 123825 w 2022914"/>
              <a:gd name="connsiteY59" fmla="*/ 146050 h 381000"/>
              <a:gd name="connsiteX60" fmla="*/ 111125 w 2022914"/>
              <a:gd name="connsiteY60" fmla="*/ 165100 h 381000"/>
              <a:gd name="connsiteX61" fmla="*/ 92075 w 2022914"/>
              <a:gd name="connsiteY61" fmla="*/ 177800 h 381000"/>
              <a:gd name="connsiteX62" fmla="*/ 79375 w 2022914"/>
              <a:gd name="connsiteY62" fmla="*/ 184150 h 381000"/>
              <a:gd name="connsiteX63" fmla="*/ 69850 w 2022914"/>
              <a:gd name="connsiteY63" fmla="*/ 193675 h 381000"/>
              <a:gd name="connsiteX64" fmla="*/ 60325 w 2022914"/>
              <a:gd name="connsiteY64" fmla="*/ 200025 h 381000"/>
              <a:gd name="connsiteX65" fmla="*/ 50800 w 2022914"/>
              <a:gd name="connsiteY65" fmla="*/ 222250 h 381000"/>
              <a:gd name="connsiteX66" fmla="*/ 47625 w 2022914"/>
              <a:gd name="connsiteY66" fmla="*/ 231775 h 381000"/>
              <a:gd name="connsiteX67" fmla="*/ 41275 w 2022914"/>
              <a:gd name="connsiteY67" fmla="*/ 241300 h 381000"/>
              <a:gd name="connsiteX68" fmla="*/ 34925 w 2022914"/>
              <a:gd name="connsiteY68" fmla="*/ 260350 h 381000"/>
              <a:gd name="connsiteX69" fmla="*/ 31750 w 2022914"/>
              <a:gd name="connsiteY69" fmla="*/ 269875 h 381000"/>
              <a:gd name="connsiteX70" fmla="*/ 25400 w 2022914"/>
              <a:gd name="connsiteY70" fmla="*/ 295275 h 381000"/>
              <a:gd name="connsiteX71" fmla="*/ 22225 w 2022914"/>
              <a:gd name="connsiteY71" fmla="*/ 323850 h 381000"/>
              <a:gd name="connsiteX72" fmla="*/ 15875 w 2022914"/>
              <a:gd name="connsiteY72" fmla="*/ 342900 h 381000"/>
              <a:gd name="connsiteX73" fmla="*/ 0 w 2022914"/>
              <a:gd name="connsiteY73" fmla="*/ 381000 h 381000"/>
              <a:gd name="connsiteX0" fmla="*/ 0 w 2022914"/>
              <a:gd name="connsiteY0" fmla="*/ 381000 h 381000"/>
              <a:gd name="connsiteX1" fmla="*/ 2022914 w 2022914"/>
              <a:gd name="connsiteY1" fmla="*/ 381000 h 381000"/>
              <a:gd name="connsiteX2" fmla="*/ 1997704 w 2022914"/>
              <a:gd name="connsiteY2" fmla="*/ 336627 h 381000"/>
              <a:gd name="connsiteX3" fmla="*/ 1971675 w 2022914"/>
              <a:gd name="connsiteY3" fmla="*/ 304800 h 381000"/>
              <a:gd name="connsiteX4" fmla="*/ 1933575 w 2022914"/>
              <a:gd name="connsiteY4" fmla="*/ 260350 h 381000"/>
              <a:gd name="connsiteX5" fmla="*/ 1917700 w 2022914"/>
              <a:gd name="connsiteY5" fmla="*/ 241300 h 381000"/>
              <a:gd name="connsiteX6" fmla="*/ 1892300 w 2022914"/>
              <a:gd name="connsiteY6" fmla="*/ 219075 h 381000"/>
              <a:gd name="connsiteX7" fmla="*/ 1882775 w 2022914"/>
              <a:gd name="connsiteY7" fmla="*/ 212725 h 381000"/>
              <a:gd name="connsiteX8" fmla="*/ 1870075 w 2022914"/>
              <a:gd name="connsiteY8" fmla="*/ 206375 h 381000"/>
              <a:gd name="connsiteX9" fmla="*/ 1847850 w 2022914"/>
              <a:gd name="connsiteY9" fmla="*/ 193675 h 381000"/>
              <a:gd name="connsiteX10" fmla="*/ 1838325 w 2022914"/>
              <a:gd name="connsiteY10" fmla="*/ 187325 h 381000"/>
              <a:gd name="connsiteX11" fmla="*/ 1828800 w 2022914"/>
              <a:gd name="connsiteY11" fmla="*/ 184150 h 381000"/>
              <a:gd name="connsiteX12" fmla="*/ 1822450 w 2022914"/>
              <a:gd name="connsiteY12" fmla="*/ 174625 h 381000"/>
              <a:gd name="connsiteX13" fmla="*/ 1800225 w 2022914"/>
              <a:gd name="connsiteY13" fmla="*/ 158750 h 381000"/>
              <a:gd name="connsiteX14" fmla="*/ 1790700 w 2022914"/>
              <a:gd name="connsiteY14" fmla="*/ 149225 h 381000"/>
              <a:gd name="connsiteX15" fmla="*/ 1771650 w 2022914"/>
              <a:gd name="connsiteY15" fmla="*/ 136525 h 381000"/>
              <a:gd name="connsiteX16" fmla="*/ 1752600 w 2022914"/>
              <a:gd name="connsiteY16" fmla="*/ 120650 h 381000"/>
              <a:gd name="connsiteX17" fmla="*/ 1743075 w 2022914"/>
              <a:gd name="connsiteY17" fmla="*/ 117475 h 381000"/>
              <a:gd name="connsiteX18" fmla="*/ 1733550 w 2022914"/>
              <a:gd name="connsiteY18" fmla="*/ 111125 h 381000"/>
              <a:gd name="connsiteX19" fmla="*/ 1720850 w 2022914"/>
              <a:gd name="connsiteY19" fmla="*/ 104775 h 381000"/>
              <a:gd name="connsiteX20" fmla="*/ 1701800 w 2022914"/>
              <a:gd name="connsiteY20" fmla="*/ 92075 h 381000"/>
              <a:gd name="connsiteX21" fmla="*/ 1673225 w 2022914"/>
              <a:gd name="connsiteY21" fmla="*/ 88900 h 381000"/>
              <a:gd name="connsiteX22" fmla="*/ 1654175 w 2022914"/>
              <a:gd name="connsiteY22" fmla="*/ 82550 h 381000"/>
              <a:gd name="connsiteX23" fmla="*/ 1628775 w 2022914"/>
              <a:gd name="connsiteY23" fmla="*/ 73025 h 381000"/>
              <a:gd name="connsiteX24" fmla="*/ 1609725 w 2022914"/>
              <a:gd name="connsiteY24" fmla="*/ 60325 h 381000"/>
              <a:gd name="connsiteX25" fmla="*/ 1600200 w 2022914"/>
              <a:gd name="connsiteY25" fmla="*/ 53975 h 381000"/>
              <a:gd name="connsiteX26" fmla="*/ 1587500 w 2022914"/>
              <a:gd name="connsiteY26" fmla="*/ 50800 h 381000"/>
              <a:gd name="connsiteX27" fmla="*/ 1577975 w 2022914"/>
              <a:gd name="connsiteY27" fmla="*/ 41275 h 381000"/>
              <a:gd name="connsiteX28" fmla="*/ 1555750 w 2022914"/>
              <a:gd name="connsiteY28" fmla="*/ 34925 h 381000"/>
              <a:gd name="connsiteX29" fmla="*/ 1514475 w 2022914"/>
              <a:gd name="connsiteY29" fmla="*/ 19050 h 381000"/>
              <a:gd name="connsiteX30" fmla="*/ 1276350 w 2022914"/>
              <a:gd name="connsiteY30" fmla="*/ 3175 h 381000"/>
              <a:gd name="connsiteX31" fmla="*/ 1228725 w 2022914"/>
              <a:gd name="connsiteY31" fmla="*/ 12700 h 381000"/>
              <a:gd name="connsiteX32" fmla="*/ 1203325 w 2022914"/>
              <a:gd name="connsiteY32" fmla="*/ 15875 h 381000"/>
              <a:gd name="connsiteX33" fmla="*/ 1063625 w 2022914"/>
              <a:gd name="connsiteY33" fmla="*/ 12700 h 381000"/>
              <a:gd name="connsiteX34" fmla="*/ 1044575 w 2022914"/>
              <a:gd name="connsiteY34" fmla="*/ 9525 h 381000"/>
              <a:gd name="connsiteX35" fmla="*/ 1019175 w 2022914"/>
              <a:gd name="connsiteY35" fmla="*/ 6350 h 381000"/>
              <a:gd name="connsiteX36" fmla="*/ 952500 w 2022914"/>
              <a:gd name="connsiteY36" fmla="*/ 0 h 381000"/>
              <a:gd name="connsiteX37" fmla="*/ 873125 w 2022914"/>
              <a:gd name="connsiteY37" fmla="*/ 3175 h 381000"/>
              <a:gd name="connsiteX38" fmla="*/ 841375 w 2022914"/>
              <a:gd name="connsiteY38" fmla="*/ 6350 h 381000"/>
              <a:gd name="connsiteX39" fmla="*/ 593725 w 2022914"/>
              <a:gd name="connsiteY39" fmla="*/ 0 h 381000"/>
              <a:gd name="connsiteX40" fmla="*/ 444500 w 2022914"/>
              <a:gd name="connsiteY40" fmla="*/ 3175 h 381000"/>
              <a:gd name="connsiteX41" fmla="*/ 406400 w 2022914"/>
              <a:gd name="connsiteY41" fmla="*/ 9525 h 381000"/>
              <a:gd name="connsiteX42" fmla="*/ 377825 w 2022914"/>
              <a:gd name="connsiteY42" fmla="*/ 12700 h 381000"/>
              <a:gd name="connsiteX43" fmla="*/ 355600 w 2022914"/>
              <a:gd name="connsiteY43" fmla="*/ 19050 h 381000"/>
              <a:gd name="connsiteX44" fmla="*/ 346075 w 2022914"/>
              <a:gd name="connsiteY44" fmla="*/ 25400 h 381000"/>
              <a:gd name="connsiteX45" fmla="*/ 333375 w 2022914"/>
              <a:gd name="connsiteY45" fmla="*/ 28575 h 381000"/>
              <a:gd name="connsiteX46" fmla="*/ 320675 w 2022914"/>
              <a:gd name="connsiteY46" fmla="*/ 34925 h 381000"/>
              <a:gd name="connsiteX47" fmla="*/ 301625 w 2022914"/>
              <a:gd name="connsiteY47" fmla="*/ 41275 h 381000"/>
              <a:gd name="connsiteX48" fmla="*/ 292100 w 2022914"/>
              <a:gd name="connsiteY48" fmla="*/ 44450 h 381000"/>
              <a:gd name="connsiteX49" fmla="*/ 282575 w 2022914"/>
              <a:gd name="connsiteY49" fmla="*/ 50800 h 381000"/>
              <a:gd name="connsiteX50" fmla="*/ 257175 w 2022914"/>
              <a:gd name="connsiteY50" fmla="*/ 57150 h 381000"/>
              <a:gd name="connsiteX51" fmla="*/ 228600 w 2022914"/>
              <a:gd name="connsiteY51" fmla="*/ 69850 h 381000"/>
              <a:gd name="connsiteX52" fmla="*/ 206375 w 2022914"/>
              <a:gd name="connsiteY52" fmla="*/ 98425 h 381000"/>
              <a:gd name="connsiteX53" fmla="*/ 196850 w 2022914"/>
              <a:gd name="connsiteY53" fmla="*/ 107950 h 381000"/>
              <a:gd name="connsiteX54" fmla="*/ 158750 w 2022914"/>
              <a:gd name="connsiteY54" fmla="*/ 120650 h 381000"/>
              <a:gd name="connsiteX55" fmla="*/ 149225 w 2022914"/>
              <a:gd name="connsiteY55" fmla="*/ 123825 h 381000"/>
              <a:gd name="connsiteX56" fmla="*/ 139700 w 2022914"/>
              <a:gd name="connsiteY56" fmla="*/ 130175 h 381000"/>
              <a:gd name="connsiteX57" fmla="*/ 133350 w 2022914"/>
              <a:gd name="connsiteY57" fmla="*/ 139700 h 381000"/>
              <a:gd name="connsiteX58" fmla="*/ 123825 w 2022914"/>
              <a:gd name="connsiteY58" fmla="*/ 146050 h 381000"/>
              <a:gd name="connsiteX59" fmla="*/ 111125 w 2022914"/>
              <a:gd name="connsiteY59" fmla="*/ 165100 h 381000"/>
              <a:gd name="connsiteX60" fmla="*/ 92075 w 2022914"/>
              <a:gd name="connsiteY60" fmla="*/ 177800 h 381000"/>
              <a:gd name="connsiteX61" fmla="*/ 79375 w 2022914"/>
              <a:gd name="connsiteY61" fmla="*/ 184150 h 381000"/>
              <a:gd name="connsiteX62" fmla="*/ 69850 w 2022914"/>
              <a:gd name="connsiteY62" fmla="*/ 193675 h 381000"/>
              <a:gd name="connsiteX63" fmla="*/ 60325 w 2022914"/>
              <a:gd name="connsiteY63" fmla="*/ 200025 h 381000"/>
              <a:gd name="connsiteX64" fmla="*/ 50800 w 2022914"/>
              <a:gd name="connsiteY64" fmla="*/ 222250 h 381000"/>
              <a:gd name="connsiteX65" fmla="*/ 47625 w 2022914"/>
              <a:gd name="connsiteY65" fmla="*/ 231775 h 381000"/>
              <a:gd name="connsiteX66" fmla="*/ 41275 w 2022914"/>
              <a:gd name="connsiteY66" fmla="*/ 241300 h 381000"/>
              <a:gd name="connsiteX67" fmla="*/ 34925 w 2022914"/>
              <a:gd name="connsiteY67" fmla="*/ 260350 h 381000"/>
              <a:gd name="connsiteX68" fmla="*/ 31750 w 2022914"/>
              <a:gd name="connsiteY68" fmla="*/ 269875 h 381000"/>
              <a:gd name="connsiteX69" fmla="*/ 25400 w 2022914"/>
              <a:gd name="connsiteY69" fmla="*/ 295275 h 381000"/>
              <a:gd name="connsiteX70" fmla="*/ 22225 w 2022914"/>
              <a:gd name="connsiteY70" fmla="*/ 323850 h 381000"/>
              <a:gd name="connsiteX71" fmla="*/ 15875 w 2022914"/>
              <a:gd name="connsiteY71" fmla="*/ 342900 h 381000"/>
              <a:gd name="connsiteX72" fmla="*/ 0 w 2022914"/>
              <a:gd name="connsiteY72" fmla="*/ 381000 h 381000"/>
              <a:gd name="connsiteX0" fmla="*/ 0 w 2022914"/>
              <a:gd name="connsiteY0" fmla="*/ 381000 h 381000"/>
              <a:gd name="connsiteX1" fmla="*/ 2022914 w 2022914"/>
              <a:gd name="connsiteY1" fmla="*/ 381000 h 381000"/>
              <a:gd name="connsiteX2" fmla="*/ 1997704 w 2022914"/>
              <a:gd name="connsiteY2" fmla="*/ 336627 h 381000"/>
              <a:gd name="connsiteX3" fmla="*/ 1971675 w 2022914"/>
              <a:gd name="connsiteY3" fmla="*/ 304800 h 381000"/>
              <a:gd name="connsiteX4" fmla="*/ 1933575 w 2022914"/>
              <a:gd name="connsiteY4" fmla="*/ 260350 h 381000"/>
              <a:gd name="connsiteX5" fmla="*/ 1917700 w 2022914"/>
              <a:gd name="connsiteY5" fmla="*/ 241300 h 381000"/>
              <a:gd name="connsiteX6" fmla="*/ 1892300 w 2022914"/>
              <a:gd name="connsiteY6" fmla="*/ 219075 h 381000"/>
              <a:gd name="connsiteX7" fmla="*/ 1882775 w 2022914"/>
              <a:gd name="connsiteY7" fmla="*/ 212725 h 381000"/>
              <a:gd name="connsiteX8" fmla="*/ 1870075 w 2022914"/>
              <a:gd name="connsiteY8" fmla="*/ 206375 h 381000"/>
              <a:gd name="connsiteX9" fmla="*/ 1847850 w 2022914"/>
              <a:gd name="connsiteY9" fmla="*/ 193675 h 381000"/>
              <a:gd name="connsiteX10" fmla="*/ 1838325 w 2022914"/>
              <a:gd name="connsiteY10" fmla="*/ 187325 h 381000"/>
              <a:gd name="connsiteX11" fmla="*/ 1828800 w 2022914"/>
              <a:gd name="connsiteY11" fmla="*/ 184150 h 381000"/>
              <a:gd name="connsiteX12" fmla="*/ 1822450 w 2022914"/>
              <a:gd name="connsiteY12" fmla="*/ 174625 h 381000"/>
              <a:gd name="connsiteX13" fmla="*/ 1800225 w 2022914"/>
              <a:gd name="connsiteY13" fmla="*/ 158750 h 381000"/>
              <a:gd name="connsiteX14" fmla="*/ 1790700 w 2022914"/>
              <a:gd name="connsiteY14" fmla="*/ 149225 h 381000"/>
              <a:gd name="connsiteX15" fmla="*/ 1771650 w 2022914"/>
              <a:gd name="connsiteY15" fmla="*/ 136525 h 381000"/>
              <a:gd name="connsiteX16" fmla="*/ 1752600 w 2022914"/>
              <a:gd name="connsiteY16" fmla="*/ 120650 h 381000"/>
              <a:gd name="connsiteX17" fmla="*/ 1743075 w 2022914"/>
              <a:gd name="connsiteY17" fmla="*/ 117475 h 381000"/>
              <a:gd name="connsiteX18" fmla="*/ 1733550 w 2022914"/>
              <a:gd name="connsiteY18" fmla="*/ 111125 h 381000"/>
              <a:gd name="connsiteX19" fmla="*/ 1720850 w 2022914"/>
              <a:gd name="connsiteY19" fmla="*/ 104775 h 381000"/>
              <a:gd name="connsiteX20" fmla="*/ 1701800 w 2022914"/>
              <a:gd name="connsiteY20" fmla="*/ 92075 h 381000"/>
              <a:gd name="connsiteX21" fmla="*/ 1673225 w 2022914"/>
              <a:gd name="connsiteY21" fmla="*/ 88900 h 381000"/>
              <a:gd name="connsiteX22" fmla="*/ 1654175 w 2022914"/>
              <a:gd name="connsiteY22" fmla="*/ 82550 h 381000"/>
              <a:gd name="connsiteX23" fmla="*/ 1628775 w 2022914"/>
              <a:gd name="connsiteY23" fmla="*/ 73025 h 381000"/>
              <a:gd name="connsiteX24" fmla="*/ 1609725 w 2022914"/>
              <a:gd name="connsiteY24" fmla="*/ 60325 h 381000"/>
              <a:gd name="connsiteX25" fmla="*/ 1600200 w 2022914"/>
              <a:gd name="connsiteY25" fmla="*/ 53975 h 381000"/>
              <a:gd name="connsiteX26" fmla="*/ 1587500 w 2022914"/>
              <a:gd name="connsiteY26" fmla="*/ 50800 h 381000"/>
              <a:gd name="connsiteX27" fmla="*/ 1577975 w 2022914"/>
              <a:gd name="connsiteY27" fmla="*/ 41275 h 381000"/>
              <a:gd name="connsiteX28" fmla="*/ 1555750 w 2022914"/>
              <a:gd name="connsiteY28" fmla="*/ 34925 h 381000"/>
              <a:gd name="connsiteX29" fmla="*/ 1514475 w 2022914"/>
              <a:gd name="connsiteY29" fmla="*/ 19050 h 381000"/>
              <a:gd name="connsiteX30" fmla="*/ 1228725 w 2022914"/>
              <a:gd name="connsiteY30" fmla="*/ 12700 h 381000"/>
              <a:gd name="connsiteX31" fmla="*/ 1203325 w 2022914"/>
              <a:gd name="connsiteY31" fmla="*/ 15875 h 381000"/>
              <a:gd name="connsiteX32" fmla="*/ 1063625 w 2022914"/>
              <a:gd name="connsiteY32" fmla="*/ 12700 h 381000"/>
              <a:gd name="connsiteX33" fmla="*/ 1044575 w 2022914"/>
              <a:gd name="connsiteY33" fmla="*/ 9525 h 381000"/>
              <a:gd name="connsiteX34" fmla="*/ 1019175 w 2022914"/>
              <a:gd name="connsiteY34" fmla="*/ 6350 h 381000"/>
              <a:gd name="connsiteX35" fmla="*/ 952500 w 2022914"/>
              <a:gd name="connsiteY35" fmla="*/ 0 h 381000"/>
              <a:gd name="connsiteX36" fmla="*/ 873125 w 2022914"/>
              <a:gd name="connsiteY36" fmla="*/ 3175 h 381000"/>
              <a:gd name="connsiteX37" fmla="*/ 841375 w 2022914"/>
              <a:gd name="connsiteY37" fmla="*/ 6350 h 381000"/>
              <a:gd name="connsiteX38" fmla="*/ 593725 w 2022914"/>
              <a:gd name="connsiteY38" fmla="*/ 0 h 381000"/>
              <a:gd name="connsiteX39" fmla="*/ 444500 w 2022914"/>
              <a:gd name="connsiteY39" fmla="*/ 3175 h 381000"/>
              <a:gd name="connsiteX40" fmla="*/ 406400 w 2022914"/>
              <a:gd name="connsiteY40" fmla="*/ 9525 h 381000"/>
              <a:gd name="connsiteX41" fmla="*/ 377825 w 2022914"/>
              <a:gd name="connsiteY41" fmla="*/ 12700 h 381000"/>
              <a:gd name="connsiteX42" fmla="*/ 355600 w 2022914"/>
              <a:gd name="connsiteY42" fmla="*/ 19050 h 381000"/>
              <a:gd name="connsiteX43" fmla="*/ 346075 w 2022914"/>
              <a:gd name="connsiteY43" fmla="*/ 25400 h 381000"/>
              <a:gd name="connsiteX44" fmla="*/ 333375 w 2022914"/>
              <a:gd name="connsiteY44" fmla="*/ 28575 h 381000"/>
              <a:gd name="connsiteX45" fmla="*/ 320675 w 2022914"/>
              <a:gd name="connsiteY45" fmla="*/ 34925 h 381000"/>
              <a:gd name="connsiteX46" fmla="*/ 301625 w 2022914"/>
              <a:gd name="connsiteY46" fmla="*/ 41275 h 381000"/>
              <a:gd name="connsiteX47" fmla="*/ 292100 w 2022914"/>
              <a:gd name="connsiteY47" fmla="*/ 44450 h 381000"/>
              <a:gd name="connsiteX48" fmla="*/ 282575 w 2022914"/>
              <a:gd name="connsiteY48" fmla="*/ 50800 h 381000"/>
              <a:gd name="connsiteX49" fmla="*/ 257175 w 2022914"/>
              <a:gd name="connsiteY49" fmla="*/ 57150 h 381000"/>
              <a:gd name="connsiteX50" fmla="*/ 228600 w 2022914"/>
              <a:gd name="connsiteY50" fmla="*/ 69850 h 381000"/>
              <a:gd name="connsiteX51" fmla="*/ 206375 w 2022914"/>
              <a:gd name="connsiteY51" fmla="*/ 98425 h 381000"/>
              <a:gd name="connsiteX52" fmla="*/ 196850 w 2022914"/>
              <a:gd name="connsiteY52" fmla="*/ 107950 h 381000"/>
              <a:gd name="connsiteX53" fmla="*/ 158750 w 2022914"/>
              <a:gd name="connsiteY53" fmla="*/ 120650 h 381000"/>
              <a:gd name="connsiteX54" fmla="*/ 149225 w 2022914"/>
              <a:gd name="connsiteY54" fmla="*/ 123825 h 381000"/>
              <a:gd name="connsiteX55" fmla="*/ 139700 w 2022914"/>
              <a:gd name="connsiteY55" fmla="*/ 130175 h 381000"/>
              <a:gd name="connsiteX56" fmla="*/ 133350 w 2022914"/>
              <a:gd name="connsiteY56" fmla="*/ 139700 h 381000"/>
              <a:gd name="connsiteX57" fmla="*/ 123825 w 2022914"/>
              <a:gd name="connsiteY57" fmla="*/ 146050 h 381000"/>
              <a:gd name="connsiteX58" fmla="*/ 111125 w 2022914"/>
              <a:gd name="connsiteY58" fmla="*/ 165100 h 381000"/>
              <a:gd name="connsiteX59" fmla="*/ 92075 w 2022914"/>
              <a:gd name="connsiteY59" fmla="*/ 177800 h 381000"/>
              <a:gd name="connsiteX60" fmla="*/ 79375 w 2022914"/>
              <a:gd name="connsiteY60" fmla="*/ 184150 h 381000"/>
              <a:gd name="connsiteX61" fmla="*/ 69850 w 2022914"/>
              <a:gd name="connsiteY61" fmla="*/ 193675 h 381000"/>
              <a:gd name="connsiteX62" fmla="*/ 60325 w 2022914"/>
              <a:gd name="connsiteY62" fmla="*/ 200025 h 381000"/>
              <a:gd name="connsiteX63" fmla="*/ 50800 w 2022914"/>
              <a:gd name="connsiteY63" fmla="*/ 222250 h 381000"/>
              <a:gd name="connsiteX64" fmla="*/ 47625 w 2022914"/>
              <a:gd name="connsiteY64" fmla="*/ 231775 h 381000"/>
              <a:gd name="connsiteX65" fmla="*/ 41275 w 2022914"/>
              <a:gd name="connsiteY65" fmla="*/ 241300 h 381000"/>
              <a:gd name="connsiteX66" fmla="*/ 34925 w 2022914"/>
              <a:gd name="connsiteY66" fmla="*/ 260350 h 381000"/>
              <a:gd name="connsiteX67" fmla="*/ 31750 w 2022914"/>
              <a:gd name="connsiteY67" fmla="*/ 269875 h 381000"/>
              <a:gd name="connsiteX68" fmla="*/ 25400 w 2022914"/>
              <a:gd name="connsiteY68" fmla="*/ 295275 h 381000"/>
              <a:gd name="connsiteX69" fmla="*/ 22225 w 2022914"/>
              <a:gd name="connsiteY69" fmla="*/ 323850 h 381000"/>
              <a:gd name="connsiteX70" fmla="*/ 15875 w 2022914"/>
              <a:gd name="connsiteY70" fmla="*/ 342900 h 381000"/>
              <a:gd name="connsiteX71" fmla="*/ 0 w 2022914"/>
              <a:gd name="connsiteY71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2022914" h="381000">
                <a:moveTo>
                  <a:pt x="0" y="381000"/>
                </a:moveTo>
                <a:lnTo>
                  <a:pt x="2022914" y="381000"/>
                </a:lnTo>
                <a:cubicBezTo>
                  <a:pt x="2018534" y="365125"/>
                  <a:pt x="2006244" y="349327"/>
                  <a:pt x="1997704" y="336627"/>
                </a:cubicBezTo>
                <a:cubicBezTo>
                  <a:pt x="1989164" y="323927"/>
                  <a:pt x="1982363" y="317513"/>
                  <a:pt x="1971675" y="304800"/>
                </a:cubicBezTo>
                <a:cubicBezTo>
                  <a:pt x="1960987" y="292087"/>
                  <a:pt x="1942571" y="270933"/>
                  <a:pt x="1933575" y="260350"/>
                </a:cubicBezTo>
                <a:cubicBezTo>
                  <a:pt x="1924579" y="249767"/>
                  <a:pt x="1924579" y="248179"/>
                  <a:pt x="1917700" y="241300"/>
                </a:cubicBezTo>
                <a:cubicBezTo>
                  <a:pt x="1910821" y="234421"/>
                  <a:pt x="1898121" y="223837"/>
                  <a:pt x="1892300" y="219075"/>
                </a:cubicBezTo>
                <a:cubicBezTo>
                  <a:pt x="1886479" y="214313"/>
                  <a:pt x="1886188" y="214432"/>
                  <a:pt x="1882775" y="212725"/>
                </a:cubicBezTo>
                <a:cubicBezTo>
                  <a:pt x="1878542" y="210608"/>
                  <a:pt x="1873926" y="209126"/>
                  <a:pt x="1870075" y="206375"/>
                </a:cubicBezTo>
                <a:cubicBezTo>
                  <a:pt x="1849704" y="191824"/>
                  <a:pt x="1872448" y="199824"/>
                  <a:pt x="1847850" y="193675"/>
                </a:cubicBezTo>
                <a:cubicBezTo>
                  <a:pt x="1844675" y="191558"/>
                  <a:pt x="1841738" y="189032"/>
                  <a:pt x="1838325" y="187325"/>
                </a:cubicBezTo>
                <a:cubicBezTo>
                  <a:pt x="1835332" y="185828"/>
                  <a:pt x="1831413" y="186241"/>
                  <a:pt x="1828800" y="184150"/>
                </a:cubicBezTo>
                <a:cubicBezTo>
                  <a:pt x="1825820" y="181766"/>
                  <a:pt x="1825148" y="177323"/>
                  <a:pt x="1822450" y="174625"/>
                </a:cubicBezTo>
                <a:cubicBezTo>
                  <a:pt x="1811012" y="163187"/>
                  <a:pt x="1811042" y="167764"/>
                  <a:pt x="1800225" y="158750"/>
                </a:cubicBezTo>
                <a:cubicBezTo>
                  <a:pt x="1796776" y="155875"/>
                  <a:pt x="1794244" y="151982"/>
                  <a:pt x="1790700" y="149225"/>
                </a:cubicBezTo>
                <a:cubicBezTo>
                  <a:pt x="1784676" y="144540"/>
                  <a:pt x="1777046" y="141921"/>
                  <a:pt x="1771650" y="136525"/>
                </a:cubicBezTo>
                <a:cubicBezTo>
                  <a:pt x="1764628" y="129503"/>
                  <a:pt x="1761441" y="125070"/>
                  <a:pt x="1752600" y="120650"/>
                </a:cubicBezTo>
                <a:cubicBezTo>
                  <a:pt x="1749607" y="119153"/>
                  <a:pt x="1746068" y="118972"/>
                  <a:pt x="1743075" y="117475"/>
                </a:cubicBezTo>
                <a:cubicBezTo>
                  <a:pt x="1739662" y="115768"/>
                  <a:pt x="1736863" y="113018"/>
                  <a:pt x="1733550" y="111125"/>
                </a:cubicBezTo>
                <a:cubicBezTo>
                  <a:pt x="1729441" y="108777"/>
                  <a:pt x="1724909" y="107210"/>
                  <a:pt x="1720850" y="104775"/>
                </a:cubicBezTo>
                <a:cubicBezTo>
                  <a:pt x="1714306" y="100848"/>
                  <a:pt x="1709385" y="92918"/>
                  <a:pt x="1701800" y="92075"/>
                </a:cubicBezTo>
                <a:lnTo>
                  <a:pt x="1673225" y="88900"/>
                </a:lnTo>
                <a:cubicBezTo>
                  <a:pt x="1666875" y="86783"/>
                  <a:pt x="1660162" y="85543"/>
                  <a:pt x="1654175" y="82550"/>
                </a:cubicBezTo>
                <a:cubicBezTo>
                  <a:pt x="1637572" y="74249"/>
                  <a:pt x="1646067" y="77348"/>
                  <a:pt x="1628775" y="73025"/>
                </a:cubicBezTo>
                <a:lnTo>
                  <a:pt x="1609725" y="60325"/>
                </a:lnTo>
                <a:cubicBezTo>
                  <a:pt x="1606550" y="58208"/>
                  <a:pt x="1603902" y="54900"/>
                  <a:pt x="1600200" y="53975"/>
                </a:cubicBezTo>
                <a:lnTo>
                  <a:pt x="1587500" y="50800"/>
                </a:lnTo>
                <a:cubicBezTo>
                  <a:pt x="1584325" y="47625"/>
                  <a:pt x="1581711" y="43766"/>
                  <a:pt x="1577975" y="41275"/>
                </a:cubicBezTo>
                <a:cubicBezTo>
                  <a:pt x="1575242" y="39453"/>
                  <a:pt x="1557444" y="35348"/>
                  <a:pt x="1555750" y="34925"/>
                </a:cubicBezTo>
                <a:cubicBezTo>
                  <a:pt x="1545167" y="31221"/>
                  <a:pt x="1568979" y="22754"/>
                  <a:pt x="1514475" y="19050"/>
                </a:cubicBezTo>
                <a:cubicBezTo>
                  <a:pt x="1459971" y="15346"/>
                  <a:pt x="1280583" y="13229"/>
                  <a:pt x="1228725" y="12700"/>
                </a:cubicBezTo>
                <a:cubicBezTo>
                  <a:pt x="1176867" y="12171"/>
                  <a:pt x="1211792" y="14817"/>
                  <a:pt x="1203325" y="15875"/>
                </a:cubicBezTo>
                <a:lnTo>
                  <a:pt x="1063625" y="12700"/>
                </a:lnTo>
                <a:cubicBezTo>
                  <a:pt x="1057193" y="12443"/>
                  <a:pt x="1050948" y="10435"/>
                  <a:pt x="1044575" y="9525"/>
                </a:cubicBezTo>
                <a:cubicBezTo>
                  <a:pt x="1036128" y="8318"/>
                  <a:pt x="1027673" y="7123"/>
                  <a:pt x="1019175" y="6350"/>
                </a:cubicBezTo>
                <a:cubicBezTo>
                  <a:pt x="947793" y="-139"/>
                  <a:pt x="999238" y="6677"/>
                  <a:pt x="952500" y="0"/>
                </a:cubicBezTo>
                <a:lnTo>
                  <a:pt x="873125" y="3175"/>
                </a:lnTo>
                <a:cubicBezTo>
                  <a:pt x="862506" y="3782"/>
                  <a:pt x="852011" y="6350"/>
                  <a:pt x="841375" y="6350"/>
                </a:cubicBezTo>
                <a:cubicBezTo>
                  <a:pt x="758481" y="6350"/>
                  <a:pt x="676412" y="2953"/>
                  <a:pt x="593725" y="0"/>
                </a:cubicBezTo>
                <a:lnTo>
                  <a:pt x="444500" y="3175"/>
                </a:lnTo>
                <a:cubicBezTo>
                  <a:pt x="363116" y="6082"/>
                  <a:pt x="442297" y="3542"/>
                  <a:pt x="406400" y="9525"/>
                </a:cubicBezTo>
                <a:cubicBezTo>
                  <a:pt x="396947" y="11101"/>
                  <a:pt x="387350" y="11642"/>
                  <a:pt x="377825" y="12700"/>
                </a:cubicBezTo>
                <a:cubicBezTo>
                  <a:pt x="373756" y="13717"/>
                  <a:pt x="360155" y="16773"/>
                  <a:pt x="355600" y="19050"/>
                </a:cubicBezTo>
                <a:cubicBezTo>
                  <a:pt x="352187" y="20757"/>
                  <a:pt x="349582" y="23897"/>
                  <a:pt x="346075" y="25400"/>
                </a:cubicBezTo>
                <a:cubicBezTo>
                  <a:pt x="342064" y="27119"/>
                  <a:pt x="337461" y="27043"/>
                  <a:pt x="333375" y="28575"/>
                </a:cubicBezTo>
                <a:cubicBezTo>
                  <a:pt x="328943" y="30237"/>
                  <a:pt x="325069" y="33167"/>
                  <a:pt x="320675" y="34925"/>
                </a:cubicBezTo>
                <a:cubicBezTo>
                  <a:pt x="314460" y="37411"/>
                  <a:pt x="307975" y="39158"/>
                  <a:pt x="301625" y="41275"/>
                </a:cubicBezTo>
                <a:cubicBezTo>
                  <a:pt x="298450" y="42333"/>
                  <a:pt x="294885" y="42594"/>
                  <a:pt x="292100" y="44450"/>
                </a:cubicBezTo>
                <a:cubicBezTo>
                  <a:pt x="288925" y="46567"/>
                  <a:pt x="285988" y="49093"/>
                  <a:pt x="282575" y="50800"/>
                </a:cubicBezTo>
                <a:cubicBezTo>
                  <a:pt x="274868" y="54653"/>
                  <a:pt x="265145" y="54976"/>
                  <a:pt x="257175" y="57150"/>
                </a:cubicBezTo>
                <a:cubicBezTo>
                  <a:pt x="237993" y="62382"/>
                  <a:pt x="241706" y="61113"/>
                  <a:pt x="228600" y="69850"/>
                </a:cubicBezTo>
                <a:cubicBezTo>
                  <a:pt x="222585" y="87894"/>
                  <a:pt x="227792" y="77008"/>
                  <a:pt x="206375" y="98425"/>
                </a:cubicBezTo>
                <a:cubicBezTo>
                  <a:pt x="203200" y="101600"/>
                  <a:pt x="201110" y="106530"/>
                  <a:pt x="196850" y="107950"/>
                </a:cubicBezTo>
                <a:lnTo>
                  <a:pt x="158750" y="120650"/>
                </a:lnTo>
                <a:cubicBezTo>
                  <a:pt x="155575" y="121708"/>
                  <a:pt x="152010" y="121969"/>
                  <a:pt x="149225" y="123825"/>
                </a:cubicBezTo>
                <a:lnTo>
                  <a:pt x="139700" y="130175"/>
                </a:lnTo>
                <a:cubicBezTo>
                  <a:pt x="137583" y="133350"/>
                  <a:pt x="136048" y="137002"/>
                  <a:pt x="133350" y="139700"/>
                </a:cubicBezTo>
                <a:cubicBezTo>
                  <a:pt x="130652" y="142398"/>
                  <a:pt x="126338" y="143178"/>
                  <a:pt x="123825" y="146050"/>
                </a:cubicBezTo>
                <a:cubicBezTo>
                  <a:pt x="118799" y="151793"/>
                  <a:pt x="117475" y="160867"/>
                  <a:pt x="111125" y="165100"/>
                </a:cubicBezTo>
                <a:cubicBezTo>
                  <a:pt x="104775" y="169333"/>
                  <a:pt x="98901" y="174387"/>
                  <a:pt x="92075" y="177800"/>
                </a:cubicBezTo>
                <a:cubicBezTo>
                  <a:pt x="87842" y="179917"/>
                  <a:pt x="83226" y="181399"/>
                  <a:pt x="79375" y="184150"/>
                </a:cubicBezTo>
                <a:cubicBezTo>
                  <a:pt x="75721" y="186760"/>
                  <a:pt x="73299" y="190800"/>
                  <a:pt x="69850" y="193675"/>
                </a:cubicBezTo>
                <a:cubicBezTo>
                  <a:pt x="66919" y="196118"/>
                  <a:pt x="63500" y="197908"/>
                  <a:pt x="60325" y="200025"/>
                </a:cubicBezTo>
                <a:cubicBezTo>
                  <a:pt x="53717" y="226456"/>
                  <a:pt x="61763" y="200324"/>
                  <a:pt x="50800" y="222250"/>
                </a:cubicBezTo>
                <a:cubicBezTo>
                  <a:pt x="49303" y="225243"/>
                  <a:pt x="49122" y="228782"/>
                  <a:pt x="47625" y="231775"/>
                </a:cubicBezTo>
                <a:cubicBezTo>
                  <a:pt x="45918" y="235188"/>
                  <a:pt x="42825" y="237813"/>
                  <a:pt x="41275" y="241300"/>
                </a:cubicBezTo>
                <a:cubicBezTo>
                  <a:pt x="38557" y="247417"/>
                  <a:pt x="37042" y="254000"/>
                  <a:pt x="34925" y="260350"/>
                </a:cubicBezTo>
                <a:cubicBezTo>
                  <a:pt x="33867" y="263525"/>
                  <a:pt x="32562" y="266628"/>
                  <a:pt x="31750" y="269875"/>
                </a:cubicBezTo>
                <a:lnTo>
                  <a:pt x="25400" y="295275"/>
                </a:lnTo>
                <a:cubicBezTo>
                  <a:pt x="24342" y="304800"/>
                  <a:pt x="24105" y="314452"/>
                  <a:pt x="22225" y="323850"/>
                </a:cubicBezTo>
                <a:cubicBezTo>
                  <a:pt x="20912" y="330414"/>
                  <a:pt x="15875" y="336207"/>
                  <a:pt x="15875" y="342900"/>
                </a:cubicBezTo>
                <a:lnTo>
                  <a:pt x="0" y="381000"/>
                </a:lnTo>
                <a:close/>
              </a:path>
            </a:pathLst>
          </a:cu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67" name="Group 566"/>
          <p:cNvGrpSpPr/>
          <p:nvPr/>
        </p:nvGrpSpPr>
        <p:grpSpPr>
          <a:xfrm rot="245764">
            <a:off x="10677089" y="1600399"/>
            <a:ext cx="1146197" cy="1224549"/>
            <a:chOff x="9946944" y="1132479"/>
            <a:chExt cx="1643395" cy="1990111"/>
          </a:xfrm>
        </p:grpSpPr>
        <p:sp>
          <p:nvSpPr>
            <p:cNvPr id="568" name="Arc 567"/>
            <p:cNvSpPr/>
            <p:nvPr/>
          </p:nvSpPr>
          <p:spPr>
            <a:xfrm rot="5911705">
              <a:off x="10084155" y="995268"/>
              <a:ext cx="637022" cy="911443"/>
            </a:xfrm>
            <a:prstGeom prst="arc">
              <a:avLst>
                <a:gd name="adj1" fmla="val 16230459"/>
                <a:gd name="adj2" fmla="val 0"/>
              </a:avLst>
            </a:prstGeom>
            <a:noFill/>
            <a:ln w="635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9" name="Freeform 568"/>
            <p:cNvSpPr/>
            <p:nvPr/>
          </p:nvSpPr>
          <p:spPr>
            <a:xfrm>
              <a:off x="10820401" y="1198017"/>
              <a:ext cx="471488" cy="872085"/>
            </a:xfrm>
            <a:custGeom>
              <a:avLst/>
              <a:gdLst>
                <a:gd name="connsiteX0" fmla="*/ 0 w 631825"/>
                <a:gd name="connsiteY0" fmla="*/ 1005776 h 1986851"/>
                <a:gd name="connsiteX1" fmla="*/ 73025 w 631825"/>
                <a:gd name="connsiteY1" fmla="*/ 681926 h 1986851"/>
                <a:gd name="connsiteX2" fmla="*/ 139700 w 631825"/>
                <a:gd name="connsiteY2" fmla="*/ 262826 h 1986851"/>
                <a:gd name="connsiteX3" fmla="*/ 279400 w 631825"/>
                <a:gd name="connsiteY3" fmla="*/ 85026 h 1986851"/>
                <a:gd name="connsiteX4" fmla="*/ 549275 w 631825"/>
                <a:gd name="connsiteY4" fmla="*/ 1666176 h 1986851"/>
                <a:gd name="connsiteX5" fmla="*/ 631825 w 631825"/>
                <a:gd name="connsiteY5" fmla="*/ 1986851 h 1986851"/>
                <a:gd name="connsiteX0" fmla="*/ 0 w 631825"/>
                <a:gd name="connsiteY0" fmla="*/ 984664 h 1965739"/>
                <a:gd name="connsiteX1" fmla="*/ 73025 w 631825"/>
                <a:gd name="connsiteY1" fmla="*/ 660814 h 1965739"/>
                <a:gd name="connsiteX2" fmla="*/ 123825 w 631825"/>
                <a:gd name="connsiteY2" fmla="*/ 343314 h 1965739"/>
                <a:gd name="connsiteX3" fmla="*/ 279400 w 631825"/>
                <a:gd name="connsiteY3" fmla="*/ 63914 h 1965739"/>
                <a:gd name="connsiteX4" fmla="*/ 549275 w 631825"/>
                <a:gd name="connsiteY4" fmla="*/ 1645064 h 1965739"/>
                <a:gd name="connsiteX5" fmla="*/ 631825 w 631825"/>
                <a:gd name="connsiteY5" fmla="*/ 1965739 h 1965739"/>
                <a:gd name="connsiteX0" fmla="*/ 0 w 631825"/>
                <a:gd name="connsiteY0" fmla="*/ 984664 h 1965739"/>
                <a:gd name="connsiteX1" fmla="*/ 73025 w 631825"/>
                <a:gd name="connsiteY1" fmla="*/ 660814 h 1965739"/>
                <a:gd name="connsiteX2" fmla="*/ 123825 w 631825"/>
                <a:gd name="connsiteY2" fmla="*/ 343314 h 1965739"/>
                <a:gd name="connsiteX3" fmla="*/ 279400 w 631825"/>
                <a:gd name="connsiteY3" fmla="*/ 63914 h 1965739"/>
                <a:gd name="connsiteX4" fmla="*/ 549275 w 631825"/>
                <a:gd name="connsiteY4" fmla="*/ 1645064 h 1965739"/>
                <a:gd name="connsiteX5" fmla="*/ 631825 w 631825"/>
                <a:gd name="connsiteY5" fmla="*/ 1965739 h 1965739"/>
                <a:gd name="connsiteX0" fmla="*/ 0 w 631825"/>
                <a:gd name="connsiteY0" fmla="*/ 984335 h 1965410"/>
                <a:gd name="connsiteX1" fmla="*/ 73025 w 631825"/>
                <a:gd name="connsiteY1" fmla="*/ 660485 h 1965410"/>
                <a:gd name="connsiteX2" fmla="*/ 123825 w 631825"/>
                <a:gd name="connsiteY2" fmla="*/ 342985 h 1965410"/>
                <a:gd name="connsiteX3" fmla="*/ 279400 w 631825"/>
                <a:gd name="connsiteY3" fmla="*/ 63585 h 1965410"/>
                <a:gd name="connsiteX4" fmla="*/ 549275 w 631825"/>
                <a:gd name="connsiteY4" fmla="*/ 1644735 h 1965410"/>
                <a:gd name="connsiteX5" fmla="*/ 631825 w 631825"/>
                <a:gd name="connsiteY5" fmla="*/ 1965410 h 1965410"/>
                <a:gd name="connsiteX0" fmla="*/ 0 w 610286"/>
                <a:gd name="connsiteY0" fmla="*/ 984335 h 1975116"/>
                <a:gd name="connsiteX1" fmla="*/ 73025 w 610286"/>
                <a:gd name="connsiteY1" fmla="*/ 660485 h 1975116"/>
                <a:gd name="connsiteX2" fmla="*/ 123825 w 610286"/>
                <a:gd name="connsiteY2" fmla="*/ 342985 h 1975116"/>
                <a:gd name="connsiteX3" fmla="*/ 279400 w 610286"/>
                <a:gd name="connsiteY3" fmla="*/ 63585 h 1975116"/>
                <a:gd name="connsiteX4" fmla="*/ 549275 w 610286"/>
                <a:gd name="connsiteY4" fmla="*/ 1644735 h 1975116"/>
                <a:gd name="connsiteX5" fmla="*/ 610286 w 610286"/>
                <a:gd name="connsiteY5" fmla="*/ 1975116 h 1975116"/>
                <a:gd name="connsiteX0" fmla="*/ 0 w 637014"/>
                <a:gd name="connsiteY0" fmla="*/ 1086245 h 1975116"/>
                <a:gd name="connsiteX1" fmla="*/ 99753 w 637014"/>
                <a:gd name="connsiteY1" fmla="*/ 660485 h 1975116"/>
                <a:gd name="connsiteX2" fmla="*/ 150553 w 637014"/>
                <a:gd name="connsiteY2" fmla="*/ 342985 h 1975116"/>
                <a:gd name="connsiteX3" fmla="*/ 306128 w 637014"/>
                <a:gd name="connsiteY3" fmla="*/ 63585 h 1975116"/>
                <a:gd name="connsiteX4" fmla="*/ 576003 w 637014"/>
                <a:gd name="connsiteY4" fmla="*/ 1644735 h 1975116"/>
                <a:gd name="connsiteX5" fmla="*/ 637014 w 637014"/>
                <a:gd name="connsiteY5" fmla="*/ 1975116 h 1975116"/>
                <a:gd name="connsiteX0" fmla="*/ 0 w 623650"/>
                <a:gd name="connsiteY0" fmla="*/ 1110509 h 1975116"/>
                <a:gd name="connsiteX1" fmla="*/ 86389 w 623650"/>
                <a:gd name="connsiteY1" fmla="*/ 660485 h 1975116"/>
                <a:gd name="connsiteX2" fmla="*/ 137189 w 623650"/>
                <a:gd name="connsiteY2" fmla="*/ 342985 h 1975116"/>
                <a:gd name="connsiteX3" fmla="*/ 292764 w 623650"/>
                <a:gd name="connsiteY3" fmla="*/ 63585 h 1975116"/>
                <a:gd name="connsiteX4" fmla="*/ 562639 w 623650"/>
                <a:gd name="connsiteY4" fmla="*/ 1644735 h 1975116"/>
                <a:gd name="connsiteX5" fmla="*/ 623650 w 623650"/>
                <a:gd name="connsiteY5" fmla="*/ 1975116 h 1975116"/>
                <a:gd name="connsiteX0" fmla="*/ 0 w 642359"/>
                <a:gd name="connsiteY0" fmla="*/ 1093133 h 1975116"/>
                <a:gd name="connsiteX1" fmla="*/ 105098 w 642359"/>
                <a:gd name="connsiteY1" fmla="*/ 660485 h 1975116"/>
                <a:gd name="connsiteX2" fmla="*/ 155898 w 642359"/>
                <a:gd name="connsiteY2" fmla="*/ 342985 h 1975116"/>
                <a:gd name="connsiteX3" fmla="*/ 311473 w 642359"/>
                <a:gd name="connsiteY3" fmla="*/ 63585 h 1975116"/>
                <a:gd name="connsiteX4" fmla="*/ 581348 w 642359"/>
                <a:gd name="connsiteY4" fmla="*/ 1644735 h 1975116"/>
                <a:gd name="connsiteX5" fmla="*/ 642359 w 642359"/>
                <a:gd name="connsiteY5" fmla="*/ 1975116 h 1975116"/>
                <a:gd name="connsiteX0" fmla="*/ 0 w 642359"/>
                <a:gd name="connsiteY0" fmla="*/ 1093133 h 1975116"/>
                <a:gd name="connsiteX1" fmla="*/ 105098 w 642359"/>
                <a:gd name="connsiteY1" fmla="*/ 660485 h 1975116"/>
                <a:gd name="connsiteX2" fmla="*/ 155898 w 642359"/>
                <a:gd name="connsiteY2" fmla="*/ 342985 h 1975116"/>
                <a:gd name="connsiteX3" fmla="*/ 311473 w 642359"/>
                <a:gd name="connsiteY3" fmla="*/ 63585 h 1975116"/>
                <a:gd name="connsiteX4" fmla="*/ 581348 w 642359"/>
                <a:gd name="connsiteY4" fmla="*/ 1644735 h 1975116"/>
                <a:gd name="connsiteX5" fmla="*/ 642359 w 642359"/>
                <a:gd name="connsiteY5" fmla="*/ 1975116 h 1975116"/>
                <a:gd name="connsiteX0" fmla="*/ 0 w 642359"/>
                <a:gd name="connsiteY0" fmla="*/ 942069 h 1824052"/>
                <a:gd name="connsiteX1" fmla="*/ 105098 w 642359"/>
                <a:gd name="connsiteY1" fmla="*/ 509421 h 1824052"/>
                <a:gd name="connsiteX2" fmla="*/ 155898 w 642359"/>
                <a:gd name="connsiteY2" fmla="*/ 191921 h 1824052"/>
                <a:gd name="connsiteX3" fmla="*/ 448676 w 642359"/>
                <a:gd name="connsiteY3" fmla="*/ 86285 h 1824052"/>
                <a:gd name="connsiteX4" fmla="*/ 581348 w 642359"/>
                <a:gd name="connsiteY4" fmla="*/ 1493671 h 1824052"/>
                <a:gd name="connsiteX5" fmla="*/ 642359 w 642359"/>
                <a:gd name="connsiteY5" fmla="*/ 1824052 h 1824052"/>
                <a:gd name="connsiteX0" fmla="*/ 0 w 642359"/>
                <a:gd name="connsiteY0" fmla="*/ 933044 h 1815027"/>
                <a:gd name="connsiteX1" fmla="*/ 105098 w 642359"/>
                <a:gd name="connsiteY1" fmla="*/ 500396 h 1815027"/>
                <a:gd name="connsiteX2" fmla="*/ 224498 w 642359"/>
                <a:gd name="connsiteY2" fmla="*/ 217649 h 1815027"/>
                <a:gd name="connsiteX3" fmla="*/ 448676 w 642359"/>
                <a:gd name="connsiteY3" fmla="*/ 77260 h 1815027"/>
                <a:gd name="connsiteX4" fmla="*/ 581348 w 642359"/>
                <a:gd name="connsiteY4" fmla="*/ 1484646 h 1815027"/>
                <a:gd name="connsiteX5" fmla="*/ 642359 w 642359"/>
                <a:gd name="connsiteY5" fmla="*/ 1815027 h 1815027"/>
                <a:gd name="connsiteX0" fmla="*/ 0 w 642359"/>
                <a:gd name="connsiteY0" fmla="*/ 933719 h 1815702"/>
                <a:gd name="connsiteX1" fmla="*/ 154990 w 642359"/>
                <a:gd name="connsiteY1" fmla="*/ 527134 h 1815702"/>
                <a:gd name="connsiteX2" fmla="*/ 224498 w 642359"/>
                <a:gd name="connsiteY2" fmla="*/ 218324 h 1815702"/>
                <a:gd name="connsiteX3" fmla="*/ 448676 w 642359"/>
                <a:gd name="connsiteY3" fmla="*/ 77935 h 1815702"/>
                <a:gd name="connsiteX4" fmla="*/ 581348 w 642359"/>
                <a:gd name="connsiteY4" fmla="*/ 1485321 h 1815702"/>
                <a:gd name="connsiteX5" fmla="*/ 642359 w 642359"/>
                <a:gd name="connsiteY5" fmla="*/ 1815702 h 1815702"/>
                <a:gd name="connsiteX0" fmla="*/ 0 w 642359"/>
                <a:gd name="connsiteY0" fmla="*/ 929550 h 1811533"/>
                <a:gd name="connsiteX1" fmla="*/ 154990 w 642359"/>
                <a:gd name="connsiteY1" fmla="*/ 522965 h 1811533"/>
                <a:gd name="connsiteX2" fmla="*/ 280626 w 642359"/>
                <a:gd name="connsiteY2" fmla="*/ 231531 h 1811533"/>
                <a:gd name="connsiteX3" fmla="*/ 448676 w 642359"/>
                <a:gd name="connsiteY3" fmla="*/ 73766 h 1811533"/>
                <a:gd name="connsiteX4" fmla="*/ 581348 w 642359"/>
                <a:gd name="connsiteY4" fmla="*/ 1481152 h 1811533"/>
                <a:gd name="connsiteX5" fmla="*/ 642359 w 642359"/>
                <a:gd name="connsiteY5" fmla="*/ 1811533 h 1811533"/>
                <a:gd name="connsiteX0" fmla="*/ 0 w 642359"/>
                <a:gd name="connsiteY0" fmla="*/ 708953 h 1590936"/>
                <a:gd name="connsiteX1" fmla="*/ 154990 w 642359"/>
                <a:gd name="connsiteY1" fmla="*/ 302368 h 1590936"/>
                <a:gd name="connsiteX2" fmla="*/ 280626 w 642359"/>
                <a:gd name="connsiteY2" fmla="*/ 10934 h 1590936"/>
                <a:gd name="connsiteX3" fmla="*/ 448676 w 642359"/>
                <a:gd name="connsiteY3" fmla="*/ 183319 h 1590936"/>
                <a:gd name="connsiteX4" fmla="*/ 581348 w 642359"/>
                <a:gd name="connsiteY4" fmla="*/ 1260555 h 1590936"/>
                <a:gd name="connsiteX5" fmla="*/ 642359 w 642359"/>
                <a:gd name="connsiteY5" fmla="*/ 1590936 h 159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2359" h="1590936">
                  <a:moveTo>
                    <a:pt x="0" y="708953"/>
                  </a:moveTo>
                  <a:cubicBezTo>
                    <a:pt x="49817" y="613286"/>
                    <a:pt x="108219" y="418704"/>
                    <a:pt x="154990" y="302368"/>
                  </a:cubicBezTo>
                  <a:cubicBezTo>
                    <a:pt x="201761" y="186032"/>
                    <a:pt x="231678" y="30775"/>
                    <a:pt x="280626" y="10934"/>
                  </a:cubicBezTo>
                  <a:cubicBezTo>
                    <a:pt x="329574" y="-8907"/>
                    <a:pt x="398556" y="-24951"/>
                    <a:pt x="448676" y="183319"/>
                  </a:cubicBezTo>
                  <a:cubicBezTo>
                    <a:pt x="498796" y="391589"/>
                    <a:pt x="549068" y="1025952"/>
                    <a:pt x="581348" y="1260555"/>
                  </a:cubicBezTo>
                  <a:cubicBezTo>
                    <a:pt x="613628" y="1495158"/>
                    <a:pt x="630452" y="1589084"/>
                    <a:pt x="642359" y="1590936"/>
                  </a:cubicBezTo>
                </a:path>
              </a:pathLst>
            </a:custGeom>
            <a:noFill/>
            <a:ln w="635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0" name="Freeform 569"/>
            <p:cNvSpPr/>
            <p:nvPr/>
          </p:nvSpPr>
          <p:spPr>
            <a:xfrm>
              <a:off x="11264557" y="1968919"/>
              <a:ext cx="325782" cy="1153671"/>
            </a:xfrm>
            <a:custGeom>
              <a:avLst/>
              <a:gdLst>
                <a:gd name="connsiteX0" fmla="*/ 38472 w 219447"/>
                <a:gd name="connsiteY0" fmla="*/ 0 h 1139825"/>
                <a:gd name="connsiteX1" fmla="*/ 13072 w 219447"/>
                <a:gd name="connsiteY1" fmla="*/ 482600 h 1139825"/>
                <a:gd name="connsiteX2" fmla="*/ 219447 w 219447"/>
                <a:gd name="connsiteY2" fmla="*/ 1139825 h 1139825"/>
                <a:gd name="connsiteX0" fmla="*/ 14167 w 195142"/>
                <a:gd name="connsiteY0" fmla="*/ 0 h 1139825"/>
                <a:gd name="connsiteX1" fmla="*/ 33217 w 195142"/>
                <a:gd name="connsiteY1" fmla="*/ 482600 h 1139825"/>
                <a:gd name="connsiteX2" fmla="*/ 195142 w 195142"/>
                <a:gd name="connsiteY2" fmla="*/ 1139825 h 1139825"/>
                <a:gd name="connsiteX0" fmla="*/ 10035 w 213235"/>
                <a:gd name="connsiteY0" fmla="*/ 0 h 1136650"/>
                <a:gd name="connsiteX1" fmla="*/ 51310 w 213235"/>
                <a:gd name="connsiteY1" fmla="*/ 479425 h 1136650"/>
                <a:gd name="connsiteX2" fmla="*/ 213235 w 213235"/>
                <a:gd name="connsiteY2" fmla="*/ 1136650 h 1136650"/>
                <a:gd name="connsiteX0" fmla="*/ 0 w 203200"/>
                <a:gd name="connsiteY0" fmla="*/ 0 h 1136650"/>
                <a:gd name="connsiteX1" fmla="*/ 41275 w 203200"/>
                <a:gd name="connsiteY1" fmla="*/ 479425 h 1136650"/>
                <a:gd name="connsiteX2" fmla="*/ 203200 w 203200"/>
                <a:gd name="connsiteY2" fmla="*/ 1136650 h 1136650"/>
                <a:gd name="connsiteX0" fmla="*/ 0 w 203200"/>
                <a:gd name="connsiteY0" fmla="*/ 0 h 1136650"/>
                <a:gd name="connsiteX1" fmla="*/ 41275 w 203200"/>
                <a:gd name="connsiteY1" fmla="*/ 479425 h 1136650"/>
                <a:gd name="connsiteX2" fmla="*/ 203200 w 203200"/>
                <a:gd name="connsiteY2" fmla="*/ 1136650 h 1136650"/>
                <a:gd name="connsiteX0" fmla="*/ 0 w 203200"/>
                <a:gd name="connsiteY0" fmla="*/ 0 h 1136650"/>
                <a:gd name="connsiteX1" fmla="*/ 66675 w 203200"/>
                <a:gd name="connsiteY1" fmla="*/ 482600 h 1136650"/>
                <a:gd name="connsiteX2" fmla="*/ 203200 w 203200"/>
                <a:gd name="connsiteY2" fmla="*/ 1136650 h 1136650"/>
                <a:gd name="connsiteX0" fmla="*/ 0 w 203200"/>
                <a:gd name="connsiteY0" fmla="*/ 0 h 1136650"/>
                <a:gd name="connsiteX1" fmla="*/ 41275 w 203200"/>
                <a:gd name="connsiteY1" fmla="*/ 720725 h 1136650"/>
                <a:gd name="connsiteX2" fmla="*/ 203200 w 203200"/>
                <a:gd name="connsiteY2" fmla="*/ 1136650 h 1136650"/>
                <a:gd name="connsiteX0" fmla="*/ 0 w 203200"/>
                <a:gd name="connsiteY0" fmla="*/ 0 h 1136650"/>
                <a:gd name="connsiteX1" fmla="*/ 41275 w 203200"/>
                <a:gd name="connsiteY1" fmla="*/ 720725 h 1136650"/>
                <a:gd name="connsiteX2" fmla="*/ 203200 w 203200"/>
                <a:gd name="connsiteY2" fmla="*/ 1136650 h 1136650"/>
                <a:gd name="connsiteX0" fmla="*/ 0 w 203200"/>
                <a:gd name="connsiteY0" fmla="*/ 0 h 1136650"/>
                <a:gd name="connsiteX1" fmla="*/ 41275 w 203200"/>
                <a:gd name="connsiteY1" fmla="*/ 720725 h 1136650"/>
                <a:gd name="connsiteX2" fmla="*/ 203200 w 203200"/>
                <a:gd name="connsiteY2" fmla="*/ 1136650 h 1136650"/>
                <a:gd name="connsiteX0" fmla="*/ 0 w 285750"/>
                <a:gd name="connsiteY0" fmla="*/ 0 h 1098550"/>
                <a:gd name="connsiteX1" fmla="*/ 123825 w 285750"/>
                <a:gd name="connsiteY1" fmla="*/ 682625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137652 w 285750"/>
                <a:gd name="connsiteY1" fmla="*/ 781494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114608 w 285750"/>
                <a:gd name="connsiteY1" fmla="*/ 729705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114608 w 285750"/>
                <a:gd name="connsiteY1" fmla="*/ 729705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114608 w 285750"/>
                <a:gd name="connsiteY1" fmla="*/ 729705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114608 w 285750"/>
                <a:gd name="connsiteY1" fmla="*/ 729705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114608 w 285750"/>
                <a:gd name="connsiteY1" fmla="*/ 729705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68519 w 285750"/>
                <a:gd name="connsiteY1" fmla="*/ 522550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68519 w 285750"/>
                <a:gd name="connsiteY1" fmla="*/ 522550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68519 w 285750"/>
                <a:gd name="connsiteY1" fmla="*/ 522550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31648 w 285750"/>
                <a:gd name="connsiteY1" fmla="*/ 320104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82345 w 285750"/>
                <a:gd name="connsiteY1" fmla="*/ 602588 h 1098550"/>
                <a:gd name="connsiteX2" fmla="*/ 285750 w 285750"/>
                <a:gd name="connsiteY2" fmla="*/ 1098550 h 1098550"/>
                <a:gd name="connsiteX0" fmla="*/ 0 w 285750"/>
                <a:gd name="connsiteY0" fmla="*/ 0 h 1098550"/>
                <a:gd name="connsiteX1" fmla="*/ 82345 w 285750"/>
                <a:gd name="connsiteY1" fmla="*/ 602588 h 1098550"/>
                <a:gd name="connsiteX2" fmla="*/ 285750 w 285750"/>
                <a:gd name="connsiteY2" fmla="*/ 1098550 h 1098550"/>
                <a:gd name="connsiteX0" fmla="*/ 0 w 304186"/>
                <a:gd name="connsiteY0" fmla="*/ 0 h 1155047"/>
                <a:gd name="connsiteX1" fmla="*/ 100781 w 304186"/>
                <a:gd name="connsiteY1" fmla="*/ 659085 h 1155047"/>
                <a:gd name="connsiteX2" fmla="*/ 304186 w 304186"/>
                <a:gd name="connsiteY2" fmla="*/ 1155047 h 1155047"/>
                <a:gd name="connsiteX0" fmla="*/ 0 w 281141"/>
                <a:gd name="connsiteY0" fmla="*/ 0 h 1150339"/>
                <a:gd name="connsiteX1" fmla="*/ 77736 w 281141"/>
                <a:gd name="connsiteY1" fmla="*/ 654377 h 1150339"/>
                <a:gd name="connsiteX2" fmla="*/ 281141 w 281141"/>
                <a:gd name="connsiteY2" fmla="*/ 1150339 h 1150339"/>
                <a:gd name="connsiteX0" fmla="*/ 0 w 299577"/>
                <a:gd name="connsiteY0" fmla="*/ 0 h 1140923"/>
                <a:gd name="connsiteX1" fmla="*/ 96172 w 299577"/>
                <a:gd name="connsiteY1" fmla="*/ 644961 h 1140923"/>
                <a:gd name="connsiteX2" fmla="*/ 299577 w 299577"/>
                <a:gd name="connsiteY2" fmla="*/ 1140923 h 1140923"/>
                <a:gd name="connsiteX0" fmla="*/ 0 w 299577"/>
                <a:gd name="connsiteY0" fmla="*/ 0 h 1140923"/>
                <a:gd name="connsiteX1" fmla="*/ 75421 w 299577"/>
                <a:gd name="connsiteY1" fmla="*/ 733104 h 1140923"/>
                <a:gd name="connsiteX2" fmla="*/ 299577 w 299577"/>
                <a:gd name="connsiteY2" fmla="*/ 1140923 h 1140923"/>
                <a:gd name="connsiteX0" fmla="*/ 0 w 299577"/>
                <a:gd name="connsiteY0" fmla="*/ 0 h 1140923"/>
                <a:gd name="connsiteX1" fmla="*/ 97299 w 299577"/>
                <a:gd name="connsiteY1" fmla="*/ 749764 h 1140923"/>
                <a:gd name="connsiteX2" fmla="*/ 299577 w 299577"/>
                <a:gd name="connsiteY2" fmla="*/ 1140923 h 1140923"/>
                <a:gd name="connsiteX0" fmla="*/ 0 w 299577"/>
                <a:gd name="connsiteY0" fmla="*/ 0 h 1140923"/>
                <a:gd name="connsiteX1" fmla="*/ 97299 w 299577"/>
                <a:gd name="connsiteY1" fmla="*/ 749764 h 1140923"/>
                <a:gd name="connsiteX2" fmla="*/ 299577 w 299577"/>
                <a:gd name="connsiteY2" fmla="*/ 1140923 h 1140923"/>
                <a:gd name="connsiteX0" fmla="*/ 0 w 304768"/>
                <a:gd name="connsiteY0" fmla="*/ 0 h 1140484"/>
                <a:gd name="connsiteX1" fmla="*/ 102490 w 304768"/>
                <a:gd name="connsiteY1" fmla="*/ 749325 h 1140484"/>
                <a:gd name="connsiteX2" fmla="*/ 304768 w 304768"/>
                <a:gd name="connsiteY2" fmla="*/ 1140484 h 1140484"/>
                <a:gd name="connsiteX0" fmla="*/ 0 w 304768"/>
                <a:gd name="connsiteY0" fmla="*/ 0 h 1140484"/>
                <a:gd name="connsiteX1" fmla="*/ 102490 w 304768"/>
                <a:gd name="connsiteY1" fmla="*/ 749325 h 1140484"/>
                <a:gd name="connsiteX2" fmla="*/ 304768 w 304768"/>
                <a:gd name="connsiteY2" fmla="*/ 1140484 h 11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768" h="1140484">
                  <a:moveTo>
                    <a:pt x="0" y="0"/>
                  </a:moveTo>
                  <a:cubicBezTo>
                    <a:pt x="60644" y="554204"/>
                    <a:pt x="51695" y="559244"/>
                    <a:pt x="102490" y="749325"/>
                  </a:cubicBezTo>
                  <a:cubicBezTo>
                    <a:pt x="153285" y="939406"/>
                    <a:pt x="179790" y="930397"/>
                    <a:pt x="304768" y="1140484"/>
                  </a:cubicBezTo>
                </a:path>
              </a:pathLst>
            </a:custGeom>
            <a:noFill/>
            <a:ln w="635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80" name="Title 1"/>
          <p:cNvSpPr>
            <a:spLocks noGrp="1"/>
          </p:cNvSpPr>
          <p:nvPr>
            <p:ph type="title"/>
          </p:nvPr>
        </p:nvSpPr>
        <p:spPr>
          <a:xfrm>
            <a:off x="1114645" y="0"/>
            <a:ext cx="8911687" cy="1280890"/>
          </a:xfrm>
        </p:spPr>
        <p:txBody>
          <a:bodyPr/>
          <a:lstStyle/>
          <a:p>
            <a:r>
              <a:rPr lang="en-US" dirty="0"/>
              <a:t>Phase scan</a:t>
            </a:r>
            <a:endParaRPr lang="en-GB" dirty="0"/>
          </a:p>
        </p:txBody>
      </p:sp>
      <p:grpSp>
        <p:nvGrpSpPr>
          <p:cNvPr id="590" name="Group 589"/>
          <p:cNvGrpSpPr/>
          <p:nvPr/>
        </p:nvGrpSpPr>
        <p:grpSpPr>
          <a:xfrm>
            <a:off x="1390175" y="5490677"/>
            <a:ext cx="1348740" cy="675808"/>
            <a:chOff x="1406843" y="5524014"/>
            <a:chExt cx="1348740" cy="675808"/>
          </a:xfrm>
        </p:grpSpPr>
        <p:sp>
          <p:nvSpPr>
            <p:cNvPr id="587" name="Freeform 586"/>
            <p:cNvSpPr/>
            <p:nvPr/>
          </p:nvSpPr>
          <p:spPr>
            <a:xfrm>
              <a:off x="1529715" y="5818346"/>
              <a:ext cx="289560" cy="358140"/>
            </a:xfrm>
            <a:custGeom>
              <a:avLst/>
              <a:gdLst>
                <a:gd name="connsiteX0" fmla="*/ 0 w 289560"/>
                <a:gd name="connsiteY0" fmla="*/ 358140 h 358140"/>
                <a:gd name="connsiteX1" fmla="*/ 175260 w 289560"/>
                <a:gd name="connsiteY1" fmla="*/ 236220 h 358140"/>
                <a:gd name="connsiteX2" fmla="*/ 289560 w 289560"/>
                <a:gd name="connsiteY2" fmla="*/ 0 h 358140"/>
                <a:gd name="connsiteX3" fmla="*/ 289560 w 28956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358140">
                  <a:moveTo>
                    <a:pt x="0" y="358140"/>
                  </a:moveTo>
                  <a:cubicBezTo>
                    <a:pt x="63500" y="327025"/>
                    <a:pt x="127000" y="295910"/>
                    <a:pt x="175260" y="236220"/>
                  </a:cubicBezTo>
                  <a:cubicBezTo>
                    <a:pt x="223520" y="176530"/>
                    <a:pt x="289560" y="0"/>
                    <a:pt x="289560" y="0"/>
                  </a:cubicBezTo>
                  <a:lnTo>
                    <a:pt x="289560" y="0"/>
                  </a:lnTo>
                </a:path>
              </a:pathLst>
            </a:custGeom>
            <a:noFill/>
            <a:ln w="38100"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8" name="Freeform 587"/>
            <p:cNvSpPr/>
            <p:nvPr/>
          </p:nvSpPr>
          <p:spPr>
            <a:xfrm>
              <a:off x="1831182" y="5524014"/>
              <a:ext cx="338137" cy="282427"/>
            </a:xfrm>
            <a:custGeom>
              <a:avLst/>
              <a:gdLst>
                <a:gd name="connsiteX0" fmla="*/ 0 w 342900"/>
                <a:gd name="connsiteY0" fmla="*/ 264021 h 286881"/>
                <a:gd name="connsiteX1" fmla="*/ 83820 w 342900"/>
                <a:gd name="connsiteY1" fmla="*/ 65901 h 286881"/>
                <a:gd name="connsiteX2" fmla="*/ 220980 w 342900"/>
                <a:gd name="connsiteY2" fmla="*/ 12561 h 286881"/>
                <a:gd name="connsiteX3" fmla="*/ 335280 w 342900"/>
                <a:gd name="connsiteY3" fmla="*/ 279261 h 286881"/>
                <a:gd name="connsiteX4" fmla="*/ 335280 w 342900"/>
                <a:gd name="connsiteY4" fmla="*/ 279261 h 286881"/>
                <a:gd name="connsiteX5" fmla="*/ 342900 w 342900"/>
                <a:gd name="connsiteY5" fmla="*/ 286881 h 286881"/>
                <a:gd name="connsiteX0" fmla="*/ 0 w 342900"/>
                <a:gd name="connsiteY0" fmla="*/ 256790 h 279650"/>
                <a:gd name="connsiteX1" fmla="*/ 69533 w 342900"/>
                <a:gd name="connsiteY1" fmla="*/ 106295 h 279650"/>
                <a:gd name="connsiteX2" fmla="*/ 220980 w 342900"/>
                <a:gd name="connsiteY2" fmla="*/ 5330 h 279650"/>
                <a:gd name="connsiteX3" fmla="*/ 335280 w 342900"/>
                <a:gd name="connsiteY3" fmla="*/ 272030 h 279650"/>
                <a:gd name="connsiteX4" fmla="*/ 335280 w 342900"/>
                <a:gd name="connsiteY4" fmla="*/ 272030 h 279650"/>
                <a:gd name="connsiteX5" fmla="*/ 342900 w 342900"/>
                <a:gd name="connsiteY5" fmla="*/ 279650 h 279650"/>
                <a:gd name="connsiteX0" fmla="*/ 0 w 342900"/>
                <a:gd name="connsiteY0" fmla="*/ 257018 h 279878"/>
                <a:gd name="connsiteX1" fmla="*/ 69533 w 342900"/>
                <a:gd name="connsiteY1" fmla="*/ 106523 h 279878"/>
                <a:gd name="connsiteX2" fmla="*/ 220980 w 342900"/>
                <a:gd name="connsiteY2" fmla="*/ 5558 h 279878"/>
                <a:gd name="connsiteX3" fmla="*/ 335280 w 342900"/>
                <a:gd name="connsiteY3" fmla="*/ 272258 h 279878"/>
                <a:gd name="connsiteX4" fmla="*/ 335280 w 342900"/>
                <a:gd name="connsiteY4" fmla="*/ 272258 h 279878"/>
                <a:gd name="connsiteX5" fmla="*/ 342900 w 342900"/>
                <a:gd name="connsiteY5" fmla="*/ 279878 h 279878"/>
                <a:gd name="connsiteX0" fmla="*/ 0 w 342900"/>
                <a:gd name="connsiteY0" fmla="*/ 261364 h 284224"/>
                <a:gd name="connsiteX1" fmla="*/ 69533 w 342900"/>
                <a:gd name="connsiteY1" fmla="*/ 110869 h 284224"/>
                <a:gd name="connsiteX2" fmla="*/ 182880 w 342900"/>
                <a:gd name="connsiteY2" fmla="*/ 5142 h 284224"/>
                <a:gd name="connsiteX3" fmla="*/ 335280 w 342900"/>
                <a:gd name="connsiteY3" fmla="*/ 276604 h 284224"/>
                <a:gd name="connsiteX4" fmla="*/ 335280 w 342900"/>
                <a:gd name="connsiteY4" fmla="*/ 276604 h 284224"/>
                <a:gd name="connsiteX5" fmla="*/ 342900 w 342900"/>
                <a:gd name="connsiteY5" fmla="*/ 284224 h 284224"/>
                <a:gd name="connsiteX0" fmla="*/ 0 w 342900"/>
                <a:gd name="connsiteY0" fmla="*/ 256246 h 279106"/>
                <a:gd name="connsiteX1" fmla="*/ 69533 w 342900"/>
                <a:gd name="connsiteY1" fmla="*/ 105751 h 279106"/>
                <a:gd name="connsiteX2" fmla="*/ 182880 w 342900"/>
                <a:gd name="connsiteY2" fmla="*/ 24 h 279106"/>
                <a:gd name="connsiteX3" fmla="*/ 335280 w 342900"/>
                <a:gd name="connsiteY3" fmla="*/ 271486 h 279106"/>
                <a:gd name="connsiteX4" fmla="*/ 335280 w 342900"/>
                <a:gd name="connsiteY4" fmla="*/ 271486 h 279106"/>
                <a:gd name="connsiteX5" fmla="*/ 342900 w 342900"/>
                <a:gd name="connsiteY5" fmla="*/ 279106 h 279106"/>
                <a:gd name="connsiteX0" fmla="*/ 0 w 342900"/>
                <a:gd name="connsiteY0" fmla="*/ 259822 h 282682"/>
                <a:gd name="connsiteX1" fmla="*/ 79058 w 342900"/>
                <a:gd name="connsiteY1" fmla="*/ 128377 h 282682"/>
                <a:gd name="connsiteX2" fmla="*/ 182880 w 342900"/>
                <a:gd name="connsiteY2" fmla="*/ 3600 h 282682"/>
                <a:gd name="connsiteX3" fmla="*/ 335280 w 342900"/>
                <a:gd name="connsiteY3" fmla="*/ 275062 h 282682"/>
                <a:gd name="connsiteX4" fmla="*/ 335280 w 342900"/>
                <a:gd name="connsiteY4" fmla="*/ 275062 h 282682"/>
                <a:gd name="connsiteX5" fmla="*/ 342900 w 342900"/>
                <a:gd name="connsiteY5" fmla="*/ 282682 h 282682"/>
                <a:gd name="connsiteX0" fmla="*/ 0 w 342900"/>
                <a:gd name="connsiteY0" fmla="*/ 259822 h 282682"/>
                <a:gd name="connsiteX1" fmla="*/ 79058 w 342900"/>
                <a:gd name="connsiteY1" fmla="*/ 128377 h 282682"/>
                <a:gd name="connsiteX2" fmla="*/ 182880 w 342900"/>
                <a:gd name="connsiteY2" fmla="*/ 3600 h 282682"/>
                <a:gd name="connsiteX3" fmla="*/ 335280 w 342900"/>
                <a:gd name="connsiteY3" fmla="*/ 275062 h 282682"/>
                <a:gd name="connsiteX4" fmla="*/ 335280 w 342900"/>
                <a:gd name="connsiteY4" fmla="*/ 275062 h 282682"/>
                <a:gd name="connsiteX5" fmla="*/ 342900 w 342900"/>
                <a:gd name="connsiteY5" fmla="*/ 282682 h 282682"/>
                <a:gd name="connsiteX0" fmla="*/ 0 w 342900"/>
                <a:gd name="connsiteY0" fmla="*/ 256246 h 279106"/>
                <a:gd name="connsiteX1" fmla="*/ 182880 w 342900"/>
                <a:gd name="connsiteY1" fmla="*/ 24 h 279106"/>
                <a:gd name="connsiteX2" fmla="*/ 335280 w 342900"/>
                <a:gd name="connsiteY2" fmla="*/ 271486 h 279106"/>
                <a:gd name="connsiteX3" fmla="*/ 335280 w 342900"/>
                <a:gd name="connsiteY3" fmla="*/ 271486 h 279106"/>
                <a:gd name="connsiteX4" fmla="*/ 342900 w 342900"/>
                <a:gd name="connsiteY4" fmla="*/ 279106 h 279106"/>
                <a:gd name="connsiteX0" fmla="*/ 0 w 338137"/>
                <a:gd name="connsiteY0" fmla="*/ 282427 h 282427"/>
                <a:gd name="connsiteX1" fmla="*/ 178117 w 338137"/>
                <a:gd name="connsiteY1" fmla="*/ 11 h 282427"/>
                <a:gd name="connsiteX2" fmla="*/ 330517 w 338137"/>
                <a:gd name="connsiteY2" fmla="*/ 271473 h 282427"/>
                <a:gd name="connsiteX3" fmla="*/ 330517 w 338137"/>
                <a:gd name="connsiteY3" fmla="*/ 271473 h 282427"/>
                <a:gd name="connsiteX4" fmla="*/ 338137 w 338137"/>
                <a:gd name="connsiteY4" fmla="*/ 279093 h 282427"/>
                <a:gd name="connsiteX0" fmla="*/ 0 w 338137"/>
                <a:gd name="connsiteY0" fmla="*/ 282427 h 282427"/>
                <a:gd name="connsiteX1" fmla="*/ 178117 w 338137"/>
                <a:gd name="connsiteY1" fmla="*/ 11 h 282427"/>
                <a:gd name="connsiteX2" fmla="*/ 330517 w 338137"/>
                <a:gd name="connsiteY2" fmla="*/ 271473 h 282427"/>
                <a:gd name="connsiteX3" fmla="*/ 330517 w 338137"/>
                <a:gd name="connsiteY3" fmla="*/ 271473 h 282427"/>
                <a:gd name="connsiteX4" fmla="*/ 338137 w 338137"/>
                <a:gd name="connsiteY4" fmla="*/ 279093 h 282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" h="282427">
                  <a:moveTo>
                    <a:pt x="0" y="282427"/>
                  </a:moveTo>
                  <a:cubicBezTo>
                    <a:pt x="33337" y="229048"/>
                    <a:pt x="123031" y="1837"/>
                    <a:pt x="178117" y="11"/>
                  </a:cubicBezTo>
                  <a:cubicBezTo>
                    <a:pt x="233203" y="-1815"/>
                    <a:pt x="305117" y="226229"/>
                    <a:pt x="330517" y="271473"/>
                  </a:cubicBezTo>
                  <a:lnTo>
                    <a:pt x="330517" y="271473"/>
                  </a:lnTo>
                  <a:lnTo>
                    <a:pt x="338137" y="279093"/>
                  </a:lnTo>
                </a:path>
              </a:pathLst>
            </a:cu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9" name="Freeform 588"/>
            <p:cNvSpPr/>
            <p:nvPr/>
          </p:nvSpPr>
          <p:spPr>
            <a:xfrm flipH="1">
              <a:off x="2182177" y="5813584"/>
              <a:ext cx="289560" cy="358140"/>
            </a:xfrm>
            <a:custGeom>
              <a:avLst/>
              <a:gdLst>
                <a:gd name="connsiteX0" fmla="*/ 0 w 289560"/>
                <a:gd name="connsiteY0" fmla="*/ 358140 h 358140"/>
                <a:gd name="connsiteX1" fmla="*/ 175260 w 289560"/>
                <a:gd name="connsiteY1" fmla="*/ 236220 h 358140"/>
                <a:gd name="connsiteX2" fmla="*/ 289560 w 289560"/>
                <a:gd name="connsiteY2" fmla="*/ 0 h 358140"/>
                <a:gd name="connsiteX3" fmla="*/ 289560 w 28956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358140">
                  <a:moveTo>
                    <a:pt x="0" y="358140"/>
                  </a:moveTo>
                  <a:cubicBezTo>
                    <a:pt x="63500" y="327025"/>
                    <a:pt x="127000" y="295910"/>
                    <a:pt x="175260" y="236220"/>
                  </a:cubicBezTo>
                  <a:cubicBezTo>
                    <a:pt x="223520" y="176530"/>
                    <a:pt x="289560" y="0"/>
                    <a:pt x="289560" y="0"/>
                  </a:cubicBezTo>
                  <a:lnTo>
                    <a:pt x="289560" y="0"/>
                  </a:ln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83" name="Straight Connector 582"/>
            <p:cNvCxnSpPr/>
            <p:nvPr/>
          </p:nvCxnSpPr>
          <p:spPr>
            <a:xfrm>
              <a:off x="1406843" y="6199822"/>
              <a:ext cx="1348740" cy="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1" name="TextBox 590"/>
          <p:cNvSpPr txBox="1"/>
          <p:nvPr/>
        </p:nvSpPr>
        <p:spPr>
          <a:xfrm>
            <a:off x="1252537" y="6170295"/>
            <a:ext cx="1563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 distribution</a:t>
            </a:r>
            <a:endParaRPr lang="en-GB" sz="1400"/>
          </a:p>
        </p:txBody>
      </p:sp>
      <p:sp>
        <p:nvSpPr>
          <p:cNvPr id="626" name="Freeform 625"/>
          <p:cNvSpPr/>
          <p:nvPr/>
        </p:nvSpPr>
        <p:spPr>
          <a:xfrm>
            <a:off x="3903705" y="2586241"/>
            <a:ext cx="2217975" cy="2066925"/>
          </a:xfrm>
          <a:custGeom>
            <a:avLst/>
            <a:gdLst>
              <a:gd name="connsiteX0" fmla="*/ 0 w 2147888"/>
              <a:gd name="connsiteY0" fmla="*/ 166688 h 1304926"/>
              <a:gd name="connsiteX1" fmla="*/ 1952625 w 2147888"/>
              <a:gd name="connsiteY1" fmla="*/ 166688 h 1304926"/>
              <a:gd name="connsiteX2" fmla="*/ 2147888 w 2147888"/>
              <a:gd name="connsiteY2" fmla="*/ 0 h 1304926"/>
              <a:gd name="connsiteX3" fmla="*/ 2147888 w 2147888"/>
              <a:gd name="connsiteY3" fmla="*/ 1147763 h 1304926"/>
              <a:gd name="connsiteX4" fmla="*/ 1990725 w 2147888"/>
              <a:gd name="connsiteY4" fmla="*/ 1304926 h 1304926"/>
              <a:gd name="connsiteX5" fmla="*/ 928688 w 2147888"/>
              <a:gd name="connsiteY5" fmla="*/ 1304926 h 1304926"/>
              <a:gd name="connsiteX6" fmla="*/ 928688 w 2147888"/>
              <a:gd name="connsiteY6" fmla="*/ 771525 h 1304926"/>
              <a:gd name="connsiteX7" fmla="*/ 4763 w 2147888"/>
              <a:gd name="connsiteY7" fmla="*/ 771525 h 1304926"/>
              <a:gd name="connsiteX8" fmla="*/ 0 w 2147888"/>
              <a:gd name="connsiteY8" fmla="*/ 166688 h 1304926"/>
              <a:gd name="connsiteX0" fmla="*/ 0 w 2147888"/>
              <a:gd name="connsiteY0" fmla="*/ 166688 h 1304926"/>
              <a:gd name="connsiteX1" fmla="*/ 1952625 w 2147888"/>
              <a:gd name="connsiteY1" fmla="*/ 185738 h 1304926"/>
              <a:gd name="connsiteX2" fmla="*/ 2147888 w 2147888"/>
              <a:gd name="connsiteY2" fmla="*/ 0 h 1304926"/>
              <a:gd name="connsiteX3" fmla="*/ 2147888 w 2147888"/>
              <a:gd name="connsiteY3" fmla="*/ 1147763 h 1304926"/>
              <a:gd name="connsiteX4" fmla="*/ 1990725 w 2147888"/>
              <a:gd name="connsiteY4" fmla="*/ 1304926 h 1304926"/>
              <a:gd name="connsiteX5" fmla="*/ 928688 w 2147888"/>
              <a:gd name="connsiteY5" fmla="*/ 1304926 h 1304926"/>
              <a:gd name="connsiteX6" fmla="*/ 928688 w 2147888"/>
              <a:gd name="connsiteY6" fmla="*/ 771525 h 1304926"/>
              <a:gd name="connsiteX7" fmla="*/ 4763 w 2147888"/>
              <a:gd name="connsiteY7" fmla="*/ 771525 h 1304926"/>
              <a:gd name="connsiteX8" fmla="*/ 0 w 2147888"/>
              <a:gd name="connsiteY8" fmla="*/ 166688 h 1304926"/>
              <a:gd name="connsiteX0" fmla="*/ 0 w 2147888"/>
              <a:gd name="connsiteY0" fmla="*/ 166688 h 1304926"/>
              <a:gd name="connsiteX1" fmla="*/ 1957367 w 2147888"/>
              <a:gd name="connsiteY1" fmla="*/ 180976 h 1304926"/>
              <a:gd name="connsiteX2" fmla="*/ 2147888 w 2147888"/>
              <a:gd name="connsiteY2" fmla="*/ 0 h 1304926"/>
              <a:gd name="connsiteX3" fmla="*/ 2147888 w 2147888"/>
              <a:gd name="connsiteY3" fmla="*/ 1147763 h 1304926"/>
              <a:gd name="connsiteX4" fmla="*/ 1990725 w 2147888"/>
              <a:gd name="connsiteY4" fmla="*/ 1304926 h 1304926"/>
              <a:gd name="connsiteX5" fmla="*/ 928688 w 2147888"/>
              <a:gd name="connsiteY5" fmla="*/ 1304926 h 1304926"/>
              <a:gd name="connsiteX6" fmla="*/ 928688 w 2147888"/>
              <a:gd name="connsiteY6" fmla="*/ 771525 h 1304926"/>
              <a:gd name="connsiteX7" fmla="*/ 4763 w 2147888"/>
              <a:gd name="connsiteY7" fmla="*/ 771525 h 1304926"/>
              <a:gd name="connsiteX8" fmla="*/ 0 w 2147888"/>
              <a:gd name="connsiteY8" fmla="*/ 166688 h 1304926"/>
              <a:gd name="connsiteX0" fmla="*/ 0 w 2147888"/>
              <a:gd name="connsiteY0" fmla="*/ 176212 h 1314450"/>
              <a:gd name="connsiteX1" fmla="*/ 525442 w 2147888"/>
              <a:gd name="connsiteY1" fmla="*/ 0 h 1314450"/>
              <a:gd name="connsiteX2" fmla="*/ 2147888 w 2147888"/>
              <a:gd name="connsiteY2" fmla="*/ 9524 h 1314450"/>
              <a:gd name="connsiteX3" fmla="*/ 2147888 w 2147888"/>
              <a:gd name="connsiteY3" fmla="*/ 1157287 h 1314450"/>
              <a:gd name="connsiteX4" fmla="*/ 1990725 w 2147888"/>
              <a:gd name="connsiteY4" fmla="*/ 1314450 h 1314450"/>
              <a:gd name="connsiteX5" fmla="*/ 928688 w 2147888"/>
              <a:gd name="connsiteY5" fmla="*/ 1314450 h 1314450"/>
              <a:gd name="connsiteX6" fmla="*/ 928688 w 2147888"/>
              <a:gd name="connsiteY6" fmla="*/ 781049 h 1314450"/>
              <a:gd name="connsiteX7" fmla="*/ 4763 w 2147888"/>
              <a:gd name="connsiteY7" fmla="*/ 781049 h 1314450"/>
              <a:gd name="connsiteX8" fmla="*/ 0 w 2147888"/>
              <a:gd name="connsiteY8" fmla="*/ 176212 h 1314450"/>
              <a:gd name="connsiteX0" fmla="*/ 0 w 2233235"/>
              <a:gd name="connsiteY0" fmla="*/ 404812 h 1314450"/>
              <a:gd name="connsiteX1" fmla="*/ 610789 w 2233235"/>
              <a:gd name="connsiteY1" fmla="*/ 0 h 1314450"/>
              <a:gd name="connsiteX2" fmla="*/ 2233235 w 2233235"/>
              <a:gd name="connsiteY2" fmla="*/ 9524 h 1314450"/>
              <a:gd name="connsiteX3" fmla="*/ 2233235 w 2233235"/>
              <a:gd name="connsiteY3" fmla="*/ 1157287 h 1314450"/>
              <a:gd name="connsiteX4" fmla="*/ 2076072 w 2233235"/>
              <a:gd name="connsiteY4" fmla="*/ 1314450 h 1314450"/>
              <a:gd name="connsiteX5" fmla="*/ 1014035 w 2233235"/>
              <a:gd name="connsiteY5" fmla="*/ 1314450 h 1314450"/>
              <a:gd name="connsiteX6" fmla="*/ 1014035 w 2233235"/>
              <a:gd name="connsiteY6" fmla="*/ 781049 h 1314450"/>
              <a:gd name="connsiteX7" fmla="*/ 90110 w 2233235"/>
              <a:gd name="connsiteY7" fmla="*/ 781049 h 1314450"/>
              <a:gd name="connsiteX8" fmla="*/ 0 w 2233235"/>
              <a:gd name="connsiteY8" fmla="*/ 404812 h 1314450"/>
              <a:gd name="connsiteX0" fmla="*/ 0 w 2233235"/>
              <a:gd name="connsiteY0" fmla="*/ 395288 h 1304926"/>
              <a:gd name="connsiteX1" fmla="*/ 686652 w 2233235"/>
              <a:gd name="connsiteY1" fmla="*/ 9526 h 1304926"/>
              <a:gd name="connsiteX2" fmla="*/ 2233235 w 2233235"/>
              <a:gd name="connsiteY2" fmla="*/ 0 h 1304926"/>
              <a:gd name="connsiteX3" fmla="*/ 2233235 w 2233235"/>
              <a:gd name="connsiteY3" fmla="*/ 1147763 h 1304926"/>
              <a:gd name="connsiteX4" fmla="*/ 2076072 w 2233235"/>
              <a:gd name="connsiteY4" fmla="*/ 1304926 h 1304926"/>
              <a:gd name="connsiteX5" fmla="*/ 1014035 w 2233235"/>
              <a:gd name="connsiteY5" fmla="*/ 1304926 h 1304926"/>
              <a:gd name="connsiteX6" fmla="*/ 1014035 w 2233235"/>
              <a:gd name="connsiteY6" fmla="*/ 771525 h 1304926"/>
              <a:gd name="connsiteX7" fmla="*/ 90110 w 2233235"/>
              <a:gd name="connsiteY7" fmla="*/ 771525 h 1304926"/>
              <a:gd name="connsiteX8" fmla="*/ 0 w 2233235"/>
              <a:gd name="connsiteY8" fmla="*/ 395288 h 1304926"/>
              <a:gd name="connsiteX0" fmla="*/ 0 w 2233235"/>
              <a:gd name="connsiteY0" fmla="*/ 385763 h 1295401"/>
              <a:gd name="connsiteX1" fmla="*/ 686652 w 2233235"/>
              <a:gd name="connsiteY1" fmla="*/ 1 h 1295401"/>
              <a:gd name="connsiteX2" fmla="*/ 2223752 w 2233235"/>
              <a:gd name="connsiteY2" fmla="*/ 0 h 1295401"/>
              <a:gd name="connsiteX3" fmla="*/ 2233235 w 2233235"/>
              <a:gd name="connsiteY3" fmla="*/ 1138238 h 1295401"/>
              <a:gd name="connsiteX4" fmla="*/ 2076072 w 2233235"/>
              <a:gd name="connsiteY4" fmla="*/ 1295401 h 1295401"/>
              <a:gd name="connsiteX5" fmla="*/ 1014035 w 2233235"/>
              <a:gd name="connsiteY5" fmla="*/ 1295401 h 1295401"/>
              <a:gd name="connsiteX6" fmla="*/ 1014035 w 2233235"/>
              <a:gd name="connsiteY6" fmla="*/ 762000 h 1295401"/>
              <a:gd name="connsiteX7" fmla="*/ 90110 w 2233235"/>
              <a:gd name="connsiteY7" fmla="*/ 762000 h 1295401"/>
              <a:gd name="connsiteX8" fmla="*/ 0 w 2233235"/>
              <a:gd name="connsiteY8" fmla="*/ 385763 h 1295401"/>
              <a:gd name="connsiteX0" fmla="*/ 0 w 2223752"/>
              <a:gd name="connsiteY0" fmla="*/ 385763 h 1295401"/>
              <a:gd name="connsiteX1" fmla="*/ 686652 w 2223752"/>
              <a:gd name="connsiteY1" fmla="*/ 1 h 1295401"/>
              <a:gd name="connsiteX2" fmla="*/ 2223752 w 2223752"/>
              <a:gd name="connsiteY2" fmla="*/ 0 h 1295401"/>
              <a:gd name="connsiteX3" fmla="*/ 1702190 w 2223752"/>
              <a:gd name="connsiteY3" fmla="*/ 376238 h 1295401"/>
              <a:gd name="connsiteX4" fmla="*/ 2076072 w 2223752"/>
              <a:gd name="connsiteY4" fmla="*/ 1295401 h 1295401"/>
              <a:gd name="connsiteX5" fmla="*/ 1014035 w 2223752"/>
              <a:gd name="connsiteY5" fmla="*/ 1295401 h 1295401"/>
              <a:gd name="connsiteX6" fmla="*/ 1014035 w 2223752"/>
              <a:gd name="connsiteY6" fmla="*/ 762000 h 1295401"/>
              <a:gd name="connsiteX7" fmla="*/ 90110 w 2223752"/>
              <a:gd name="connsiteY7" fmla="*/ 762000 h 1295401"/>
              <a:gd name="connsiteX8" fmla="*/ 0 w 2223752"/>
              <a:gd name="connsiteY8" fmla="*/ 385763 h 1295401"/>
              <a:gd name="connsiteX0" fmla="*/ 0 w 2230864"/>
              <a:gd name="connsiteY0" fmla="*/ 385762 h 1295400"/>
              <a:gd name="connsiteX1" fmla="*/ 686652 w 2230864"/>
              <a:gd name="connsiteY1" fmla="*/ 0 h 1295400"/>
              <a:gd name="connsiteX2" fmla="*/ 2230864 w 2230864"/>
              <a:gd name="connsiteY2" fmla="*/ 11905 h 1295400"/>
              <a:gd name="connsiteX3" fmla="*/ 1702190 w 2230864"/>
              <a:gd name="connsiteY3" fmla="*/ 376237 h 1295400"/>
              <a:gd name="connsiteX4" fmla="*/ 2076072 w 2230864"/>
              <a:gd name="connsiteY4" fmla="*/ 1295400 h 1295400"/>
              <a:gd name="connsiteX5" fmla="*/ 1014035 w 2230864"/>
              <a:gd name="connsiteY5" fmla="*/ 1295400 h 1295400"/>
              <a:gd name="connsiteX6" fmla="*/ 1014035 w 2230864"/>
              <a:gd name="connsiteY6" fmla="*/ 761999 h 1295400"/>
              <a:gd name="connsiteX7" fmla="*/ 90110 w 2230864"/>
              <a:gd name="connsiteY7" fmla="*/ 761999 h 1295400"/>
              <a:gd name="connsiteX8" fmla="*/ 0 w 2230864"/>
              <a:gd name="connsiteY8" fmla="*/ 385762 h 1295400"/>
              <a:gd name="connsiteX0" fmla="*/ 0 w 2228494"/>
              <a:gd name="connsiteY0" fmla="*/ 385762 h 1295400"/>
              <a:gd name="connsiteX1" fmla="*/ 686652 w 2228494"/>
              <a:gd name="connsiteY1" fmla="*/ 0 h 1295400"/>
              <a:gd name="connsiteX2" fmla="*/ 2228494 w 2228494"/>
              <a:gd name="connsiteY2" fmla="*/ 7142 h 1295400"/>
              <a:gd name="connsiteX3" fmla="*/ 1702190 w 2228494"/>
              <a:gd name="connsiteY3" fmla="*/ 376237 h 1295400"/>
              <a:gd name="connsiteX4" fmla="*/ 2076072 w 2228494"/>
              <a:gd name="connsiteY4" fmla="*/ 1295400 h 1295400"/>
              <a:gd name="connsiteX5" fmla="*/ 1014035 w 2228494"/>
              <a:gd name="connsiteY5" fmla="*/ 1295400 h 1295400"/>
              <a:gd name="connsiteX6" fmla="*/ 1014035 w 2228494"/>
              <a:gd name="connsiteY6" fmla="*/ 761999 h 1295400"/>
              <a:gd name="connsiteX7" fmla="*/ 90110 w 2228494"/>
              <a:gd name="connsiteY7" fmla="*/ 761999 h 1295400"/>
              <a:gd name="connsiteX8" fmla="*/ 0 w 2228494"/>
              <a:gd name="connsiteY8" fmla="*/ 385762 h 1295400"/>
              <a:gd name="connsiteX0" fmla="*/ 0 w 2228494"/>
              <a:gd name="connsiteY0" fmla="*/ 385762 h 2062163"/>
              <a:gd name="connsiteX1" fmla="*/ 686652 w 2228494"/>
              <a:gd name="connsiteY1" fmla="*/ 0 h 2062163"/>
              <a:gd name="connsiteX2" fmla="*/ 2228494 w 2228494"/>
              <a:gd name="connsiteY2" fmla="*/ 7142 h 2062163"/>
              <a:gd name="connsiteX3" fmla="*/ 1702190 w 2228494"/>
              <a:gd name="connsiteY3" fmla="*/ 376237 h 2062163"/>
              <a:gd name="connsiteX4" fmla="*/ 1696754 w 2228494"/>
              <a:gd name="connsiteY4" fmla="*/ 2062163 h 2062163"/>
              <a:gd name="connsiteX5" fmla="*/ 1014035 w 2228494"/>
              <a:gd name="connsiteY5" fmla="*/ 1295400 h 2062163"/>
              <a:gd name="connsiteX6" fmla="*/ 1014035 w 2228494"/>
              <a:gd name="connsiteY6" fmla="*/ 761999 h 2062163"/>
              <a:gd name="connsiteX7" fmla="*/ 90110 w 2228494"/>
              <a:gd name="connsiteY7" fmla="*/ 761999 h 2062163"/>
              <a:gd name="connsiteX8" fmla="*/ 0 w 2228494"/>
              <a:gd name="connsiteY8" fmla="*/ 385762 h 2062163"/>
              <a:gd name="connsiteX0" fmla="*/ 0 w 2228494"/>
              <a:gd name="connsiteY0" fmla="*/ 385762 h 2066925"/>
              <a:gd name="connsiteX1" fmla="*/ 686652 w 2228494"/>
              <a:gd name="connsiteY1" fmla="*/ 0 h 2066925"/>
              <a:gd name="connsiteX2" fmla="*/ 2228494 w 2228494"/>
              <a:gd name="connsiteY2" fmla="*/ 7142 h 2066925"/>
              <a:gd name="connsiteX3" fmla="*/ 1702190 w 2228494"/>
              <a:gd name="connsiteY3" fmla="*/ 376237 h 2066925"/>
              <a:gd name="connsiteX4" fmla="*/ 1696754 w 2228494"/>
              <a:gd name="connsiteY4" fmla="*/ 2062163 h 2066925"/>
              <a:gd name="connsiteX5" fmla="*/ 904982 w 2228494"/>
              <a:gd name="connsiteY5" fmla="*/ 2066925 h 2066925"/>
              <a:gd name="connsiteX6" fmla="*/ 1014035 w 2228494"/>
              <a:gd name="connsiteY6" fmla="*/ 761999 h 2066925"/>
              <a:gd name="connsiteX7" fmla="*/ 90110 w 2228494"/>
              <a:gd name="connsiteY7" fmla="*/ 761999 h 2066925"/>
              <a:gd name="connsiteX8" fmla="*/ 0 w 2228494"/>
              <a:gd name="connsiteY8" fmla="*/ 385762 h 2066925"/>
              <a:gd name="connsiteX0" fmla="*/ 0 w 2228494"/>
              <a:gd name="connsiteY0" fmla="*/ 385762 h 2066925"/>
              <a:gd name="connsiteX1" fmla="*/ 686652 w 2228494"/>
              <a:gd name="connsiteY1" fmla="*/ 0 h 2066925"/>
              <a:gd name="connsiteX2" fmla="*/ 2228494 w 2228494"/>
              <a:gd name="connsiteY2" fmla="*/ 7142 h 2066925"/>
              <a:gd name="connsiteX3" fmla="*/ 1702190 w 2228494"/>
              <a:gd name="connsiteY3" fmla="*/ 376237 h 2066925"/>
              <a:gd name="connsiteX4" fmla="*/ 1696754 w 2228494"/>
              <a:gd name="connsiteY4" fmla="*/ 2062163 h 2066925"/>
              <a:gd name="connsiteX5" fmla="*/ 904982 w 2228494"/>
              <a:gd name="connsiteY5" fmla="*/ 2066925 h 2066925"/>
              <a:gd name="connsiteX6" fmla="*/ 900240 w 2228494"/>
              <a:gd name="connsiteY6" fmla="*/ 1071562 h 2066925"/>
              <a:gd name="connsiteX7" fmla="*/ 90110 w 2228494"/>
              <a:gd name="connsiteY7" fmla="*/ 761999 h 2066925"/>
              <a:gd name="connsiteX8" fmla="*/ 0 w 2228494"/>
              <a:gd name="connsiteY8" fmla="*/ 385762 h 2066925"/>
              <a:gd name="connsiteX0" fmla="*/ 0 w 2228494"/>
              <a:gd name="connsiteY0" fmla="*/ 385762 h 2066925"/>
              <a:gd name="connsiteX1" fmla="*/ 686652 w 2228494"/>
              <a:gd name="connsiteY1" fmla="*/ 0 h 2066925"/>
              <a:gd name="connsiteX2" fmla="*/ 2228494 w 2228494"/>
              <a:gd name="connsiteY2" fmla="*/ 7142 h 2066925"/>
              <a:gd name="connsiteX3" fmla="*/ 1702190 w 2228494"/>
              <a:gd name="connsiteY3" fmla="*/ 376237 h 2066925"/>
              <a:gd name="connsiteX4" fmla="*/ 1696754 w 2228494"/>
              <a:gd name="connsiteY4" fmla="*/ 2062163 h 2066925"/>
              <a:gd name="connsiteX5" fmla="*/ 904982 w 2228494"/>
              <a:gd name="connsiteY5" fmla="*/ 2066925 h 2066925"/>
              <a:gd name="connsiteX6" fmla="*/ 900240 w 2228494"/>
              <a:gd name="connsiteY6" fmla="*/ 1071562 h 2066925"/>
              <a:gd name="connsiteX7" fmla="*/ 23730 w 2228494"/>
              <a:gd name="connsiteY7" fmla="*/ 1066799 h 2066925"/>
              <a:gd name="connsiteX8" fmla="*/ 0 w 2228494"/>
              <a:gd name="connsiteY8" fmla="*/ 385762 h 2066925"/>
              <a:gd name="connsiteX0" fmla="*/ 0 w 2214269"/>
              <a:gd name="connsiteY0" fmla="*/ 390525 h 2066925"/>
              <a:gd name="connsiteX1" fmla="*/ 672427 w 2214269"/>
              <a:gd name="connsiteY1" fmla="*/ 0 h 2066925"/>
              <a:gd name="connsiteX2" fmla="*/ 2214269 w 2214269"/>
              <a:gd name="connsiteY2" fmla="*/ 7142 h 2066925"/>
              <a:gd name="connsiteX3" fmla="*/ 1687965 w 2214269"/>
              <a:gd name="connsiteY3" fmla="*/ 376237 h 2066925"/>
              <a:gd name="connsiteX4" fmla="*/ 1682529 w 2214269"/>
              <a:gd name="connsiteY4" fmla="*/ 2062163 h 2066925"/>
              <a:gd name="connsiteX5" fmla="*/ 890757 w 2214269"/>
              <a:gd name="connsiteY5" fmla="*/ 2066925 h 2066925"/>
              <a:gd name="connsiteX6" fmla="*/ 886015 w 2214269"/>
              <a:gd name="connsiteY6" fmla="*/ 1071562 h 2066925"/>
              <a:gd name="connsiteX7" fmla="*/ 9505 w 2214269"/>
              <a:gd name="connsiteY7" fmla="*/ 1066799 h 2066925"/>
              <a:gd name="connsiteX8" fmla="*/ 0 w 2214269"/>
              <a:gd name="connsiteY8" fmla="*/ 390525 h 2066925"/>
              <a:gd name="connsiteX0" fmla="*/ 439 w 2205225"/>
              <a:gd name="connsiteY0" fmla="*/ 390525 h 2066925"/>
              <a:gd name="connsiteX1" fmla="*/ 663383 w 2205225"/>
              <a:gd name="connsiteY1" fmla="*/ 0 h 2066925"/>
              <a:gd name="connsiteX2" fmla="*/ 2205225 w 2205225"/>
              <a:gd name="connsiteY2" fmla="*/ 7142 h 2066925"/>
              <a:gd name="connsiteX3" fmla="*/ 1678921 w 2205225"/>
              <a:gd name="connsiteY3" fmla="*/ 376237 h 2066925"/>
              <a:gd name="connsiteX4" fmla="*/ 1673485 w 2205225"/>
              <a:gd name="connsiteY4" fmla="*/ 2062163 h 2066925"/>
              <a:gd name="connsiteX5" fmla="*/ 881713 w 2205225"/>
              <a:gd name="connsiteY5" fmla="*/ 2066925 h 2066925"/>
              <a:gd name="connsiteX6" fmla="*/ 876971 w 2205225"/>
              <a:gd name="connsiteY6" fmla="*/ 1071562 h 2066925"/>
              <a:gd name="connsiteX7" fmla="*/ 461 w 2205225"/>
              <a:gd name="connsiteY7" fmla="*/ 1066799 h 2066925"/>
              <a:gd name="connsiteX8" fmla="*/ 439 w 2205225"/>
              <a:gd name="connsiteY8" fmla="*/ 390525 h 2066925"/>
              <a:gd name="connsiteX0" fmla="*/ 3397 w 2208183"/>
              <a:gd name="connsiteY0" fmla="*/ 390525 h 2066925"/>
              <a:gd name="connsiteX1" fmla="*/ 666341 w 2208183"/>
              <a:gd name="connsiteY1" fmla="*/ 0 h 2066925"/>
              <a:gd name="connsiteX2" fmla="*/ 2208183 w 2208183"/>
              <a:gd name="connsiteY2" fmla="*/ 7142 h 2066925"/>
              <a:gd name="connsiteX3" fmla="*/ 1681879 w 2208183"/>
              <a:gd name="connsiteY3" fmla="*/ 376237 h 2066925"/>
              <a:gd name="connsiteX4" fmla="*/ 1676443 w 2208183"/>
              <a:gd name="connsiteY4" fmla="*/ 2062163 h 2066925"/>
              <a:gd name="connsiteX5" fmla="*/ 884671 w 2208183"/>
              <a:gd name="connsiteY5" fmla="*/ 2066925 h 2066925"/>
              <a:gd name="connsiteX6" fmla="*/ 879929 w 2208183"/>
              <a:gd name="connsiteY6" fmla="*/ 1071562 h 2066925"/>
              <a:gd name="connsiteX7" fmla="*/ 258 w 2208183"/>
              <a:gd name="connsiteY7" fmla="*/ 981074 h 2066925"/>
              <a:gd name="connsiteX8" fmla="*/ 3397 w 2208183"/>
              <a:gd name="connsiteY8" fmla="*/ 390525 h 2066925"/>
              <a:gd name="connsiteX0" fmla="*/ 3397 w 2208183"/>
              <a:gd name="connsiteY0" fmla="*/ 390525 h 2066925"/>
              <a:gd name="connsiteX1" fmla="*/ 666341 w 2208183"/>
              <a:gd name="connsiteY1" fmla="*/ 0 h 2066925"/>
              <a:gd name="connsiteX2" fmla="*/ 2208183 w 2208183"/>
              <a:gd name="connsiteY2" fmla="*/ 7142 h 2066925"/>
              <a:gd name="connsiteX3" fmla="*/ 1681879 w 2208183"/>
              <a:gd name="connsiteY3" fmla="*/ 376237 h 2066925"/>
              <a:gd name="connsiteX4" fmla="*/ 1676443 w 2208183"/>
              <a:gd name="connsiteY4" fmla="*/ 2062163 h 2066925"/>
              <a:gd name="connsiteX5" fmla="*/ 884671 w 2208183"/>
              <a:gd name="connsiteY5" fmla="*/ 2066925 h 2066925"/>
              <a:gd name="connsiteX6" fmla="*/ 826192 w 2208183"/>
              <a:gd name="connsiteY6" fmla="*/ 982662 h 2066925"/>
              <a:gd name="connsiteX7" fmla="*/ 258 w 2208183"/>
              <a:gd name="connsiteY7" fmla="*/ 981074 h 2066925"/>
              <a:gd name="connsiteX8" fmla="*/ 3397 w 2208183"/>
              <a:gd name="connsiteY8" fmla="*/ 390525 h 2066925"/>
              <a:gd name="connsiteX0" fmla="*/ 3397 w 2208183"/>
              <a:gd name="connsiteY0" fmla="*/ 390525 h 2066925"/>
              <a:gd name="connsiteX1" fmla="*/ 666341 w 2208183"/>
              <a:gd name="connsiteY1" fmla="*/ 0 h 2066925"/>
              <a:gd name="connsiteX2" fmla="*/ 2208183 w 2208183"/>
              <a:gd name="connsiteY2" fmla="*/ 7142 h 2066925"/>
              <a:gd name="connsiteX3" fmla="*/ 1681879 w 2208183"/>
              <a:gd name="connsiteY3" fmla="*/ 376237 h 2066925"/>
              <a:gd name="connsiteX4" fmla="*/ 1676443 w 2208183"/>
              <a:gd name="connsiteY4" fmla="*/ 2062163 h 2066925"/>
              <a:gd name="connsiteX5" fmla="*/ 824612 w 2208183"/>
              <a:gd name="connsiteY5" fmla="*/ 2066925 h 2066925"/>
              <a:gd name="connsiteX6" fmla="*/ 826192 w 2208183"/>
              <a:gd name="connsiteY6" fmla="*/ 982662 h 2066925"/>
              <a:gd name="connsiteX7" fmla="*/ 258 w 2208183"/>
              <a:gd name="connsiteY7" fmla="*/ 981074 h 2066925"/>
              <a:gd name="connsiteX8" fmla="*/ 3397 w 2208183"/>
              <a:gd name="connsiteY8" fmla="*/ 390525 h 2066925"/>
              <a:gd name="connsiteX0" fmla="*/ 3397 w 2208183"/>
              <a:gd name="connsiteY0" fmla="*/ 390525 h 2066925"/>
              <a:gd name="connsiteX1" fmla="*/ 666341 w 2208183"/>
              <a:gd name="connsiteY1" fmla="*/ 0 h 2066925"/>
              <a:gd name="connsiteX2" fmla="*/ 2208183 w 2208183"/>
              <a:gd name="connsiteY2" fmla="*/ 7142 h 2066925"/>
              <a:gd name="connsiteX3" fmla="*/ 1707167 w 2208183"/>
              <a:gd name="connsiteY3" fmla="*/ 385762 h 2066925"/>
              <a:gd name="connsiteX4" fmla="*/ 1676443 w 2208183"/>
              <a:gd name="connsiteY4" fmla="*/ 2062163 h 2066925"/>
              <a:gd name="connsiteX5" fmla="*/ 824612 w 2208183"/>
              <a:gd name="connsiteY5" fmla="*/ 2066925 h 2066925"/>
              <a:gd name="connsiteX6" fmla="*/ 826192 w 2208183"/>
              <a:gd name="connsiteY6" fmla="*/ 982662 h 2066925"/>
              <a:gd name="connsiteX7" fmla="*/ 258 w 2208183"/>
              <a:gd name="connsiteY7" fmla="*/ 981074 h 2066925"/>
              <a:gd name="connsiteX8" fmla="*/ 3397 w 2208183"/>
              <a:gd name="connsiteY8" fmla="*/ 390525 h 2066925"/>
              <a:gd name="connsiteX0" fmla="*/ 3397 w 2208183"/>
              <a:gd name="connsiteY0" fmla="*/ 390525 h 2066925"/>
              <a:gd name="connsiteX1" fmla="*/ 666341 w 2208183"/>
              <a:gd name="connsiteY1" fmla="*/ 0 h 2066925"/>
              <a:gd name="connsiteX2" fmla="*/ 2208183 w 2208183"/>
              <a:gd name="connsiteY2" fmla="*/ 7142 h 2066925"/>
              <a:gd name="connsiteX3" fmla="*/ 1707167 w 2208183"/>
              <a:gd name="connsiteY3" fmla="*/ 385762 h 2066925"/>
              <a:gd name="connsiteX4" fmla="*/ 1695409 w 2208183"/>
              <a:gd name="connsiteY4" fmla="*/ 2062163 h 2066925"/>
              <a:gd name="connsiteX5" fmla="*/ 824612 w 2208183"/>
              <a:gd name="connsiteY5" fmla="*/ 2066925 h 2066925"/>
              <a:gd name="connsiteX6" fmla="*/ 826192 w 2208183"/>
              <a:gd name="connsiteY6" fmla="*/ 982662 h 2066925"/>
              <a:gd name="connsiteX7" fmla="*/ 258 w 2208183"/>
              <a:gd name="connsiteY7" fmla="*/ 981074 h 2066925"/>
              <a:gd name="connsiteX8" fmla="*/ 3397 w 2208183"/>
              <a:gd name="connsiteY8" fmla="*/ 390525 h 206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8183" h="2066925">
                <a:moveTo>
                  <a:pt x="3397" y="390525"/>
                </a:moveTo>
                <a:lnTo>
                  <a:pt x="666341" y="0"/>
                </a:lnTo>
                <a:lnTo>
                  <a:pt x="2208183" y="7142"/>
                </a:lnTo>
                <a:lnTo>
                  <a:pt x="1707167" y="385762"/>
                </a:lnTo>
                <a:cubicBezTo>
                  <a:pt x="1703248" y="944562"/>
                  <a:pt x="1699328" y="1503363"/>
                  <a:pt x="1695409" y="2062163"/>
                </a:cubicBezTo>
                <a:lnTo>
                  <a:pt x="824612" y="2066925"/>
                </a:lnTo>
                <a:cubicBezTo>
                  <a:pt x="823031" y="1735137"/>
                  <a:pt x="827773" y="1314450"/>
                  <a:pt x="826192" y="982662"/>
                </a:cubicBezTo>
                <a:lnTo>
                  <a:pt x="258" y="981074"/>
                </a:lnTo>
                <a:cubicBezTo>
                  <a:pt x="-1330" y="779462"/>
                  <a:pt x="4985" y="592137"/>
                  <a:pt x="3397" y="390525"/>
                </a:cubicBezTo>
                <a:close/>
              </a:path>
            </a:pathLst>
          </a:custGeom>
          <a:solidFill>
            <a:srgbClr val="FF000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7" name="Freeform 626"/>
          <p:cNvSpPr/>
          <p:nvPr/>
        </p:nvSpPr>
        <p:spPr>
          <a:xfrm>
            <a:off x="3912214" y="2585190"/>
            <a:ext cx="2215004" cy="2053433"/>
          </a:xfrm>
          <a:custGeom>
            <a:avLst/>
            <a:gdLst>
              <a:gd name="connsiteX0" fmla="*/ 0 w 2147888"/>
              <a:gd name="connsiteY0" fmla="*/ 166688 h 1304926"/>
              <a:gd name="connsiteX1" fmla="*/ 1952625 w 2147888"/>
              <a:gd name="connsiteY1" fmla="*/ 166688 h 1304926"/>
              <a:gd name="connsiteX2" fmla="*/ 2147888 w 2147888"/>
              <a:gd name="connsiteY2" fmla="*/ 0 h 1304926"/>
              <a:gd name="connsiteX3" fmla="*/ 2147888 w 2147888"/>
              <a:gd name="connsiteY3" fmla="*/ 1147763 h 1304926"/>
              <a:gd name="connsiteX4" fmla="*/ 1990725 w 2147888"/>
              <a:gd name="connsiteY4" fmla="*/ 1304926 h 1304926"/>
              <a:gd name="connsiteX5" fmla="*/ 928688 w 2147888"/>
              <a:gd name="connsiteY5" fmla="*/ 1304926 h 1304926"/>
              <a:gd name="connsiteX6" fmla="*/ 928688 w 2147888"/>
              <a:gd name="connsiteY6" fmla="*/ 771525 h 1304926"/>
              <a:gd name="connsiteX7" fmla="*/ 4763 w 2147888"/>
              <a:gd name="connsiteY7" fmla="*/ 771525 h 1304926"/>
              <a:gd name="connsiteX8" fmla="*/ 0 w 2147888"/>
              <a:gd name="connsiteY8" fmla="*/ 166688 h 1304926"/>
              <a:gd name="connsiteX0" fmla="*/ 0 w 2147888"/>
              <a:gd name="connsiteY0" fmla="*/ 166688 h 1304926"/>
              <a:gd name="connsiteX1" fmla="*/ 1952625 w 2147888"/>
              <a:gd name="connsiteY1" fmla="*/ 185738 h 1304926"/>
              <a:gd name="connsiteX2" fmla="*/ 2147888 w 2147888"/>
              <a:gd name="connsiteY2" fmla="*/ 0 h 1304926"/>
              <a:gd name="connsiteX3" fmla="*/ 2147888 w 2147888"/>
              <a:gd name="connsiteY3" fmla="*/ 1147763 h 1304926"/>
              <a:gd name="connsiteX4" fmla="*/ 1990725 w 2147888"/>
              <a:gd name="connsiteY4" fmla="*/ 1304926 h 1304926"/>
              <a:gd name="connsiteX5" fmla="*/ 928688 w 2147888"/>
              <a:gd name="connsiteY5" fmla="*/ 1304926 h 1304926"/>
              <a:gd name="connsiteX6" fmla="*/ 928688 w 2147888"/>
              <a:gd name="connsiteY6" fmla="*/ 771525 h 1304926"/>
              <a:gd name="connsiteX7" fmla="*/ 4763 w 2147888"/>
              <a:gd name="connsiteY7" fmla="*/ 771525 h 1304926"/>
              <a:gd name="connsiteX8" fmla="*/ 0 w 2147888"/>
              <a:gd name="connsiteY8" fmla="*/ 166688 h 1304926"/>
              <a:gd name="connsiteX0" fmla="*/ 0 w 2147888"/>
              <a:gd name="connsiteY0" fmla="*/ 166688 h 1304926"/>
              <a:gd name="connsiteX1" fmla="*/ 1957367 w 2147888"/>
              <a:gd name="connsiteY1" fmla="*/ 180976 h 1304926"/>
              <a:gd name="connsiteX2" fmla="*/ 2147888 w 2147888"/>
              <a:gd name="connsiteY2" fmla="*/ 0 h 1304926"/>
              <a:gd name="connsiteX3" fmla="*/ 2147888 w 2147888"/>
              <a:gd name="connsiteY3" fmla="*/ 1147763 h 1304926"/>
              <a:gd name="connsiteX4" fmla="*/ 1990725 w 2147888"/>
              <a:gd name="connsiteY4" fmla="*/ 1304926 h 1304926"/>
              <a:gd name="connsiteX5" fmla="*/ 928688 w 2147888"/>
              <a:gd name="connsiteY5" fmla="*/ 1304926 h 1304926"/>
              <a:gd name="connsiteX6" fmla="*/ 928688 w 2147888"/>
              <a:gd name="connsiteY6" fmla="*/ 771525 h 1304926"/>
              <a:gd name="connsiteX7" fmla="*/ 4763 w 2147888"/>
              <a:gd name="connsiteY7" fmla="*/ 771525 h 1304926"/>
              <a:gd name="connsiteX8" fmla="*/ 0 w 2147888"/>
              <a:gd name="connsiteY8" fmla="*/ 166688 h 1304926"/>
              <a:gd name="connsiteX0" fmla="*/ 0 w 2147888"/>
              <a:gd name="connsiteY0" fmla="*/ 176212 h 1314450"/>
              <a:gd name="connsiteX1" fmla="*/ 525442 w 2147888"/>
              <a:gd name="connsiteY1" fmla="*/ 0 h 1314450"/>
              <a:gd name="connsiteX2" fmla="*/ 2147888 w 2147888"/>
              <a:gd name="connsiteY2" fmla="*/ 9524 h 1314450"/>
              <a:gd name="connsiteX3" fmla="*/ 2147888 w 2147888"/>
              <a:gd name="connsiteY3" fmla="*/ 1157287 h 1314450"/>
              <a:gd name="connsiteX4" fmla="*/ 1990725 w 2147888"/>
              <a:gd name="connsiteY4" fmla="*/ 1314450 h 1314450"/>
              <a:gd name="connsiteX5" fmla="*/ 928688 w 2147888"/>
              <a:gd name="connsiteY5" fmla="*/ 1314450 h 1314450"/>
              <a:gd name="connsiteX6" fmla="*/ 928688 w 2147888"/>
              <a:gd name="connsiteY6" fmla="*/ 781049 h 1314450"/>
              <a:gd name="connsiteX7" fmla="*/ 4763 w 2147888"/>
              <a:gd name="connsiteY7" fmla="*/ 781049 h 1314450"/>
              <a:gd name="connsiteX8" fmla="*/ 0 w 2147888"/>
              <a:gd name="connsiteY8" fmla="*/ 176212 h 1314450"/>
              <a:gd name="connsiteX0" fmla="*/ 0 w 2233235"/>
              <a:gd name="connsiteY0" fmla="*/ 404812 h 1314450"/>
              <a:gd name="connsiteX1" fmla="*/ 610789 w 2233235"/>
              <a:gd name="connsiteY1" fmla="*/ 0 h 1314450"/>
              <a:gd name="connsiteX2" fmla="*/ 2233235 w 2233235"/>
              <a:gd name="connsiteY2" fmla="*/ 9524 h 1314450"/>
              <a:gd name="connsiteX3" fmla="*/ 2233235 w 2233235"/>
              <a:gd name="connsiteY3" fmla="*/ 1157287 h 1314450"/>
              <a:gd name="connsiteX4" fmla="*/ 2076072 w 2233235"/>
              <a:gd name="connsiteY4" fmla="*/ 1314450 h 1314450"/>
              <a:gd name="connsiteX5" fmla="*/ 1014035 w 2233235"/>
              <a:gd name="connsiteY5" fmla="*/ 1314450 h 1314450"/>
              <a:gd name="connsiteX6" fmla="*/ 1014035 w 2233235"/>
              <a:gd name="connsiteY6" fmla="*/ 781049 h 1314450"/>
              <a:gd name="connsiteX7" fmla="*/ 90110 w 2233235"/>
              <a:gd name="connsiteY7" fmla="*/ 781049 h 1314450"/>
              <a:gd name="connsiteX8" fmla="*/ 0 w 2233235"/>
              <a:gd name="connsiteY8" fmla="*/ 404812 h 1314450"/>
              <a:gd name="connsiteX0" fmla="*/ 0 w 2233235"/>
              <a:gd name="connsiteY0" fmla="*/ 395288 h 1304926"/>
              <a:gd name="connsiteX1" fmla="*/ 686652 w 2233235"/>
              <a:gd name="connsiteY1" fmla="*/ 9526 h 1304926"/>
              <a:gd name="connsiteX2" fmla="*/ 2233235 w 2233235"/>
              <a:gd name="connsiteY2" fmla="*/ 0 h 1304926"/>
              <a:gd name="connsiteX3" fmla="*/ 2233235 w 2233235"/>
              <a:gd name="connsiteY3" fmla="*/ 1147763 h 1304926"/>
              <a:gd name="connsiteX4" fmla="*/ 2076072 w 2233235"/>
              <a:gd name="connsiteY4" fmla="*/ 1304926 h 1304926"/>
              <a:gd name="connsiteX5" fmla="*/ 1014035 w 2233235"/>
              <a:gd name="connsiteY5" fmla="*/ 1304926 h 1304926"/>
              <a:gd name="connsiteX6" fmla="*/ 1014035 w 2233235"/>
              <a:gd name="connsiteY6" fmla="*/ 771525 h 1304926"/>
              <a:gd name="connsiteX7" fmla="*/ 90110 w 2233235"/>
              <a:gd name="connsiteY7" fmla="*/ 771525 h 1304926"/>
              <a:gd name="connsiteX8" fmla="*/ 0 w 2233235"/>
              <a:gd name="connsiteY8" fmla="*/ 395288 h 1304926"/>
              <a:gd name="connsiteX0" fmla="*/ 0 w 2233235"/>
              <a:gd name="connsiteY0" fmla="*/ 385763 h 1295401"/>
              <a:gd name="connsiteX1" fmla="*/ 686652 w 2233235"/>
              <a:gd name="connsiteY1" fmla="*/ 1 h 1295401"/>
              <a:gd name="connsiteX2" fmla="*/ 2223752 w 2233235"/>
              <a:gd name="connsiteY2" fmla="*/ 0 h 1295401"/>
              <a:gd name="connsiteX3" fmla="*/ 2233235 w 2233235"/>
              <a:gd name="connsiteY3" fmla="*/ 1138238 h 1295401"/>
              <a:gd name="connsiteX4" fmla="*/ 2076072 w 2233235"/>
              <a:gd name="connsiteY4" fmla="*/ 1295401 h 1295401"/>
              <a:gd name="connsiteX5" fmla="*/ 1014035 w 2233235"/>
              <a:gd name="connsiteY5" fmla="*/ 1295401 h 1295401"/>
              <a:gd name="connsiteX6" fmla="*/ 1014035 w 2233235"/>
              <a:gd name="connsiteY6" fmla="*/ 762000 h 1295401"/>
              <a:gd name="connsiteX7" fmla="*/ 90110 w 2233235"/>
              <a:gd name="connsiteY7" fmla="*/ 762000 h 1295401"/>
              <a:gd name="connsiteX8" fmla="*/ 0 w 2233235"/>
              <a:gd name="connsiteY8" fmla="*/ 385763 h 1295401"/>
              <a:gd name="connsiteX0" fmla="*/ 0 w 2223752"/>
              <a:gd name="connsiteY0" fmla="*/ 385763 h 1295401"/>
              <a:gd name="connsiteX1" fmla="*/ 686652 w 2223752"/>
              <a:gd name="connsiteY1" fmla="*/ 1 h 1295401"/>
              <a:gd name="connsiteX2" fmla="*/ 2223752 w 2223752"/>
              <a:gd name="connsiteY2" fmla="*/ 0 h 1295401"/>
              <a:gd name="connsiteX3" fmla="*/ 1702190 w 2223752"/>
              <a:gd name="connsiteY3" fmla="*/ 376238 h 1295401"/>
              <a:gd name="connsiteX4" fmla="*/ 2076072 w 2223752"/>
              <a:gd name="connsiteY4" fmla="*/ 1295401 h 1295401"/>
              <a:gd name="connsiteX5" fmla="*/ 1014035 w 2223752"/>
              <a:gd name="connsiteY5" fmla="*/ 1295401 h 1295401"/>
              <a:gd name="connsiteX6" fmla="*/ 1014035 w 2223752"/>
              <a:gd name="connsiteY6" fmla="*/ 762000 h 1295401"/>
              <a:gd name="connsiteX7" fmla="*/ 90110 w 2223752"/>
              <a:gd name="connsiteY7" fmla="*/ 762000 h 1295401"/>
              <a:gd name="connsiteX8" fmla="*/ 0 w 2223752"/>
              <a:gd name="connsiteY8" fmla="*/ 385763 h 1295401"/>
              <a:gd name="connsiteX0" fmla="*/ 0 w 2230864"/>
              <a:gd name="connsiteY0" fmla="*/ 385762 h 1295400"/>
              <a:gd name="connsiteX1" fmla="*/ 686652 w 2230864"/>
              <a:gd name="connsiteY1" fmla="*/ 0 h 1295400"/>
              <a:gd name="connsiteX2" fmla="*/ 2230864 w 2230864"/>
              <a:gd name="connsiteY2" fmla="*/ 11905 h 1295400"/>
              <a:gd name="connsiteX3" fmla="*/ 1702190 w 2230864"/>
              <a:gd name="connsiteY3" fmla="*/ 376237 h 1295400"/>
              <a:gd name="connsiteX4" fmla="*/ 2076072 w 2230864"/>
              <a:gd name="connsiteY4" fmla="*/ 1295400 h 1295400"/>
              <a:gd name="connsiteX5" fmla="*/ 1014035 w 2230864"/>
              <a:gd name="connsiteY5" fmla="*/ 1295400 h 1295400"/>
              <a:gd name="connsiteX6" fmla="*/ 1014035 w 2230864"/>
              <a:gd name="connsiteY6" fmla="*/ 761999 h 1295400"/>
              <a:gd name="connsiteX7" fmla="*/ 90110 w 2230864"/>
              <a:gd name="connsiteY7" fmla="*/ 761999 h 1295400"/>
              <a:gd name="connsiteX8" fmla="*/ 0 w 2230864"/>
              <a:gd name="connsiteY8" fmla="*/ 385762 h 1295400"/>
              <a:gd name="connsiteX0" fmla="*/ 0 w 2228494"/>
              <a:gd name="connsiteY0" fmla="*/ 385762 h 1295400"/>
              <a:gd name="connsiteX1" fmla="*/ 686652 w 2228494"/>
              <a:gd name="connsiteY1" fmla="*/ 0 h 1295400"/>
              <a:gd name="connsiteX2" fmla="*/ 2228494 w 2228494"/>
              <a:gd name="connsiteY2" fmla="*/ 7142 h 1295400"/>
              <a:gd name="connsiteX3" fmla="*/ 1702190 w 2228494"/>
              <a:gd name="connsiteY3" fmla="*/ 376237 h 1295400"/>
              <a:gd name="connsiteX4" fmla="*/ 2076072 w 2228494"/>
              <a:gd name="connsiteY4" fmla="*/ 1295400 h 1295400"/>
              <a:gd name="connsiteX5" fmla="*/ 1014035 w 2228494"/>
              <a:gd name="connsiteY5" fmla="*/ 1295400 h 1295400"/>
              <a:gd name="connsiteX6" fmla="*/ 1014035 w 2228494"/>
              <a:gd name="connsiteY6" fmla="*/ 761999 h 1295400"/>
              <a:gd name="connsiteX7" fmla="*/ 90110 w 2228494"/>
              <a:gd name="connsiteY7" fmla="*/ 761999 h 1295400"/>
              <a:gd name="connsiteX8" fmla="*/ 0 w 2228494"/>
              <a:gd name="connsiteY8" fmla="*/ 385762 h 1295400"/>
              <a:gd name="connsiteX0" fmla="*/ 0 w 2228494"/>
              <a:gd name="connsiteY0" fmla="*/ 385762 h 2062163"/>
              <a:gd name="connsiteX1" fmla="*/ 686652 w 2228494"/>
              <a:gd name="connsiteY1" fmla="*/ 0 h 2062163"/>
              <a:gd name="connsiteX2" fmla="*/ 2228494 w 2228494"/>
              <a:gd name="connsiteY2" fmla="*/ 7142 h 2062163"/>
              <a:gd name="connsiteX3" fmla="*/ 1702190 w 2228494"/>
              <a:gd name="connsiteY3" fmla="*/ 376237 h 2062163"/>
              <a:gd name="connsiteX4" fmla="*/ 1696754 w 2228494"/>
              <a:gd name="connsiteY4" fmla="*/ 2062163 h 2062163"/>
              <a:gd name="connsiteX5" fmla="*/ 1014035 w 2228494"/>
              <a:gd name="connsiteY5" fmla="*/ 1295400 h 2062163"/>
              <a:gd name="connsiteX6" fmla="*/ 1014035 w 2228494"/>
              <a:gd name="connsiteY6" fmla="*/ 761999 h 2062163"/>
              <a:gd name="connsiteX7" fmla="*/ 90110 w 2228494"/>
              <a:gd name="connsiteY7" fmla="*/ 761999 h 2062163"/>
              <a:gd name="connsiteX8" fmla="*/ 0 w 2228494"/>
              <a:gd name="connsiteY8" fmla="*/ 385762 h 2062163"/>
              <a:gd name="connsiteX0" fmla="*/ 0 w 2228494"/>
              <a:gd name="connsiteY0" fmla="*/ 385762 h 2066925"/>
              <a:gd name="connsiteX1" fmla="*/ 686652 w 2228494"/>
              <a:gd name="connsiteY1" fmla="*/ 0 h 2066925"/>
              <a:gd name="connsiteX2" fmla="*/ 2228494 w 2228494"/>
              <a:gd name="connsiteY2" fmla="*/ 7142 h 2066925"/>
              <a:gd name="connsiteX3" fmla="*/ 1702190 w 2228494"/>
              <a:gd name="connsiteY3" fmla="*/ 376237 h 2066925"/>
              <a:gd name="connsiteX4" fmla="*/ 1696754 w 2228494"/>
              <a:gd name="connsiteY4" fmla="*/ 2062163 h 2066925"/>
              <a:gd name="connsiteX5" fmla="*/ 904982 w 2228494"/>
              <a:gd name="connsiteY5" fmla="*/ 2066925 h 2066925"/>
              <a:gd name="connsiteX6" fmla="*/ 1014035 w 2228494"/>
              <a:gd name="connsiteY6" fmla="*/ 761999 h 2066925"/>
              <a:gd name="connsiteX7" fmla="*/ 90110 w 2228494"/>
              <a:gd name="connsiteY7" fmla="*/ 761999 h 2066925"/>
              <a:gd name="connsiteX8" fmla="*/ 0 w 2228494"/>
              <a:gd name="connsiteY8" fmla="*/ 385762 h 2066925"/>
              <a:gd name="connsiteX0" fmla="*/ 0 w 2228494"/>
              <a:gd name="connsiteY0" fmla="*/ 385762 h 2066925"/>
              <a:gd name="connsiteX1" fmla="*/ 686652 w 2228494"/>
              <a:gd name="connsiteY1" fmla="*/ 0 h 2066925"/>
              <a:gd name="connsiteX2" fmla="*/ 2228494 w 2228494"/>
              <a:gd name="connsiteY2" fmla="*/ 7142 h 2066925"/>
              <a:gd name="connsiteX3" fmla="*/ 1702190 w 2228494"/>
              <a:gd name="connsiteY3" fmla="*/ 376237 h 2066925"/>
              <a:gd name="connsiteX4" fmla="*/ 1696754 w 2228494"/>
              <a:gd name="connsiteY4" fmla="*/ 2062163 h 2066925"/>
              <a:gd name="connsiteX5" fmla="*/ 904982 w 2228494"/>
              <a:gd name="connsiteY5" fmla="*/ 2066925 h 2066925"/>
              <a:gd name="connsiteX6" fmla="*/ 900240 w 2228494"/>
              <a:gd name="connsiteY6" fmla="*/ 1071562 h 2066925"/>
              <a:gd name="connsiteX7" fmla="*/ 90110 w 2228494"/>
              <a:gd name="connsiteY7" fmla="*/ 761999 h 2066925"/>
              <a:gd name="connsiteX8" fmla="*/ 0 w 2228494"/>
              <a:gd name="connsiteY8" fmla="*/ 385762 h 2066925"/>
              <a:gd name="connsiteX0" fmla="*/ 0 w 2228494"/>
              <a:gd name="connsiteY0" fmla="*/ 385762 h 2066925"/>
              <a:gd name="connsiteX1" fmla="*/ 686652 w 2228494"/>
              <a:gd name="connsiteY1" fmla="*/ 0 h 2066925"/>
              <a:gd name="connsiteX2" fmla="*/ 2228494 w 2228494"/>
              <a:gd name="connsiteY2" fmla="*/ 7142 h 2066925"/>
              <a:gd name="connsiteX3" fmla="*/ 1702190 w 2228494"/>
              <a:gd name="connsiteY3" fmla="*/ 376237 h 2066925"/>
              <a:gd name="connsiteX4" fmla="*/ 1696754 w 2228494"/>
              <a:gd name="connsiteY4" fmla="*/ 2062163 h 2066925"/>
              <a:gd name="connsiteX5" fmla="*/ 904982 w 2228494"/>
              <a:gd name="connsiteY5" fmla="*/ 2066925 h 2066925"/>
              <a:gd name="connsiteX6" fmla="*/ 900240 w 2228494"/>
              <a:gd name="connsiteY6" fmla="*/ 1071562 h 2066925"/>
              <a:gd name="connsiteX7" fmla="*/ 23730 w 2228494"/>
              <a:gd name="connsiteY7" fmla="*/ 1066799 h 2066925"/>
              <a:gd name="connsiteX8" fmla="*/ 0 w 2228494"/>
              <a:gd name="connsiteY8" fmla="*/ 385762 h 2066925"/>
              <a:gd name="connsiteX0" fmla="*/ 0 w 2214269"/>
              <a:gd name="connsiteY0" fmla="*/ 390525 h 2066925"/>
              <a:gd name="connsiteX1" fmla="*/ 672427 w 2214269"/>
              <a:gd name="connsiteY1" fmla="*/ 0 h 2066925"/>
              <a:gd name="connsiteX2" fmla="*/ 2214269 w 2214269"/>
              <a:gd name="connsiteY2" fmla="*/ 7142 h 2066925"/>
              <a:gd name="connsiteX3" fmla="*/ 1687965 w 2214269"/>
              <a:gd name="connsiteY3" fmla="*/ 376237 h 2066925"/>
              <a:gd name="connsiteX4" fmla="*/ 1682529 w 2214269"/>
              <a:gd name="connsiteY4" fmla="*/ 2062163 h 2066925"/>
              <a:gd name="connsiteX5" fmla="*/ 890757 w 2214269"/>
              <a:gd name="connsiteY5" fmla="*/ 2066925 h 2066925"/>
              <a:gd name="connsiteX6" fmla="*/ 886015 w 2214269"/>
              <a:gd name="connsiteY6" fmla="*/ 1071562 h 2066925"/>
              <a:gd name="connsiteX7" fmla="*/ 9505 w 2214269"/>
              <a:gd name="connsiteY7" fmla="*/ 1066799 h 2066925"/>
              <a:gd name="connsiteX8" fmla="*/ 0 w 2214269"/>
              <a:gd name="connsiteY8" fmla="*/ 390525 h 2066925"/>
              <a:gd name="connsiteX0" fmla="*/ 439 w 2205225"/>
              <a:gd name="connsiteY0" fmla="*/ 390525 h 2066925"/>
              <a:gd name="connsiteX1" fmla="*/ 663383 w 2205225"/>
              <a:gd name="connsiteY1" fmla="*/ 0 h 2066925"/>
              <a:gd name="connsiteX2" fmla="*/ 2205225 w 2205225"/>
              <a:gd name="connsiteY2" fmla="*/ 7142 h 2066925"/>
              <a:gd name="connsiteX3" fmla="*/ 1678921 w 2205225"/>
              <a:gd name="connsiteY3" fmla="*/ 376237 h 2066925"/>
              <a:gd name="connsiteX4" fmla="*/ 1673485 w 2205225"/>
              <a:gd name="connsiteY4" fmla="*/ 2062163 h 2066925"/>
              <a:gd name="connsiteX5" fmla="*/ 881713 w 2205225"/>
              <a:gd name="connsiteY5" fmla="*/ 2066925 h 2066925"/>
              <a:gd name="connsiteX6" fmla="*/ 876971 w 2205225"/>
              <a:gd name="connsiteY6" fmla="*/ 1071562 h 2066925"/>
              <a:gd name="connsiteX7" fmla="*/ 461 w 2205225"/>
              <a:gd name="connsiteY7" fmla="*/ 1066799 h 2066925"/>
              <a:gd name="connsiteX8" fmla="*/ 439 w 2205225"/>
              <a:gd name="connsiteY8" fmla="*/ 390525 h 2066925"/>
              <a:gd name="connsiteX0" fmla="*/ 439 w 2205225"/>
              <a:gd name="connsiteY0" fmla="*/ 390525 h 2066925"/>
              <a:gd name="connsiteX1" fmla="*/ 663383 w 2205225"/>
              <a:gd name="connsiteY1" fmla="*/ 0 h 2066925"/>
              <a:gd name="connsiteX2" fmla="*/ 2205225 w 2205225"/>
              <a:gd name="connsiteY2" fmla="*/ 7142 h 2066925"/>
              <a:gd name="connsiteX3" fmla="*/ 1678921 w 2205225"/>
              <a:gd name="connsiteY3" fmla="*/ 376237 h 2066925"/>
              <a:gd name="connsiteX4" fmla="*/ 1673485 w 2205225"/>
              <a:gd name="connsiteY4" fmla="*/ 2062163 h 2066925"/>
              <a:gd name="connsiteX5" fmla="*/ 881713 w 2205225"/>
              <a:gd name="connsiteY5" fmla="*/ 2066925 h 2066925"/>
              <a:gd name="connsiteX6" fmla="*/ 876971 w 2205225"/>
              <a:gd name="connsiteY6" fmla="*/ 1071562 h 2066925"/>
              <a:gd name="connsiteX7" fmla="*/ 461 w 2205225"/>
              <a:gd name="connsiteY7" fmla="*/ 984249 h 2066925"/>
              <a:gd name="connsiteX8" fmla="*/ 439 w 2205225"/>
              <a:gd name="connsiteY8" fmla="*/ 390525 h 2066925"/>
              <a:gd name="connsiteX0" fmla="*/ 439 w 2205225"/>
              <a:gd name="connsiteY0" fmla="*/ 390525 h 2066925"/>
              <a:gd name="connsiteX1" fmla="*/ 663383 w 2205225"/>
              <a:gd name="connsiteY1" fmla="*/ 0 h 2066925"/>
              <a:gd name="connsiteX2" fmla="*/ 2205225 w 2205225"/>
              <a:gd name="connsiteY2" fmla="*/ 7142 h 2066925"/>
              <a:gd name="connsiteX3" fmla="*/ 1678921 w 2205225"/>
              <a:gd name="connsiteY3" fmla="*/ 376237 h 2066925"/>
              <a:gd name="connsiteX4" fmla="*/ 1673485 w 2205225"/>
              <a:gd name="connsiteY4" fmla="*/ 2062163 h 2066925"/>
              <a:gd name="connsiteX5" fmla="*/ 881713 w 2205225"/>
              <a:gd name="connsiteY5" fmla="*/ 2066925 h 2066925"/>
              <a:gd name="connsiteX6" fmla="*/ 832717 w 2205225"/>
              <a:gd name="connsiteY6" fmla="*/ 982662 h 2066925"/>
              <a:gd name="connsiteX7" fmla="*/ 461 w 2205225"/>
              <a:gd name="connsiteY7" fmla="*/ 984249 h 2066925"/>
              <a:gd name="connsiteX8" fmla="*/ 439 w 2205225"/>
              <a:gd name="connsiteY8" fmla="*/ 390525 h 2066925"/>
              <a:gd name="connsiteX0" fmla="*/ 439 w 2205225"/>
              <a:gd name="connsiteY0" fmla="*/ 390525 h 2062163"/>
              <a:gd name="connsiteX1" fmla="*/ 663383 w 2205225"/>
              <a:gd name="connsiteY1" fmla="*/ 0 h 2062163"/>
              <a:gd name="connsiteX2" fmla="*/ 2205225 w 2205225"/>
              <a:gd name="connsiteY2" fmla="*/ 7142 h 2062163"/>
              <a:gd name="connsiteX3" fmla="*/ 1678921 w 2205225"/>
              <a:gd name="connsiteY3" fmla="*/ 376237 h 2062163"/>
              <a:gd name="connsiteX4" fmla="*/ 1673485 w 2205225"/>
              <a:gd name="connsiteY4" fmla="*/ 2062163 h 2062163"/>
              <a:gd name="connsiteX5" fmla="*/ 837459 w 2205225"/>
              <a:gd name="connsiteY5" fmla="*/ 2060575 h 2062163"/>
              <a:gd name="connsiteX6" fmla="*/ 832717 w 2205225"/>
              <a:gd name="connsiteY6" fmla="*/ 982662 h 2062163"/>
              <a:gd name="connsiteX7" fmla="*/ 461 w 2205225"/>
              <a:gd name="connsiteY7" fmla="*/ 984249 h 2062163"/>
              <a:gd name="connsiteX8" fmla="*/ 439 w 2205225"/>
              <a:gd name="connsiteY8" fmla="*/ 390525 h 2062163"/>
              <a:gd name="connsiteX0" fmla="*/ 439 w 2205225"/>
              <a:gd name="connsiteY0" fmla="*/ 390525 h 2062163"/>
              <a:gd name="connsiteX1" fmla="*/ 663383 w 2205225"/>
              <a:gd name="connsiteY1" fmla="*/ 0 h 2062163"/>
              <a:gd name="connsiteX2" fmla="*/ 2205225 w 2205225"/>
              <a:gd name="connsiteY2" fmla="*/ 7142 h 2062163"/>
              <a:gd name="connsiteX3" fmla="*/ 1678921 w 2205225"/>
              <a:gd name="connsiteY3" fmla="*/ 376237 h 2062163"/>
              <a:gd name="connsiteX4" fmla="*/ 1673485 w 2205225"/>
              <a:gd name="connsiteY4" fmla="*/ 2062163 h 2062163"/>
              <a:gd name="connsiteX5" fmla="*/ 837459 w 2205225"/>
              <a:gd name="connsiteY5" fmla="*/ 2060575 h 2062163"/>
              <a:gd name="connsiteX6" fmla="*/ 835878 w 2205225"/>
              <a:gd name="connsiteY6" fmla="*/ 982662 h 2062163"/>
              <a:gd name="connsiteX7" fmla="*/ 461 w 2205225"/>
              <a:gd name="connsiteY7" fmla="*/ 984249 h 2062163"/>
              <a:gd name="connsiteX8" fmla="*/ 439 w 2205225"/>
              <a:gd name="connsiteY8" fmla="*/ 390525 h 2062163"/>
              <a:gd name="connsiteX0" fmla="*/ 439 w 2205225"/>
              <a:gd name="connsiteY0" fmla="*/ 390525 h 2062163"/>
              <a:gd name="connsiteX1" fmla="*/ 663383 w 2205225"/>
              <a:gd name="connsiteY1" fmla="*/ 0 h 2062163"/>
              <a:gd name="connsiteX2" fmla="*/ 2205225 w 2205225"/>
              <a:gd name="connsiteY2" fmla="*/ 7142 h 2062163"/>
              <a:gd name="connsiteX3" fmla="*/ 1678921 w 2205225"/>
              <a:gd name="connsiteY3" fmla="*/ 376237 h 2062163"/>
              <a:gd name="connsiteX4" fmla="*/ 1673485 w 2205225"/>
              <a:gd name="connsiteY4" fmla="*/ 2062163 h 2062163"/>
              <a:gd name="connsiteX5" fmla="*/ 837459 w 2205225"/>
              <a:gd name="connsiteY5" fmla="*/ 2060575 h 2062163"/>
              <a:gd name="connsiteX6" fmla="*/ 839039 w 2205225"/>
              <a:gd name="connsiteY6" fmla="*/ 985837 h 2062163"/>
              <a:gd name="connsiteX7" fmla="*/ 461 w 2205225"/>
              <a:gd name="connsiteY7" fmla="*/ 984249 h 2062163"/>
              <a:gd name="connsiteX8" fmla="*/ 439 w 2205225"/>
              <a:gd name="connsiteY8" fmla="*/ 390525 h 2062163"/>
              <a:gd name="connsiteX0" fmla="*/ 439 w 2205225"/>
              <a:gd name="connsiteY0" fmla="*/ 390525 h 2062163"/>
              <a:gd name="connsiteX1" fmla="*/ 663383 w 2205225"/>
              <a:gd name="connsiteY1" fmla="*/ 0 h 2062163"/>
              <a:gd name="connsiteX2" fmla="*/ 2205225 w 2205225"/>
              <a:gd name="connsiteY2" fmla="*/ 7142 h 2062163"/>
              <a:gd name="connsiteX3" fmla="*/ 1678921 w 2205225"/>
              <a:gd name="connsiteY3" fmla="*/ 376237 h 2062163"/>
              <a:gd name="connsiteX4" fmla="*/ 1686129 w 2205225"/>
              <a:gd name="connsiteY4" fmla="*/ 2062163 h 2062163"/>
              <a:gd name="connsiteX5" fmla="*/ 837459 w 2205225"/>
              <a:gd name="connsiteY5" fmla="*/ 2060575 h 2062163"/>
              <a:gd name="connsiteX6" fmla="*/ 839039 w 2205225"/>
              <a:gd name="connsiteY6" fmla="*/ 985837 h 2062163"/>
              <a:gd name="connsiteX7" fmla="*/ 461 w 2205225"/>
              <a:gd name="connsiteY7" fmla="*/ 984249 h 2062163"/>
              <a:gd name="connsiteX8" fmla="*/ 439 w 2205225"/>
              <a:gd name="connsiteY8" fmla="*/ 390525 h 2062163"/>
              <a:gd name="connsiteX0" fmla="*/ 439 w 2205225"/>
              <a:gd name="connsiteY0" fmla="*/ 390525 h 2062163"/>
              <a:gd name="connsiteX1" fmla="*/ 663383 w 2205225"/>
              <a:gd name="connsiteY1" fmla="*/ 0 h 2062163"/>
              <a:gd name="connsiteX2" fmla="*/ 2205225 w 2205225"/>
              <a:gd name="connsiteY2" fmla="*/ 7142 h 2062163"/>
              <a:gd name="connsiteX3" fmla="*/ 1707370 w 2205225"/>
              <a:gd name="connsiteY3" fmla="*/ 379412 h 2062163"/>
              <a:gd name="connsiteX4" fmla="*/ 1686129 w 2205225"/>
              <a:gd name="connsiteY4" fmla="*/ 2062163 h 2062163"/>
              <a:gd name="connsiteX5" fmla="*/ 837459 w 2205225"/>
              <a:gd name="connsiteY5" fmla="*/ 2060575 h 2062163"/>
              <a:gd name="connsiteX6" fmla="*/ 839039 w 2205225"/>
              <a:gd name="connsiteY6" fmla="*/ 985837 h 2062163"/>
              <a:gd name="connsiteX7" fmla="*/ 461 w 2205225"/>
              <a:gd name="connsiteY7" fmla="*/ 984249 h 2062163"/>
              <a:gd name="connsiteX8" fmla="*/ 439 w 2205225"/>
              <a:gd name="connsiteY8" fmla="*/ 390525 h 2062163"/>
              <a:gd name="connsiteX0" fmla="*/ 439 w 2205225"/>
              <a:gd name="connsiteY0" fmla="*/ 390525 h 2062163"/>
              <a:gd name="connsiteX1" fmla="*/ 663383 w 2205225"/>
              <a:gd name="connsiteY1" fmla="*/ 0 h 2062163"/>
              <a:gd name="connsiteX2" fmla="*/ 2205225 w 2205225"/>
              <a:gd name="connsiteY2" fmla="*/ 7142 h 2062163"/>
              <a:gd name="connsiteX3" fmla="*/ 1704209 w 2205225"/>
              <a:gd name="connsiteY3" fmla="*/ 388937 h 2062163"/>
              <a:gd name="connsiteX4" fmla="*/ 1686129 w 2205225"/>
              <a:gd name="connsiteY4" fmla="*/ 2062163 h 2062163"/>
              <a:gd name="connsiteX5" fmla="*/ 837459 w 2205225"/>
              <a:gd name="connsiteY5" fmla="*/ 2060575 h 2062163"/>
              <a:gd name="connsiteX6" fmla="*/ 839039 w 2205225"/>
              <a:gd name="connsiteY6" fmla="*/ 985837 h 2062163"/>
              <a:gd name="connsiteX7" fmla="*/ 461 w 2205225"/>
              <a:gd name="connsiteY7" fmla="*/ 984249 h 2062163"/>
              <a:gd name="connsiteX8" fmla="*/ 439 w 2205225"/>
              <a:gd name="connsiteY8" fmla="*/ 390525 h 2062163"/>
              <a:gd name="connsiteX0" fmla="*/ 439 w 2205225"/>
              <a:gd name="connsiteY0" fmla="*/ 390525 h 2060575"/>
              <a:gd name="connsiteX1" fmla="*/ 663383 w 2205225"/>
              <a:gd name="connsiteY1" fmla="*/ 0 h 2060575"/>
              <a:gd name="connsiteX2" fmla="*/ 2205225 w 2205225"/>
              <a:gd name="connsiteY2" fmla="*/ 7142 h 2060575"/>
              <a:gd name="connsiteX3" fmla="*/ 1704209 w 2205225"/>
              <a:gd name="connsiteY3" fmla="*/ 388937 h 2060575"/>
              <a:gd name="connsiteX4" fmla="*/ 1692451 w 2205225"/>
              <a:gd name="connsiteY4" fmla="*/ 2058988 h 2060575"/>
              <a:gd name="connsiteX5" fmla="*/ 837459 w 2205225"/>
              <a:gd name="connsiteY5" fmla="*/ 2060575 h 2060575"/>
              <a:gd name="connsiteX6" fmla="*/ 839039 w 2205225"/>
              <a:gd name="connsiteY6" fmla="*/ 985837 h 2060575"/>
              <a:gd name="connsiteX7" fmla="*/ 461 w 2205225"/>
              <a:gd name="connsiteY7" fmla="*/ 984249 h 2060575"/>
              <a:gd name="connsiteX8" fmla="*/ 439 w 2205225"/>
              <a:gd name="connsiteY8" fmla="*/ 390525 h 2060575"/>
              <a:gd name="connsiteX0" fmla="*/ 439 w 2205225"/>
              <a:gd name="connsiteY0" fmla="*/ 390525 h 2060575"/>
              <a:gd name="connsiteX1" fmla="*/ 663383 w 2205225"/>
              <a:gd name="connsiteY1" fmla="*/ 0 h 2060575"/>
              <a:gd name="connsiteX2" fmla="*/ 2205225 w 2205225"/>
              <a:gd name="connsiteY2" fmla="*/ 7142 h 2060575"/>
              <a:gd name="connsiteX3" fmla="*/ 1704209 w 2205225"/>
              <a:gd name="connsiteY3" fmla="*/ 388937 h 2060575"/>
              <a:gd name="connsiteX4" fmla="*/ 1692451 w 2205225"/>
              <a:gd name="connsiteY4" fmla="*/ 2058988 h 2060575"/>
              <a:gd name="connsiteX5" fmla="*/ 837459 w 2205225"/>
              <a:gd name="connsiteY5" fmla="*/ 2060575 h 2060575"/>
              <a:gd name="connsiteX6" fmla="*/ 839039 w 2205225"/>
              <a:gd name="connsiteY6" fmla="*/ 985837 h 2060575"/>
              <a:gd name="connsiteX7" fmla="*/ 461 w 2205225"/>
              <a:gd name="connsiteY7" fmla="*/ 984249 h 2060575"/>
              <a:gd name="connsiteX8" fmla="*/ 439 w 2205225"/>
              <a:gd name="connsiteY8" fmla="*/ 390525 h 2060575"/>
              <a:gd name="connsiteX0" fmla="*/ 439 w 2205225"/>
              <a:gd name="connsiteY0" fmla="*/ 383383 h 2053433"/>
              <a:gd name="connsiteX1" fmla="*/ 653900 w 2205225"/>
              <a:gd name="connsiteY1" fmla="*/ 2383 h 2053433"/>
              <a:gd name="connsiteX2" fmla="*/ 2205225 w 2205225"/>
              <a:gd name="connsiteY2" fmla="*/ 0 h 2053433"/>
              <a:gd name="connsiteX3" fmla="*/ 1704209 w 2205225"/>
              <a:gd name="connsiteY3" fmla="*/ 381795 h 2053433"/>
              <a:gd name="connsiteX4" fmla="*/ 1692451 w 2205225"/>
              <a:gd name="connsiteY4" fmla="*/ 2051846 h 2053433"/>
              <a:gd name="connsiteX5" fmla="*/ 837459 w 2205225"/>
              <a:gd name="connsiteY5" fmla="*/ 2053433 h 2053433"/>
              <a:gd name="connsiteX6" fmla="*/ 839039 w 2205225"/>
              <a:gd name="connsiteY6" fmla="*/ 978695 h 2053433"/>
              <a:gd name="connsiteX7" fmla="*/ 461 w 2205225"/>
              <a:gd name="connsiteY7" fmla="*/ 977107 h 2053433"/>
              <a:gd name="connsiteX8" fmla="*/ 439 w 2205225"/>
              <a:gd name="connsiteY8" fmla="*/ 383383 h 2053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5225" h="2053433">
                <a:moveTo>
                  <a:pt x="439" y="383383"/>
                </a:moveTo>
                <a:lnTo>
                  <a:pt x="653900" y="2383"/>
                </a:lnTo>
                <a:lnTo>
                  <a:pt x="2205225" y="0"/>
                </a:lnTo>
                <a:lnTo>
                  <a:pt x="1704209" y="381795"/>
                </a:lnTo>
                <a:cubicBezTo>
                  <a:pt x="1706612" y="943770"/>
                  <a:pt x="1690048" y="1489871"/>
                  <a:pt x="1692451" y="2051846"/>
                </a:cubicBezTo>
                <a:lnTo>
                  <a:pt x="837459" y="2053433"/>
                </a:lnTo>
                <a:cubicBezTo>
                  <a:pt x="835878" y="1721645"/>
                  <a:pt x="840620" y="1310483"/>
                  <a:pt x="839039" y="978695"/>
                </a:cubicBezTo>
                <a:lnTo>
                  <a:pt x="461" y="977107"/>
                </a:lnTo>
                <a:cubicBezTo>
                  <a:pt x="-1127" y="775495"/>
                  <a:pt x="2027" y="584995"/>
                  <a:pt x="439" y="383383"/>
                </a:cubicBezTo>
                <a:close/>
              </a:path>
            </a:pathLst>
          </a:custGeom>
          <a:solidFill>
            <a:srgbClr val="FFC00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1" name="Freeform 540"/>
          <p:cNvSpPr/>
          <p:nvPr/>
        </p:nvSpPr>
        <p:spPr>
          <a:xfrm rot="19144170" flipH="1">
            <a:off x="7540857" y="1101559"/>
            <a:ext cx="350043" cy="62384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2" name="Freeform 541"/>
          <p:cNvSpPr/>
          <p:nvPr/>
        </p:nvSpPr>
        <p:spPr>
          <a:xfrm rot="19144170">
            <a:off x="7989339" y="723759"/>
            <a:ext cx="323850" cy="63769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3" name="Rectangle 542"/>
          <p:cNvSpPr/>
          <p:nvPr/>
        </p:nvSpPr>
        <p:spPr>
          <a:xfrm rot="19144170">
            <a:off x="7826180" y="902052"/>
            <a:ext cx="240506" cy="63769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3" name="Cube 522"/>
          <p:cNvSpPr/>
          <p:nvPr/>
        </p:nvSpPr>
        <p:spPr>
          <a:xfrm>
            <a:off x="6320933" y="1434408"/>
            <a:ext cx="1031635" cy="1034393"/>
          </a:xfrm>
          <a:prstGeom prst="cube">
            <a:avLst>
              <a:gd name="adj" fmla="val 2723"/>
            </a:avLst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ACE3861-CF95-CBE6-26E5-AC7FD67B6D91}"/>
              </a:ext>
            </a:extLst>
          </p:cNvPr>
          <p:cNvGrpSpPr/>
          <p:nvPr/>
        </p:nvGrpSpPr>
        <p:grpSpPr>
          <a:xfrm>
            <a:off x="6630827" y="1501807"/>
            <a:ext cx="195928" cy="718851"/>
            <a:chOff x="6630827" y="1501807"/>
            <a:chExt cx="195928" cy="718851"/>
          </a:xfrm>
        </p:grpSpPr>
        <p:sp>
          <p:nvSpPr>
            <p:cNvPr id="524" name="Cube 523"/>
            <p:cNvSpPr/>
            <p:nvPr/>
          </p:nvSpPr>
          <p:spPr>
            <a:xfrm flipH="1" flipV="1">
              <a:off x="6636343" y="1858933"/>
              <a:ext cx="99762" cy="333305"/>
            </a:xfrm>
            <a:prstGeom prst="cube">
              <a:avLst>
                <a:gd name="adj" fmla="val 30415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5" name="Rectangle 524"/>
            <p:cNvSpPr/>
            <p:nvPr/>
          </p:nvSpPr>
          <p:spPr>
            <a:xfrm>
              <a:off x="6710903" y="1787592"/>
              <a:ext cx="115852" cy="433066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6" name="Rectangle 525"/>
            <p:cNvSpPr/>
            <p:nvPr/>
          </p:nvSpPr>
          <p:spPr>
            <a:xfrm>
              <a:off x="6630827" y="1561027"/>
              <a:ext cx="115852" cy="327788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7" name="Rectangle 526"/>
            <p:cNvSpPr/>
            <p:nvPr/>
          </p:nvSpPr>
          <p:spPr>
            <a:xfrm>
              <a:off x="6717983" y="1501807"/>
              <a:ext cx="98171" cy="481013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9" name="Rectangle 528"/>
            <p:cNvSpPr/>
            <p:nvPr/>
          </p:nvSpPr>
          <p:spPr>
            <a:xfrm>
              <a:off x="6675120" y="1894714"/>
              <a:ext cx="45719" cy="26908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0" name="Freeform 529"/>
            <p:cNvSpPr/>
            <p:nvPr/>
          </p:nvSpPr>
          <p:spPr>
            <a:xfrm>
              <a:off x="6634639" y="1889952"/>
              <a:ext cx="90487" cy="307181"/>
            </a:xfrm>
            <a:custGeom>
              <a:avLst/>
              <a:gdLst>
                <a:gd name="connsiteX0" fmla="*/ 0 w 90487"/>
                <a:gd name="connsiteY0" fmla="*/ 0 h 307181"/>
                <a:gd name="connsiteX1" fmla="*/ 90487 w 90487"/>
                <a:gd name="connsiteY1" fmla="*/ 0 h 307181"/>
                <a:gd name="connsiteX2" fmla="*/ 90487 w 90487"/>
                <a:gd name="connsiteY2" fmla="*/ 273844 h 307181"/>
                <a:gd name="connsiteX3" fmla="*/ 73819 w 90487"/>
                <a:gd name="connsiteY3" fmla="*/ 307181 h 30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487" h="307181">
                  <a:moveTo>
                    <a:pt x="0" y="0"/>
                  </a:moveTo>
                  <a:lnTo>
                    <a:pt x="90487" y="0"/>
                  </a:lnTo>
                  <a:lnTo>
                    <a:pt x="90487" y="273844"/>
                  </a:lnTo>
                  <a:lnTo>
                    <a:pt x="73819" y="307181"/>
                  </a:lnTo>
                </a:path>
              </a:pathLst>
            </a:cu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31" name="Freeform 530"/>
          <p:cNvSpPr/>
          <p:nvPr/>
        </p:nvSpPr>
        <p:spPr>
          <a:xfrm rot="19144170">
            <a:off x="6404334" y="2074344"/>
            <a:ext cx="323850" cy="63769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8" name="Freeform 537"/>
          <p:cNvSpPr/>
          <p:nvPr/>
        </p:nvSpPr>
        <p:spPr>
          <a:xfrm rot="19144170" flipH="1">
            <a:off x="5951791" y="2452660"/>
            <a:ext cx="350043" cy="63769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9" name="Rectangle 538"/>
          <p:cNvSpPr/>
          <p:nvPr/>
        </p:nvSpPr>
        <p:spPr>
          <a:xfrm rot="19144170">
            <a:off x="6235621" y="2256092"/>
            <a:ext cx="240506" cy="63769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02" name="Group 501"/>
          <p:cNvGrpSpPr/>
          <p:nvPr/>
        </p:nvGrpSpPr>
        <p:grpSpPr>
          <a:xfrm rot="19144170">
            <a:off x="4491304" y="3490557"/>
            <a:ext cx="914401" cy="63769"/>
            <a:chOff x="5072062" y="5343525"/>
            <a:chExt cx="914401" cy="157163"/>
          </a:xfrm>
        </p:grpSpPr>
        <p:sp>
          <p:nvSpPr>
            <p:cNvPr id="503" name="Freeform 502"/>
            <p:cNvSpPr/>
            <p:nvPr/>
          </p:nvSpPr>
          <p:spPr>
            <a:xfrm>
              <a:off x="5662613" y="5343526"/>
              <a:ext cx="323850" cy="15716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4" name="Freeform 503"/>
            <p:cNvSpPr/>
            <p:nvPr/>
          </p:nvSpPr>
          <p:spPr>
            <a:xfrm flipH="1">
              <a:off x="5072062" y="5343526"/>
              <a:ext cx="350043" cy="15716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5" name="Rectangle 504"/>
            <p:cNvSpPr/>
            <p:nvPr/>
          </p:nvSpPr>
          <p:spPr>
            <a:xfrm>
              <a:off x="5426869" y="5343525"/>
              <a:ext cx="240506" cy="15716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06" name="Group 505"/>
          <p:cNvGrpSpPr/>
          <p:nvPr/>
        </p:nvGrpSpPr>
        <p:grpSpPr>
          <a:xfrm>
            <a:off x="2626305" y="3573780"/>
            <a:ext cx="2123658" cy="2129336"/>
            <a:chOff x="2071787" y="3529712"/>
            <a:chExt cx="2391508" cy="2397902"/>
          </a:xfrm>
        </p:grpSpPr>
        <p:sp>
          <p:nvSpPr>
            <p:cNvPr id="507" name="Cube 506"/>
            <p:cNvSpPr/>
            <p:nvPr/>
          </p:nvSpPr>
          <p:spPr>
            <a:xfrm>
              <a:off x="2071787" y="3529712"/>
              <a:ext cx="2391508" cy="2397902"/>
            </a:xfrm>
            <a:prstGeom prst="cube">
              <a:avLst>
                <a:gd name="adj" fmla="val 2723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8" name="Cube 507"/>
            <p:cNvSpPr/>
            <p:nvPr/>
          </p:nvSpPr>
          <p:spPr>
            <a:xfrm flipH="1" flipV="1">
              <a:off x="3138586" y="4431323"/>
              <a:ext cx="231265" cy="772658"/>
            </a:xfrm>
            <a:prstGeom prst="cube">
              <a:avLst>
                <a:gd name="adj" fmla="val 30415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0" name="Rectangle 509"/>
            <p:cNvSpPr/>
            <p:nvPr/>
          </p:nvSpPr>
          <p:spPr>
            <a:xfrm>
              <a:off x="3125799" y="3740727"/>
              <a:ext cx="268565" cy="75986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9" name="Rectangle 508"/>
            <p:cNvSpPr/>
            <p:nvPr/>
          </p:nvSpPr>
          <p:spPr>
            <a:xfrm>
              <a:off x="3385832" y="4243162"/>
              <a:ext cx="268565" cy="100392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511" name="Straight Connector 510"/>
          <p:cNvCxnSpPr/>
          <p:nvPr/>
        </p:nvCxnSpPr>
        <p:spPr>
          <a:xfrm flipV="1">
            <a:off x="2955323" y="4983784"/>
            <a:ext cx="292412" cy="256774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arrow"/>
          </a:ln>
          <a:effectLst/>
        </p:spPr>
      </p:cxnSp>
      <p:grpSp>
        <p:nvGrpSpPr>
          <p:cNvPr id="512" name="Group 511"/>
          <p:cNvGrpSpPr/>
          <p:nvPr/>
        </p:nvGrpSpPr>
        <p:grpSpPr>
          <a:xfrm rot="19144170">
            <a:off x="3210648" y="4727013"/>
            <a:ext cx="595312" cy="63769"/>
            <a:chOff x="5072062" y="5343524"/>
            <a:chExt cx="595312" cy="157164"/>
          </a:xfrm>
        </p:grpSpPr>
        <p:sp>
          <p:nvSpPr>
            <p:cNvPr id="513" name="Freeform 512"/>
            <p:cNvSpPr/>
            <p:nvPr/>
          </p:nvSpPr>
          <p:spPr>
            <a:xfrm flipH="1">
              <a:off x="5072062" y="5343526"/>
              <a:ext cx="350043" cy="15716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4" name="Rectangle 513"/>
            <p:cNvSpPr/>
            <p:nvPr/>
          </p:nvSpPr>
          <p:spPr>
            <a:xfrm>
              <a:off x="5426868" y="5343524"/>
              <a:ext cx="240506" cy="15716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60" name="Freeform 559"/>
          <p:cNvSpPr/>
          <p:nvPr/>
        </p:nvSpPr>
        <p:spPr>
          <a:xfrm rot="19144170">
            <a:off x="3694897" y="4421679"/>
            <a:ext cx="323850" cy="63769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15" name="Group 514"/>
          <p:cNvGrpSpPr/>
          <p:nvPr/>
        </p:nvGrpSpPr>
        <p:grpSpPr>
          <a:xfrm>
            <a:off x="2787698" y="1022411"/>
            <a:ext cx="172057" cy="5585513"/>
            <a:chOff x="1812131" y="428625"/>
            <a:chExt cx="142876" cy="2145982"/>
          </a:xfrm>
          <a:gradFill flip="none" rotWithShape="1">
            <a:gsLst>
              <a:gs pos="52000">
                <a:schemeClr val="tx1">
                  <a:lumMod val="65000"/>
                  <a:lumOff val="35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516" name="Oval 515"/>
            <p:cNvSpPr/>
            <p:nvPr/>
          </p:nvSpPr>
          <p:spPr>
            <a:xfrm>
              <a:off x="1814513" y="2528888"/>
              <a:ext cx="138112" cy="45719"/>
            </a:xfrm>
            <a:prstGeom prst="ellips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7" name="Rectangle 516"/>
            <p:cNvSpPr/>
            <p:nvPr/>
          </p:nvSpPr>
          <p:spPr>
            <a:xfrm>
              <a:off x="1816895" y="461963"/>
              <a:ext cx="135730" cy="2090737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8" name="Oval 517"/>
            <p:cNvSpPr/>
            <p:nvPr/>
          </p:nvSpPr>
          <p:spPr>
            <a:xfrm>
              <a:off x="1814513" y="428625"/>
              <a:ext cx="138112" cy="45719"/>
            </a:xfrm>
            <a:prstGeom prst="ellips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19" name="Straight Connector 518"/>
            <p:cNvCxnSpPr/>
            <p:nvPr/>
          </p:nvCxnSpPr>
          <p:spPr>
            <a:xfrm>
              <a:off x="1812131" y="447675"/>
              <a:ext cx="0" cy="2093119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20" name="Straight Connector 519"/>
            <p:cNvCxnSpPr/>
            <p:nvPr/>
          </p:nvCxnSpPr>
          <p:spPr>
            <a:xfrm>
              <a:off x="1955007" y="452438"/>
              <a:ext cx="0" cy="2093119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521" name="Straight Connector 520"/>
          <p:cNvCxnSpPr/>
          <p:nvPr/>
        </p:nvCxnSpPr>
        <p:spPr>
          <a:xfrm>
            <a:off x="1220998" y="5256325"/>
            <a:ext cx="5475618" cy="0"/>
          </a:xfrm>
          <a:prstGeom prst="line">
            <a:avLst/>
          </a:prstGeom>
          <a:noFill/>
          <a:ln w="38100" cap="flat" cmpd="sng" algn="ctr">
            <a:solidFill>
              <a:srgbClr val="E7E6E6">
                <a:lumMod val="50000"/>
              </a:srgbClr>
            </a:solidFill>
            <a:prstDash val="lgDash"/>
            <a:miter lim="800000"/>
            <a:tailEnd type="arrow"/>
          </a:ln>
          <a:effectLst/>
        </p:spPr>
      </p:cxnSp>
      <p:sp>
        <p:nvSpPr>
          <p:cNvPr id="545" name="Oval 544"/>
          <p:cNvSpPr/>
          <p:nvPr/>
        </p:nvSpPr>
        <p:spPr>
          <a:xfrm>
            <a:off x="1521630" y="5180829"/>
            <a:ext cx="902457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7" name="Oval 496"/>
          <p:cNvSpPr/>
          <p:nvPr/>
        </p:nvSpPr>
        <p:spPr>
          <a:xfrm>
            <a:off x="5084379" y="5181894"/>
            <a:ext cx="902457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4" name="Oval 543"/>
          <p:cNvSpPr/>
          <p:nvPr/>
        </p:nvSpPr>
        <p:spPr>
          <a:xfrm>
            <a:off x="3371910" y="5175500"/>
            <a:ext cx="824493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46" name="Group 545"/>
          <p:cNvGrpSpPr/>
          <p:nvPr/>
        </p:nvGrpSpPr>
        <p:grpSpPr>
          <a:xfrm>
            <a:off x="1515209" y="5054175"/>
            <a:ext cx="4469609" cy="373238"/>
            <a:chOff x="1519235" y="5336381"/>
            <a:chExt cx="4469609" cy="164307"/>
          </a:xfrm>
        </p:grpSpPr>
        <p:grpSp>
          <p:nvGrpSpPr>
            <p:cNvPr id="547" name="Group 546"/>
            <p:cNvGrpSpPr/>
            <p:nvPr/>
          </p:nvGrpSpPr>
          <p:grpSpPr>
            <a:xfrm>
              <a:off x="5074443" y="5343525"/>
              <a:ext cx="914401" cy="157163"/>
              <a:chOff x="5072062" y="5343525"/>
              <a:chExt cx="914401" cy="157163"/>
            </a:xfrm>
          </p:grpSpPr>
          <p:sp>
            <p:nvSpPr>
              <p:cNvPr id="556" name="Freeform 555"/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7" name="Freeform 556"/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8" name="Rectangle 557"/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48" name="Group 547"/>
            <p:cNvGrpSpPr/>
            <p:nvPr/>
          </p:nvGrpSpPr>
          <p:grpSpPr>
            <a:xfrm>
              <a:off x="3321842" y="5336381"/>
              <a:ext cx="914401" cy="157163"/>
              <a:chOff x="5072062" y="5343525"/>
              <a:chExt cx="914401" cy="157163"/>
            </a:xfrm>
          </p:grpSpPr>
          <p:sp>
            <p:nvSpPr>
              <p:cNvPr id="553" name="Freeform 552"/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4" name="Freeform 553"/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5" name="Rectangle 554"/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49" name="Group 548"/>
            <p:cNvGrpSpPr/>
            <p:nvPr/>
          </p:nvGrpSpPr>
          <p:grpSpPr>
            <a:xfrm>
              <a:off x="1519235" y="5341143"/>
              <a:ext cx="914401" cy="157163"/>
              <a:chOff x="5072062" y="5343525"/>
              <a:chExt cx="914401" cy="157163"/>
            </a:xfrm>
          </p:grpSpPr>
          <p:sp>
            <p:nvSpPr>
              <p:cNvPr id="550" name="Freeform 549"/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1" name="Freeform 550"/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2" name="Rectangle 551"/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565" name="Freeform 564"/>
          <p:cNvSpPr/>
          <p:nvPr/>
        </p:nvSpPr>
        <p:spPr>
          <a:xfrm>
            <a:off x="8784821" y="1549448"/>
            <a:ext cx="2494598" cy="922892"/>
          </a:xfrm>
          <a:custGeom>
            <a:avLst/>
            <a:gdLst>
              <a:gd name="connsiteX0" fmla="*/ 0 w 2057400"/>
              <a:gd name="connsiteY0" fmla="*/ 384175 h 400050"/>
              <a:gd name="connsiteX1" fmla="*/ 2057400 w 2057400"/>
              <a:gd name="connsiteY1" fmla="*/ 384175 h 400050"/>
              <a:gd name="connsiteX2" fmla="*/ 2057400 w 2057400"/>
              <a:gd name="connsiteY2" fmla="*/ 400050 h 400050"/>
              <a:gd name="connsiteX3" fmla="*/ 2038350 w 2057400"/>
              <a:gd name="connsiteY3" fmla="*/ 365125 h 400050"/>
              <a:gd name="connsiteX4" fmla="*/ 2028825 w 2057400"/>
              <a:gd name="connsiteY4" fmla="*/ 358775 h 400050"/>
              <a:gd name="connsiteX5" fmla="*/ 2022475 w 2057400"/>
              <a:gd name="connsiteY5" fmla="*/ 349250 h 400050"/>
              <a:gd name="connsiteX6" fmla="*/ 2019300 w 2057400"/>
              <a:gd name="connsiteY6" fmla="*/ 339725 h 400050"/>
              <a:gd name="connsiteX7" fmla="*/ 2009775 w 2057400"/>
              <a:gd name="connsiteY7" fmla="*/ 336550 h 400050"/>
              <a:gd name="connsiteX8" fmla="*/ 1990725 w 2057400"/>
              <a:gd name="connsiteY8" fmla="*/ 323850 h 400050"/>
              <a:gd name="connsiteX9" fmla="*/ 1971675 w 2057400"/>
              <a:gd name="connsiteY9" fmla="*/ 307975 h 400050"/>
              <a:gd name="connsiteX10" fmla="*/ 1965325 w 2057400"/>
              <a:gd name="connsiteY10" fmla="*/ 298450 h 400050"/>
              <a:gd name="connsiteX11" fmla="*/ 1946275 w 2057400"/>
              <a:gd name="connsiteY11" fmla="*/ 282575 h 400050"/>
              <a:gd name="connsiteX12" fmla="*/ 1933575 w 2057400"/>
              <a:gd name="connsiteY12" fmla="*/ 263525 h 400050"/>
              <a:gd name="connsiteX13" fmla="*/ 1927225 w 2057400"/>
              <a:gd name="connsiteY13" fmla="*/ 254000 h 400050"/>
              <a:gd name="connsiteX14" fmla="*/ 1917700 w 2057400"/>
              <a:gd name="connsiteY14" fmla="*/ 244475 h 400050"/>
              <a:gd name="connsiteX15" fmla="*/ 1911350 w 2057400"/>
              <a:gd name="connsiteY15" fmla="*/ 234950 h 400050"/>
              <a:gd name="connsiteX16" fmla="*/ 1892300 w 2057400"/>
              <a:gd name="connsiteY16" fmla="*/ 222250 h 400050"/>
              <a:gd name="connsiteX17" fmla="*/ 1882775 w 2057400"/>
              <a:gd name="connsiteY17" fmla="*/ 215900 h 400050"/>
              <a:gd name="connsiteX18" fmla="*/ 1870075 w 2057400"/>
              <a:gd name="connsiteY18" fmla="*/ 209550 h 400050"/>
              <a:gd name="connsiteX19" fmla="*/ 1847850 w 2057400"/>
              <a:gd name="connsiteY19" fmla="*/ 196850 h 400050"/>
              <a:gd name="connsiteX20" fmla="*/ 1838325 w 2057400"/>
              <a:gd name="connsiteY20" fmla="*/ 190500 h 400050"/>
              <a:gd name="connsiteX21" fmla="*/ 1828800 w 2057400"/>
              <a:gd name="connsiteY21" fmla="*/ 187325 h 400050"/>
              <a:gd name="connsiteX22" fmla="*/ 1822450 w 2057400"/>
              <a:gd name="connsiteY22" fmla="*/ 177800 h 400050"/>
              <a:gd name="connsiteX23" fmla="*/ 1800225 w 2057400"/>
              <a:gd name="connsiteY23" fmla="*/ 161925 h 400050"/>
              <a:gd name="connsiteX24" fmla="*/ 1790700 w 2057400"/>
              <a:gd name="connsiteY24" fmla="*/ 152400 h 400050"/>
              <a:gd name="connsiteX25" fmla="*/ 1771650 w 2057400"/>
              <a:gd name="connsiteY25" fmla="*/ 139700 h 400050"/>
              <a:gd name="connsiteX26" fmla="*/ 1752600 w 2057400"/>
              <a:gd name="connsiteY26" fmla="*/ 123825 h 400050"/>
              <a:gd name="connsiteX27" fmla="*/ 1743075 w 2057400"/>
              <a:gd name="connsiteY27" fmla="*/ 120650 h 400050"/>
              <a:gd name="connsiteX28" fmla="*/ 1733550 w 2057400"/>
              <a:gd name="connsiteY28" fmla="*/ 114300 h 400050"/>
              <a:gd name="connsiteX29" fmla="*/ 1720850 w 2057400"/>
              <a:gd name="connsiteY29" fmla="*/ 107950 h 400050"/>
              <a:gd name="connsiteX30" fmla="*/ 1701800 w 2057400"/>
              <a:gd name="connsiteY30" fmla="*/ 95250 h 400050"/>
              <a:gd name="connsiteX31" fmla="*/ 1673225 w 2057400"/>
              <a:gd name="connsiteY31" fmla="*/ 92075 h 400050"/>
              <a:gd name="connsiteX32" fmla="*/ 1654175 w 2057400"/>
              <a:gd name="connsiteY32" fmla="*/ 85725 h 400050"/>
              <a:gd name="connsiteX33" fmla="*/ 1628775 w 2057400"/>
              <a:gd name="connsiteY33" fmla="*/ 76200 h 400050"/>
              <a:gd name="connsiteX34" fmla="*/ 1609725 w 2057400"/>
              <a:gd name="connsiteY34" fmla="*/ 63500 h 400050"/>
              <a:gd name="connsiteX35" fmla="*/ 1600200 w 2057400"/>
              <a:gd name="connsiteY35" fmla="*/ 57150 h 400050"/>
              <a:gd name="connsiteX36" fmla="*/ 1587500 w 2057400"/>
              <a:gd name="connsiteY36" fmla="*/ 53975 h 400050"/>
              <a:gd name="connsiteX37" fmla="*/ 1577975 w 2057400"/>
              <a:gd name="connsiteY37" fmla="*/ 44450 h 400050"/>
              <a:gd name="connsiteX38" fmla="*/ 1555750 w 2057400"/>
              <a:gd name="connsiteY38" fmla="*/ 38100 h 400050"/>
              <a:gd name="connsiteX39" fmla="*/ 1546225 w 2057400"/>
              <a:gd name="connsiteY39" fmla="*/ 31750 h 400050"/>
              <a:gd name="connsiteX40" fmla="*/ 1514475 w 2057400"/>
              <a:gd name="connsiteY40" fmla="*/ 22225 h 400050"/>
              <a:gd name="connsiteX41" fmla="*/ 1504950 w 2057400"/>
              <a:gd name="connsiteY41" fmla="*/ 19050 h 400050"/>
              <a:gd name="connsiteX42" fmla="*/ 1492250 w 2057400"/>
              <a:gd name="connsiteY42" fmla="*/ 15875 h 400050"/>
              <a:gd name="connsiteX43" fmla="*/ 1482725 w 2057400"/>
              <a:gd name="connsiteY43" fmla="*/ 12700 h 400050"/>
              <a:gd name="connsiteX44" fmla="*/ 1454150 w 2057400"/>
              <a:gd name="connsiteY44" fmla="*/ 6350 h 400050"/>
              <a:gd name="connsiteX45" fmla="*/ 1444625 w 2057400"/>
              <a:gd name="connsiteY45" fmla="*/ 3175 h 400050"/>
              <a:gd name="connsiteX46" fmla="*/ 1416050 w 2057400"/>
              <a:gd name="connsiteY46" fmla="*/ 0 h 400050"/>
              <a:gd name="connsiteX47" fmla="*/ 1276350 w 2057400"/>
              <a:gd name="connsiteY47" fmla="*/ 6350 h 400050"/>
              <a:gd name="connsiteX48" fmla="*/ 1250950 w 2057400"/>
              <a:gd name="connsiteY48" fmla="*/ 9525 h 400050"/>
              <a:gd name="connsiteX49" fmla="*/ 1228725 w 2057400"/>
              <a:gd name="connsiteY49" fmla="*/ 15875 h 400050"/>
              <a:gd name="connsiteX50" fmla="*/ 1203325 w 2057400"/>
              <a:gd name="connsiteY50" fmla="*/ 19050 h 400050"/>
              <a:gd name="connsiteX51" fmla="*/ 1063625 w 2057400"/>
              <a:gd name="connsiteY51" fmla="*/ 15875 h 400050"/>
              <a:gd name="connsiteX52" fmla="*/ 1044575 w 2057400"/>
              <a:gd name="connsiteY52" fmla="*/ 12700 h 400050"/>
              <a:gd name="connsiteX53" fmla="*/ 1019175 w 2057400"/>
              <a:gd name="connsiteY53" fmla="*/ 9525 h 400050"/>
              <a:gd name="connsiteX54" fmla="*/ 952500 w 2057400"/>
              <a:gd name="connsiteY54" fmla="*/ 3175 h 400050"/>
              <a:gd name="connsiteX55" fmla="*/ 873125 w 2057400"/>
              <a:gd name="connsiteY55" fmla="*/ 6350 h 400050"/>
              <a:gd name="connsiteX56" fmla="*/ 841375 w 2057400"/>
              <a:gd name="connsiteY56" fmla="*/ 9525 h 400050"/>
              <a:gd name="connsiteX57" fmla="*/ 593725 w 2057400"/>
              <a:gd name="connsiteY57" fmla="*/ 3175 h 400050"/>
              <a:gd name="connsiteX58" fmla="*/ 444500 w 2057400"/>
              <a:gd name="connsiteY58" fmla="*/ 6350 h 400050"/>
              <a:gd name="connsiteX59" fmla="*/ 406400 w 2057400"/>
              <a:gd name="connsiteY59" fmla="*/ 12700 h 400050"/>
              <a:gd name="connsiteX60" fmla="*/ 377825 w 2057400"/>
              <a:gd name="connsiteY60" fmla="*/ 15875 h 400050"/>
              <a:gd name="connsiteX61" fmla="*/ 355600 w 2057400"/>
              <a:gd name="connsiteY61" fmla="*/ 22225 h 400050"/>
              <a:gd name="connsiteX62" fmla="*/ 346075 w 2057400"/>
              <a:gd name="connsiteY62" fmla="*/ 28575 h 400050"/>
              <a:gd name="connsiteX63" fmla="*/ 333375 w 2057400"/>
              <a:gd name="connsiteY63" fmla="*/ 31750 h 400050"/>
              <a:gd name="connsiteX64" fmla="*/ 320675 w 2057400"/>
              <a:gd name="connsiteY64" fmla="*/ 38100 h 400050"/>
              <a:gd name="connsiteX65" fmla="*/ 301625 w 2057400"/>
              <a:gd name="connsiteY65" fmla="*/ 44450 h 400050"/>
              <a:gd name="connsiteX66" fmla="*/ 292100 w 2057400"/>
              <a:gd name="connsiteY66" fmla="*/ 47625 h 400050"/>
              <a:gd name="connsiteX67" fmla="*/ 282575 w 2057400"/>
              <a:gd name="connsiteY67" fmla="*/ 53975 h 400050"/>
              <a:gd name="connsiteX68" fmla="*/ 257175 w 2057400"/>
              <a:gd name="connsiteY68" fmla="*/ 60325 h 400050"/>
              <a:gd name="connsiteX69" fmla="*/ 228600 w 2057400"/>
              <a:gd name="connsiteY69" fmla="*/ 73025 h 400050"/>
              <a:gd name="connsiteX70" fmla="*/ 206375 w 2057400"/>
              <a:gd name="connsiteY70" fmla="*/ 101600 h 400050"/>
              <a:gd name="connsiteX71" fmla="*/ 196850 w 2057400"/>
              <a:gd name="connsiteY71" fmla="*/ 111125 h 400050"/>
              <a:gd name="connsiteX72" fmla="*/ 158750 w 2057400"/>
              <a:gd name="connsiteY72" fmla="*/ 123825 h 400050"/>
              <a:gd name="connsiteX73" fmla="*/ 149225 w 2057400"/>
              <a:gd name="connsiteY73" fmla="*/ 127000 h 400050"/>
              <a:gd name="connsiteX74" fmla="*/ 139700 w 2057400"/>
              <a:gd name="connsiteY74" fmla="*/ 133350 h 400050"/>
              <a:gd name="connsiteX75" fmla="*/ 133350 w 2057400"/>
              <a:gd name="connsiteY75" fmla="*/ 142875 h 400050"/>
              <a:gd name="connsiteX76" fmla="*/ 123825 w 2057400"/>
              <a:gd name="connsiteY76" fmla="*/ 149225 h 400050"/>
              <a:gd name="connsiteX77" fmla="*/ 111125 w 2057400"/>
              <a:gd name="connsiteY77" fmla="*/ 168275 h 400050"/>
              <a:gd name="connsiteX78" fmla="*/ 92075 w 2057400"/>
              <a:gd name="connsiteY78" fmla="*/ 180975 h 400050"/>
              <a:gd name="connsiteX79" fmla="*/ 79375 w 2057400"/>
              <a:gd name="connsiteY79" fmla="*/ 187325 h 400050"/>
              <a:gd name="connsiteX80" fmla="*/ 69850 w 2057400"/>
              <a:gd name="connsiteY80" fmla="*/ 196850 h 400050"/>
              <a:gd name="connsiteX81" fmla="*/ 60325 w 2057400"/>
              <a:gd name="connsiteY81" fmla="*/ 203200 h 400050"/>
              <a:gd name="connsiteX82" fmla="*/ 50800 w 2057400"/>
              <a:gd name="connsiteY82" fmla="*/ 225425 h 400050"/>
              <a:gd name="connsiteX83" fmla="*/ 47625 w 2057400"/>
              <a:gd name="connsiteY83" fmla="*/ 234950 h 400050"/>
              <a:gd name="connsiteX84" fmla="*/ 41275 w 2057400"/>
              <a:gd name="connsiteY84" fmla="*/ 244475 h 400050"/>
              <a:gd name="connsiteX85" fmla="*/ 34925 w 2057400"/>
              <a:gd name="connsiteY85" fmla="*/ 263525 h 400050"/>
              <a:gd name="connsiteX86" fmla="*/ 31750 w 2057400"/>
              <a:gd name="connsiteY86" fmla="*/ 273050 h 400050"/>
              <a:gd name="connsiteX87" fmla="*/ 25400 w 2057400"/>
              <a:gd name="connsiteY87" fmla="*/ 298450 h 400050"/>
              <a:gd name="connsiteX88" fmla="*/ 22225 w 2057400"/>
              <a:gd name="connsiteY88" fmla="*/ 327025 h 400050"/>
              <a:gd name="connsiteX89" fmla="*/ 15875 w 2057400"/>
              <a:gd name="connsiteY89" fmla="*/ 346075 h 400050"/>
              <a:gd name="connsiteX90" fmla="*/ 0 w 2057400"/>
              <a:gd name="connsiteY90" fmla="*/ 384175 h 400050"/>
              <a:gd name="connsiteX0" fmla="*/ 0 w 2057400"/>
              <a:gd name="connsiteY0" fmla="*/ 384175 h 400050"/>
              <a:gd name="connsiteX1" fmla="*/ 2057400 w 2057400"/>
              <a:gd name="connsiteY1" fmla="*/ 384175 h 400050"/>
              <a:gd name="connsiteX2" fmla="*/ 2057400 w 2057400"/>
              <a:gd name="connsiteY2" fmla="*/ 400050 h 400050"/>
              <a:gd name="connsiteX3" fmla="*/ 2038350 w 2057400"/>
              <a:gd name="connsiteY3" fmla="*/ 365125 h 400050"/>
              <a:gd name="connsiteX4" fmla="*/ 2028825 w 2057400"/>
              <a:gd name="connsiteY4" fmla="*/ 358775 h 400050"/>
              <a:gd name="connsiteX5" fmla="*/ 2022475 w 2057400"/>
              <a:gd name="connsiteY5" fmla="*/ 349250 h 400050"/>
              <a:gd name="connsiteX6" fmla="*/ 2019300 w 2057400"/>
              <a:gd name="connsiteY6" fmla="*/ 339725 h 400050"/>
              <a:gd name="connsiteX7" fmla="*/ 2009775 w 2057400"/>
              <a:gd name="connsiteY7" fmla="*/ 336550 h 400050"/>
              <a:gd name="connsiteX8" fmla="*/ 1990725 w 2057400"/>
              <a:gd name="connsiteY8" fmla="*/ 323850 h 400050"/>
              <a:gd name="connsiteX9" fmla="*/ 1971675 w 2057400"/>
              <a:gd name="connsiteY9" fmla="*/ 307975 h 400050"/>
              <a:gd name="connsiteX10" fmla="*/ 1965325 w 2057400"/>
              <a:gd name="connsiteY10" fmla="*/ 298450 h 400050"/>
              <a:gd name="connsiteX11" fmla="*/ 1946275 w 2057400"/>
              <a:gd name="connsiteY11" fmla="*/ 282575 h 400050"/>
              <a:gd name="connsiteX12" fmla="*/ 1933575 w 2057400"/>
              <a:gd name="connsiteY12" fmla="*/ 263525 h 400050"/>
              <a:gd name="connsiteX13" fmla="*/ 1927225 w 2057400"/>
              <a:gd name="connsiteY13" fmla="*/ 254000 h 400050"/>
              <a:gd name="connsiteX14" fmla="*/ 1917700 w 2057400"/>
              <a:gd name="connsiteY14" fmla="*/ 244475 h 400050"/>
              <a:gd name="connsiteX15" fmla="*/ 1911350 w 2057400"/>
              <a:gd name="connsiteY15" fmla="*/ 234950 h 400050"/>
              <a:gd name="connsiteX16" fmla="*/ 1892300 w 2057400"/>
              <a:gd name="connsiteY16" fmla="*/ 222250 h 400050"/>
              <a:gd name="connsiteX17" fmla="*/ 1882775 w 2057400"/>
              <a:gd name="connsiteY17" fmla="*/ 215900 h 400050"/>
              <a:gd name="connsiteX18" fmla="*/ 1870075 w 2057400"/>
              <a:gd name="connsiteY18" fmla="*/ 209550 h 400050"/>
              <a:gd name="connsiteX19" fmla="*/ 1847850 w 2057400"/>
              <a:gd name="connsiteY19" fmla="*/ 196850 h 400050"/>
              <a:gd name="connsiteX20" fmla="*/ 1838325 w 2057400"/>
              <a:gd name="connsiteY20" fmla="*/ 190500 h 400050"/>
              <a:gd name="connsiteX21" fmla="*/ 1828800 w 2057400"/>
              <a:gd name="connsiteY21" fmla="*/ 187325 h 400050"/>
              <a:gd name="connsiteX22" fmla="*/ 1822450 w 2057400"/>
              <a:gd name="connsiteY22" fmla="*/ 177800 h 400050"/>
              <a:gd name="connsiteX23" fmla="*/ 1800225 w 2057400"/>
              <a:gd name="connsiteY23" fmla="*/ 161925 h 400050"/>
              <a:gd name="connsiteX24" fmla="*/ 1790700 w 2057400"/>
              <a:gd name="connsiteY24" fmla="*/ 152400 h 400050"/>
              <a:gd name="connsiteX25" fmla="*/ 1771650 w 2057400"/>
              <a:gd name="connsiteY25" fmla="*/ 139700 h 400050"/>
              <a:gd name="connsiteX26" fmla="*/ 1752600 w 2057400"/>
              <a:gd name="connsiteY26" fmla="*/ 123825 h 400050"/>
              <a:gd name="connsiteX27" fmla="*/ 1743075 w 2057400"/>
              <a:gd name="connsiteY27" fmla="*/ 120650 h 400050"/>
              <a:gd name="connsiteX28" fmla="*/ 1733550 w 2057400"/>
              <a:gd name="connsiteY28" fmla="*/ 114300 h 400050"/>
              <a:gd name="connsiteX29" fmla="*/ 1720850 w 2057400"/>
              <a:gd name="connsiteY29" fmla="*/ 107950 h 400050"/>
              <a:gd name="connsiteX30" fmla="*/ 1701800 w 2057400"/>
              <a:gd name="connsiteY30" fmla="*/ 95250 h 400050"/>
              <a:gd name="connsiteX31" fmla="*/ 1673225 w 2057400"/>
              <a:gd name="connsiteY31" fmla="*/ 92075 h 400050"/>
              <a:gd name="connsiteX32" fmla="*/ 1654175 w 2057400"/>
              <a:gd name="connsiteY32" fmla="*/ 85725 h 400050"/>
              <a:gd name="connsiteX33" fmla="*/ 1628775 w 2057400"/>
              <a:gd name="connsiteY33" fmla="*/ 76200 h 400050"/>
              <a:gd name="connsiteX34" fmla="*/ 1609725 w 2057400"/>
              <a:gd name="connsiteY34" fmla="*/ 63500 h 400050"/>
              <a:gd name="connsiteX35" fmla="*/ 1600200 w 2057400"/>
              <a:gd name="connsiteY35" fmla="*/ 57150 h 400050"/>
              <a:gd name="connsiteX36" fmla="*/ 1587500 w 2057400"/>
              <a:gd name="connsiteY36" fmla="*/ 53975 h 400050"/>
              <a:gd name="connsiteX37" fmla="*/ 1577975 w 2057400"/>
              <a:gd name="connsiteY37" fmla="*/ 44450 h 400050"/>
              <a:gd name="connsiteX38" fmla="*/ 1555750 w 2057400"/>
              <a:gd name="connsiteY38" fmla="*/ 38100 h 400050"/>
              <a:gd name="connsiteX39" fmla="*/ 1546225 w 2057400"/>
              <a:gd name="connsiteY39" fmla="*/ 31750 h 400050"/>
              <a:gd name="connsiteX40" fmla="*/ 1514475 w 2057400"/>
              <a:gd name="connsiteY40" fmla="*/ 22225 h 400050"/>
              <a:gd name="connsiteX41" fmla="*/ 1504950 w 2057400"/>
              <a:gd name="connsiteY41" fmla="*/ 19050 h 400050"/>
              <a:gd name="connsiteX42" fmla="*/ 1492250 w 2057400"/>
              <a:gd name="connsiteY42" fmla="*/ 15875 h 400050"/>
              <a:gd name="connsiteX43" fmla="*/ 1482725 w 2057400"/>
              <a:gd name="connsiteY43" fmla="*/ 12700 h 400050"/>
              <a:gd name="connsiteX44" fmla="*/ 1454150 w 2057400"/>
              <a:gd name="connsiteY44" fmla="*/ 6350 h 400050"/>
              <a:gd name="connsiteX45" fmla="*/ 1444625 w 2057400"/>
              <a:gd name="connsiteY45" fmla="*/ 3175 h 400050"/>
              <a:gd name="connsiteX46" fmla="*/ 1416050 w 2057400"/>
              <a:gd name="connsiteY46" fmla="*/ 0 h 400050"/>
              <a:gd name="connsiteX47" fmla="*/ 1333958 w 2057400"/>
              <a:gd name="connsiteY47" fmla="*/ 12722 h 400050"/>
              <a:gd name="connsiteX48" fmla="*/ 1250950 w 2057400"/>
              <a:gd name="connsiteY48" fmla="*/ 9525 h 400050"/>
              <a:gd name="connsiteX49" fmla="*/ 1228725 w 2057400"/>
              <a:gd name="connsiteY49" fmla="*/ 15875 h 400050"/>
              <a:gd name="connsiteX50" fmla="*/ 1203325 w 2057400"/>
              <a:gd name="connsiteY50" fmla="*/ 19050 h 400050"/>
              <a:gd name="connsiteX51" fmla="*/ 1063625 w 2057400"/>
              <a:gd name="connsiteY51" fmla="*/ 15875 h 400050"/>
              <a:gd name="connsiteX52" fmla="*/ 1044575 w 2057400"/>
              <a:gd name="connsiteY52" fmla="*/ 12700 h 400050"/>
              <a:gd name="connsiteX53" fmla="*/ 1019175 w 2057400"/>
              <a:gd name="connsiteY53" fmla="*/ 9525 h 400050"/>
              <a:gd name="connsiteX54" fmla="*/ 952500 w 2057400"/>
              <a:gd name="connsiteY54" fmla="*/ 3175 h 400050"/>
              <a:gd name="connsiteX55" fmla="*/ 873125 w 2057400"/>
              <a:gd name="connsiteY55" fmla="*/ 6350 h 400050"/>
              <a:gd name="connsiteX56" fmla="*/ 841375 w 2057400"/>
              <a:gd name="connsiteY56" fmla="*/ 9525 h 400050"/>
              <a:gd name="connsiteX57" fmla="*/ 593725 w 2057400"/>
              <a:gd name="connsiteY57" fmla="*/ 3175 h 400050"/>
              <a:gd name="connsiteX58" fmla="*/ 444500 w 2057400"/>
              <a:gd name="connsiteY58" fmla="*/ 6350 h 400050"/>
              <a:gd name="connsiteX59" fmla="*/ 406400 w 2057400"/>
              <a:gd name="connsiteY59" fmla="*/ 12700 h 400050"/>
              <a:gd name="connsiteX60" fmla="*/ 377825 w 2057400"/>
              <a:gd name="connsiteY60" fmla="*/ 15875 h 400050"/>
              <a:gd name="connsiteX61" fmla="*/ 355600 w 2057400"/>
              <a:gd name="connsiteY61" fmla="*/ 22225 h 400050"/>
              <a:gd name="connsiteX62" fmla="*/ 346075 w 2057400"/>
              <a:gd name="connsiteY62" fmla="*/ 28575 h 400050"/>
              <a:gd name="connsiteX63" fmla="*/ 333375 w 2057400"/>
              <a:gd name="connsiteY63" fmla="*/ 31750 h 400050"/>
              <a:gd name="connsiteX64" fmla="*/ 320675 w 2057400"/>
              <a:gd name="connsiteY64" fmla="*/ 38100 h 400050"/>
              <a:gd name="connsiteX65" fmla="*/ 301625 w 2057400"/>
              <a:gd name="connsiteY65" fmla="*/ 44450 h 400050"/>
              <a:gd name="connsiteX66" fmla="*/ 292100 w 2057400"/>
              <a:gd name="connsiteY66" fmla="*/ 47625 h 400050"/>
              <a:gd name="connsiteX67" fmla="*/ 282575 w 2057400"/>
              <a:gd name="connsiteY67" fmla="*/ 53975 h 400050"/>
              <a:gd name="connsiteX68" fmla="*/ 257175 w 2057400"/>
              <a:gd name="connsiteY68" fmla="*/ 60325 h 400050"/>
              <a:gd name="connsiteX69" fmla="*/ 228600 w 2057400"/>
              <a:gd name="connsiteY69" fmla="*/ 73025 h 400050"/>
              <a:gd name="connsiteX70" fmla="*/ 206375 w 2057400"/>
              <a:gd name="connsiteY70" fmla="*/ 101600 h 400050"/>
              <a:gd name="connsiteX71" fmla="*/ 196850 w 2057400"/>
              <a:gd name="connsiteY71" fmla="*/ 111125 h 400050"/>
              <a:gd name="connsiteX72" fmla="*/ 158750 w 2057400"/>
              <a:gd name="connsiteY72" fmla="*/ 123825 h 400050"/>
              <a:gd name="connsiteX73" fmla="*/ 149225 w 2057400"/>
              <a:gd name="connsiteY73" fmla="*/ 127000 h 400050"/>
              <a:gd name="connsiteX74" fmla="*/ 139700 w 2057400"/>
              <a:gd name="connsiteY74" fmla="*/ 133350 h 400050"/>
              <a:gd name="connsiteX75" fmla="*/ 133350 w 2057400"/>
              <a:gd name="connsiteY75" fmla="*/ 142875 h 400050"/>
              <a:gd name="connsiteX76" fmla="*/ 123825 w 2057400"/>
              <a:gd name="connsiteY76" fmla="*/ 149225 h 400050"/>
              <a:gd name="connsiteX77" fmla="*/ 111125 w 2057400"/>
              <a:gd name="connsiteY77" fmla="*/ 168275 h 400050"/>
              <a:gd name="connsiteX78" fmla="*/ 92075 w 2057400"/>
              <a:gd name="connsiteY78" fmla="*/ 180975 h 400050"/>
              <a:gd name="connsiteX79" fmla="*/ 79375 w 2057400"/>
              <a:gd name="connsiteY79" fmla="*/ 187325 h 400050"/>
              <a:gd name="connsiteX80" fmla="*/ 69850 w 2057400"/>
              <a:gd name="connsiteY80" fmla="*/ 196850 h 400050"/>
              <a:gd name="connsiteX81" fmla="*/ 60325 w 2057400"/>
              <a:gd name="connsiteY81" fmla="*/ 203200 h 400050"/>
              <a:gd name="connsiteX82" fmla="*/ 50800 w 2057400"/>
              <a:gd name="connsiteY82" fmla="*/ 225425 h 400050"/>
              <a:gd name="connsiteX83" fmla="*/ 47625 w 2057400"/>
              <a:gd name="connsiteY83" fmla="*/ 234950 h 400050"/>
              <a:gd name="connsiteX84" fmla="*/ 41275 w 2057400"/>
              <a:gd name="connsiteY84" fmla="*/ 244475 h 400050"/>
              <a:gd name="connsiteX85" fmla="*/ 34925 w 2057400"/>
              <a:gd name="connsiteY85" fmla="*/ 263525 h 400050"/>
              <a:gd name="connsiteX86" fmla="*/ 31750 w 2057400"/>
              <a:gd name="connsiteY86" fmla="*/ 273050 h 400050"/>
              <a:gd name="connsiteX87" fmla="*/ 25400 w 2057400"/>
              <a:gd name="connsiteY87" fmla="*/ 298450 h 400050"/>
              <a:gd name="connsiteX88" fmla="*/ 22225 w 2057400"/>
              <a:gd name="connsiteY88" fmla="*/ 327025 h 400050"/>
              <a:gd name="connsiteX89" fmla="*/ 15875 w 2057400"/>
              <a:gd name="connsiteY89" fmla="*/ 346075 h 400050"/>
              <a:gd name="connsiteX90" fmla="*/ 0 w 2057400"/>
              <a:gd name="connsiteY90" fmla="*/ 384175 h 400050"/>
              <a:gd name="connsiteX0" fmla="*/ 0 w 2057400"/>
              <a:gd name="connsiteY0" fmla="*/ 381250 h 397125"/>
              <a:gd name="connsiteX1" fmla="*/ 2057400 w 2057400"/>
              <a:gd name="connsiteY1" fmla="*/ 381250 h 397125"/>
              <a:gd name="connsiteX2" fmla="*/ 2057400 w 2057400"/>
              <a:gd name="connsiteY2" fmla="*/ 397125 h 397125"/>
              <a:gd name="connsiteX3" fmla="*/ 2038350 w 2057400"/>
              <a:gd name="connsiteY3" fmla="*/ 362200 h 397125"/>
              <a:gd name="connsiteX4" fmla="*/ 2028825 w 2057400"/>
              <a:gd name="connsiteY4" fmla="*/ 355850 h 397125"/>
              <a:gd name="connsiteX5" fmla="*/ 2022475 w 2057400"/>
              <a:gd name="connsiteY5" fmla="*/ 346325 h 397125"/>
              <a:gd name="connsiteX6" fmla="*/ 2019300 w 2057400"/>
              <a:gd name="connsiteY6" fmla="*/ 336800 h 397125"/>
              <a:gd name="connsiteX7" fmla="*/ 2009775 w 2057400"/>
              <a:gd name="connsiteY7" fmla="*/ 333625 h 397125"/>
              <a:gd name="connsiteX8" fmla="*/ 1990725 w 2057400"/>
              <a:gd name="connsiteY8" fmla="*/ 320925 h 397125"/>
              <a:gd name="connsiteX9" fmla="*/ 1971675 w 2057400"/>
              <a:gd name="connsiteY9" fmla="*/ 305050 h 397125"/>
              <a:gd name="connsiteX10" fmla="*/ 1965325 w 2057400"/>
              <a:gd name="connsiteY10" fmla="*/ 295525 h 397125"/>
              <a:gd name="connsiteX11" fmla="*/ 1946275 w 2057400"/>
              <a:gd name="connsiteY11" fmla="*/ 279650 h 397125"/>
              <a:gd name="connsiteX12" fmla="*/ 1933575 w 2057400"/>
              <a:gd name="connsiteY12" fmla="*/ 260600 h 397125"/>
              <a:gd name="connsiteX13" fmla="*/ 1927225 w 2057400"/>
              <a:gd name="connsiteY13" fmla="*/ 251075 h 397125"/>
              <a:gd name="connsiteX14" fmla="*/ 1917700 w 2057400"/>
              <a:gd name="connsiteY14" fmla="*/ 241550 h 397125"/>
              <a:gd name="connsiteX15" fmla="*/ 1911350 w 2057400"/>
              <a:gd name="connsiteY15" fmla="*/ 232025 h 397125"/>
              <a:gd name="connsiteX16" fmla="*/ 1892300 w 2057400"/>
              <a:gd name="connsiteY16" fmla="*/ 219325 h 397125"/>
              <a:gd name="connsiteX17" fmla="*/ 1882775 w 2057400"/>
              <a:gd name="connsiteY17" fmla="*/ 212975 h 397125"/>
              <a:gd name="connsiteX18" fmla="*/ 1870075 w 2057400"/>
              <a:gd name="connsiteY18" fmla="*/ 206625 h 397125"/>
              <a:gd name="connsiteX19" fmla="*/ 1847850 w 2057400"/>
              <a:gd name="connsiteY19" fmla="*/ 193925 h 397125"/>
              <a:gd name="connsiteX20" fmla="*/ 1838325 w 2057400"/>
              <a:gd name="connsiteY20" fmla="*/ 187575 h 397125"/>
              <a:gd name="connsiteX21" fmla="*/ 1828800 w 2057400"/>
              <a:gd name="connsiteY21" fmla="*/ 184400 h 397125"/>
              <a:gd name="connsiteX22" fmla="*/ 1822450 w 2057400"/>
              <a:gd name="connsiteY22" fmla="*/ 174875 h 397125"/>
              <a:gd name="connsiteX23" fmla="*/ 1800225 w 2057400"/>
              <a:gd name="connsiteY23" fmla="*/ 159000 h 397125"/>
              <a:gd name="connsiteX24" fmla="*/ 1790700 w 2057400"/>
              <a:gd name="connsiteY24" fmla="*/ 149475 h 397125"/>
              <a:gd name="connsiteX25" fmla="*/ 1771650 w 2057400"/>
              <a:gd name="connsiteY25" fmla="*/ 136775 h 397125"/>
              <a:gd name="connsiteX26" fmla="*/ 1752600 w 2057400"/>
              <a:gd name="connsiteY26" fmla="*/ 120900 h 397125"/>
              <a:gd name="connsiteX27" fmla="*/ 1743075 w 2057400"/>
              <a:gd name="connsiteY27" fmla="*/ 117725 h 397125"/>
              <a:gd name="connsiteX28" fmla="*/ 1733550 w 2057400"/>
              <a:gd name="connsiteY28" fmla="*/ 111375 h 397125"/>
              <a:gd name="connsiteX29" fmla="*/ 1720850 w 2057400"/>
              <a:gd name="connsiteY29" fmla="*/ 105025 h 397125"/>
              <a:gd name="connsiteX30" fmla="*/ 1701800 w 2057400"/>
              <a:gd name="connsiteY30" fmla="*/ 92325 h 397125"/>
              <a:gd name="connsiteX31" fmla="*/ 1673225 w 2057400"/>
              <a:gd name="connsiteY31" fmla="*/ 89150 h 397125"/>
              <a:gd name="connsiteX32" fmla="*/ 1654175 w 2057400"/>
              <a:gd name="connsiteY32" fmla="*/ 82800 h 397125"/>
              <a:gd name="connsiteX33" fmla="*/ 1628775 w 2057400"/>
              <a:gd name="connsiteY33" fmla="*/ 73275 h 397125"/>
              <a:gd name="connsiteX34" fmla="*/ 1609725 w 2057400"/>
              <a:gd name="connsiteY34" fmla="*/ 60575 h 397125"/>
              <a:gd name="connsiteX35" fmla="*/ 1600200 w 2057400"/>
              <a:gd name="connsiteY35" fmla="*/ 54225 h 397125"/>
              <a:gd name="connsiteX36" fmla="*/ 1587500 w 2057400"/>
              <a:gd name="connsiteY36" fmla="*/ 51050 h 397125"/>
              <a:gd name="connsiteX37" fmla="*/ 1577975 w 2057400"/>
              <a:gd name="connsiteY37" fmla="*/ 41525 h 397125"/>
              <a:gd name="connsiteX38" fmla="*/ 1555750 w 2057400"/>
              <a:gd name="connsiteY38" fmla="*/ 35175 h 397125"/>
              <a:gd name="connsiteX39" fmla="*/ 1546225 w 2057400"/>
              <a:gd name="connsiteY39" fmla="*/ 28825 h 397125"/>
              <a:gd name="connsiteX40" fmla="*/ 1514475 w 2057400"/>
              <a:gd name="connsiteY40" fmla="*/ 19300 h 397125"/>
              <a:gd name="connsiteX41" fmla="*/ 1504950 w 2057400"/>
              <a:gd name="connsiteY41" fmla="*/ 16125 h 397125"/>
              <a:gd name="connsiteX42" fmla="*/ 1492250 w 2057400"/>
              <a:gd name="connsiteY42" fmla="*/ 12950 h 397125"/>
              <a:gd name="connsiteX43" fmla="*/ 1482725 w 2057400"/>
              <a:gd name="connsiteY43" fmla="*/ 9775 h 397125"/>
              <a:gd name="connsiteX44" fmla="*/ 1454150 w 2057400"/>
              <a:gd name="connsiteY44" fmla="*/ 3425 h 397125"/>
              <a:gd name="connsiteX45" fmla="*/ 1444625 w 2057400"/>
              <a:gd name="connsiteY45" fmla="*/ 250 h 397125"/>
              <a:gd name="connsiteX46" fmla="*/ 1416050 w 2057400"/>
              <a:gd name="connsiteY46" fmla="*/ 10729 h 397125"/>
              <a:gd name="connsiteX47" fmla="*/ 1333958 w 2057400"/>
              <a:gd name="connsiteY47" fmla="*/ 9797 h 397125"/>
              <a:gd name="connsiteX48" fmla="*/ 1250950 w 2057400"/>
              <a:gd name="connsiteY48" fmla="*/ 6600 h 397125"/>
              <a:gd name="connsiteX49" fmla="*/ 1228725 w 2057400"/>
              <a:gd name="connsiteY49" fmla="*/ 12950 h 397125"/>
              <a:gd name="connsiteX50" fmla="*/ 1203325 w 2057400"/>
              <a:gd name="connsiteY50" fmla="*/ 16125 h 397125"/>
              <a:gd name="connsiteX51" fmla="*/ 1063625 w 2057400"/>
              <a:gd name="connsiteY51" fmla="*/ 12950 h 397125"/>
              <a:gd name="connsiteX52" fmla="*/ 1044575 w 2057400"/>
              <a:gd name="connsiteY52" fmla="*/ 9775 h 397125"/>
              <a:gd name="connsiteX53" fmla="*/ 1019175 w 2057400"/>
              <a:gd name="connsiteY53" fmla="*/ 6600 h 397125"/>
              <a:gd name="connsiteX54" fmla="*/ 952500 w 2057400"/>
              <a:gd name="connsiteY54" fmla="*/ 250 h 397125"/>
              <a:gd name="connsiteX55" fmla="*/ 873125 w 2057400"/>
              <a:gd name="connsiteY55" fmla="*/ 3425 h 397125"/>
              <a:gd name="connsiteX56" fmla="*/ 841375 w 2057400"/>
              <a:gd name="connsiteY56" fmla="*/ 6600 h 397125"/>
              <a:gd name="connsiteX57" fmla="*/ 593725 w 2057400"/>
              <a:gd name="connsiteY57" fmla="*/ 250 h 397125"/>
              <a:gd name="connsiteX58" fmla="*/ 444500 w 2057400"/>
              <a:gd name="connsiteY58" fmla="*/ 3425 h 397125"/>
              <a:gd name="connsiteX59" fmla="*/ 406400 w 2057400"/>
              <a:gd name="connsiteY59" fmla="*/ 9775 h 397125"/>
              <a:gd name="connsiteX60" fmla="*/ 377825 w 2057400"/>
              <a:gd name="connsiteY60" fmla="*/ 12950 h 397125"/>
              <a:gd name="connsiteX61" fmla="*/ 355600 w 2057400"/>
              <a:gd name="connsiteY61" fmla="*/ 19300 h 397125"/>
              <a:gd name="connsiteX62" fmla="*/ 346075 w 2057400"/>
              <a:gd name="connsiteY62" fmla="*/ 25650 h 397125"/>
              <a:gd name="connsiteX63" fmla="*/ 333375 w 2057400"/>
              <a:gd name="connsiteY63" fmla="*/ 28825 h 397125"/>
              <a:gd name="connsiteX64" fmla="*/ 320675 w 2057400"/>
              <a:gd name="connsiteY64" fmla="*/ 35175 h 397125"/>
              <a:gd name="connsiteX65" fmla="*/ 301625 w 2057400"/>
              <a:gd name="connsiteY65" fmla="*/ 41525 h 397125"/>
              <a:gd name="connsiteX66" fmla="*/ 292100 w 2057400"/>
              <a:gd name="connsiteY66" fmla="*/ 44700 h 397125"/>
              <a:gd name="connsiteX67" fmla="*/ 282575 w 2057400"/>
              <a:gd name="connsiteY67" fmla="*/ 51050 h 397125"/>
              <a:gd name="connsiteX68" fmla="*/ 257175 w 2057400"/>
              <a:gd name="connsiteY68" fmla="*/ 57400 h 397125"/>
              <a:gd name="connsiteX69" fmla="*/ 228600 w 2057400"/>
              <a:gd name="connsiteY69" fmla="*/ 70100 h 397125"/>
              <a:gd name="connsiteX70" fmla="*/ 206375 w 2057400"/>
              <a:gd name="connsiteY70" fmla="*/ 98675 h 397125"/>
              <a:gd name="connsiteX71" fmla="*/ 196850 w 2057400"/>
              <a:gd name="connsiteY71" fmla="*/ 108200 h 397125"/>
              <a:gd name="connsiteX72" fmla="*/ 158750 w 2057400"/>
              <a:gd name="connsiteY72" fmla="*/ 120900 h 397125"/>
              <a:gd name="connsiteX73" fmla="*/ 149225 w 2057400"/>
              <a:gd name="connsiteY73" fmla="*/ 124075 h 397125"/>
              <a:gd name="connsiteX74" fmla="*/ 139700 w 2057400"/>
              <a:gd name="connsiteY74" fmla="*/ 130425 h 397125"/>
              <a:gd name="connsiteX75" fmla="*/ 133350 w 2057400"/>
              <a:gd name="connsiteY75" fmla="*/ 139950 h 397125"/>
              <a:gd name="connsiteX76" fmla="*/ 123825 w 2057400"/>
              <a:gd name="connsiteY76" fmla="*/ 146300 h 397125"/>
              <a:gd name="connsiteX77" fmla="*/ 111125 w 2057400"/>
              <a:gd name="connsiteY77" fmla="*/ 165350 h 397125"/>
              <a:gd name="connsiteX78" fmla="*/ 92075 w 2057400"/>
              <a:gd name="connsiteY78" fmla="*/ 178050 h 397125"/>
              <a:gd name="connsiteX79" fmla="*/ 79375 w 2057400"/>
              <a:gd name="connsiteY79" fmla="*/ 184400 h 397125"/>
              <a:gd name="connsiteX80" fmla="*/ 69850 w 2057400"/>
              <a:gd name="connsiteY80" fmla="*/ 193925 h 397125"/>
              <a:gd name="connsiteX81" fmla="*/ 60325 w 2057400"/>
              <a:gd name="connsiteY81" fmla="*/ 200275 h 397125"/>
              <a:gd name="connsiteX82" fmla="*/ 50800 w 2057400"/>
              <a:gd name="connsiteY82" fmla="*/ 222500 h 397125"/>
              <a:gd name="connsiteX83" fmla="*/ 47625 w 2057400"/>
              <a:gd name="connsiteY83" fmla="*/ 232025 h 397125"/>
              <a:gd name="connsiteX84" fmla="*/ 41275 w 2057400"/>
              <a:gd name="connsiteY84" fmla="*/ 241550 h 397125"/>
              <a:gd name="connsiteX85" fmla="*/ 34925 w 2057400"/>
              <a:gd name="connsiteY85" fmla="*/ 260600 h 397125"/>
              <a:gd name="connsiteX86" fmla="*/ 31750 w 2057400"/>
              <a:gd name="connsiteY86" fmla="*/ 270125 h 397125"/>
              <a:gd name="connsiteX87" fmla="*/ 25400 w 2057400"/>
              <a:gd name="connsiteY87" fmla="*/ 295525 h 397125"/>
              <a:gd name="connsiteX88" fmla="*/ 22225 w 2057400"/>
              <a:gd name="connsiteY88" fmla="*/ 324100 h 397125"/>
              <a:gd name="connsiteX89" fmla="*/ 15875 w 2057400"/>
              <a:gd name="connsiteY89" fmla="*/ 343150 h 397125"/>
              <a:gd name="connsiteX90" fmla="*/ 0 w 2057400"/>
              <a:gd name="connsiteY90" fmla="*/ 381250 h 39712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54150 w 2057400"/>
              <a:gd name="connsiteY44" fmla="*/ 3175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50950 w 2057400"/>
              <a:gd name="connsiteY48" fmla="*/ 6350 h 396875"/>
              <a:gd name="connsiteX49" fmla="*/ 1228725 w 2057400"/>
              <a:gd name="connsiteY49" fmla="*/ 12700 h 396875"/>
              <a:gd name="connsiteX50" fmla="*/ 1203325 w 2057400"/>
              <a:gd name="connsiteY50" fmla="*/ 15875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19175 w 2057400"/>
              <a:gd name="connsiteY53" fmla="*/ 6350 h 396875"/>
              <a:gd name="connsiteX54" fmla="*/ 952500 w 2057400"/>
              <a:gd name="connsiteY54" fmla="*/ 0 h 396875"/>
              <a:gd name="connsiteX55" fmla="*/ 873125 w 2057400"/>
              <a:gd name="connsiteY55" fmla="*/ 3175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50950 w 2057400"/>
              <a:gd name="connsiteY48" fmla="*/ 6350 h 396875"/>
              <a:gd name="connsiteX49" fmla="*/ 1228725 w 2057400"/>
              <a:gd name="connsiteY49" fmla="*/ 12700 h 396875"/>
              <a:gd name="connsiteX50" fmla="*/ 1203325 w 2057400"/>
              <a:gd name="connsiteY50" fmla="*/ 15875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19175 w 2057400"/>
              <a:gd name="connsiteY53" fmla="*/ 6350 h 396875"/>
              <a:gd name="connsiteX54" fmla="*/ 952500 w 2057400"/>
              <a:gd name="connsiteY54" fmla="*/ 0 h 396875"/>
              <a:gd name="connsiteX55" fmla="*/ 873125 w 2057400"/>
              <a:gd name="connsiteY55" fmla="*/ 3175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61424 w 2057400"/>
              <a:gd name="connsiteY48" fmla="*/ 10446 h 396875"/>
              <a:gd name="connsiteX49" fmla="*/ 1228725 w 2057400"/>
              <a:gd name="connsiteY49" fmla="*/ 12700 h 396875"/>
              <a:gd name="connsiteX50" fmla="*/ 1203325 w 2057400"/>
              <a:gd name="connsiteY50" fmla="*/ 15875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19175 w 2057400"/>
              <a:gd name="connsiteY53" fmla="*/ 6350 h 396875"/>
              <a:gd name="connsiteX54" fmla="*/ 952500 w 2057400"/>
              <a:gd name="connsiteY54" fmla="*/ 0 h 396875"/>
              <a:gd name="connsiteX55" fmla="*/ 873125 w 2057400"/>
              <a:gd name="connsiteY55" fmla="*/ 3175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61424 w 2057400"/>
              <a:gd name="connsiteY48" fmla="*/ 10446 h 396875"/>
              <a:gd name="connsiteX49" fmla="*/ 1228725 w 2057400"/>
              <a:gd name="connsiteY49" fmla="*/ 12700 h 396875"/>
              <a:gd name="connsiteX50" fmla="*/ 1203325 w 2057400"/>
              <a:gd name="connsiteY50" fmla="*/ 15875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19175 w 2057400"/>
              <a:gd name="connsiteY53" fmla="*/ 6350 h 396875"/>
              <a:gd name="connsiteX54" fmla="*/ 959046 w 2057400"/>
              <a:gd name="connsiteY54" fmla="*/ 8192 h 396875"/>
              <a:gd name="connsiteX55" fmla="*/ 873125 w 2057400"/>
              <a:gd name="connsiteY55" fmla="*/ 3175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61424 w 2057400"/>
              <a:gd name="connsiteY48" fmla="*/ 10446 h 396875"/>
              <a:gd name="connsiteX49" fmla="*/ 1228725 w 2057400"/>
              <a:gd name="connsiteY49" fmla="*/ 12700 h 396875"/>
              <a:gd name="connsiteX50" fmla="*/ 1203325 w 2057400"/>
              <a:gd name="connsiteY50" fmla="*/ 15875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19175 w 2057400"/>
              <a:gd name="connsiteY53" fmla="*/ 6350 h 396875"/>
              <a:gd name="connsiteX54" fmla="*/ 944644 w 2057400"/>
              <a:gd name="connsiteY54" fmla="*/ 8875 h 396875"/>
              <a:gd name="connsiteX55" fmla="*/ 873125 w 2057400"/>
              <a:gd name="connsiteY55" fmla="*/ 3175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61424 w 2057400"/>
              <a:gd name="connsiteY48" fmla="*/ 10446 h 396875"/>
              <a:gd name="connsiteX49" fmla="*/ 1228725 w 2057400"/>
              <a:gd name="connsiteY49" fmla="*/ 12700 h 396875"/>
              <a:gd name="connsiteX50" fmla="*/ 1203325 w 2057400"/>
              <a:gd name="connsiteY50" fmla="*/ 15875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19175 w 2057400"/>
              <a:gd name="connsiteY53" fmla="*/ 6350 h 396875"/>
              <a:gd name="connsiteX54" fmla="*/ 944644 w 2057400"/>
              <a:gd name="connsiteY54" fmla="*/ 8875 h 396875"/>
              <a:gd name="connsiteX55" fmla="*/ 873125 w 2057400"/>
              <a:gd name="connsiteY55" fmla="*/ 3175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61424 w 2057400"/>
              <a:gd name="connsiteY48" fmla="*/ 10446 h 396875"/>
              <a:gd name="connsiteX49" fmla="*/ 1228725 w 2057400"/>
              <a:gd name="connsiteY49" fmla="*/ 12700 h 396875"/>
              <a:gd name="connsiteX50" fmla="*/ 1203325 w 2057400"/>
              <a:gd name="connsiteY50" fmla="*/ 15875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24412 w 2057400"/>
              <a:gd name="connsiteY53" fmla="*/ 12494 h 396875"/>
              <a:gd name="connsiteX54" fmla="*/ 944644 w 2057400"/>
              <a:gd name="connsiteY54" fmla="*/ 8875 h 396875"/>
              <a:gd name="connsiteX55" fmla="*/ 873125 w 2057400"/>
              <a:gd name="connsiteY55" fmla="*/ 3175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61424 w 2057400"/>
              <a:gd name="connsiteY48" fmla="*/ 10446 h 396875"/>
              <a:gd name="connsiteX49" fmla="*/ 1228725 w 2057400"/>
              <a:gd name="connsiteY49" fmla="*/ 12700 h 396875"/>
              <a:gd name="connsiteX50" fmla="*/ 1203325 w 2057400"/>
              <a:gd name="connsiteY50" fmla="*/ 15875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24412 w 2057400"/>
              <a:gd name="connsiteY53" fmla="*/ 12494 h 396875"/>
              <a:gd name="connsiteX54" fmla="*/ 944644 w 2057400"/>
              <a:gd name="connsiteY54" fmla="*/ 8875 h 396875"/>
              <a:gd name="connsiteX55" fmla="*/ 883599 w 2057400"/>
              <a:gd name="connsiteY55" fmla="*/ 8636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61424 w 2057400"/>
              <a:gd name="connsiteY48" fmla="*/ 10446 h 396875"/>
              <a:gd name="connsiteX49" fmla="*/ 1228725 w 2057400"/>
              <a:gd name="connsiteY49" fmla="*/ 12700 h 396875"/>
              <a:gd name="connsiteX50" fmla="*/ 1186305 w 2057400"/>
              <a:gd name="connsiteY50" fmla="*/ 13827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24412 w 2057400"/>
              <a:gd name="connsiteY53" fmla="*/ 12494 h 396875"/>
              <a:gd name="connsiteX54" fmla="*/ 944644 w 2057400"/>
              <a:gd name="connsiteY54" fmla="*/ 8875 h 396875"/>
              <a:gd name="connsiteX55" fmla="*/ 883599 w 2057400"/>
              <a:gd name="connsiteY55" fmla="*/ 8636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61424 w 2057400"/>
              <a:gd name="connsiteY48" fmla="*/ 10446 h 396875"/>
              <a:gd name="connsiteX49" fmla="*/ 1228725 w 2057400"/>
              <a:gd name="connsiteY49" fmla="*/ 12700 h 396875"/>
              <a:gd name="connsiteX50" fmla="*/ 1152264 w 2057400"/>
              <a:gd name="connsiteY50" fmla="*/ 11779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24412 w 2057400"/>
              <a:gd name="connsiteY53" fmla="*/ 12494 h 396875"/>
              <a:gd name="connsiteX54" fmla="*/ 944644 w 2057400"/>
              <a:gd name="connsiteY54" fmla="*/ 8875 h 396875"/>
              <a:gd name="connsiteX55" fmla="*/ 883599 w 2057400"/>
              <a:gd name="connsiteY55" fmla="*/ 8636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33958 w 2057400"/>
              <a:gd name="connsiteY47" fmla="*/ 9547 h 396875"/>
              <a:gd name="connsiteX48" fmla="*/ 1287610 w 2057400"/>
              <a:gd name="connsiteY48" fmla="*/ 11811 h 396875"/>
              <a:gd name="connsiteX49" fmla="*/ 1228725 w 2057400"/>
              <a:gd name="connsiteY49" fmla="*/ 12700 h 396875"/>
              <a:gd name="connsiteX50" fmla="*/ 1152264 w 2057400"/>
              <a:gd name="connsiteY50" fmla="*/ 11779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24412 w 2057400"/>
              <a:gd name="connsiteY53" fmla="*/ 12494 h 396875"/>
              <a:gd name="connsiteX54" fmla="*/ 944644 w 2057400"/>
              <a:gd name="connsiteY54" fmla="*/ 8875 h 396875"/>
              <a:gd name="connsiteX55" fmla="*/ 883599 w 2057400"/>
              <a:gd name="connsiteY55" fmla="*/ 8636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  <a:gd name="connsiteX0" fmla="*/ 0 w 2057400"/>
              <a:gd name="connsiteY0" fmla="*/ 381000 h 396875"/>
              <a:gd name="connsiteX1" fmla="*/ 2057400 w 2057400"/>
              <a:gd name="connsiteY1" fmla="*/ 381000 h 396875"/>
              <a:gd name="connsiteX2" fmla="*/ 2057400 w 2057400"/>
              <a:gd name="connsiteY2" fmla="*/ 396875 h 396875"/>
              <a:gd name="connsiteX3" fmla="*/ 2038350 w 2057400"/>
              <a:gd name="connsiteY3" fmla="*/ 361950 h 396875"/>
              <a:gd name="connsiteX4" fmla="*/ 2028825 w 2057400"/>
              <a:gd name="connsiteY4" fmla="*/ 355600 h 396875"/>
              <a:gd name="connsiteX5" fmla="*/ 2022475 w 2057400"/>
              <a:gd name="connsiteY5" fmla="*/ 346075 h 396875"/>
              <a:gd name="connsiteX6" fmla="*/ 2019300 w 2057400"/>
              <a:gd name="connsiteY6" fmla="*/ 336550 h 396875"/>
              <a:gd name="connsiteX7" fmla="*/ 2009775 w 2057400"/>
              <a:gd name="connsiteY7" fmla="*/ 333375 h 396875"/>
              <a:gd name="connsiteX8" fmla="*/ 1990725 w 2057400"/>
              <a:gd name="connsiteY8" fmla="*/ 320675 h 396875"/>
              <a:gd name="connsiteX9" fmla="*/ 1971675 w 2057400"/>
              <a:gd name="connsiteY9" fmla="*/ 304800 h 396875"/>
              <a:gd name="connsiteX10" fmla="*/ 1965325 w 2057400"/>
              <a:gd name="connsiteY10" fmla="*/ 295275 h 396875"/>
              <a:gd name="connsiteX11" fmla="*/ 1946275 w 2057400"/>
              <a:gd name="connsiteY11" fmla="*/ 279400 h 396875"/>
              <a:gd name="connsiteX12" fmla="*/ 1933575 w 2057400"/>
              <a:gd name="connsiteY12" fmla="*/ 260350 h 396875"/>
              <a:gd name="connsiteX13" fmla="*/ 1927225 w 2057400"/>
              <a:gd name="connsiteY13" fmla="*/ 250825 h 396875"/>
              <a:gd name="connsiteX14" fmla="*/ 1917700 w 2057400"/>
              <a:gd name="connsiteY14" fmla="*/ 241300 h 396875"/>
              <a:gd name="connsiteX15" fmla="*/ 1911350 w 2057400"/>
              <a:gd name="connsiteY15" fmla="*/ 231775 h 396875"/>
              <a:gd name="connsiteX16" fmla="*/ 1892300 w 2057400"/>
              <a:gd name="connsiteY16" fmla="*/ 219075 h 396875"/>
              <a:gd name="connsiteX17" fmla="*/ 1882775 w 2057400"/>
              <a:gd name="connsiteY17" fmla="*/ 212725 h 396875"/>
              <a:gd name="connsiteX18" fmla="*/ 1870075 w 2057400"/>
              <a:gd name="connsiteY18" fmla="*/ 206375 h 396875"/>
              <a:gd name="connsiteX19" fmla="*/ 1847850 w 2057400"/>
              <a:gd name="connsiteY19" fmla="*/ 193675 h 396875"/>
              <a:gd name="connsiteX20" fmla="*/ 1838325 w 2057400"/>
              <a:gd name="connsiteY20" fmla="*/ 187325 h 396875"/>
              <a:gd name="connsiteX21" fmla="*/ 1828800 w 2057400"/>
              <a:gd name="connsiteY21" fmla="*/ 184150 h 396875"/>
              <a:gd name="connsiteX22" fmla="*/ 1822450 w 2057400"/>
              <a:gd name="connsiteY22" fmla="*/ 174625 h 396875"/>
              <a:gd name="connsiteX23" fmla="*/ 1800225 w 2057400"/>
              <a:gd name="connsiteY23" fmla="*/ 158750 h 396875"/>
              <a:gd name="connsiteX24" fmla="*/ 1790700 w 2057400"/>
              <a:gd name="connsiteY24" fmla="*/ 149225 h 396875"/>
              <a:gd name="connsiteX25" fmla="*/ 1771650 w 2057400"/>
              <a:gd name="connsiteY25" fmla="*/ 136525 h 396875"/>
              <a:gd name="connsiteX26" fmla="*/ 1752600 w 2057400"/>
              <a:gd name="connsiteY26" fmla="*/ 120650 h 396875"/>
              <a:gd name="connsiteX27" fmla="*/ 1743075 w 2057400"/>
              <a:gd name="connsiteY27" fmla="*/ 117475 h 396875"/>
              <a:gd name="connsiteX28" fmla="*/ 1733550 w 2057400"/>
              <a:gd name="connsiteY28" fmla="*/ 111125 h 396875"/>
              <a:gd name="connsiteX29" fmla="*/ 1720850 w 2057400"/>
              <a:gd name="connsiteY29" fmla="*/ 104775 h 396875"/>
              <a:gd name="connsiteX30" fmla="*/ 1701800 w 2057400"/>
              <a:gd name="connsiteY30" fmla="*/ 92075 h 396875"/>
              <a:gd name="connsiteX31" fmla="*/ 1673225 w 2057400"/>
              <a:gd name="connsiteY31" fmla="*/ 88900 h 396875"/>
              <a:gd name="connsiteX32" fmla="*/ 1654175 w 2057400"/>
              <a:gd name="connsiteY32" fmla="*/ 82550 h 396875"/>
              <a:gd name="connsiteX33" fmla="*/ 1628775 w 2057400"/>
              <a:gd name="connsiteY33" fmla="*/ 73025 h 396875"/>
              <a:gd name="connsiteX34" fmla="*/ 1609725 w 2057400"/>
              <a:gd name="connsiteY34" fmla="*/ 60325 h 396875"/>
              <a:gd name="connsiteX35" fmla="*/ 1600200 w 2057400"/>
              <a:gd name="connsiteY35" fmla="*/ 53975 h 396875"/>
              <a:gd name="connsiteX36" fmla="*/ 1587500 w 2057400"/>
              <a:gd name="connsiteY36" fmla="*/ 50800 h 396875"/>
              <a:gd name="connsiteX37" fmla="*/ 1577975 w 2057400"/>
              <a:gd name="connsiteY37" fmla="*/ 41275 h 396875"/>
              <a:gd name="connsiteX38" fmla="*/ 1555750 w 2057400"/>
              <a:gd name="connsiteY38" fmla="*/ 34925 h 396875"/>
              <a:gd name="connsiteX39" fmla="*/ 1546225 w 2057400"/>
              <a:gd name="connsiteY39" fmla="*/ 28575 h 396875"/>
              <a:gd name="connsiteX40" fmla="*/ 1514475 w 2057400"/>
              <a:gd name="connsiteY40" fmla="*/ 19050 h 396875"/>
              <a:gd name="connsiteX41" fmla="*/ 1504950 w 2057400"/>
              <a:gd name="connsiteY41" fmla="*/ 15875 h 396875"/>
              <a:gd name="connsiteX42" fmla="*/ 1492250 w 2057400"/>
              <a:gd name="connsiteY42" fmla="*/ 12700 h 396875"/>
              <a:gd name="connsiteX43" fmla="*/ 1482725 w 2057400"/>
              <a:gd name="connsiteY43" fmla="*/ 9525 h 396875"/>
              <a:gd name="connsiteX44" fmla="*/ 1469861 w 2057400"/>
              <a:gd name="connsiteY44" fmla="*/ 10002 h 396875"/>
              <a:gd name="connsiteX45" fmla="*/ 1451172 w 2057400"/>
              <a:gd name="connsiteY45" fmla="*/ 10240 h 396875"/>
              <a:gd name="connsiteX46" fmla="*/ 1416050 w 2057400"/>
              <a:gd name="connsiteY46" fmla="*/ 10479 h 396875"/>
              <a:gd name="connsiteX47" fmla="*/ 1353597 w 2057400"/>
              <a:gd name="connsiteY47" fmla="*/ 11595 h 396875"/>
              <a:gd name="connsiteX48" fmla="*/ 1287610 w 2057400"/>
              <a:gd name="connsiteY48" fmla="*/ 11811 h 396875"/>
              <a:gd name="connsiteX49" fmla="*/ 1228725 w 2057400"/>
              <a:gd name="connsiteY49" fmla="*/ 12700 h 396875"/>
              <a:gd name="connsiteX50" fmla="*/ 1152264 w 2057400"/>
              <a:gd name="connsiteY50" fmla="*/ 11779 h 396875"/>
              <a:gd name="connsiteX51" fmla="*/ 1063625 w 2057400"/>
              <a:gd name="connsiteY51" fmla="*/ 12700 h 396875"/>
              <a:gd name="connsiteX52" fmla="*/ 1044575 w 2057400"/>
              <a:gd name="connsiteY52" fmla="*/ 9525 h 396875"/>
              <a:gd name="connsiteX53" fmla="*/ 1024412 w 2057400"/>
              <a:gd name="connsiteY53" fmla="*/ 12494 h 396875"/>
              <a:gd name="connsiteX54" fmla="*/ 944644 w 2057400"/>
              <a:gd name="connsiteY54" fmla="*/ 8875 h 396875"/>
              <a:gd name="connsiteX55" fmla="*/ 883599 w 2057400"/>
              <a:gd name="connsiteY55" fmla="*/ 8636 h 396875"/>
              <a:gd name="connsiteX56" fmla="*/ 841375 w 2057400"/>
              <a:gd name="connsiteY56" fmla="*/ 6350 h 396875"/>
              <a:gd name="connsiteX57" fmla="*/ 593725 w 2057400"/>
              <a:gd name="connsiteY57" fmla="*/ 0 h 396875"/>
              <a:gd name="connsiteX58" fmla="*/ 444500 w 2057400"/>
              <a:gd name="connsiteY58" fmla="*/ 3175 h 396875"/>
              <a:gd name="connsiteX59" fmla="*/ 406400 w 2057400"/>
              <a:gd name="connsiteY59" fmla="*/ 9525 h 396875"/>
              <a:gd name="connsiteX60" fmla="*/ 377825 w 2057400"/>
              <a:gd name="connsiteY60" fmla="*/ 12700 h 396875"/>
              <a:gd name="connsiteX61" fmla="*/ 355600 w 2057400"/>
              <a:gd name="connsiteY61" fmla="*/ 19050 h 396875"/>
              <a:gd name="connsiteX62" fmla="*/ 346075 w 2057400"/>
              <a:gd name="connsiteY62" fmla="*/ 25400 h 396875"/>
              <a:gd name="connsiteX63" fmla="*/ 333375 w 2057400"/>
              <a:gd name="connsiteY63" fmla="*/ 28575 h 396875"/>
              <a:gd name="connsiteX64" fmla="*/ 320675 w 2057400"/>
              <a:gd name="connsiteY64" fmla="*/ 34925 h 396875"/>
              <a:gd name="connsiteX65" fmla="*/ 301625 w 2057400"/>
              <a:gd name="connsiteY65" fmla="*/ 41275 h 396875"/>
              <a:gd name="connsiteX66" fmla="*/ 292100 w 2057400"/>
              <a:gd name="connsiteY66" fmla="*/ 44450 h 396875"/>
              <a:gd name="connsiteX67" fmla="*/ 282575 w 2057400"/>
              <a:gd name="connsiteY67" fmla="*/ 50800 h 396875"/>
              <a:gd name="connsiteX68" fmla="*/ 257175 w 2057400"/>
              <a:gd name="connsiteY68" fmla="*/ 57150 h 396875"/>
              <a:gd name="connsiteX69" fmla="*/ 228600 w 2057400"/>
              <a:gd name="connsiteY69" fmla="*/ 69850 h 396875"/>
              <a:gd name="connsiteX70" fmla="*/ 206375 w 2057400"/>
              <a:gd name="connsiteY70" fmla="*/ 98425 h 396875"/>
              <a:gd name="connsiteX71" fmla="*/ 196850 w 2057400"/>
              <a:gd name="connsiteY71" fmla="*/ 107950 h 396875"/>
              <a:gd name="connsiteX72" fmla="*/ 158750 w 2057400"/>
              <a:gd name="connsiteY72" fmla="*/ 120650 h 396875"/>
              <a:gd name="connsiteX73" fmla="*/ 149225 w 2057400"/>
              <a:gd name="connsiteY73" fmla="*/ 123825 h 396875"/>
              <a:gd name="connsiteX74" fmla="*/ 139700 w 2057400"/>
              <a:gd name="connsiteY74" fmla="*/ 130175 h 396875"/>
              <a:gd name="connsiteX75" fmla="*/ 133350 w 2057400"/>
              <a:gd name="connsiteY75" fmla="*/ 139700 h 396875"/>
              <a:gd name="connsiteX76" fmla="*/ 123825 w 2057400"/>
              <a:gd name="connsiteY76" fmla="*/ 146050 h 396875"/>
              <a:gd name="connsiteX77" fmla="*/ 111125 w 2057400"/>
              <a:gd name="connsiteY77" fmla="*/ 165100 h 396875"/>
              <a:gd name="connsiteX78" fmla="*/ 92075 w 2057400"/>
              <a:gd name="connsiteY78" fmla="*/ 177800 h 396875"/>
              <a:gd name="connsiteX79" fmla="*/ 79375 w 2057400"/>
              <a:gd name="connsiteY79" fmla="*/ 184150 h 396875"/>
              <a:gd name="connsiteX80" fmla="*/ 69850 w 2057400"/>
              <a:gd name="connsiteY80" fmla="*/ 193675 h 396875"/>
              <a:gd name="connsiteX81" fmla="*/ 60325 w 2057400"/>
              <a:gd name="connsiteY81" fmla="*/ 200025 h 396875"/>
              <a:gd name="connsiteX82" fmla="*/ 50800 w 2057400"/>
              <a:gd name="connsiteY82" fmla="*/ 222250 h 396875"/>
              <a:gd name="connsiteX83" fmla="*/ 47625 w 2057400"/>
              <a:gd name="connsiteY83" fmla="*/ 231775 h 396875"/>
              <a:gd name="connsiteX84" fmla="*/ 41275 w 2057400"/>
              <a:gd name="connsiteY84" fmla="*/ 241300 h 396875"/>
              <a:gd name="connsiteX85" fmla="*/ 34925 w 2057400"/>
              <a:gd name="connsiteY85" fmla="*/ 260350 h 396875"/>
              <a:gd name="connsiteX86" fmla="*/ 31750 w 2057400"/>
              <a:gd name="connsiteY86" fmla="*/ 269875 h 396875"/>
              <a:gd name="connsiteX87" fmla="*/ 25400 w 2057400"/>
              <a:gd name="connsiteY87" fmla="*/ 295275 h 396875"/>
              <a:gd name="connsiteX88" fmla="*/ 22225 w 2057400"/>
              <a:gd name="connsiteY88" fmla="*/ 323850 h 396875"/>
              <a:gd name="connsiteX89" fmla="*/ 15875 w 2057400"/>
              <a:gd name="connsiteY89" fmla="*/ 342900 h 396875"/>
              <a:gd name="connsiteX90" fmla="*/ 0 w 2057400"/>
              <a:gd name="connsiteY90" fmla="*/ 381000 h 39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2057400" h="396875">
                <a:moveTo>
                  <a:pt x="0" y="381000"/>
                </a:moveTo>
                <a:lnTo>
                  <a:pt x="2057400" y="381000"/>
                </a:lnTo>
                <a:lnTo>
                  <a:pt x="2057400" y="396875"/>
                </a:lnTo>
                <a:cubicBezTo>
                  <a:pt x="2057383" y="396840"/>
                  <a:pt x="2044150" y="367750"/>
                  <a:pt x="2038350" y="361950"/>
                </a:cubicBezTo>
                <a:cubicBezTo>
                  <a:pt x="2035652" y="359252"/>
                  <a:pt x="2032000" y="357717"/>
                  <a:pt x="2028825" y="355600"/>
                </a:cubicBezTo>
                <a:cubicBezTo>
                  <a:pt x="2026708" y="352425"/>
                  <a:pt x="2024182" y="349488"/>
                  <a:pt x="2022475" y="346075"/>
                </a:cubicBezTo>
                <a:cubicBezTo>
                  <a:pt x="2020978" y="343082"/>
                  <a:pt x="2021667" y="338917"/>
                  <a:pt x="2019300" y="336550"/>
                </a:cubicBezTo>
                <a:cubicBezTo>
                  <a:pt x="2016933" y="334183"/>
                  <a:pt x="2012701" y="335000"/>
                  <a:pt x="2009775" y="333375"/>
                </a:cubicBezTo>
                <a:cubicBezTo>
                  <a:pt x="2003104" y="329669"/>
                  <a:pt x="1997075" y="324908"/>
                  <a:pt x="1990725" y="320675"/>
                </a:cubicBezTo>
                <a:cubicBezTo>
                  <a:pt x="1981359" y="314431"/>
                  <a:pt x="1979315" y="313967"/>
                  <a:pt x="1971675" y="304800"/>
                </a:cubicBezTo>
                <a:cubicBezTo>
                  <a:pt x="1969232" y="301869"/>
                  <a:pt x="1968023" y="297973"/>
                  <a:pt x="1965325" y="295275"/>
                </a:cubicBezTo>
                <a:cubicBezTo>
                  <a:pt x="1946981" y="276931"/>
                  <a:pt x="1964480" y="302806"/>
                  <a:pt x="1946275" y="279400"/>
                </a:cubicBezTo>
                <a:cubicBezTo>
                  <a:pt x="1941590" y="273376"/>
                  <a:pt x="1937808" y="266700"/>
                  <a:pt x="1933575" y="260350"/>
                </a:cubicBezTo>
                <a:cubicBezTo>
                  <a:pt x="1931458" y="257175"/>
                  <a:pt x="1929923" y="253523"/>
                  <a:pt x="1927225" y="250825"/>
                </a:cubicBezTo>
                <a:cubicBezTo>
                  <a:pt x="1924050" y="247650"/>
                  <a:pt x="1920575" y="244749"/>
                  <a:pt x="1917700" y="241300"/>
                </a:cubicBezTo>
                <a:cubicBezTo>
                  <a:pt x="1915257" y="238369"/>
                  <a:pt x="1914222" y="234288"/>
                  <a:pt x="1911350" y="231775"/>
                </a:cubicBezTo>
                <a:cubicBezTo>
                  <a:pt x="1905607" y="226749"/>
                  <a:pt x="1898650" y="223308"/>
                  <a:pt x="1892300" y="219075"/>
                </a:cubicBezTo>
                <a:cubicBezTo>
                  <a:pt x="1889125" y="216958"/>
                  <a:pt x="1886188" y="214432"/>
                  <a:pt x="1882775" y="212725"/>
                </a:cubicBezTo>
                <a:cubicBezTo>
                  <a:pt x="1878542" y="210608"/>
                  <a:pt x="1873926" y="209126"/>
                  <a:pt x="1870075" y="206375"/>
                </a:cubicBezTo>
                <a:cubicBezTo>
                  <a:pt x="1849704" y="191824"/>
                  <a:pt x="1872448" y="199824"/>
                  <a:pt x="1847850" y="193675"/>
                </a:cubicBezTo>
                <a:cubicBezTo>
                  <a:pt x="1844675" y="191558"/>
                  <a:pt x="1841738" y="189032"/>
                  <a:pt x="1838325" y="187325"/>
                </a:cubicBezTo>
                <a:cubicBezTo>
                  <a:pt x="1835332" y="185828"/>
                  <a:pt x="1831413" y="186241"/>
                  <a:pt x="1828800" y="184150"/>
                </a:cubicBezTo>
                <a:cubicBezTo>
                  <a:pt x="1825820" y="181766"/>
                  <a:pt x="1825148" y="177323"/>
                  <a:pt x="1822450" y="174625"/>
                </a:cubicBezTo>
                <a:cubicBezTo>
                  <a:pt x="1811012" y="163187"/>
                  <a:pt x="1811042" y="167764"/>
                  <a:pt x="1800225" y="158750"/>
                </a:cubicBezTo>
                <a:cubicBezTo>
                  <a:pt x="1796776" y="155875"/>
                  <a:pt x="1794244" y="151982"/>
                  <a:pt x="1790700" y="149225"/>
                </a:cubicBezTo>
                <a:cubicBezTo>
                  <a:pt x="1784676" y="144540"/>
                  <a:pt x="1777046" y="141921"/>
                  <a:pt x="1771650" y="136525"/>
                </a:cubicBezTo>
                <a:cubicBezTo>
                  <a:pt x="1764628" y="129503"/>
                  <a:pt x="1761441" y="125070"/>
                  <a:pt x="1752600" y="120650"/>
                </a:cubicBezTo>
                <a:cubicBezTo>
                  <a:pt x="1749607" y="119153"/>
                  <a:pt x="1746068" y="118972"/>
                  <a:pt x="1743075" y="117475"/>
                </a:cubicBezTo>
                <a:cubicBezTo>
                  <a:pt x="1739662" y="115768"/>
                  <a:pt x="1736863" y="113018"/>
                  <a:pt x="1733550" y="111125"/>
                </a:cubicBezTo>
                <a:cubicBezTo>
                  <a:pt x="1729441" y="108777"/>
                  <a:pt x="1724909" y="107210"/>
                  <a:pt x="1720850" y="104775"/>
                </a:cubicBezTo>
                <a:cubicBezTo>
                  <a:pt x="1714306" y="100848"/>
                  <a:pt x="1709385" y="92918"/>
                  <a:pt x="1701800" y="92075"/>
                </a:cubicBezTo>
                <a:lnTo>
                  <a:pt x="1673225" y="88900"/>
                </a:lnTo>
                <a:cubicBezTo>
                  <a:pt x="1666875" y="86783"/>
                  <a:pt x="1660162" y="85543"/>
                  <a:pt x="1654175" y="82550"/>
                </a:cubicBezTo>
                <a:cubicBezTo>
                  <a:pt x="1637572" y="74249"/>
                  <a:pt x="1646067" y="77348"/>
                  <a:pt x="1628775" y="73025"/>
                </a:cubicBezTo>
                <a:lnTo>
                  <a:pt x="1609725" y="60325"/>
                </a:lnTo>
                <a:cubicBezTo>
                  <a:pt x="1606550" y="58208"/>
                  <a:pt x="1603902" y="54900"/>
                  <a:pt x="1600200" y="53975"/>
                </a:cubicBezTo>
                <a:lnTo>
                  <a:pt x="1587500" y="50800"/>
                </a:lnTo>
                <a:cubicBezTo>
                  <a:pt x="1584325" y="47625"/>
                  <a:pt x="1581711" y="43766"/>
                  <a:pt x="1577975" y="41275"/>
                </a:cubicBezTo>
                <a:cubicBezTo>
                  <a:pt x="1575242" y="39453"/>
                  <a:pt x="1557444" y="35348"/>
                  <a:pt x="1555750" y="34925"/>
                </a:cubicBezTo>
                <a:cubicBezTo>
                  <a:pt x="1552575" y="32808"/>
                  <a:pt x="1549712" y="30125"/>
                  <a:pt x="1546225" y="28575"/>
                </a:cubicBezTo>
                <a:cubicBezTo>
                  <a:pt x="1532644" y="22539"/>
                  <a:pt x="1527405" y="22744"/>
                  <a:pt x="1514475" y="19050"/>
                </a:cubicBezTo>
                <a:cubicBezTo>
                  <a:pt x="1511257" y="18131"/>
                  <a:pt x="1508168" y="16794"/>
                  <a:pt x="1504950" y="15875"/>
                </a:cubicBezTo>
                <a:cubicBezTo>
                  <a:pt x="1500754" y="14676"/>
                  <a:pt x="1496446" y="13899"/>
                  <a:pt x="1492250" y="12700"/>
                </a:cubicBezTo>
                <a:cubicBezTo>
                  <a:pt x="1489032" y="11781"/>
                  <a:pt x="1486456" y="9975"/>
                  <a:pt x="1482725" y="9525"/>
                </a:cubicBezTo>
                <a:cubicBezTo>
                  <a:pt x="1478994" y="9075"/>
                  <a:pt x="1475120" y="9883"/>
                  <a:pt x="1469861" y="10002"/>
                </a:cubicBezTo>
                <a:lnTo>
                  <a:pt x="1451172" y="10240"/>
                </a:lnTo>
                <a:cubicBezTo>
                  <a:pt x="1442204" y="10319"/>
                  <a:pt x="1425575" y="11537"/>
                  <a:pt x="1416050" y="10479"/>
                </a:cubicBezTo>
                <a:cubicBezTo>
                  <a:pt x="1371666" y="12064"/>
                  <a:pt x="1375004" y="11373"/>
                  <a:pt x="1353597" y="11595"/>
                </a:cubicBezTo>
                <a:cubicBezTo>
                  <a:pt x="1332190" y="11817"/>
                  <a:pt x="1296077" y="10753"/>
                  <a:pt x="1287610" y="11811"/>
                </a:cubicBezTo>
                <a:cubicBezTo>
                  <a:pt x="1280061" y="14327"/>
                  <a:pt x="1251283" y="12705"/>
                  <a:pt x="1228725" y="12700"/>
                </a:cubicBezTo>
                <a:cubicBezTo>
                  <a:pt x="1206167" y="12695"/>
                  <a:pt x="1160731" y="10721"/>
                  <a:pt x="1152264" y="11779"/>
                </a:cubicBezTo>
                <a:lnTo>
                  <a:pt x="1063625" y="12700"/>
                </a:lnTo>
                <a:cubicBezTo>
                  <a:pt x="1057193" y="12443"/>
                  <a:pt x="1051110" y="9559"/>
                  <a:pt x="1044575" y="9525"/>
                </a:cubicBezTo>
                <a:cubicBezTo>
                  <a:pt x="1038040" y="9491"/>
                  <a:pt x="1041067" y="12602"/>
                  <a:pt x="1024412" y="12494"/>
                </a:cubicBezTo>
                <a:cubicBezTo>
                  <a:pt x="1007757" y="12386"/>
                  <a:pt x="992691" y="8042"/>
                  <a:pt x="944644" y="8875"/>
                </a:cubicBezTo>
                <a:lnTo>
                  <a:pt x="883599" y="8636"/>
                </a:lnTo>
                <a:cubicBezTo>
                  <a:pt x="872980" y="9243"/>
                  <a:pt x="889687" y="7789"/>
                  <a:pt x="841375" y="6350"/>
                </a:cubicBezTo>
                <a:lnTo>
                  <a:pt x="593725" y="0"/>
                </a:lnTo>
                <a:lnTo>
                  <a:pt x="444500" y="3175"/>
                </a:lnTo>
                <a:cubicBezTo>
                  <a:pt x="363116" y="6082"/>
                  <a:pt x="442297" y="3542"/>
                  <a:pt x="406400" y="9525"/>
                </a:cubicBezTo>
                <a:cubicBezTo>
                  <a:pt x="396947" y="11101"/>
                  <a:pt x="387350" y="11642"/>
                  <a:pt x="377825" y="12700"/>
                </a:cubicBezTo>
                <a:cubicBezTo>
                  <a:pt x="373756" y="13717"/>
                  <a:pt x="360155" y="16773"/>
                  <a:pt x="355600" y="19050"/>
                </a:cubicBezTo>
                <a:cubicBezTo>
                  <a:pt x="352187" y="20757"/>
                  <a:pt x="349582" y="23897"/>
                  <a:pt x="346075" y="25400"/>
                </a:cubicBezTo>
                <a:cubicBezTo>
                  <a:pt x="342064" y="27119"/>
                  <a:pt x="337461" y="27043"/>
                  <a:pt x="333375" y="28575"/>
                </a:cubicBezTo>
                <a:cubicBezTo>
                  <a:pt x="328943" y="30237"/>
                  <a:pt x="325069" y="33167"/>
                  <a:pt x="320675" y="34925"/>
                </a:cubicBezTo>
                <a:cubicBezTo>
                  <a:pt x="314460" y="37411"/>
                  <a:pt x="307975" y="39158"/>
                  <a:pt x="301625" y="41275"/>
                </a:cubicBezTo>
                <a:cubicBezTo>
                  <a:pt x="298450" y="42333"/>
                  <a:pt x="294885" y="42594"/>
                  <a:pt x="292100" y="44450"/>
                </a:cubicBezTo>
                <a:cubicBezTo>
                  <a:pt x="288925" y="46567"/>
                  <a:pt x="285988" y="49093"/>
                  <a:pt x="282575" y="50800"/>
                </a:cubicBezTo>
                <a:cubicBezTo>
                  <a:pt x="274868" y="54653"/>
                  <a:pt x="265145" y="54976"/>
                  <a:pt x="257175" y="57150"/>
                </a:cubicBezTo>
                <a:cubicBezTo>
                  <a:pt x="237993" y="62382"/>
                  <a:pt x="241706" y="61113"/>
                  <a:pt x="228600" y="69850"/>
                </a:cubicBezTo>
                <a:cubicBezTo>
                  <a:pt x="222585" y="87894"/>
                  <a:pt x="227792" y="77008"/>
                  <a:pt x="206375" y="98425"/>
                </a:cubicBezTo>
                <a:cubicBezTo>
                  <a:pt x="203200" y="101600"/>
                  <a:pt x="201110" y="106530"/>
                  <a:pt x="196850" y="107950"/>
                </a:cubicBezTo>
                <a:lnTo>
                  <a:pt x="158750" y="120650"/>
                </a:lnTo>
                <a:cubicBezTo>
                  <a:pt x="155575" y="121708"/>
                  <a:pt x="152010" y="121969"/>
                  <a:pt x="149225" y="123825"/>
                </a:cubicBezTo>
                <a:lnTo>
                  <a:pt x="139700" y="130175"/>
                </a:lnTo>
                <a:cubicBezTo>
                  <a:pt x="137583" y="133350"/>
                  <a:pt x="136048" y="137002"/>
                  <a:pt x="133350" y="139700"/>
                </a:cubicBezTo>
                <a:cubicBezTo>
                  <a:pt x="130652" y="142398"/>
                  <a:pt x="126338" y="143178"/>
                  <a:pt x="123825" y="146050"/>
                </a:cubicBezTo>
                <a:cubicBezTo>
                  <a:pt x="118799" y="151793"/>
                  <a:pt x="117475" y="160867"/>
                  <a:pt x="111125" y="165100"/>
                </a:cubicBezTo>
                <a:cubicBezTo>
                  <a:pt x="104775" y="169333"/>
                  <a:pt x="98901" y="174387"/>
                  <a:pt x="92075" y="177800"/>
                </a:cubicBezTo>
                <a:cubicBezTo>
                  <a:pt x="87842" y="179917"/>
                  <a:pt x="83226" y="181399"/>
                  <a:pt x="79375" y="184150"/>
                </a:cubicBezTo>
                <a:cubicBezTo>
                  <a:pt x="75721" y="186760"/>
                  <a:pt x="73299" y="190800"/>
                  <a:pt x="69850" y="193675"/>
                </a:cubicBezTo>
                <a:cubicBezTo>
                  <a:pt x="66919" y="196118"/>
                  <a:pt x="63500" y="197908"/>
                  <a:pt x="60325" y="200025"/>
                </a:cubicBezTo>
                <a:cubicBezTo>
                  <a:pt x="53717" y="226456"/>
                  <a:pt x="61763" y="200324"/>
                  <a:pt x="50800" y="222250"/>
                </a:cubicBezTo>
                <a:cubicBezTo>
                  <a:pt x="49303" y="225243"/>
                  <a:pt x="49122" y="228782"/>
                  <a:pt x="47625" y="231775"/>
                </a:cubicBezTo>
                <a:cubicBezTo>
                  <a:pt x="45918" y="235188"/>
                  <a:pt x="42825" y="237813"/>
                  <a:pt x="41275" y="241300"/>
                </a:cubicBezTo>
                <a:cubicBezTo>
                  <a:pt x="38557" y="247417"/>
                  <a:pt x="37042" y="254000"/>
                  <a:pt x="34925" y="260350"/>
                </a:cubicBezTo>
                <a:cubicBezTo>
                  <a:pt x="33867" y="263525"/>
                  <a:pt x="32562" y="266628"/>
                  <a:pt x="31750" y="269875"/>
                </a:cubicBezTo>
                <a:lnTo>
                  <a:pt x="25400" y="295275"/>
                </a:lnTo>
                <a:cubicBezTo>
                  <a:pt x="24342" y="304800"/>
                  <a:pt x="24105" y="314452"/>
                  <a:pt x="22225" y="323850"/>
                </a:cubicBezTo>
                <a:cubicBezTo>
                  <a:pt x="20912" y="330414"/>
                  <a:pt x="15875" y="336207"/>
                  <a:pt x="15875" y="342900"/>
                </a:cubicBezTo>
                <a:lnTo>
                  <a:pt x="0" y="381000"/>
                </a:lnTo>
                <a:close/>
              </a:path>
            </a:pathLst>
          </a:custGeom>
          <a:solidFill>
            <a:srgbClr val="FF0000">
              <a:alpha val="62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6" name="Freeform 565"/>
          <p:cNvSpPr/>
          <p:nvPr/>
        </p:nvSpPr>
        <p:spPr>
          <a:xfrm>
            <a:off x="9127215" y="2278836"/>
            <a:ext cx="2486131" cy="564180"/>
          </a:xfrm>
          <a:custGeom>
            <a:avLst/>
            <a:gdLst>
              <a:gd name="connsiteX0" fmla="*/ 0 w 2057400"/>
              <a:gd name="connsiteY0" fmla="*/ 384175 h 400050"/>
              <a:gd name="connsiteX1" fmla="*/ 2057400 w 2057400"/>
              <a:gd name="connsiteY1" fmla="*/ 384175 h 400050"/>
              <a:gd name="connsiteX2" fmla="*/ 2057400 w 2057400"/>
              <a:gd name="connsiteY2" fmla="*/ 400050 h 400050"/>
              <a:gd name="connsiteX3" fmla="*/ 2038350 w 2057400"/>
              <a:gd name="connsiteY3" fmla="*/ 365125 h 400050"/>
              <a:gd name="connsiteX4" fmla="*/ 2028825 w 2057400"/>
              <a:gd name="connsiteY4" fmla="*/ 358775 h 400050"/>
              <a:gd name="connsiteX5" fmla="*/ 2022475 w 2057400"/>
              <a:gd name="connsiteY5" fmla="*/ 349250 h 400050"/>
              <a:gd name="connsiteX6" fmla="*/ 2019300 w 2057400"/>
              <a:gd name="connsiteY6" fmla="*/ 339725 h 400050"/>
              <a:gd name="connsiteX7" fmla="*/ 2009775 w 2057400"/>
              <a:gd name="connsiteY7" fmla="*/ 336550 h 400050"/>
              <a:gd name="connsiteX8" fmla="*/ 1990725 w 2057400"/>
              <a:gd name="connsiteY8" fmla="*/ 323850 h 400050"/>
              <a:gd name="connsiteX9" fmla="*/ 1971675 w 2057400"/>
              <a:gd name="connsiteY9" fmla="*/ 307975 h 400050"/>
              <a:gd name="connsiteX10" fmla="*/ 1965325 w 2057400"/>
              <a:gd name="connsiteY10" fmla="*/ 298450 h 400050"/>
              <a:gd name="connsiteX11" fmla="*/ 1946275 w 2057400"/>
              <a:gd name="connsiteY11" fmla="*/ 282575 h 400050"/>
              <a:gd name="connsiteX12" fmla="*/ 1933575 w 2057400"/>
              <a:gd name="connsiteY12" fmla="*/ 263525 h 400050"/>
              <a:gd name="connsiteX13" fmla="*/ 1927225 w 2057400"/>
              <a:gd name="connsiteY13" fmla="*/ 254000 h 400050"/>
              <a:gd name="connsiteX14" fmla="*/ 1917700 w 2057400"/>
              <a:gd name="connsiteY14" fmla="*/ 244475 h 400050"/>
              <a:gd name="connsiteX15" fmla="*/ 1911350 w 2057400"/>
              <a:gd name="connsiteY15" fmla="*/ 234950 h 400050"/>
              <a:gd name="connsiteX16" fmla="*/ 1892300 w 2057400"/>
              <a:gd name="connsiteY16" fmla="*/ 222250 h 400050"/>
              <a:gd name="connsiteX17" fmla="*/ 1882775 w 2057400"/>
              <a:gd name="connsiteY17" fmla="*/ 215900 h 400050"/>
              <a:gd name="connsiteX18" fmla="*/ 1870075 w 2057400"/>
              <a:gd name="connsiteY18" fmla="*/ 209550 h 400050"/>
              <a:gd name="connsiteX19" fmla="*/ 1847850 w 2057400"/>
              <a:gd name="connsiteY19" fmla="*/ 196850 h 400050"/>
              <a:gd name="connsiteX20" fmla="*/ 1838325 w 2057400"/>
              <a:gd name="connsiteY20" fmla="*/ 190500 h 400050"/>
              <a:gd name="connsiteX21" fmla="*/ 1828800 w 2057400"/>
              <a:gd name="connsiteY21" fmla="*/ 187325 h 400050"/>
              <a:gd name="connsiteX22" fmla="*/ 1822450 w 2057400"/>
              <a:gd name="connsiteY22" fmla="*/ 177800 h 400050"/>
              <a:gd name="connsiteX23" fmla="*/ 1800225 w 2057400"/>
              <a:gd name="connsiteY23" fmla="*/ 161925 h 400050"/>
              <a:gd name="connsiteX24" fmla="*/ 1790700 w 2057400"/>
              <a:gd name="connsiteY24" fmla="*/ 152400 h 400050"/>
              <a:gd name="connsiteX25" fmla="*/ 1771650 w 2057400"/>
              <a:gd name="connsiteY25" fmla="*/ 139700 h 400050"/>
              <a:gd name="connsiteX26" fmla="*/ 1752600 w 2057400"/>
              <a:gd name="connsiteY26" fmla="*/ 123825 h 400050"/>
              <a:gd name="connsiteX27" fmla="*/ 1743075 w 2057400"/>
              <a:gd name="connsiteY27" fmla="*/ 120650 h 400050"/>
              <a:gd name="connsiteX28" fmla="*/ 1733550 w 2057400"/>
              <a:gd name="connsiteY28" fmla="*/ 114300 h 400050"/>
              <a:gd name="connsiteX29" fmla="*/ 1720850 w 2057400"/>
              <a:gd name="connsiteY29" fmla="*/ 107950 h 400050"/>
              <a:gd name="connsiteX30" fmla="*/ 1701800 w 2057400"/>
              <a:gd name="connsiteY30" fmla="*/ 95250 h 400050"/>
              <a:gd name="connsiteX31" fmla="*/ 1673225 w 2057400"/>
              <a:gd name="connsiteY31" fmla="*/ 92075 h 400050"/>
              <a:gd name="connsiteX32" fmla="*/ 1654175 w 2057400"/>
              <a:gd name="connsiteY32" fmla="*/ 85725 h 400050"/>
              <a:gd name="connsiteX33" fmla="*/ 1628775 w 2057400"/>
              <a:gd name="connsiteY33" fmla="*/ 76200 h 400050"/>
              <a:gd name="connsiteX34" fmla="*/ 1609725 w 2057400"/>
              <a:gd name="connsiteY34" fmla="*/ 63500 h 400050"/>
              <a:gd name="connsiteX35" fmla="*/ 1600200 w 2057400"/>
              <a:gd name="connsiteY35" fmla="*/ 57150 h 400050"/>
              <a:gd name="connsiteX36" fmla="*/ 1587500 w 2057400"/>
              <a:gd name="connsiteY36" fmla="*/ 53975 h 400050"/>
              <a:gd name="connsiteX37" fmla="*/ 1577975 w 2057400"/>
              <a:gd name="connsiteY37" fmla="*/ 44450 h 400050"/>
              <a:gd name="connsiteX38" fmla="*/ 1555750 w 2057400"/>
              <a:gd name="connsiteY38" fmla="*/ 38100 h 400050"/>
              <a:gd name="connsiteX39" fmla="*/ 1546225 w 2057400"/>
              <a:gd name="connsiteY39" fmla="*/ 31750 h 400050"/>
              <a:gd name="connsiteX40" fmla="*/ 1514475 w 2057400"/>
              <a:gd name="connsiteY40" fmla="*/ 22225 h 400050"/>
              <a:gd name="connsiteX41" fmla="*/ 1504950 w 2057400"/>
              <a:gd name="connsiteY41" fmla="*/ 19050 h 400050"/>
              <a:gd name="connsiteX42" fmla="*/ 1492250 w 2057400"/>
              <a:gd name="connsiteY42" fmla="*/ 15875 h 400050"/>
              <a:gd name="connsiteX43" fmla="*/ 1482725 w 2057400"/>
              <a:gd name="connsiteY43" fmla="*/ 12700 h 400050"/>
              <a:gd name="connsiteX44" fmla="*/ 1454150 w 2057400"/>
              <a:gd name="connsiteY44" fmla="*/ 6350 h 400050"/>
              <a:gd name="connsiteX45" fmla="*/ 1444625 w 2057400"/>
              <a:gd name="connsiteY45" fmla="*/ 3175 h 400050"/>
              <a:gd name="connsiteX46" fmla="*/ 1416050 w 2057400"/>
              <a:gd name="connsiteY46" fmla="*/ 0 h 400050"/>
              <a:gd name="connsiteX47" fmla="*/ 1276350 w 2057400"/>
              <a:gd name="connsiteY47" fmla="*/ 6350 h 400050"/>
              <a:gd name="connsiteX48" fmla="*/ 1250950 w 2057400"/>
              <a:gd name="connsiteY48" fmla="*/ 9525 h 400050"/>
              <a:gd name="connsiteX49" fmla="*/ 1228725 w 2057400"/>
              <a:gd name="connsiteY49" fmla="*/ 15875 h 400050"/>
              <a:gd name="connsiteX50" fmla="*/ 1203325 w 2057400"/>
              <a:gd name="connsiteY50" fmla="*/ 19050 h 400050"/>
              <a:gd name="connsiteX51" fmla="*/ 1063625 w 2057400"/>
              <a:gd name="connsiteY51" fmla="*/ 15875 h 400050"/>
              <a:gd name="connsiteX52" fmla="*/ 1044575 w 2057400"/>
              <a:gd name="connsiteY52" fmla="*/ 12700 h 400050"/>
              <a:gd name="connsiteX53" fmla="*/ 1019175 w 2057400"/>
              <a:gd name="connsiteY53" fmla="*/ 9525 h 400050"/>
              <a:gd name="connsiteX54" fmla="*/ 952500 w 2057400"/>
              <a:gd name="connsiteY54" fmla="*/ 3175 h 400050"/>
              <a:gd name="connsiteX55" fmla="*/ 873125 w 2057400"/>
              <a:gd name="connsiteY55" fmla="*/ 6350 h 400050"/>
              <a:gd name="connsiteX56" fmla="*/ 841375 w 2057400"/>
              <a:gd name="connsiteY56" fmla="*/ 9525 h 400050"/>
              <a:gd name="connsiteX57" fmla="*/ 593725 w 2057400"/>
              <a:gd name="connsiteY57" fmla="*/ 3175 h 400050"/>
              <a:gd name="connsiteX58" fmla="*/ 444500 w 2057400"/>
              <a:gd name="connsiteY58" fmla="*/ 6350 h 400050"/>
              <a:gd name="connsiteX59" fmla="*/ 406400 w 2057400"/>
              <a:gd name="connsiteY59" fmla="*/ 12700 h 400050"/>
              <a:gd name="connsiteX60" fmla="*/ 377825 w 2057400"/>
              <a:gd name="connsiteY60" fmla="*/ 15875 h 400050"/>
              <a:gd name="connsiteX61" fmla="*/ 355600 w 2057400"/>
              <a:gd name="connsiteY61" fmla="*/ 22225 h 400050"/>
              <a:gd name="connsiteX62" fmla="*/ 346075 w 2057400"/>
              <a:gd name="connsiteY62" fmla="*/ 28575 h 400050"/>
              <a:gd name="connsiteX63" fmla="*/ 333375 w 2057400"/>
              <a:gd name="connsiteY63" fmla="*/ 31750 h 400050"/>
              <a:gd name="connsiteX64" fmla="*/ 320675 w 2057400"/>
              <a:gd name="connsiteY64" fmla="*/ 38100 h 400050"/>
              <a:gd name="connsiteX65" fmla="*/ 301625 w 2057400"/>
              <a:gd name="connsiteY65" fmla="*/ 44450 h 400050"/>
              <a:gd name="connsiteX66" fmla="*/ 292100 w 2057400"/>
              <a:gd name="connsiteY66" fmla="*/ 47625 h 400050"/>
              <a:gd name="connsiteX67" fmla="*/ 282575 w 2057400"/>
              <a:gd name="connsiteY67" fmla="*/ 53975 h 400050"/>
              <a:gd name="connsiteX68" fmla="*/ 257175 w 2057400"/>
              <a:gd name="connsiteY68" fmla="*/ 60325 h 400050"/>
              <a:gd name="connsiteX69" fmla="*/ 228600 w 2057400"/>
              <a:gd name="connsiteY69" fmla="*/ 73025 h 400050"/>
              <a:gd name="connsiteX70" fmla="*/ 206375 w 2057400"/>
              <a:gd name="connsiteY70" fmla="*/ 101600 h 400050"/>
              <a:gd name="connsiteX71" fmla="*/ 196850 w 2057400"/>
              <a:gd name="connsiteY71" fmla="*/ 111125 h 400050"/>
              <a:gd name="connsiteX72" fmla="*/ 158750 w 2057400"/>
              <a:gd name="connsiteY72" fmla="*/ 123825 h 400050"/>
              <a:gd name="connsiteX73" fmla="*/ 149225 w 2057400"/>
              <a:gd name="connsiteY73" fmla="*/ 127000 h 400050"/>
              <a:gd name="connsiteX74" fmla="*/ 139700 w 2057400"/>
              <a:gd name="connsiteY74" fmla="*/ 133350 h 400050"/>
              <a:gd name="connsiteX75" fmla="*/ 133350 w 2057400"/>
              <a:gd name="connsiteY75" fmla="*/ 142875 h 400050"/>
              <a:gd name="connsiteX76" fmla="*/ 123825 w 2057400"/>
              <a:gd name="connsiteY76" fmla="*/ 149225 h 400050"/>
              <a:gd name="connsiteX77" fmla="*/ 111125 w 2057400"/>
              <a:gd name="connsiteY77" fmla="*/ 168275 h 400050"/>
              <a:gd name="connsiteX78" fmla="*/ 92075 w 2057400"/>
              <a:gd name="connsiteY78" fmla="*/ 180975 h 400050"/>
              <a:gd name="connsiteX79" fmla="*/ 79375 w 2057400"/>
              <a:gd name="connsiteY79" fmla="*/ 187325 h 400050"/>
              <a:gd name="connsiteX80" fmla="*/ 69850 w 2057400"/>
              <a:gd name="connsiteY80" fmla="*/ 196850 h 400050"/>
              <a:gd name="connsiteX81" fmla="*/ 60325 w 2057400"/>
              <a:gd name="connsiteY81" fmla="*/ 203200 h 400050"/>
              <a:gd name="connsiteX82" fmla="*/ 50800 w 2057400"/>
              <a:gd name="connsiteY82" fmla="*/ 225425 h 400050"/>
              <a:gd name="connsiteX83" fmla="*/ 47625 w 2057400"/>
              <a:gd name="connsiteY83" fmla="*/ 234950 h 400050"/>
              <a:gd name="connsiteX84" fmla="*/ 41275 w 2057400"/>
              <a:gd name="connsiteY84" fmla="*/ 244475 h 400050"/>
              <a:gd name="connsiteX85" fmla="*/ 34925 w 2057400"/>
              <a:gd name="connsiteY85" fmla="*/ 263525 h 400050"/>
              <a:gd name="connsiteX86" fmla="*/ 31750 w 2057400"/>
              <a:gd name="connsiteY86" fmla="*/ 273050 h 400050"/>
              <a:gd name="connsiteX87" fmla="*/ 25400 w 2057400"/>
              <a:gd name="connsiteY87" fmla="*/ 298450 h 400050"/>
              <a:gd name="connsiteX88" fmla="*/ 22225 w 2057400"/>
              <a:gd name="connsiteY88" fmla="*/ 327025 h 400050"/>
              <a:gd name="connsiteX89" fmla="*/ 15875 w 2057400"/>
              <a:gd name="connsiteY89" fmla="*/ 346075 h 400050"/>
              <a:gd name="connsiteX90" fmla="*/ 0 w 2057400"/>
              <a:gd name="connsiteY90" fmla="*/ 384175 h 400050"/>
              <a:gd name="connsiteX0" fmla="*/ 0 w 2057400"/>
              <a:gd name="connsiteY0" fmla="*/ 384175 h 400050"/>
              <a:gd name="connsiteX1" fmla="*/ 2057400 w 2057400"/>
              <a:gd name="connsiteY1" fmla="*/ 384175 h 400050"/>
              <a:gd name="connsiteX2" fmla="*/ 2057400 w 2057400"/>
              <a:gd name="connsiteY2" fmla="*/ 400050 h 400050"/>
              <a:gd name="connsiteX3" fmla="*/ 2038350 w 2057400"/>
              <a:gd name="connsiteY3" fmla="*/ 365125 h 400050"/>
              <a:gd name="connsiteX4" fmla="*/ 2028825 w 2057400"/>
              <a:gd name="connsiteY4" fmla="*/ 358775 h 400050"/>
              <a:gd name="connsiteX5" fmla="*/ 2022475 w 2057400"/>
              <a:gd name="connsiteY5" fmla="*/ 349250 h 400050"/>
              <a:gd name="connsiteX6" fmla="*/ 2019300 w 2057400"/>
              <a:gd name="connsiteY6" fmla="*/ 339725 h 400050"/>
              <a:gd name="connsiteX7" fmla="*/ 1990725 w 2057400"/>
              <a:gd name="connsiteY7" fmla="*/ 323850 h 400050"/>
              <a:gd name="connsiteX8" fmla="*/ 1971675 w 2057400"/>
              <a:gd name="connsiteY8" fmla="*/ 307975 h 400050"/>
              <a:gd name="connsiteX9" fmla="*/ 1965325 w 2057400"/>
              <a:gd name="connsiteY9" fmla="*/ 298450 h 400050"/>
              <a:gd name="connsiteX10" fmla="*/ 1946275 w 2057400"/>
              <a:gd name="connsiteY10" fmla="*/ 282575 h 400050"/>
              <a:gd name="connsiteX11" fmla="*/ 1933575 w 2057400"/>
              <a:gd name="connsiteY11" fmla="*/ 263525 h 400050"/>
              <a:gd name="connsiteX12" fmla="*/ 1927225 w 2057400"/>
              <a:gd name="connsiteY12" fmla="*/ 254000 h 400050"/>
              <a:gd name="connsiteX13" fmla="*/ 1917700 w 2057400"/>
              <a:gd name="connsiteY13" fmla="*/ 244475 h 400050"/>
              <a:gd name="connsiteX14" fmla="*/ 1911350 w 2057400"/>
              <a:gd name="connsiteY14" fmla="*/ 234950 h 400050"/>
              <a:gd name="connsiteX15" fmla="*/ 1892300 w 2057400"/>
              <a:gd name="connsiteY15" fmla="*/ 222250 h 400050"/>
              <a:gd name="connsiteX16" fmla="*/ 1882775 w 2057400"/>
              <a:gd name="connsiteY16" fmla="*/ 215900 h 400050"/>
              <a:gd name="connsiteX17" fmla="*/ 1870075 w 2057400"/>
              <a:gd name="connsiteY17" fmla="*/ 209550 h 400050"/>
              <a:gd name="connsiteX18" fmla="*/ 1847850 w 2057400"/>
              <a:gd name="connsiteY18" fmla="*/ 196850 h 400050"/>
              <a:gd name="connsiteX19" fmla="*/ 1838325 w 2057400"/>
              <a:gd name="connsiteY19" fmla="*/ 190500 h 400050"/>
              <a:gd name="connsiteX20" fmla="*/ 1828800 w 2057400"/>
              <a:gd name="connsiteY20" fmla="*/ 187325 h 400050"/>
              <a:gd name="connsiteX21" fmla="*/ 1822450 w 2057400"/>
              <a:gd name="connsiteY21" fmla="*/ 177800 h 400050"/>
              <a:gd name="connsiteX22" fmla="*/ 1800225 w 2057400"/>
              <a:gd name="connsiteY22" fmla="*/ 161925 h 400050"/>
              <a:gd name="connsiteX23" fmla="*/ 1790700 w 2057400"/>
              <a:gd name="connsiteY23" fmla="*/ 152400 h 400050"/>
              <a:gd name="connsiteX24" fmla="*/ 1771650 w 2057400"/>
              <a:gd name="connsiteY24" fmla="*/ 139700 h 400050"/>
              <a:gd name="connsiteX25" fmla="*/ 1752600 w 2057400"/>
              <a:gd name="connsiteY25" fmla="*/ 123825 h 400050"/>
              <a:gd name="connsiteX26" fmla="*/ 1743075 w 2057400"/>
              <a:gd name="connsiteY26" fmla="*/ 120650 h 400050"/>
              <a:gd name="connsiteX27" fmla="*/ 1733550 w 2057400"/>
              <a:gd name="connsiteY27" fmla="*/ 114300 h 400050"/>
              <a:gd name="connsiteX28" fmla="*/ 1720850 w 2057400"/>
              <a:gd name="connsiteY28" fmla="*/ 107950 h 400050"/>
              <a:gd name="connsiteX29" fmla="*/ 1701800 w 2057400"/>
              <a:gd name="connsiteY29" fmla="*/ 95250 h 400050"/>
              <a:gd name="connsiteX30" fmla="*/ 1673225 w 2057400"/>
              <a:gd name="connsiteY30" fmla="*/ 92075 h 400050"/>
              <a:gd name="connsiteX31" fmla="*/ 1654175 w 2057400"/>
              <a:gd name="connsiteY31" fmla="*/ 85725 h 400050"/>
              <a:gd name="connsiteX32" fmla="*/ 1628775 w 2057400"/>
              <a:gd name="connsiteY32" fmla="*/ 76200 h 400050"/>
              <a:gd name="connsiteX33" fmla="*/ 1609725 w 2057400"/>
              <a:gd name="connsiteY33" fmla="*/ 63500 h 400050"/>
              <a:gd name="connsiteX34" fmla="*/ 1600200 w 2057400"/>
              <a:gd name="connsiteY34" fmla="*/ 57150 h 400050"/>
              <a:gd name="connsiteX35" fmla="*/ 1587500 w 2057400"/>
              <a:gd name="connsiteY35" fmla="*/ 53975 h 400050"/>
              <a:gd name="connsiteX36" fmla="*/ 1577975 w 2057400"/>
              <a:gd name="connsiteY36" fmla="*/ 44450 h 400050"/>
              <a:gd name="connsiteX37" fmla="*/ 1555750 w 2057400"/>
              <a:gd name="connsiteY37" fmla="*/ 38100 h 400050"/>
              <a:gd name="connsiteX38" fmla="*/ 1546225 w 2057400"/>
              <a:gd name="connsiteY38" fmla="*/ 31750 h 400050"/>
              <a:gd name="connsiteX39" fmla="*/ 1514475 w 2057400"/>
              <a:gd name="connsiteY39" fmla="*/ 22225 h 400050"/>
              <a:gd name="connsiteX40" fmla="*/ 1504950 w 2057400"/>
              <a:gd name="connsiteY40" fmla="*/ 19050 h 400050"/>
              <a:gd name="connsiteX41" fmla="*/ 1492250 w 2057400"/>
              <a:gd name="connsiteY41" fmla="*/ 15875 h 400050"/>
              <a:gd name="connsiteX42" fmla="*/ 1482725 w 2057400"/>
              <a:gd name="connsiteY42" fmla="*/ 12700 h 400050"/>
              <a:gd name="connsiteX43" fmla="*/ 1454150 w 2057400"/>
              <a:gd name="connsiteY43" fmla="*/ 6350 h 400050"/>
              <a:gd name="connsiteX44" fmla="*/ 1444625 w 2057400"/>
              <a:gd name="connsiteY44" fmla="*/ 3175 h 400050"/>
              <a:gd name="connsiteX45" fmla="*/ 1416050 w 2057400"/>
              <a:gd name="connsiteY45" fmla="*/ 0 h 400050"/>
              <a:gd name="connsiteX46" fmla="*/ 1276350 w 2057400"/>
              <a:gd name="connsiteY46" fmla="*/ 6350 h 400050"/>
              <a:gd name="connsiteX47" fmla="*/ 1250950 w 2057400"/>
              <a:gd name="connsiteY47" fmla="*/ 9525 h 400050"/>
              <a:gd name="connsiteX48" fmla="*/ 1228725 w 2057400"/>
              <a:gd name="connsiteY48" fmla="*/ 15875 h 400050"/>
              <a:gd name="connsiteX49" fmla="*/ 1203325 w 2057400"/>
              <a:gd name="connsiteY49" fmla="*/ 19050 h 400050"/>
              <a:gd name="connsiteX50" fmla="*/ 1063625 w 2057400"/>
              <a:gd name="connsiteY50" fmla="*/ 15875 h 400050"/>
              <a:gd name="connsiteX51" fmla="*/ 1044575 w 2057400"/>
              <a:gd name="connsiteY51" fmla="*/ 12700 h 400050"/>
              <a:gd name="connsiteX52" fmla="*/ 1019175 w 2057400"/>
              <a:gd name="connsiteY52" fmla="*/ 9525 h 400050"/>
              <a:gd name="connsiteX53" fmla="*/ 952500 w 2057400"/>
              <a:gd name="connsiteY53" fmla="*/ 3175 h 400050"/>
              <a:gd name="connsiteX54" fmla="*/ 873125 w 2057400"/>
              <a:gd name="connsiteY54" fmla="*/ 6350 h 400050"/>
              <a:gd name="connsiteX55" fmla="*/ 841375 w 2057400"/>
              <a:gd name="connsiteY55" fmla="*/ 9525 h 400050"/>
              <a:gd name="connsiteX56" fmla="*/ 593725 w 2057400"/>
              <a:gd name="connsiteY56" fmla="*/ 3175 h 400050"/>
              <a:gd name="connsiteX57" fmla="*/ 444500 w 2057400"/>
              <a:gd name="connsiteY57" fmla="*/ 6350 h 400050"/>
              <a:gd name="connsiteX58" fmla="*/ 406400 w 2057400"/>
              <a:gd name="connsiteY58" fmla="*/ 12700 h 400050"/>
              <a:gd name="connsiteX59" fmla="*/ 377825 w 2057400"/>
              <a:gd name="connsiteY59" fmla="*/ 15875 h 400050"/>
              <a:gd name="connsiteX60" fmla="*/ 355600 w 2057400"/>
              <a:gd name="connsiteY60" fmla="*/ 22225 h 400050"/>
              <a:gd name="connsiteX61" fmla="*/ 346075 w 2057400"/>
              <a:gd name="connsiteY61" fmla="*/ 28575 h 400050"/>
              <a:gd name="connsiteX62" fmla="*/ 333375 w 2057400"/>
              <a:gd name="connsiteY62" fmla="*/ 31750 h 400050"/>
              <a:gd name="connsiteX63" fmla="*/ 320675 w 2057400"/>
              <a:gd name="connsiteY63" fmla="*/ 38100 h 400050"/>
              <a:gd name="connsiteX64" fmla="*/ 301625 w 2057400"/>
              <a:gd name="connsiteY64" fmla="*/ 44450 h 400050"/>
              <a:gd name="connsiteX65" fmla="*/ 292100 w 2057400"/>
              <a:gd name="connsiteY65" fmla="*/ 47625 h 400050"/>
              <a:gd name="connsiteX66" fmla="*/ 282575 w 2057400"/>
              <a:gd name="connsiteY66" fmla="*/ 53975 h 400050"/>
              <a:gd name="connsiteX67" fmla="*/ 257175 w 2057400"/>
              <a:gd name="connsiteY67" fmla="*/ 60325 h 400050"/>
              <a:gd name="connsiteX68" fmla="*/ 228600 w 2057400"/>
              <a:gd name="connsiteY68" fmla="*/ 73025 h 400050"/>
              <a:gd name="connsiteX69" fmla="*/ 206375 w 2057400"/>
              <a:gd name="connsiteY69" fmla="*/ 101600 h 400050"/>
              <a:gd name="connsiteX70" fmla="*/ 196850 w 2057400"/>
              <a:gd name="connsiteY70" fmla="*/ 111125 h 400050"/>
              <a:gd name="connsiteX71" fmla="*/ 158750 w 2057400"/>
              <a:gd name="connsiteY71" fmla="*/ 123825 h 400050"/>
              <a:gd name="connsiteX72" fmla="*/ 149225 w 2057400"/>
              <a:gd name="connsiteY72" fmla="*/ 127000 h 400050"/>
              <a:gd name="connsiteX73" fmla="*/ 139700 w 2057400"/>
              <a:gd name="connsiteY73" fmla="*/ 133350 h 400050"/>
              <a:gd name="connsiteX74" fmla="*/ 133350 w 2057400"/>
              <a:gd name="connsiteY74" fmla="*/ 142875 h 400050"/>
              <a:gd name="connsiteX75" fmla="*/ 123825 w 2057400"/>
              <a:gd name="connsiteY75" fmla="*/ 149225 h 400050"/>
              <a:gd name="connsiteX76" fmla="*/ 111125 w 2057400"/>
              <a:gd name="connsiteY76" fmla="*/ 168275 h 400050"/>
              <a:gd name="connsiteX77" fmla="*/ 92075 w 2057400"/>
              <a:gd name="connsiteY77" fmla="*/ 180975 h 400050"/>
              <a:gd name="connsiteX78" fmla="*/ 79375 w 2057400"/>
              <a:gd name="connsiteY78" fmla="*/ 187325 h 400050"/>
              <a:gd name="connsiteX79" fmla="*/ 69850 w 2057400"/>
              <a:gd name="connsiteY79" fmla="*/ 196850 h 400050"/>
              <a:gd name="connsiteX80" fmla="*/ 60325 w 2057400"/>
              <a:gd name="connsiteY80" fmla="*/ 203200 h 400050"/>
              <a:gd name="connsiteX81" fmla="*/ 50800 w 2057400"/>
              <a:gd name="connsiteY81" fmla="*/ 225425 h 400050"/>
              <a:gd name="connsiteX82" fmla="*/ 47625 w 2057400"/>
              <a:gd name="connsiteY82" fmla="*/ 234950 h 400050"/>
              <a:gd name="connsiteX83" fmla="*/ 41275 w 2057400"/>
              <a:gd name="connsiteY83" fmla="*/ 244475 h 400050"/>
              <a:gd name="connsiteX84" fmla="*/ 34925 w 2057400"/>
              <a:gd name="connsiteY84" fmla="*/ 263525 h 400050"/>
              <a:gd name="connsiteX85" fmla="*/ 31750 w 2057400"/>
              <a:gd name="connsiteY85" fmla="*/ 273050 h 400050"/>
              <a:gd name="connsiteX86" fmla="*/ 25400 w 2057400"/>
              <a:gd name="connsiteY86" fmla="*/ 298450 h 400050"/>
              <a:gd name="connsiteX87" fmla="*/ 22225 w 2057400"/>
              <a:gd name="connsiteY87" fmla="*/ 327025 h 400050"/>
              <a:gd name="connsiteX88" fmla="*/ 15875 w 2057400"/>
              <a:gd name="connsiteY88" fmla="*/ 346075 h 400050"/>
              <a:gd name="connsiteX89" fmla="*/ 0 w 2057400"/>
              <a:gd name="connsiteY89" fmla="*/ 384175 h 400050"/>
              <a:gd name="connsiteX0" fmla="*/ 0 w 2057400"/>
              <a:gd name="connsiteY0" fmla="*/ 384175 h 400050"/>
              <a:gd name="connsiteX1" fmla="*/ 2057400 w 2057400"/>
              <a:gd name="connsiteY1" fmla="*/ 384175 h 400050"/>
              <a:gd name="connsiteX2" fmla="*/ 2057400 w 2057400"/>
              <a:gd name="connsiteY2" fmla="*/ 400050 h 400050"/>
              <a:gd name="connsiteX3" fmla="*/ 2038350 w 2057400"/>
              <a:gd name="connsiteY3" fmla="*/ 365125 h 400050"/>
              <a:gd name="connsiteX4" fmla="*/ 2022475 w 2057400"/>
              <a:gd name="connsiteY4" fmla="*/ 349250 h 400050"/>
              <a:gd name="connsiteX5" fmla="*/ 2019300 w 2057400"/>
              <a:gd name="connsiteY5" fmla="*/ 339725 h 400050"/>
              <a:gd name="connsiteX6" fmla="*/ 1990725 w 2057400"/>
              <a:gd name="connsiteY6" fmla="*/ 323850 h 400050"/>
              <a:gd name="connsiteX7" fmla="*/ 1971675 w 2057400"/>
              <a:gd name="connsiteY7" fmla="*/ 307975 h 400050"/>
              <a:gd name="connsiteX8" fmla="*/ 1965325 w 2057400"/>
              <a:gd name="connsiteY8" fmla="*/ 298450 h 400050"/>
              <a:gd name="connsiteX9" fmla="*/ 1946275 w 2057400"/>
              <a:gd name="connsiteY9" fmla="*/ 282575 h 400050"/>
              <a:gd name="connsiteX10" fmla="*/ 1933575 w 2057400"/>
              <a:gd name="connsiteY10" fmla="*/ 263525 h 400050"/>
              <a:gd name="connsiteX11" fmla="*/ 1927225 w 2057400"/>
              <a:gd name="connsiteY11" fmla="*/ 254000 h 400050"/>
              <a:gd name="connsiteX12" fmla="*/ 1917700 w 2057400"/>
              <a:gd name="connsiteY12" fmla="*/ 244475 h 400050"/>
              <a:gd name="connsiteX13" fmla="*/ 1911350 w 2057400"/>
              <a:gd name="connsiteY13" fmla="*/ 234950 h 400050"/>
              <a:gd name="connsiteX14" fmla="*/ 1892300 w 2057400"/>
              <a:gd name="connsiteY14" fmla="*/ 222250 h 400050"/>
              <a:gd name="connsiteX15" fmla="*/ 1882775 w 2057400"/>
              <a:gd name="connsiteY15" fmla="*/ 215900 h 400050"/>
              <a:gd name="connsiteX16" fmla="*/ 1870075 w 2057400"/>
              <a:gd name="connsiteY16" fmla="*/ 209550 h 400050"/>
              <a:gd name="connsiteX17" fmla="*/ 1847850 w 2057400"/>
              <a:gd name="connsiteY17" fmla="*/ 196850 h 400050"/>
              <a:gd name="connsiteX18" fmla="*/ 1838325 w 2057400"/>
              <a:gd name="connsiteY18" fmla="*/ 190500 h 400050"/>
              <a:gd name="connsiteX19" fmla="*/ 1828800 w 2057400"/>
              <a:gd name="connsiteY19" fmla="*/ 187325 h 400050"/>
              <a:gd name="connsiteX20" fmla="*/ 1822450 w 2057400"/>
              <a:gd name="connsiteY20" fmla="*/ 177800 h 400050"/>
              <a:gd name="connsiteX21" fmla="*/ 1800225 w 2057400"/>
              <a:gd name="connsiteY21" fmla="*/ 161925 h 400050"/>
              <a:gd name="connsiteX22" fmla="*/ 1790700 w 2057400"/>
              <a:gd name="connsiteY22" fmla="*/ 152400 h 400050"/>
              <a:gd name="connsiteX23" fmla="*/ 1771650 w 2057400"/>
              <a:gd name="connsiteY23" fmla="*/ 139700 h 400050"/>
              <a:gd name="connsiteX24" fmla="*/ 1752600 w 2057400"/>
              <a:gd name="connsiteY24" fmla="*/ 123825 h 400050"/>
              <a:gd name="connsiteX25" fmla="*/ 1743075 w 2057400"/>
              <a:gd name="connsiteY25" fmla="*/ 120650 h 400050"/>
              <a:gd name="connsiteX26" fmla="*/ 1733550 w 2057400"/>
              <a:gd name="connsiteY26" fmla="*/ 114300 h 400050"/>
              <a:gd name="connsiteX27" fmla="*/ 1720850 w 2057400"/>
              <a:gd name="connsiteY27" fmla="*/ 107950 h 400050"/>
              <a:gd name="connsiteX28" fmla="*/ 1701800 w 2057400"/>
              <a:gd name="connsiteY28" fmla="*/ 95250 h 400050"/>
              <a:gd name="connsiteX29" fmla="*/ 1673225 w 2057400"/>
              <a:gd name="connsiteY29" fmla="*/ 92075 h 400050"/>
              <a:gd name="connsiteX30" fmla="*/ 1654175 w 2057400"/>
              <a:gd name="connsiteY30" fmla="*/ 85725 h 400050"/>
              <a:gd name="connsiteX31" fmla="*/ 1628775 w 2057400"/>
              <a:gd name="connsiteY31" fmla="*/ 76200 h 400050"/>
              <a:gd name="connsiteX32" fmla="*/ 1609725 w 2057400"/>
              <a:gd name="connsiteY32" fmla="*/ 63500 h 400050"/>
              <a:gd name="connsiteX33" fmla="*/ 1600200 w 2057400"/>
              <a:gd name="connsiteY33" fmla="*/ 57150 h 400050"/>
              <a:gd name="connsiteX34" fmla="*/ 1587500 w 2057400"/>
              <a:gd name="connsiteY34" fmla="*/ 53975 h 400050"/>
              <a:gd name="connsiteX35" fmla="*/ 1577975 w 2057400"/>
              <a:gd name="connsiteY35" fmla="*/ 44450 h 400050"/>
              <a:gd name="connsiteX36" fmla="*/ 1555750 w 2057400"/>
              <a:gd name="connsiteY36" fmla="*/ 38100 h 400050"/>
              <a:gd name="connsiteX37" fmla="*/ 1546225 w 2057400"/>
              <a:gd name="connsiteY37" fmla="*/ 31750 h 400050"/>
              <a:gd name="connsiteX38" fmla="*/ 1514475 w 2057400"/>
              <a:gd name="connsiteY38" fmla="*/ 22225 h 400050"/>
              <a:gd name="connsiteX39" fmla="*/ 1504950 w 2057400"/>
              <a:gd name="connsiteY39" fmla="*/ 19050 h 400050"/>
              <a:gd name="connsiteX40" fmla="*/ 1492250 w 2057400"/>
              <a:gd name="connsiteY40" fmla="*/ 15875 h 400050"/>
              <a:gd name="connsiteX41" fmla="*/ 1482725 w 2057400"/>
              <a:gd name="connsiteY41" fmla="*/ 12700 h 400050"/>
              <a:gd name="connsiteX42" fmla="*/ 1454150 w 2057400"/>
              <a:gd name="connsiteY42" fmla="*/ 6350 h 400050"/>
              <a:gd name="connsiteX43" fmla="*/ 1444625 w 2057400"/>
              <a:gd name="connsiteY43" fmla="*/ 3175 h 400050"/>
              <a:gd name="connsiteX44" fmla="*/ 1416050 w 2057400"/>
              <a:gd name="connsiteY44" fmla="*/ 0 h 400050"/>
              <a:gd name="connsiteX45" fmla="*/ 1276350 w 2057400"/>
              <a:gd name="connsiteY45" fmla="*/ 6350 h 400050"/>
              <a:gd name="connsiteX46" fmla="*/ 1250950 w 2057400"/>
              <a:gd name="connsiteY46" fmla="*/ 9525 h 400050"/>
              <a:gd name="connsiteX47" fmla="*/ 1228725 w 2057400"/>
              <a:gd name="connsiteY47" fmla="*/ 15875 h 400050"/>
              <a:gd name="connsiteX48" fmla="*/ 1203325 w 2057400"/>
              <a:gd name="connsiteY48" fmla="*/ 19050 h 400050"/>
              <a:gd name="connsiteX49" fmla="*/ 1063625 w 2057400"/>
              <a:gd name="connsiteY49" fmla="*/ 15875 h 400050"/>
              <a:gd name="connsiteX50" fmla="*/ 1044575 w 2057400"/>
              <a:gd name="connsiteY50" fmla="*/ 12700 h 400050"/>
              <a:gd name="connsiteX51" fmla="*/ 1019175 w 2057400"/>
              <a:gd name="connsiteY51" fmla="*/ 9525 h 400050"/>
              <a:gd name="connsiteX52" fmla="*/ 952500 w 2057400"/>
              <a:gd name="connsiteY52" fmla="*/ 3175 h 400050"/>
              <a:gd name="connsiteX53" fmla="*/ 873125 w 2057400"/>
              <a:gd name="connsiteY53" fmla="*/ 6350 h 400050"/>
              <a:gd name="connsiteX54" fmla="*/ 841375 w 2057400"/>
              <a:gd name="connsiteY54" fmla="*/ 9525 h 400050"/>
              <a:gd name="connsiteX55" fmla="*/ 593725 w 2057400"/>
              <a:gd name="connsiteY55" fmla="*/ 3175 h 400050"/>
              <a:gd name="connsiteX56" fmla="*/ 444500 w 2057400"/>
              <a:gd name="connsiteY56" fmla="*/ 6350 h 400050"/>
              <a:gd name="connsiteX57" fmla="*/ 406400 w 2057400"/>
              <a:gd name="connsiteY57" fmla="*/ 12700 h 400050"/>
              <a:gd name="connsiteX58" fmla="*/ 377825 w 2057400"/>
              <a:gd name="connsiteY58" fmla="*/ 15875 h 400050"/>
              <a:gd name="connsiteX59" fmla="*/ 355600 w 2057400"/>
              <a:gd name="connsiteY59" fmla="*/ 22225 h 400050"/>
              <a:gd name="connsiteX60" fmla="*/ 346075 w 2057400"/>
              <a:gd name="connsiteY60" fmla="*/ 28575 h 400050"/>
              <a:gd name="connsiteX61" fmla="*/ 333375 w 2057400"/>
              <a:gd name="connsiteY61" fmla="*/ 31750 h 400050"/>
              <a:gd name="connsiteX62" fmla="*/ 320675 w 2057400"/>
              <a:gd name="connsiteY62" fmla="*/ 38100 h 400050"/>
              <a:gd name="connsiteX63" fmla="*/ 301625 w 2057400"/>
              <a:gd name="connsiteY63" fmla="*/ 44450 h 400050"/>
              <a:gd name="connsiteX64" fmla="*/ 292100 w 2057400"/>
              <a:gd name="connsiteY64" fmla="*/ 47625 h 400050"/>
              <a:gd name="connsiteX65" fmla="*/ 282575 w 2057400"/>
              <a:gd name="connsiteY65" fmla="*/ 53975 h 400050"/>
              <a:gd name="connsiteX66" fmla="*/ 257175 w 2057400"/>
              <a:gd name="connsiteY66" fmla="*/ 60325 h 400050"/>
              <a:gd name="connsiteX67" fmla="*/ 228600 w 2057400"/>
              <a:gd name="connsiteY67" fmla="*/ 73025 h 400050"/>
              <a:gd name="connsiteX68" fmla="*/ 206375 w 2057400"/>
              <a:gd name="connsiteY68" fmla="*/ 101600 h 400050"/>
              <a:gd name="connsiteX69" fmla="*/ 196850 w 2057400"/>
              <a:gd name="connsiteY69" fmla="*/ 111125 h 400050"/>
              <a:gd name="connsiteX70" fmla="*/ 158750 w 2057400"/>
              <a:gd name="connsiteY70" fmla="*/ 123825 h 400050"/>
              <a:gd name="connsiteX71" fmla="*/ 149225 w 2057400"/>
              <a:gd name="connsiteY71" fmla="*/ 127000 h 400050"/>
              <a:gd name="connsiteX72" fmla="*/ 139700 w 2057400"/>
              <a:gd name="connsiteY72" fmla="*/ 133350 h 400050"/>
              <a:gd name="connsiteX73" fmla="*/ 133350 w 2057400"/>
              <a:gd name="connsiteY73" fmla="*/ 142875 h 400050"/>
              <a:gd name="connsiteX74" fmla="*/ 123825 w 2057400"/>
              <a:gd name="connsiteY74" fmla="*/ 149225 h 400050"/>
              <a:gd name="connsiteX75" fmla="*/ 111125 w 2057400"/>
              <a:gd name="connsiteY75" fmla="*/ 168275 h 400050"/>
              <a:gd name="connsiteX76" fmla="*/ 92075 w 2057400"/>
              <a:gd name="connsiteY76" fmla="*/ 180975 h 400050"/>
              <a:gd name="connsiteX77" fmla="*/ 79375 w 2057400"/>
              <a:gd name="connsiteY77" fmla="*/ 187325 h 400050"/>
              <a:gd name="connsiteX78" fmla="*/ 69850 w 2057400"/>
              <a:gd name="connsiteY78" fmla="*/ 196850 h 400050"/>
              <a:gd name="connsiteX79" fmla="*/ 60325 w 2057400"/>
              <a:gd name="connsiteY79" fmla="*/ 203200 h 400050"/>
              <a:gd name="connsiteX80" fmla="*/ 50800 w 2057400"/>
              <a:gd name="connsiteY80" fmla="*/ 225425 h 400050"/>
              <a:gd name="connsiteX81" fmla="*/ 47625 w 2057400"/>
              <a:gd name="connsiteY81" fmla="*/ 234950 h 400050"/>
              <a:gd name="connsiteX82" fmla="*/ 41275 w 2057400"/>
              <a:gd name="connsiteY82" fmla="*/ 244475 h 400050"/>
              <a:gd name="connsiteX83" fmla="*/ 34925 w 2057400"/>
              <a:gd name="connsiteY83" fmla="*/ 263525 h 400050"/>
              <a:gd name="connsiteX84" fmla="*/ 31750 w 2057400"/>
              <a:gd name="connsiteY84" fmla="*/ 273050 h 400050"/>
              <a:gd name="connsiteX85" fmla="*/ 25400 w 2057400"/>
              <a:gd name="connsiteY85" fmla="*/ 298450 h 400050"/>
              <a:gd name="connsiteX86" fmla="*/ 22225 w 2057400"/>
              <a:gd name="connsiteY86" fmla="*/ 327025 h 400050"/>
              <a:gd name="connsiteX87" fmla="*/ 15875 w 2057400"/>
              <a:gd name="connsiteY87" fmla="*/ 346075 h 400050"/>
              <a:gd name="connsiteX88" fmla="*/ 0 w 2057400"/>
              <a:gd name="connsiteY88" fmla="*/ 384175 h 400050"/>
              <a:gd name="connsiteX0" fmla="*/ 0 w 2057400"/>
              <a:gd name="connsiteY0" fmla="*/ 384175 h 400050"/>
              <a:gd name="connsiteX1" fmla="*/ 2057400 w 2057400"/>
              <a:gd name="connsiteY1" fmla="*/ 384175 h 400050"/>
              <a:gd name="connsiteX2" fmla="*/ 2057400 w 2057400"/>
              <a:gd name="connsiteY2" fmla="*/ 400050 h 400050"/>
              <a:gd name="connsiteX3" fmla="*/ 2022475 w 2057400"/>
              <a:gd name="connsiteY3" fmla="*/ 349250 h 400050"/>
              <a:gd name="connsiteX4" fmla="*/ 2019300 w 2057400"/>
              <a:gd name="connsiteY4" fmla="*/ 339725 h 400050"/>
              <a:gd name="connsiteX5" fmla="*/ 1990725 w 2057400"/>
              <a:gd name="connsiteY5" fmla="*/ 323850 h 400050"/>
              <a:gd name="connsiteX6" fmla="*/ 1971675 w 2057400"/>
              <a:gd name="connsiteY6" fmla="*/ 307975 h 400050"/>
              <a:gd name="connsiteX7" fmla="*/ 1965325 w 2057400"/>
              <a:gd name="connsiteY7" fmla="*/ 298450 h 400050"/>
              <a:gd name="connsiteX8" fmla="*/ 1946275 w 2057400"/>
              <a:gd name="connsiteY8" fmla="*/ 282575 h 400050"/>
              <a:gd name="connsiteX9" fmla="*/ 1933575 w 2057400"/>
              <a:gd name="connsiteY9" fmla="*/ 263525 h 400050"/>
              <a:gd name="connsiteX10" fmla="*/ 1927225 w 2057400"/>
              <a:gd name="connsiteY10" fmla="*/ 254000 h 400050"/>
              <a:gd name="connsiteX11" fmla="*/ 1917700 w 2057400"/>
              <a:gd name="connsiteY11" fmla="*/ 244475 h 400050"/>
              <a:gd name="connsiteX12" fmla="*/ 1911350 w 2057400"/>
              <a:gd name="connsiteY12" fmla="*/ 234950 h 400050"/>
              <a:gd name="connsiteX13" fmla="*/ 1892300 w 2057400"/>
              <a:gd name="connsiteY13" fmla="*/ 222250 h 400050"/>
              <a:gd name="connsiteX14" fmla="*/ 1882775 w 2057400"/>
              <a:gd name="connsiteY14" fmla="*/ 215900 h 400050"/>
              <a:gd name="connsiteX15" fmla="*/ 1870075 w 2057400"/>
              <a:gd name="connsiteY15" fmla="*/ 209550 h 400050"/>
              <a:gd name="connsiteX16" fmla="*/ 1847850 w 2057400"/>
              <a:gd name="connsiteY16" fmla="*/ 196850 h 400050"/>
              <a:gd name="connsiteX17" fmla="*/ 1838325 w 2057400"/>
              <a:gd name="connsiteY17" fmla="*/ 190500 h 400050"/>
              <a:gd name="connsiteX18" fmla="*/ 1828800 w 2057400"/>
              <a:gd name="connsiteY18" fmla="*/ 187325 h 400050"/>
              <a:gd name="connsiteX19" fmla="*/ 1822450 w 2057400"/>
              <a:gd name="connsiteY19" fmla="*/ 177800 h 400050"/>
              <a:gd name="connsiteX20" fmla="*/ 1800225 w 2057400"/>
              <a:gd name="connsiteY20" fmla="*/ 161925 h 400050"/>
              <a:gd name="connsiteX21" fmla="*/ 1790700 w 2057400"/>
              <a:gd name="connsiteY21" fmla="*/ 152400 h 400050"/>
              <a:gd name="connsiteX22" fmla="*/ 1771650 w 2057400"/>
              <a:gd name="connsiteY22" fmla="*/ 139700 h 400050"/>
              <a:gd name="connsiteX23" fmla="*/ 1752600 w 2057400"/>
              <a:gd name="connsiteY23" fmla="*/ 123825 h 400050"/>
              <a:gd name="connsiteX24" fmla="*/ 1743075 w 2057400"/>
              <a:gd name="connsiteY24" fmla="*/ 120650 h 400050"/>
              <a:gd name="connsiteX25" fmla="*/ 1733550 w 2057400"/>
              <a:gd name="connsiteY25" fmla="*/ 114300 h 400050"/>
              <a:gd name="connsiteX26" fmla="*/ 1720850 w 2057400"/>
              <a:gd name="connsiteY26" fmla="*/ 107950 h 400050"/>
              <a:gd name="connsiteX27" fmla="*/ 1701800 w 2057400"/>
              <a:gd name="connsiteY27" fmla="*/ 95250 h 400050"/>
              <a:gd name="connsiteX28" fmla="*/ 1673225 w 2057400"/>
              <a:gd name="connsiteY28" fmla="*/ 92075 h 400050"/>
              <a:gd name="connsiteX29" fmla="*/ 1654175 w 2057400"/>
              <a:gd name="connsiteY29" fmla="*/ 85725 h 400050"/>
              <a:gd name="connsiteX30" fmla="*/ 1628775 w 2057400"/>
              <a:gd name="connsiteY30" fmla="*/ 76200 h 400050"/>
              <a:gd name="connsiteX31" fmla="*/ 1609725 w 2057400"/>
              <a:gd name="connsiteY31" fmla="*/ 63500 h 400050"/>
              <a:gd name="connsiteX32" fmla="*/ 1600200 w 2057400"/>
              <a:gd name="connsiteY32" fmla="*/ 57150 h 400050"/>
              <a:gd name="connsiteX33" fmla="*/ 1587500 w 2057400"/>
              <a:gd name="connsiteY33" fmla="*/ 53975 h 400050"/>
              <a:gd name="connsiteX34" fmla="*/ 1577975 w 2057400"/>
              <a:gd name="connsiteY34" fmla="*/ 44450 h 400050"/>
              <a:gd name="connsiteX35" fmla="*/ 1555750 w 2057400"/>
              <a:gd name="connsiteY35" fmla="*/ 38100 h 400050"/>
              <a:gd name="connsiteX36" fmla="*/ 1546225 w 2057400"/>
              <a:gd name="connsiteY36" fmla="*/ 31750 h 400050"/>
              <a:gd name="connsiteX37" fmla="*/ 1514475 w 2057400"/>
              <a:gd name="connsiteY37" fmla="*/ 22225 h 400050"/>
              <a:gd name="connsiteX38" fmla="*/ 1504950 w 2057400"/>
              <a:gd name="connsiteY38" fmla="*/ 19050 h 400050"/>
              <a:gd name="connsiteX39" fmla="*/ 1492250 w 2057400"/>
              <a:gd name="connsiteY39" fmla="*/ 15875 h 400050"/>
              <a:gd name="connsiteX40" fmla="*/ 1482725 w 2057400"/>
              <a:gd name="connsiteY40" fmla="*/ 12700 h 400050"/>
              <a:gd name="connsiteX41" fmla="*/ 1454150 w 2057400"/>
              <a:gd name="connsiteY41" fmla="*/ 6350 h 400050"/>
              <a:gd name="connsiteX42" fmla="*/ 1444625 w 2057400"/>
              <a:gd name="connsiteY42" fmla="*/ 3175 h 400050"/>
              <a:gd name="connsiteX43" fmla="*/ 1416050 w 2057400"/>
              <a:gd name="connsiteY43" fmla="*/ 0 h 400050"/>
              <a:gd name="connsiteX44" fmla="*/ 1276350 w 2057400"/>
              <a:gd name="connsiteY44" fmla="*/ 6350 h 400050"/>
              <a:gd name="connsiteX45" fmla="*/ 1250950 w 2057400"/>
              <a:gd name="connsiteY45" fmla="*/ 9525 h 400050"/>
              <a:gd name="connsiteX46" fmla="*/ 1228725 w 2057400"/>
              <a:gd name="connsiteY46" fmla="*/ 15875 h 400050"/>
              <a:gd name="connsiteX47" fmla="*/ 1203325 w 2057400"/>
              <a:gd name="connsiteY47" fmla="*/ 19050 h 400050"/>
              <a:gd name="connsiteX48" fmla="*/ 1063625 w 2057400"/>
              <a:gd name="connsiteY48" fmla="*/ 15875 h 400050"/>
              <a:gd name="connsiteX49" fmla="*/ 1044575 w 2057400"/>
              <a:gd name="connsiteY49" fmla="*/ 12700 h 400050"/>
              <a:gd name="connsiteX50" fmla="*/ 1019175 w 2057400"/>
              <a:gd name="connsiteY50" fmla="*/ 9525 h 400050"/>
              <a:gd name="connsiteX51" fmla="*/ 952500 w 2057400"/>
              <a:gd name="connsiteY51" fmla="*/ 3175 h 400050"/>
              <a:gd name="connsiteX52" fmla="*/ 873125 w 2057400"/>
              <a:gd name="connsiteY52" fmla="*/ 6350 h 400050"/>
              <a:gd name="connsiteX53" fmla="*/ 841375 w 2057400"/>
              <a:gd name="connsiteY53" fmla="*/ 9525 h 400050"/>
              <a:gd name="connsiteX54" fmla="*/ 593725 w 2057400"/>
              <a:gd name="connsiteY54" fmla="*/ 3175 h 400050"/>
              <a:gd name="connsiteX55" fmla="*/ 444500 w 2057400"/>
              <a:gd name="connsiteY55" fmla="*/ 6350 h 400050"/>
              <a:gd name="connsiteX56" fmla="*/ 406400 w 2057400"/>
              <a:gd name="connsiteY56" fmla="*/ 12700 h 400050"/>
              <a:gd name="connsiteX57" fmla="*/ 377825 w 2057400"/>
              <a:gd name="connsiteY57" fmla="*/ 15875 h 400050"/>
              <a:gd name="connsiteX58" fmla="*/ 355600 w 2057400"/>
              <a:gd name="connsiteY58" fmla="*/ 22225 h 400050"/>
              <a:gd name="connsiteX59" fmla="*/ 346075 w 2057400"/>
              <a:gd name="connsiteY59" fmla="*/ 28575 h 400050"/>
              <a:gd name="connsiteX60" fmla="*/ 333375 w 2057400"/>
              <a:gd name="connsiteY60" fmla="*/ 31750 h 400050"/>
              <a:gd name="connsiteX61" fmla="*/ 320675 w 2057400"/>
              <a:gd name="connsiteY61" fmla="*/ 38100 h 400050"/>
              <a:gd name="connsiteX62" fmla="*/ 301625 w 2057400"/>
              <a:gd name="connsiteY62" fmla="*/ 44450 h 400050"/>
              <a:gd name="connsiteX63" fmla="*/ 292100 w 2057400"/>
              <a:gd name="connsiteY63" fmla="*/ 47625 h 400050"/>
              <a:gd name="connsiteX64" fmla="*/ 282575 w 2057400"/>
              <a:gd name="connsiteY64" fmla="*/ 53975 h 400050"/>
              <a:gd name="connsiteX65" fmla="*/ 257175 w 2057400"/>
              <a:gd name="connsiteY65" fmla="*/ 60325 h 400050"/>
              <a:gd name="connsiteX66" fmla="*/ 228600 w 2057400"/>
              <a:gd name="connsiteY66" fmla="*/ 73025 h 400050"/>
              <a:gd name="connsiteX67" fmla="*/ 206375 w 2057400"/>
              <a:gd name="connsiteY67" fmla="*/ 101600 h 400050"/>
              <a:gd name="connsiteX68" fmla="*/ 196850 w 2057400"/>
              <a:gd name="connsiteY68" fmla="*/ 111125 h 400050"/>
              <a:gd name="connsiteX69" fmla="*/ 158750 w 2057400"/>
              <a:gd name="connsiteY69" fmla="*/ 123825 h 400050"/>
              <a:gd name="connsiteX70" fmla="*/ 149225 w 2057400"/>
              <a:gd name="connsiteY70" fmla="*/ 127000 h 400050"/>
              <a:gd name="connsiteX71" fmla="*/ 139700 w 2057400"/>
              <a:gd name="connsiteY71" fmla="*/ 133350 h 400050"/>
              <a:gd name="connsiteX72" fmla="*/ 133350 w 2057400"/>
              <a:gd name="connsiteY72" fmla="*/ 142875 h 400050"/>
              <a:gd name="connsiteX73" fmla="*/ 123825 w 2057400"/>
              <a:gd name="connsiteY73" fmla="*/ 149225 h 400050"/>
              <a:gd name="connsiteX74" fmla="*/ 111125 w 2057400"/>
              <a:gd name="connsiteY74" fmla="*/ 168275 h 400050"/>
              <a:gd name="connsiteX75" fmla="*/ 92075 w 2057400"/>
              <a:gd name="connsiteY75" fmla="*/ 180975 h 400050"/>
              <a:gd name="connsiteX76" fmla="*/ 79375 w 2057400"/>
              <a:gd name="connsiteY76" fmla="*/ 187325 h 400050"/>
              <a:gd name="connsiteX77" fmla="*/ 69850 w 2057400"/>
              <a:gd name="connsiteY77" fmla="*/ 196850 h 400050"/>
              <a:gd name="connsiteX78" fmla="*/ 60325 w 2057400"/>
              <a:gd name="connsiteY78" fmla="*/ 203200 h 400050"/>
              <a:gd name="connsiteX79" fmla="*/ 50800 w 2057400"/>
              <a:gd name="connsiteY79" fmla="*/ 225425 h 400050"/>
              <a:gd name="connsiteX80" fmla="*/ 47625 w 2057400"/>
              <a:gd name="connsiteY80" fmla="*/ 234950 h 400050"/>
              <a:gd name="connsiteX81" fmla="*/ 41275 w 2057400"/>
              <a:gd name="connsiteY81" fmla="*/ 244475 h 400050"/>
              <a:gd name="connsiteX82" fmla="*/ 34925 w 2057400"/>
              <a:gd name="connsiteY82" fmla="*/ 263525 h 400050"/>
              <a:gd name="connsiteX83" fmla="*/ 31750 w 2057400"/>
              <a:gd name="connsiteY83" fmla="*/ 273050 h 400050"/>
              <a:gd name="connsiteX84" fmla="*/ 25400 w 2057400"/>
              <a:gd name="connsiteY84" fmla="*/ 298450 h 400050"/>
              <a:gd name="connsiteX85" fmla="*/ 22225 w 2057400"/>
              <a:gd name="connsiteY85" fmla="*/ 327025 h 400050"/>
              <a:gd name="connsiteX86" fmla="*/ 15875 w 2057400"/>
              <a:gd name="connsiteY86" fmla="*/ 346075 h 400050"/>
              <a:gd name="connsiteX87" fmla="*/ 0 w 2057400"/>
              <a:gd name="connsiteY87" fmla="*/ 384175 h 400050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22475 w 2057400"/>
              <a:gd name="connsiteY2" fmla="*/ 349250 h 384175"/>
              <a:gd name="connsiteX3" fmla="*/ 2019300 w 2057400"/>
              <a:gd name="connsiteY3" fmla="*/ 339725 h 384175"/>
              <a:gd name="connsiteX4" fmla="*/ 1990725 w 2057400"/>
              <a:gd name="connsiteY4" fmla="*/ 323850 h 384175"/>
              <a:gd name="connsiteX5" fmla="*/ 1971675 w 2057400"/>
              <a:gd name="connsiteY5" fmla="*/ 307975 h 384175"/>
              <a:gd name="connsiteX6" fmla="*/ 1965325 w 2057400"/>
              <a:gd name="connsiteY6" fmla="*/ 298450 h 384175"/>
              <a:gd name="connsiteX7" fmla="*/ 1946275 w 2057400"/>
              <a:gd name="connsiteY7" fmla="*/ 282575 h 384175"/>
              <a:gd name="connsiteX8" fmla="*/ 1933575 w 2057400"/>
              <a:gd name="connsiteY8" fmla="*/ 263525 h 384175"/>
              <a:gd name="connsiteX9" fmla="*/ 1927225 w 2057400"/>
              <a:gd name="connsiteY9" fmla="*/ 254000 h 384175"/>
              <a:gd name="connsiteX10" fmla="*/ 1917700 w 2057400"/>
              <a:gd name="connsiteY10" fmla="*/ 244475 h 384175"/>
              <a:gd name="connsiteX11" fmla="*/ 1911350 w 2057400"/>
              <a:gd name="connsiteY11" fmla="*/ 234950 h 384175"/>
              <a:gd name="connsiteX12" fmla="*/ 1892300 w 2057400"/>
              <a:gd name="connsiteY12" fmla="*/ 222250 h 384175"/>
              <a:gd name="connsiteX13" fmla="*/ 1882775 w 2057400"/>
              <a:gd name="connsiteY13" fmla="*/ 215900 h 384175"/>
              <a:gd name="connsiteX14" fmla="*/ 1870075 w 2057400"/>
              <a:gd name="connsiteY14" fmla="*/ 209550 h 384175"/>
              <a:gd name="connsiteX15" fmla="*/ 1847850 w 2057400"/>
              <a:gd name="connsiteY15" fmla="*/ 196850 h 384175"/>
              <a:gd name="connsiteX16" fmla="*/ 1838325 w 2057400"/>
              <a:gd name="connsiteY16" fmla="*/ 190500 h 384175"/>
              <a:gd name="connsiteX17" fmla="*/ 1828800 w 2057400"/>
              <a:gd name="connsiteY17" fmla="*/ 187325 h 384175"/>
              <a:gd name="connsiteX18" fmla="*/ 1822450 w 2057400"/>
              <a:gd name="connsiteY18" fmla="*/ 177800 h 384175"/>
              <a:gd name="connsiteX19" fmla="*/ 1800225 w 2057400"/>
              <a:gd name="connsiteY19" fmla="*/ 161925 h 384175"/>
              <a:gd name="connsiteX20" fmla="*/ 1790700 w 2057400"/>
              <a:gd name="connsiteY20" fmla="*/ 152400 h 384175"/>
              <a:gd name="connsiteX21" fmla="*/ 1771650 w 2057400"/>
              <a:gd name="connsiteY21" fmla="*/ 139700 h 384175"/>
              <a:gd name="connsiteX22" fmla="*/ 1752600 w 2057400"/>
              <a:gd name="connsiteY22" fmla="*/ 123825 h 384175"/>
              <a:gd name="connsiteX23" fmla="*/ 1743075 w 2057400"/>
              <a:gd name="connsiteY23" fmla="*/ 120650 h 384175"/>
              <a:gd name="connsiteX24" fmla="*/ 1733550 w 2057400"/>
              <a:gd name="connsiteY24" fmla="*/ 114300 h 384175"/>
              <a:gd name="connsiteX25" fmla="*/ 1720850 w 2057400"/>
              <a:gd name="connsiteY25" fmla="*/ 107950 h 384175"/>
              <a:gd name="connsiteX26" fmla="*/ 1701800 w 2057400"/>
              <a:gd name="connsiteY26" fmla="*/ 95250 h 384175"/>
              <a:gd name="connsiteX27" fmla="*/ 1673225 w 2057400"/>
              <a:gd name="connsiteY27" fmla="*/ 92075 h 384175"/>
              <a:gd name="connsiteX28" fmla="*/ 1654175 w 2057400"/>
              <a:gd name="connsiteY28" fmla="*/ 85725 h 384175"/>
              <a:gd name="connsiteX29" fmla="*/ 1628775 w 2057400"/>
              <a:gd name="connsiteY29" fmla="*/ 76200 h 384175"/>
              <a:gd name="connsiteX30" fmla="*/ 1609725 w 2057400"/>
              <a:gd name="connsiteY30" fmla="*/ 63500 h 384175"/>
              <a:gd name="connsiteX31" fmla="*/ 1600200 w 2057400"/>
              <a:gd name="connsiteY31" fmla="*/ 57150 h 384175"/>
              <a:gd name="connsiteX32" fmla="*/ 1587500 w 2057400"/>
              <a:gd name="connsiteY32" fmla="*/ 53975 h 384175"/>
              <a:gd name="connsiteX33" fmla="*/ 1577975 w 2057400"/>
              <a:gd name="connsiteY33" fmla="*/ 44450 h 384175"/>
              <a:gd name="connsiteX34" fmla="*/ 1555750 w 2057400"/>
              <a:gd name="connsiteY34" fmla="*/ 38100 h 384175"/>
              <a:gd name="connsiteX35" fmla="*/ 1546225 w 2057400"/>
              <a:gd name="connsiteY35" fmla="*/ 31750 h 384175"/>
              <a:gd name="connsiteX36" fmla="*/ 1514475 w 2057400"/>
              <a:gd name="connsiteY36" fmla="*/ 22225 h 384175"/>
              <a:gd name="connsiteX37" fmla="*/ 1504950 w 2057400"/>
              <a:gd name="connsiteY37" fmla="*/ 19050 h 384175"/>
              <a:gd name="connsiteX38" fmla="*/ 1492250 w 2057400"/>
              <a:gd name="connsiteY38" fmla="*/ 15875 h 384175"/>
              <a:gd name="connsiteX39" fmla="*/ 1482725 w 2057400"/>
              <a:gd name="connsiteY39" fmla="*/ 12700 h 384175"/>
              <a:gd name="connsiteX40" fmla="*/ 1454150 w 2057400"/>
              <a:gd name="connsiteY40" fmla="*/ 6350 h 384175"/>
              <a:gd name="connsiteX41" fmla="*/ 1444625 w 2057400"/>
              <a:gd name="connsiteY41" fmla="*/ 3175 h 384175"/>
              <a:gd name="connsiteX42" fmla="*/ 1416050 w 2057400"/>
              <a:gd name="connsiteY42" fmla="*/ 0 h 384175"/>
              <a:gd name="connsiteX43" fmla="*/ 1276350 w 2057400"/>
              <a:gd name="connsiteY43" fmla="*/ 6350 h 384175"/>
              <a:gd name="connsiteX44" fmla="*/ 1250950 w 2057400"/>
              <a:gd name="connsiteY44" fmla="*/ 9525 h 384175"/>
              <a:gd name="connsiteX45" fmla="*/ 1228725 w 2057400"/>
              <a:gd name="connsiteY45" fmla="*/ 15875 h 384175"/>
              <a:gd name="connsiteX46" fmla="*/ 1203325 w 2057400"/>
              <a:gd name="connsiteY46" fmla="*/ 19050 h 384175"/>
              <a:gd name="connsiteX47" fmla="*/ 1063625 w 2057400"/>
              <a:gd name="connsiteY47" fmla="*/ 15875 h 384175"/>
              <a:gd name="connsiteX48" fmla="*/ 1044575 w 2057400"/>
              <a:gd name="connsiteY48" fmla="*/ 12700 h 384175"/>
              <a:gd name="connsiteX49" fmla="*/ 1019175 w 2057400"/>
              <a:gd name="connsiteY49" fmla="*/ 9525 h 384175"/>
              <a:gd name="connsiteX50" fmla="*/ 952500 w 2057400"/>
              <a:gd name="connsiteY50" fmla="*/ 3175 h 384175"/>
              <a:gd name="connsiteX51" fmla="*/ 873125 w 2057400"/>
              <a:gd name="connsiteY51" fmla="*/ 6350 h 384175"/>
              <a:gd name="connsiteX52" fmla="*/ 841375 w 2057400"/>
              <a:gd name="connsiteY52" fmla="*/ 9525 h 384175"/>
              <a:gd name="connsiteX53" fmla="*/ 593725 w 2057400"/>
              <a:gd name="connsiteY53" fmla="*/ 3175 h 384175"/>
              <a:gd name="connsiteX54" fmla="*/ 444500 w 2057400"/>
              <a:gd name="connsiteY54" fmla="*/ 6350 h 384175"/>
              <a:gd name="connsiteX55" fmla="*/ 406400 w 2057400"/>
              <a:gd name="connsiteY55" fmla="*/ 12700 h 384175"/>
              <a:gd name="connsiteX56" fmla="*/ 377825 w 2057400"/>
              <a:gd name="connsiteY56" fmla="*/ 15875 h 384175"/>
              <a:gd name="connsiteX57" fmla="*/ 355600 w 2057400"/>
              <a:gd name="connsiteY57" fmla="*/ 22225 h 384175"/>
              <a:gd name="connsiteX58" fmla="*/ 346075 w 2057400"/>
              <a:gd name="connsiteY58" fmla="*/ 28575 h 384175"/>
              <a:gd name="connsiteX59" fmla="*/ 333375 w 2057400"/>
              <a:gd name="connsiteY59" fmla="*/ 31750 h 384175"/>
              <a:gd name="connsiteX60" fmla="*/ 320675 w 2057400"/>
              <a:gd name="connsiteY60" fmla="*/ 38100 h 384175"/>
              <a:gd name="connsiteX61" fmla="*/ 301625 w 2057400"/>
              <a:gd name="connsiteY61" fmla="*/ 44450 h 384175"/>
              <a:gd name="connsiteX62" fmla="*/ 292100 w 2057400"/>
              <a:gd name="connsiteY62" fmla="*/ 47625 h 384175"/>
              <a:gd name="connsiteX63" fmla="*/ 282575 w 2057400"/>
              <a:gd name="connsiteY63" fmla="*/ 53975 h 384175"/>
              <a:gd name="connsiteX64" fmla="*/ 257175 w 2057400"/>
              <a:gd name="connsiteY64" fmla="*/ 60325 h 384175"/>
              <a:gd name="connsiteX65" fmla="*/ 228600 w 2057400"/>
              <a:gd name="connsiteY65" fmla="*/ 73025 h 384175"/>
              <a:gd name="connsiteX66" fmla="*/ 206375 w 2057400"/>
              <a:gd name="connsiteY66" fmla="*/ 101600 h 384175"/>
              <a:gd name="connsiteX67" fmla="*/ 196850 w 2057400"/>
              <a:gd name="connsiteY67" fmla="*/ 111125 h 384175"/>
              <a:gd name="connsiteX68" fmla="*/ 158750 w 2057400"/>
              <a:gd name="connsiteY68" fmla="*/ 123825 h 384175"/>
              <a:gd name="connsiteX69" fmla="*/ 149225 w 2057400"/>
              <a:gd name="connsiteY69" fmla="*/ 127000 h 384175"/>
              <a:gd name="connsiteX70" fmla="*/ 139700 w 2057400"/>
              <a:gd name="connsiteY70" fmla="*/ 133350 h 384175"/>
              <a:gd name="connsiteX71" fmla="*/ 133350 w 2057400"/>
              <a:gd name="connsiteY71" fmla="*/ 142875 h 384175"/>
              <a:gd name="connsiteX72" fmla="*/ 123825 w 2057400"/>
              <a:gd name="connsiteY72" fmla="*/ 149225 h 384175"/>
              <a:gd name="connsiteX73" fmla="*/ 111125 w 2057400"/>
              <a:gd name="connsiteY73" fmla="*/ 168275 h 384175"/>
              <a:gd name="connsiteX74" fmla="*/ 92075 w 2057400"/>
              <a:gd name="connsiteY74" fmla="*/ 180975 h 384175"/>
              <a:gd name="connsiteX75" fmla="*/ 79375 w 2057400"/>
              <a:gd name="connsiteY75" fmla="*/ 187325 h 384175"/>
              <a:gd name="connsiteX76" fmla="*/ 69850 w 2057400"/>
              <a:gd name="connsiteY76" fmla="*/ 196850 h 384175"/>
              <a:gd name="connsiteX77" fmla="*/ 60325 w 2057400"/>
              <a:gd name="connsiteY77" fmla="*/ 203200 h 384175"/>
              <a:gd name="connsiteX78" fmla="*/ 50800 w 2057400"/>
              <a:gd name="connsiteY78" fmla="*/ 225425 h 384175"/>
              <a:gd name="connsiteX79" fmla="*/ 47625 w 2057400"/>
              <a:gd name="connsiteY79" fmla="*/ 234950 h 384175"/>
              <a:gd name="connsiteX80" fmla="*/ 41275 w 2057400"/>
              <a:gd name="connsiteY80" fmla="*/ 244475 h 384175"/>
              <a:gd name="connsiteX81" fmla="*/ 34925 w 2057400"/>
              <a:gd name="connsiteY81" fmla="*/ 263525 h 384175"/>
              <a:gd name="connsiteX82" fmla="*/ 31750 w 2057400"/>
              <a:gd name="connsiteY82" fmla="*/ 273050 h 384175"/>
              <a:gd name="connsiteX83" fmla="*/ 25400 w 2057400"/>
              <a:gd name="connsiteY83" fmla="*/ 298450 h 384175"/>
              <a:gd name="connsiteX84" fmla="*/ 22225 w 2057400"/>
              <a:gd name="connsiteY84" fmla="*/ 327025 h 384175"/>
              <a:gd name="connsiteX85" fmla="*/ 15875 w 2057400"/>
              <a:gd name="connsiteY85" fmla="*/ 346075 h 384175"/>
              <a:gd name="connsiteX86" fmla="*/ 0 w 2057400"/>
              <a:gd name="connsiteY86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22475 w 2057400"/>
              <a:gd name="connsiteY2" fmla="*/ 349250 h 384175"/>
              <a:gd name="connsiteX3" fmla="*/ 2019300 w 2057400"/>
              <a:gd name="connsiteY3" fmla="*/ 339725 h 384175"/>
              <a:gd name="connsiteX4" fmla="*/ 1971675 w 2057400"/>
              <a:gd name="connsiteY4" fmla="*/ 307975 h 384175"/>
              <a:gd name="connsiteX5" fmla="*/ 1965325 w 2057400"/>
              <a:gd name="connsiteY5" fmla="*/ 298450 h 384175"/>
              <a:gd name="connsiteX6" fmla="*/ 1946275 w 2057400"/>
              <a:gd name="connsiteY6" fmla="*/ 282575 h 384175"/>
              <a:gd name="connsiteX7" fmla="*/ 1933575 w 2057400"/>
              <a:gd name="connsiteY7" fmla="*/ 263525 h 384175"/>
              <a:gd name="connsiteX8" fmla="*/ 1927225 w 2057400"/>
              <a:gd name="connsiteY8" fmla="*/ 254000 h 384175"/>
              <a:gd name="connsiteX9" fmla="*/ 1917700 w 2057400"/>
              <a:gd name="connsiteY9" fmla="*/ 244475 h 384175"/>
              <a:gd name="connsiteX10" fmla="*/ 1911350 w 2057400"/>
              <a:gd name="connsiteY10" fmla="*/ 234950 h 384175"/>
              <a:gd name="connsiteX11" fmla="*/ 1892300 w 2057400"/>
              <a:gd name="connsiteY11" fmla="*/ 222250 h 384175"/>
              <a:gd name="connsiteX12" fmla="*/ 1882775 w 2057400"/>
              <a:gd name="connsiteY12" fmla="*/ 215900 h 384175"/>
              <a:gd name="connsiteX13" fmla="*/ 1870075 w 2057400"/>
              <a:gd name="connsiteY13" fmla="*/ 209550 h 384175"/>
              <a:gd name="connsiteX14" fmla="*/ 1847850 w 2057400"/>
              <a:gd name="connsiteY14" fmla="*/ 196850 h 384175"/>
              <a:gd name="connsiteX15" fmla="*/ 1838325 w 2057400"/>
              <a:gd name="connsiteY15" fmla="*/ 190500 h 384175"/>
              <a:gd name="connsiteX16" fmla="*/ 1828800 w 2057400"/>
              <a:gd name="connsiteY16" fmla="*/ 187325 h 384175"/>
              <a:gd name="connsiteX17" fmla="*/ 1822450 w 2057400"/>
              <a:gd name="connsiteY17" fmla="*/ 177800 h 384175"/>
              <a:gd name="connsiteX18" fmla="*/ 1800225 w 2057400"/>
              <a:gd name="connsiteY18" fmla="*/ 161925 h 384175"/>
              <a:gd name="connsiteX19" fmla="*/ 1790700 w 2057400"/>
              <a:gd name="connsiteY19" fmla="*/ 152400 h 384175"/>
              <a:gd name="connsiteX20" fmla="*/ 1771650 w 2057400"/>
              <a:gd name="connsiteY20" fmla="*/ 139700 h 384175"/>
              <a:gd name="connsiteX21" fmla="*/ 1752600 w 2057400"/>
              <a:gd name="connsiteY21" fmla="*/ 123825 h 384175"/>
              <a:gd name="connsiteX22" fmla="*/ 1743075 w 2057400"/>
              <a:gd name="connsiteY22" fmla="*/ 120650 h 384175"/>
              <a:gd name="connsiteX23" fmla="*/ 1733550 w 2057400"/>
              <a:gd name="connsiteY23" fmla="*/ 114300 h 384175"/>
              <a:gd name="connsiteX24" fmla="*/ 1720850 w 2057400"/>
              <a:gd name="connsiteY24" fmla="*/ 107950 h 384175"/>
              <a:gd name="connsiteX25" fmla="*/ 1701800 w 2057400"/>
              <a:gd name="connsiteY25" fmla="*/ 95250 h 384175"/>
              <a:gd name="connsiteX26" fmla="*/ 1673225 w 2057400"/>
              <a:gd name="connsiteY26" fmla="*/ 92075 h 384175"/>
              <a:gd name="connsiteX27" fmla="*/ 1654175 w 2057400"/>
              <a:gd name="connsiteY27" fmla="*/ 85725 h 384175"/>
              <a:gd name="connsiteX28" fmla="*/ 1628775 w 2057400"/>
              <a:gd name="connsiteY28" fmla="*/ 76200 h 384175"/>
              <a:gd name="connsiteX29" fmla="*/ 1609725 w 2057400"/>
              <a:gd name="connsiteY29" fmla="*/ 63500 h 384175"/>
              <a:gd name="connsiteX30" fmla="*/ 1600200 w 2057400"/>
              <a:gd name="connsiteY30" fmla="*/ 57150 h 384175"/>
              <a:gd name="connsiteX31" fmla="*/ 1587500 w 2057400"/>
              <a:gd name="connsiteY31" fmla="*/ 53975 h 384175"/>
              <a:gd name="connsiteX32" fmla="*/ 1577975 w 2057400"/>
              <a:gd name="connsiteY32" fmla="*/ 44450 h 384175"/>
              <a:gd name="connsiteX33" fmla="*/ 1555750 w 2057400"/>
              <a:gd name="connsiteY33" fmla="*/ 38100 h 384175"/>
              <a:gd name="connsiteX34" fmla="*/ 1546225 w 2057400"/>
              <a:gd name="connsiteY34" fmla="*/ 31750 h 384175"/>
              <a:gd name="connsiteX35" fmla="*/ 1514475 w 2057400"/>
              <a:gd name="connsiteY35" fmla="*/ 22225 h 384175"/>
              <a:gd name="connsiteX36" fmla="*/ 1504950 w 2057400"/>
              <a:gd name="connsiteY36" fmla="*/ 19050 h 384175"/>
              <a:gd name="connsiteX37" fmla="*/ 1492250 w 2057400"/>
              <a:gd name="connsiteY37" fmla="*/ 15875 h 384175"/>
              <a:gd name="connsiteX38" fmla="*/ 1482725 w 2057400"/>
              <a:gd name="connsiteY38" fmla="*/ 12700 h 384175"/>
              <a:gd name="connsiteX39" fmla="*/ 1454150 w 2057400"/>
              <a:gd name="connsiteY39" fmla="*/ 6350 h 384175"/>
              <a:gd name="connsiteX40" fmla="*/ 1444625 w 2057400"/>
              <a:gd name="connsiteY40" fmla="*/ 3175 h 384175"/>
              <a:gd name="connsiteX41" fmla="*/ 1416050 w 2057400"/>
              <a:gd name="connsiteY41" fmla="*/ 0 h 384175"/>
              <a:gd name="connsiteX42" fmla="*/ 1276350 w 2057400"/>
              <a:gd name="connsiteY42" fmla="*/ 6350 h 384175"/>
              <a:gd name="connsiteX43" fmla="*/ 1250950 w 2057400"/>
              <a:gd name="connsiteY43" fmla="*/ 9525 h 384175"/>
              <a:gd name="connsiteX44" fmla="*/ 1228725 w 2057400"/>
              <a:gd name="connsiteY44" fmla="*/ 15875 h 384175"/>
              <a:gd name="connsiteX45" fmla="*/ 1203325 w 2057400"/>
              <a:gd name="connsiteY45" fmla="*/ 19050 h 384175"/>
              <a:gd name="connsiteX46" fmla="*/ 1063625 w 2057400"/>
              <a:gd name="connsiteY46" fmla="*/ 15875 h 384175"/>
              <a:gd name="connsiteX47" fmla="*/ 1044575 w 2057400"/>
              <a:gd name="connsiteY47" fmla="*/ 12700 h 384175"/>
              <a:gd name="connsiteX48" fmla="*/ 1019175 w 2057400"/>
              <a:gd name="connsiteY48" fmla="*/ 9525 h 384175"/>
              <a:gd name="connsiteX49" fmla="*/ 952500 w 2057400"/>
              <a:gd name="connsiteY49" fmla="*/ 3175 h 384175"/>
              <a:gd name="connsiteX50" fmla="*/ 873125 w 2057400"/>
              <a:gd name="connsiteY50" fmla="*/ 6350 h 384175"/>
              <a:gd name="connsiteX51" fmla="*/ 841375 w 2057400"/>
              <a:gd name="connsiteY51" fmla="*/ 9525 h 384175"/>
              <a:gd name="connsiteX52" fmla="*/ 593725 w 2057400"/>
              <a:gd name="connsiteY52" fmla="*/ 3175 h 384175"/>
              <a:gd name="connsiteX53" fmla="*/ 444500 w 2057400"/>
              <a:gd name="connsiteY53" fmla="*/ 6350 h 384175"/>
              <a:gd name="connsiteX54" fmla="*/ 406400 w 2057400"/>
              <a:gd name="connsiteY54" fmla="*/ 12700 h 384175"/>
              <a:gd name="connsiteX55" fmla="*/ 377825 w 2057400"/>
              <a:gd name="connsiteY55" fmla="*/ 15875 h 384175"/>
              <a:gd name="connsiteX56" fmla="*/ 355600 w 2057400"/>
              <a:gd name="connsiteY56" fmla="*/ 22225 h 384175"/>
              <a:gd name="connsiteX57" fmla="*/ 346075 w 2057400"/>
              <a:gd name="connsiteY57" fmla="*/ 28575 h 384175"/>
              <a:gd name="connsiteX58" fmla="*/ 333375 w 2057400"/>
              <a:gd name="connsiteY58" fmla="*/ 31750 h 384175"/>
              <a:gd name="connsiteX59" fmla="*/ 320675 w 2057400"/>
              <a:gd name="connsiteY59" fmla="*/ 38100 h 384175"/>
              <a:gd name="connsiteX60" fmla="*/ 301625 w 2057400"/>
              <a:gd name="connsiteY60" fmla="*/ 44450 h 384175"/>
              <a:gd name="connsiteX61" fmla="*/ 292100 w 2057400"/>
              <a:gd name="connsiteY61" fmla="*/ 47625 h 384175"/>
              <a:gd name="connsiteX62" fmla="*/ 282575 w 2057400"/>
              <a:gd name="connsiteY62" fmla="*/ 53975 h 384175"/>
              <a:gd name="connsiteX63" fmla="*/ 257175 w 2057400"/>
              <a:gd name="connsiteY63" fmla="*/ 60325 h 384175"/>
              <a:gd name="connsiteX64" fmla="*/ 228600 w 2057400"/>
              <a:gd name="connsiteY64" fmla="*/ 73025 h 384175"/>
              <a:gd name="connsiteX65" fmla="*/ 206375 w 2057400"/>
              <a:gd name="connsiteY65" fmla="*/ 101600 h 384175"/>
              <a:gd name="connsiteX66" fmla="*/ 196850 w 2057400"/>
              <a:gd name="connsiteY66" fmla="*/ 111125 h 384175"/>
              <a:gd name="connsiteX67" fmla="*/ 158750 w 2057400"/>
              <a:gd name="connsiteY67" fmla="*/ 123825 h 384175"/>
              <a:gd name="connsiteX68" fmla="*/ 149225 w 2057400"/>
              <a:gd name="connsiteY68" fmla="*/ 127000 h 384175"/>
              <a:gd name="connsiteX69" fmla="*/ 139700 w 2057400"/>
              <a:gd name="connsiteY69" fmla="*/ 133350 h 384175"/>
              <a:gd name="connsiteX70" fmla="*/ 133350 w 2057400"/>
              <a:gd name="connsiteY70" fmla="*/ 142875 h 384175"/>
              <a:gd name="connsiteX71" fmla="*/ 123825 w 2057400"/>
              <a:gd name="connsiteY71" fmla="*/ 149225 h 384175"/>
              <a:gd name="connsiteX72" fmla="*/ 111125 w 2057400"/>
              <a:gd name="connsiteY72" fmla="*/ 168275 h 384175"/>
              <a:gd name="connsiteX73" fmla="*/ 92075 w 2057400"/>
              <a:gd name="connsiteY73" fmla="*/ 180975 h 384175"/>
              <a:gd name="connsiteX74" fmla="*/ 79375 w 2057400"/>
              <a:gd name="connsiteY74" fmla="*/ 187325 h 384175"/>
              <a:gd name="connsiteX75" fmla="*/ 69850 w 2057400"/>
              <a:gd name="connsiteY75" fmla="*/ 196850 h 384175"/>
              <a:gd name="connsiteX76" fmla="*/ 60325 w 2057400"/>
              <a:gd name="connsiteY76" fmla="*/ 203200 h 384175"/>
              <a:gd name="connsiteX77" fmla="*/ 50800 w 2057400"/>
              <a:gd name="connsiteY77" fmla="*/ 225425 h 384175"/>
              <a:gd name="connsiteX78" fmla="*/ 47625 w 2057400"/>
              <a:gd name="connsiteY78" fmla="*/ 234950 h 384175"/>
              <a:gd name="connsiteX79" fmla="*/ 41275 w 2057400"/>
              <a:gd name="connsiteY79" fmla="*/ 244475 h 384175"/>
              <a:gd name="connsiteX80" fmla="*/ 34925 w 2057400"/>
              <a:gd name="connsiteY80" fmla="*/ 263525 h 384175"/>
              <a:gd name="connsiteX81" fmla="*/ 31750 w 2057400"/>
              <a:gd name="connsiteY81" fmla="*/ 273050 h 384175"/>
              <a:gd name="connsiteX82" fmla="*/ 25400 w 2057400"/>
              <a:gd name="connsiteY82" fmla="*/ 298450 h 384175"/>
              <a:gd name="connsiteX83" fmla="*/ 22225 w 2057400"/>
              <a:gd name="connsiteY83" fmla="*/ 327025 h 384175"/>
              <a:gd name="connsiteX84" fmla="*/ 15875 w 2057400"/>
              <a:gd name="connsiteY84" fmla="*/ 346075 h 384175"/>
              <a:gd name="connsiteX85" fmla="*/ 0 w 2057400"/>
              <a:gd name="connsiteY85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22475 w 2057400"/>
              <a:gd name="connsiteY2" fmla="*/ 349250 h 384175"/>
              <a:gd name="connsiteX3" fmla="*/ 2019300 w 2057400"/>
              <a:gd name="connsiteY3" fmla="*/ 339725 h 384175"/>
              <a:gd name="connsiteX4" fmla="*/ 1971675 w 2057400"/>
              <a:gd name="connsiteY4" fmla="*/ 307975 h 384175"/>
              <a:gd name="connsiteX5" fmla="*/ 1965325 w 2057400"/>
              <a:gd name="connsiteY5" fmla="*/ 298450 h 384175"/>
              <a:gd name="connsiteX6" fmla="*/ 1946275 w 2057400"/>
              <a:gd name="connsiteY6" fmla="*/ 282575 h 384175"/>
              <a:gd name="connsiteX7" fmla="*/ 1933575 w 2057400"/>
              <a:gd name="connsiteY7" fmla="*/ 263525 h 384175"/>
              <a:gd name="connsiteX8" fmla="*/ 1927225 w 2057400"/>
              <a:gd name="connsiteY8" fmla="*/ 254000 h 384175"/>
              <a:gd name="connsiteX9" fmla="*/ 1911350 w 2057400"/>
              <a:gd name="connsiteY9" fmla="*/ 234950 h 384175"/>
              <a:gd name="connsiteX10" fmla="*/ 1892300 w 2057400"/>
              <a:gd name="connsiteY10" fmla="*/ 222250 h 384175"/>
              <a:gd name="connsiteX11" fmla="*/ 1882775 w 2057400"/>
              <a:gd name="connsiteY11" fmla="*/ 215900 h 384175"/>
              <a:gd name="connsiteX12" fmla="*/ 1870075 w 2057400"/>
              <a:gd name="connsiteY12" fmla="*/ 209550 h 384175"/>
              <a:gd name="connsiteX13" fmla="*/ 1847850 w 2057400"/>
              <a:gd name="connsiteY13" fmla="*/ 196850 h 384175"/>
              <a:gd name="connsiteX14" fmla="*/ 1838325 w 2057400"/>
              <a:gd name="connsiteY14" fmla="*/ 190500 h 384175"/>
              <a:gd name="connsiteX15" fmla="*/ 1828800 w 2057400"/>
              <a:gd name="connsiteY15" fmla="*/ 187325 h 384175"/>
              <a:gd name="connsiteX16" fmla="*/ 1822450 w 2057400"/>
              <a:gd name="connsiteY16" fmla="*/ 177800 h 384175"/>
              <a:gd name="connsiteX17" fmla="*/ 1800225 w 2057400"/>
              <a:gd name="connsiteY17" fmla="*/ 161925 h 384175"/>
              <a:gd name="connsiteX18" fmla="*/ 1790700 w 2057400"/>
              <a:gd name="connsiteY18" fmla="*/ 152400 h 384175"/>
              <a:gd name="connsiteX19" fmla="*/ 1771650 w 2057400"/>
              <a:gd name="connsiteY19" fmla="*/ 139700 h 384175"/>
              <a:gd name="connsiteX20" fmla="*/ 1752600 w 2057400"/>
              <a:gd name="connsiteY20" fmla="*/ 123825 h 384175"/>
              <a:gd name="connsiteX21" fmla="*/ 1743075 w 2057400"/>
              <a:gd name="connsiteY21" fmla="*/ 120650 h 384175"/>
              <a:gd name="connsiteX22" fmla="*/ 1733550 w 2057400"/>
              <a:gd name="connsiteY22" fmla="*/ 114300 h 384175"/>
              <a:gd name="connsiteX23" fmla="*/ 1720850 w 2057400"/>
              <a:gd name="connsiteY23" fmla="*/ 107950 h 384175"/>
              <a:gd name="connsiteX24" fmla="*/ 1701800 w 2057400"/>
              <a:gd name="connsiteY24" fmla="*/ 95250 h 384175"/>
              <a:gd name="connsiteX25" fmla="*/ 1673225 w 2057400"/>
              <a:gd name="connsiteY25" fmla="*/ 92075 h 384175"/>
              <a:gd name="connsiteX26" fmla="*/ 1654175 w 2057400"/>
              <a:gd name="connsiteY26" fmla="*/ 85725 h 384175"/>
              <a:gd name="connsiteX27" fmla="*/ 1628775 w 2057400"/>
              <a:gd name="connsiteY27" fmla="*/ 76200 h 384175"/>
              <a:gd name="connsiteX28" fmla="*/ 1609725 w 2057400"/>
              <a:gd name="connsiteY28" fmla="*/ 63500 h 384175"/>
              <a:gd name="connsiteX29" fmla="*/ 1600200 w 2057400"/>
              <a:gd name="connsiteY29" fmla="*/ 57150 h 384175"/>
              <a:gd name="connsiteX30" fmla="*/ 1587500 w 2057400"/>
              <a:gd name="connsiteY30" fmla="*/ 53975 h 384175"/>
              <a:gd name="connsiteX31" fmla="*/ 1577975 w 2057400"/>
              <a:gd name="connsiteY31" fmla="*/ 44450 h 384175"/>
              <a:gd name="connsiteX32" fmla="*/ 1555750 w 2057400"/>
              <a:gd name="connsiteY32" fmla="*/ 38100 h 384175"/>
              <a:gd name="connsiteX33" fmla="*/ 1546225 w 2057400"/>
              <a:gd name="connsiteY33" fmla="*/ 31750 h 384175"/>
              <a:gd name="connsiteX34" fmla="*/ 1514475 w 2057400"/>
              <a:gd name="connsiteY34" fmla="*/ 22225 h 384175"/>
              <a:gd name="connsiteX35" fmla="*/ 1504950 w 2057400"/>
              <a:gd name="connsiteY35" fmla="*/ 19050 h 384175"/>
              <a:gd name="connsiteX36" fmla="*/ 1492250 w 2057400"/>
              <a:gd name="connsiteY36" fmla="*/ 15875 h 384175"/>
              <a:gd name="connsiteX37" fmla="*/ 1482725 w 2057400"/>
              <a:gd name="connsiteY37" fmla="*/ 12700 h 384175"/>
              <a:gd name="connsiteX38" fmla="*/ 1454150 w 2057400"/>
              <a:gd name="connsiteY38" fmla="*/ 6350 h 384175"/>
              <a:gd name="connsiteX39" fmla="*/ 1444625 w 2057400"/>
              <a:gd name="connsiteY39" fmla="*/ 3175 h 384175"/>
              <a:gd name="connsiteX40" fmla="*/ 1416050 w 2057400"/>
              <a:gd name="connsiteY40" fmla="*/ 0 h 384175"/>
              <a:gd name="connsiteX41" fmla="*/ 1276350 w 2057400"/>
              <a:gd name="connsiteY41" fmla="*/ 6350 h 384175"/>
              <a:gd name="connsiteX42" fmla="*/ 1250950 w 2057400"/>
              <a:gd name="connsiteY42" fmla="*/ 9525 h 384175"/>
              <a:gd name="connsiteX43" fmla="*/ 1228725 w 2057400"/>
              <a:gd name="connsiteY43" fmla="*/ 15875 h 384175"/>
              <a:gd name="connsiteX44" fmla="*/ 1203325 w 2057400"/>
              <a:gd name="connsiteY44" fmla="*/ 19050 h 384175"/>
              <a:gd name="connsiteX45" fmla="*/ 1063625 w 2057400"/>
              <a:gd name="connsiteY45" fmla="*/ 15875 h 384175"/>
              <a:gd name="connsiteX46" fmla="*/ 1044575 w 2057400"/>
              <a:gd name="connsiteY46" fmla="*/ 12700 h 384175"/>
              <a:gd name="connsiteX47" fmla="*/ 1019175 w 2057400"/>
              <a:gd name="connsiteY47" fmla="*/ 9525 h 384175"/>
              <a:gd name="connsiteX48" fmla="*/ 952500 w 2057400"/>
              <a:gd name="connsiteY48" fmla="*/ 3175 h 384175"/>
              <a:gd name="connsiteX49" fmla="*/ 873125 w 2057400"/>
              <a:gd name="connsiteY49" fmla="*/ 6350 h 384175"/>
              <a:gd name="connsiteX50" fmla="*/ 841375 w 2057400"/>
              <a:gd name="connsiteY50" fmla="*/ 9525 h 384175"/>
              <a:gd name="connsiteX51" fmla="*/ 593725 w 2057400"/>
              <a:gd name="connsiteY51" fmla="*/ 3175 h 384175"/>
              <a:gd name="connsiteX52" fmla="*/ 444500 w 2057400"/>
              <a:gd name="connsiteY52" fmla="*/ 6350 h 384175"/>
              <a:gd name="connsiteX53" fmla="*/ 406400 w 2057400"/>
              <a:gd name="connsiteY53" fmla="*/ 12700 h 384175"/>
              <a:gd name="connsiteX54" fmla="*/ 377825 w 2057400"/>
              <a:gd name="connsiteY54" fmla="*/ 15875 h 384175"/>
              <a:gd name="connsiteX55" fmla="*/ 355600 w 2057400"/>
              <a:gd name="connsiteY55" fmla="*/ 22225 h 384175"/>
              <a:gd name="connsiteX56" fmla="*/ 346075 w 2057400"/>
              <a:gd name="connsiteY56" fmla="*/ 28575 h 384175"/>
              <a:gd name="connsiteX57" fmla="*/ 333375 w 2057400"/>
              <a:gd name="connsiteY57" fmla="*/ 31750 h 384175"/>
              <a:gd name="connsiteX58" fmla="*/ 320675 w 2057400"/>
              <a:gd name="connsiteY58" fmla="*/ 38100 h 384175"/>
              <a:gd name="connsiteX59" fmla="*/ 301625 w 2057400"/>
              <a:gd name="connsiteY59" fmla="*/ 44450 h 384175"/>
              <a:gd name="connsiteX60" fmla="*/ 292100 w 2057400"/>
              <a:gd name="connsiteY60" fmla="*/ 47625 h 384175"/>
              <a:gd name="connsiteX61" fmla="*/ 282575 w 2057400"/>
              <a:gd name="connsiteY61" fmla="*/ 53975 h 384175"/>
              <a:gd name="connsiteX62" fmla="*/ 257175 w 2057400"/>
              <a:gd name="connsiteY62" fmla="*/ 60325 h 384175"/>
              <a:gd name="connsiteX63" fmla="*/ 228600 w 2057400"/>
              <a:gd name="connsiteY63" fmla="*/ 73025 h 384175"/>
              <a:gd name="connsiteX64" fmla="*/ 206375 w 2057400"/>
              <a:gd name="connsiteY64" fmla="*/ 101600 h 384175"/>
              <a:gd name="connsiteX65" fmla="*/ 196850 w 2057400"/>
              <a:gd name="connsiteY65" fmla="*/ 111125 h 384175"/>
              <a:gd name="connsiteX66" fmla="*/ 158750 w 2057400"/>
              <a:gd name="connsiteY66" fmla="*/ 123825 h 384175"/>
              <a:gd name="connsiteX67" fmla="*/ 149225 w 2057400"/>
              <a:gd name="connsiteY67" fmla="*/ 127000 h 384175"/>
              <a:gd name="connsiteX68" fmla="*/ 139700 w 2057400"/>
              <a:gd name="connsiteY68" fmla="*/ 133350 h 384175"/>
              <a:gd name="connsiteX69" fmla="*/ 133350 w 2057400"/>
              <a:gd name="connsiteY69" fmla="*/ 142875 h 384175"/>
              <a:gd name="connsiteX70" fmla="*/ 123825 w 2057400"/>
              <a:gd name="connsiteY70" fmla="*/ 149225 h 384175"/>
              <a:gd name="connsiteX71" fmla="*/ 111125 w 2057400"/>
              <a:gd name="connsiteY71" fmla="*/ 168275 h 384175"/>
              <a:gd name="connsiteX72" fmla="*/ 92075 w 2057400"/>
              <a:gd name="connsiteY72" fmla="*/ 180975 h 384175"/>
              <a:gd name="connsiteX73" fmla="*/ 79375 w 2057400"/>
              <a:gd name="connsiteY73" fmla="*/ 187325 h 384175"/>
              <a:gd name="connsiteX74" fmla="*/ 69850 w 2057400"/>
              <a:gd name="connsiteY74" fmla="*/ 196850 h 384175"/>
              <a:gd name="connsiteX75" fmla="*/ 60325 w 2057400"/>
              <a:gd name="connsiteY75" fmla="*/ 203200 h 384175"/>
              <a:gd name="connsiteX76" fmla="*/ 50800 w 2057400"/>
              <a:gd name="connsiteY76" fmla="*/ 225425 h 384175"/>
              <a:gd name="connsiteX77" fmla="*/ 47625 w 2057400"/>
              <a:gd name="connsiteY77" fmla="*/ 234950 h 384175"/>
              <a:gd name="connsiteX78" fmla="*/ 41275 w 2057400"/>
              <a:gd name="connsiteY78" fmla="*/ 244475 h 384175"/>
              <a:gd name="connsiteX79" fmla="*/ 34925 w 2057400"/>
              <a:gd name="connsiteY79" fmla="*/ 263525 h 384175"/>
              <a:gd name="connsiteX80" fmla="*/ 31750 w 2057400"/>
              <a:gd name="connsiteY80" fmla="*/ 273050 h 384175"/>
              <a:gd name="connsiteX81" fmla="*/ 25400 w 2057400"/>
              <a:gd name="connsiteY81" fmla="*/ 298450 h 384175"/>
              <a:gd name="connsiteX82" fmla="*/ 22225 w 2057400"/>
              <a:gd name="connsiteY82" fmla="*/ 327025 h 384175"/>
              <a:gd name="connsiteX83" fmla="*/ 15875 w 2057400"/>
              <a:gd name="connsiteY83" fmla="*/ 346075 h 384175"/>
              <a:gd name="connsiteX84" fmla="*/ 0 w 2057400"/>
              <a:gd name="connsiteY84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22475 w 2057400"/>
              <a:gd name="connsiteY2" fmla="*/ 349250 h 384175"/>
              <a:gd name="connsiteX3" fmla="*/ 2019300 w 2057400"/>
              <a:gd name="connsiteY3" fmla="*/ 339725 h 384175"/>
              <a:gd name="connsiteX4" fmla="*/ 1971675 w 2057400"/>
              <a:gd name="connsiteY4" fmla="*/ 307975 h 384175"/>
              <a:gd name="connsiteX5" fmla="*/ 1965325 w 2057400"/>
              <a:gd name="connsiteY5" fmla="*/ 298450 h 384175"/>
              <a:gd name="connsiteX6" fmla="*/ 1946275 w 2057400"/>
              <a:gd name="connsiteY6" fmla="*/ 282575 h 384175"/>
              <a:gd name="connsiteX7" fmla="*/ 1933575 w 2057400"/>
              <a:gd name="connsiteY7" fmla="*/ 263525 h 384175"/>
              <a:gd name="connsiteX8" fmla="*/ 1927225 w 2057400"/>
              <a:gd name="connsiteY8" fmla="*/ 254000 h 384175"/>
              <a:gd name="connsiteX9" fmla="*/ 1911350 w 2057400"/>
              <a:gd name="connsiteY9" fmla="*/ 234950 h 384175"/>
              <a:gd name="connsiteX10" fmla="*/ 1892300 w 2057400"/>
              <a:gd name="connsiteY10" fmla="*/ 222250 h 384175"/>
              <a:gd name="connsiteX11" fmla="*/ 1882775 w 2057400"/>
              <a:gd name="connsiteY11" fmla="*/ 215900 h 384175"/>
              <a:gd name="connsiteX12" fmla="*/ 1870075 w 2057400"/>
              <a:gd name="connsiteY12" fmla="*/ 209550 h 384175"/>
              <a:gd name="connsiteX13" fmla="*/ 1847850 w 2057400"/>
              <a:gd name="connsiteY13" fmla="*/ 196850 h 384175"/>
              <a:gd name="connsiteX14" fmla="*/ 1838325 w 2057400"/>
              <a:gd name="connsiteY14" fmla="*/ 190500 h 384175"/>
              <a:gd name="connsiteX15" fmla="*/ 1828800 w 2057400"/>
              <a:gd name="connsiteY15" fmla="*/ 187325 h 384175"/>
              <a:gd name="connsiteX16" fmla="*/ 1822450 w 2057400"/>
              <a:gd name="connsiteY16" fmla="*/ 177800 h 384175"/>
              <a:gd name="connsiteX17" fmla="*/ 1800225 w 2057400"/>
              <a:gd name="connsiteY17" fmla="*/ 161925 h 384175"/>
              <a:gd name="connsiteX18" fmla="*/ 1790700 w 2057400"/>
              <a:gd name="connsiteY18" fmla="*/ 152400 h 384175"/>
              <a:gd name="connsiteX19" fmla="*/ 1771650 w 2057400"/>
              <a:gd name="connsiteY19" fmla="*/ 139700 h 384175"/>
              <a:gd name="connsiteX20" fmla="*/ 1752600 w 2057400"/>
              <a:gd name="connsiteY20" fmla="*/ 123825 h 384175"/>
              <a:gd name="connsiteX21" fmla="*/ 1743075 w 2057400"/>
              <a:gd name="connsiteY21" fmla="*/ 120650 h 384175"/>
              <a:gd name="connsiteX22" fmla="*/ 1733550 w 2057400"/>
              <a:gd name="connsiteY22" fmla="*/ 114300 h 384175"/>
              <a:gd name="connsiteX23" fmla="*/ 1720850 w 2057400"/>
              <a:gd name="connsiteY23" fmla="*/ 107950 h 384175"/>
              <a:gd name="connsiteX24" fmla="*/ 1701800 w 2057400"/>
              <a:gd name="connsiteY24" fmla="*/ 95250 h 384175"/>
              <a:gd name="connsiteX25" fmla="*/ 1673225 w 2057400"/>
              <a:gd name="connsiteY25" fmla="*/ 92075 h 384175"/>
              <a:gd name="connsiteX26" fmla="*/ 1654175 w 2057400"/>
              <a:gd name="connsiteY26" fmla="*/ 85725 h 384175"/>
              <a:gd name="connsiteX27" fmla="*/ 1628775 w 2057400"/>
              <a:gd name="connsiteY27" fmla="*/ 76200 h 384175"/>
              <a:gd name="connsiteX28" fmla="*/ 1609725 w 2057400"/>
              <a:gd name="connsiteY28" fmla="*/ 63500 h 384175"/>
              <a:gd name="connsiteX29" fmla="*/ 1600200 w 2057400"/>
              <a:gd name="connsiteY29" fmla="*/ 57150 h 384175"/>
              <a:gd name="connsiteX30" fmla="*/ 1587500 w 2057400"/>
              <a:gd name="connsiteY30" fmla="*/ 53975 h 384175"/>
              <a:gd name="connsiteX31" fmla="*/ 1577975 w 2057400"/>
              <a:gd name="connsiteY31" fmla="*/ 44450 h 384175"/>
              <a:gd name="connsiteX32" fmla="*/ 1555750 w 2057400"/>
              <a:gd name="connsiteY32" fmla="*/ 38100 h 384175"/>
              <a:gd name="connsiteX33" fmla="*/ 1546225 w 2057400"/>
              <a:gd name="connsiteY33" fmla="*/ 31750 h 384175"/>
              <a:gd name="connsiteX34" fmla="*/ 1514475 w 2057400"/>
              <a:gd name="connsiteY34" fmla="*/ 22225 h 384175"/>
              <a:gd name="connsiteX35" fmla="*/ 1504950 w 2057400"/>
              <a:gd name="connsiteY35" fmla="*/ 19050 h 384175"/>
              <a:gd name="connsiteX36" fmla="*/ 1492250 w 2057400"/>
              <a:gd name="connsiteY36" fmla="*/ 15875 h 384175"/>
              <a:gd name="connsiteX37" fmla="*/ 1482725 w 2057400"/>
              <a:gd name="connsiteY37" fmla="*/ 12700 h 384175"/>
              <a:gd name="connsiteX38" fmla="*/ 1454150 w 2057400"/>
              <a:gd name="connsiteY38" fmla="*/ 6350 h 384175"/>
              <a:gd name="connsiteX39" fmla="*/ 1416050 w 2057400"/>
              <a:gd name="connsiteY39" fmla="*/ 0 h 384175"/>
              <a:gd name="connsiteX40" fmla="*/ 1276350 w 2057400"/>
              <a:gd name="connsiteY40" fmla="*/ 6350 h 384175"/>
              <a:gd name="connsiteX41" fmla="*/ 1250950 w 2057400"/>
              <a:gd name="connsiteY41" fmla="*/ 9525 h 384175"/>
              <a:gd name="connsiteX42" fmla="*/ 1228725 w 2057400"/>
              <a:gd name="connsiteY42" fmla="*/ 15875 h 384175"/>
              <a:gd name="connsiteX43" fmla="*/ 1203325 w 2057400"/>
              <a:gd name="connsiteY43" fmla="*/ 19050 h 384175"/>
              <a:gd name="connsiteX44" fmla="*/ 1063625 w 2057400"/>
              <a:gd name="connsiteY44" fmla="*/ 15875 h 384175"/>
              <a:gd name="connsiteX45" fmla="*/ 1044575 w 2057400"/>
              <a:gd name="connsiteY45" fmla="*/ 12700 h 384175"/>
              <a:gd name="connsiteX46" fmla="*/ 1019175 w 2057400"/>
              <a:gd name="connsiteY46" fmla="*/ 9525 h 384175"/>
              <a:gd name="connsiteX47" fmla="*/ 952500 w 2057400"/>
              <a:gd name="connsiteY47" fmla="*/ 3175 h 384175"/>
              <a:gd name="connsiteX48" fmla="*/ 873125 w 2057400"/>
              <a:gd name="connsiteY48" fmla="*/ 6350 h 384175"/>
              <a:gd name="connsiteX49" fmla="*/ 841375 w 2057400"/>
              <a:gd name="connsiteY49" fmla="*/ 9525 h 384175"/>
              <a:gd name="connsiteX50" fmla="*/ 593725 w 2057400"/>
              <a:gd name="connsiteY50" fmla="*/ 3175 h 384175"/>
              <a:gd name="connsiteX51" fmla="*/ 444500 w 2057400"/>
              <a:gd name="connsiteY51" fmla="*/ 6350 h 384175"/>
              <a:gd name="connsiteX52" fmla="*/ 406400 w 2057400"/>
              <a:gd name="connsiteY52" fmla="*/ 12700 h 384175"/>
              <a:gd name="connsiteX53" fmla="*/ 377825 w 2057400"/>
              <a:gd name="connsiteY53" fmla="*/ 15875 h 384175"/>
              <a:gd name="connsiteX54" fmla="*/ 355600 w 2057400"/>
              <a:gd name="connsiteY54" fmla="*/ 22225 h 384175"/>
              <a:gd name="connsiteX55" fmla="*/ 346075 w 2057400"/>
              <a:gd name="connsiteY55" fmla="*/ 28575 h 384175"/>
              <a:gd name="connsiteX56" fmla="*/ 333375 w 2057400"/>
              <a:gd name="connsiteY56" fmla="*/ 31750 h 384175"/>
              <a:gd name="connsiteX57" fmla="*/ 320675 w 2057400"/>
              <a:gd name="connsiteY57" fmla="*/ 38100 h 384175"/>
              <a:gd name="connsiteX58" fmla="*/ 301625 w 2057400"/>
              <a:gd name="connsiteY58" fmla="*/ 44450 h 384175"/>
              <a:gd name="connsiteX59" fmla="*/ 292100 w 2057400"/>
              <a:gd name="connsiteY59" fmla="*/ 47625 h 384175"/>
              <a:gd name="connsiteX60" fmla="*/ 282575 w 2057400"/>
              <a:gd name="connsiteY60" fmla="*/ 53975 h 384175"/>
              <a:gd name="connsiteX61" fmla="*/ 257175 w 2057400"/>
              <a:gd name="connsiteY61" fmla="*/ 60325 h 384175"/>
              <a:gd name="connsiteX62" fmla="*/ 228600 w 2057400"/>
              <a:gd name="connsiteY62" fmla="*/ 73025 h 384175"/>
              <a:gd name="connsiteX63" fmla="*/ 206375 w 2057400"/>
              <a:gd name="connsiteY63" fmla="*/ 101600 h 384175"/>
              <a:gd name="connsiteX64" fmla="*/ 196850 w 2057400"/>
              <a:gd name="connsiteY64" fmla="*/ 111125 h 384175"/>
              <a:gd name="connsiteX65" fmla="*/ 158750 w 2057400"/>
              <a:gd name="connsiteY65" fmla="*/ 123825 h 384175"/>
              <a:gd name="connsiteX66" fmla="*/ 149225 w 2057400"/>
              <a:gd name="connsiteY66" fmla="*/ 127000 h 384175"/>
              <a:gd name="connsiteX67" fmla="*/ 139700 w 2057400"/>
              <a:gd name="connsiteY67" fmla="*/ 133350 h 384175"/>
              <a:gd name="connsiteX68" fmla="*/ 133350 w 2057400"/>
              <a:gd name="connsiteY68" fmla="*/ 142875 h 384175"/>
              <a:gd name="connsiteX69" fmla="*/ 123825 w 2057400"/>
              <a:gd name="connsiteY69" fmla="*/ 149225 h 384175"/>
              <a:gd name="connsiteX70" fmla="*/ 111125 w 2057400"/>
              <a:gd name="connsiteY70" fmla="*/ 168275 h 384175"/>
              <a:gd name="connsiteX71" fmla="*/ 92075 w 2057400"/>
              <a:gd name="connsiteY71" fmla="*/ 180975 h 384175"/>
              <a:gd name="connsiteX72" fmla="*/ 79375 w 2057400"/>
              <a:gd name="connsiteY72" fmla="*/ 187325 h 384175"/>
              <a:gd name="connsiteX73" fmla="*/ 69850 w 2057400"/>
              <a:gd name="connsiteY73" fmla="*/ 196850 h 384175"/>
              <a:gd name="connsiteX74" fmla="*/ 60325 w 2057400"/>
              <a:gd name="connsiteY74" fmla="*/ 203200 h 384175"/>
              <a:gd name="connsiteX75" fmla="*/ 50800 w 2057400"/>
              <a:gd name="connsiteY75" fmla="*/ 225425 h 384175"/>
              <a:gd name="connsiteX76" fmla="*/ 47625 w 2057400"/>
              <a:gd name="connsiteY76" fmla="*/ 234950 h 384175"/>
              <a:gd name="connsiteX77" fmla="*/ 41275 w 2057400"/>
              <a:gd name="connsiteY77" fmla="*/ 244475 h 384175"/>
              <a:gd name="connsiteX78" fmla="*/ 34925 w 2057400"/>
              <a:gd name="connsiteY78" fmla="*/ 263525 h 384175"/>
              <a:gd name="connsiteX79" fmla="*/ 31750 w 2057400"/>
              <a:gd name="connsiteY79" fmla="*/ 273050 h 384175"/>
              <a:gd name="connsiteX80" fmla="*/ 25400 w 2057400"/>
              <a:gd name="connsiteY80" fmla="*/ 298450 h 384175"/>
              <a:gd name="connsiteX81" fmla="*/ 22225 w 2057400"/>
              <a:gd name="connsiteY81" fmla="*/ 327025 h 384175"/>
              <a:gd name="connsiteX82" fmla="*/ 15875 w 2057400"/>
              <a:gd name="connsiteY82" fmla="*/ 346075 h 384175"/>
              <a:gd name="connsiteX83" fmla="*/ 0 w 2057400"/>
              <a:gd name="connsiteY83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22475 w 2057400"/>
              <a:gd name="connsiteY2" fmla="*/ 349250 h 384175"/>
              <a:gd name="connsiteX3" fmla="*/ 2019300 w 2057400"/>
              <a:gd name="connsiteY3" fmla="*/ 339725 h 384175"/>
              <a:gd name="connsiteX4" fmla="*/ 1971675 w 2057400"/>
              <a:gd name="connsiteY4" fmla="*/ 307975 h 384175"/>
              <a:gd name="connsiteX5" fmla="*/ 1965325 w 2057400"/>
              <a:gd name="connsiteY5" fmla="*/ 298450 h 384175"/>
              <a:gd name="connsiteX6" fmla="*/ 1946275 w 2057400"/>
              <a:gd name="connsiteY6" fmla="*/ 282575 h 384175"/>
              <a:gd name="connsiteX7" fmla="*/ 1933575 w 2057400"/>
              <a:gd name="connsiteY7" fmla="*/ 263525 h 384175"/>
              <a:gd name="connsiteX8" fmla="*/ 1927225 w 2057400"/>
              <a:gd name="connsiteY8" fmla="*/ 254000 h 384175"/>
              <a:gd name="connsiteX9" fmla="*/ 1911350 w 2057400"/>
              <a:gd name="connsiteY9" fmla="*/ 234950 h 384175"/>
              <a:gd name="connsiteX10" fmla="*/ 1892300 w 2057400"/>
              <a:gd name="connsiteY10" fmla="*/ 222250 h 384175"/>
              <a:gd name="connsiteX11" fmla="*/ 1882775 w 2057400"/>
              <a:gd name="connsiteY11" fmla="*/ 215900 h 384175"/>
              <a:gd name="connsiteX12" fmla="*/ 1870075 w 2057400"/>
              <a:gd name="connsiteY12" fmla="*/ 209550 h 384175"/>
              <a:gd name="connsiteX13" fmla="*/ 1847850 w 2057400"/>
              <a:gd name="connsiteY13" fmla="*/ 196850 h 384175"/>
              <a:gd name="connsiteX14" fmla="*/ 1838325 w 2057400"/>
              <a:gd name="connsiteY14" fmla="*/ 190500 h 384175"/>
              <a:gd name="connsiteX15" fmla="*/ 1828800 w 2057400"/>
              <a:gd name="connsiteY15" fmla="*/ 187325 h 384175"/>
              <a:gd name="connsiteX16" fmla="*/ 1822450 w 2057400"/>
              <a:gd name="connsiteY16" fmla="*/ 177800 h 384175"/>
              <a:gd name="connsiteX17" fmla="*/ 1800225 w 2057400"/>
              <a:gd name="connsiteY17" fmla="*/ 161925 h 384175"/>
              <a:gd name="connsiteX18" fmla="*/ 1790700 w 2057400"/>
              <a:gd name="connsiteY18" fmla="*/ 152400 h 384175"/>
              <a:gd name="connsiteX19" fmla="*/ 1771650 w 2057400"/>
              <a:gd name="connsiteY19" fmla="*/ 139700 h 384175"/>
              <a:gd name="connsiteX20" fmla="*/ 1752600 w 2057400"/>
              <a:gd name="connsiteY20" fmla="*/ 123825 h 384175"/>
              <a:gd name="connsiteX21" fmla="*/ 1743075 w 2057400"/>
              <a:gd name="connsiteY21" fmla="*/ 120650 h 384175"/>
              <a:gd name="connsiteX22" fmla="*/ 1733550 w 2057400"/>
              <a:gd name="connsiteY22" fmla="*/ 114300 h 384175"/>
              <a:gd name="connsiteX23" fmla="*/ 1720850 w 2057400"/>
              <a:gd name="connsiteY23" fmla="*/ 107950 h 384175"/>
              <a:gd name="connsiteX24" fmla="*/ 1701800 w 2057400"/>
              <a:gd name="connsiteY24" fmla="*/ 95250 h 384175"/>
              <a:gd name="connsiteX25" fmla="*/ 1673225 w 2057400"/>
              <a:gd name="connsiteY25" fmla="*/ 92075 h 384175"/>
              <a:gd name="connsiteX26" fmla="*/ 1654175 w 2057400"/>
              <a:gd name="connsiteY26" fmla="*/ 85725 h 384175"/>
              <a:gd name="connsiteX27" fmla="*/ 1628775 w 2057400"/>
              <a:gd name="connsiteY27" fmla="*/ 76200 h 384175"/>
              <a:gd name="connsiteX28" fmla="*/ 1609725 w 2057400"/>
              <a:gd name="connsiteY28" fmla="*/ 63500 h 384175"/>
              <a:gd name="connsiteX29" fmla="*/ 1600200 w 2057400"/>
              <a:gd name="connsiteY29" fmla="*/ 57150 h 384175"/>
              <a:gd name="connsiteX30" fmla="*/ 1587500 w 2057400"/>
              <a:gd name="connsiteY30" fmla="*/ 53975 h 384175"/>
              <a:gd name="connsiteX31" fmla="*/ 1577975 w 2057400"/>
              <a:gd name="connsiteY31" fmla="*/ 44450 h 384175"/>
              <a:gd name="connsiteX32" fmla="*/ 1546225 w 2057400"/>
              <a:gd name="connsiteY32" fmla="*/ 31750 h 384175"/>
              <a:gd name="connsiteX33" fmla="*/ 1514475 w 2057400"/>
              <a:gd name="connsiteY33" fmla="*/ 22225 h 384175"/>
              <a:gd name="connsiteX34" fmla="*/ 1504950 w 2057400"/>
              <a:gd name="connsiteY34" fmla="*/ 19050 h 384175"/>
              <a:gd name="connsiteX35" fmla="*/ 1492250 w 2057400"/>
              <a:gd name="connsiteY35" fmla="*/ 15875 h 384175"/>
              <a:gd name="connsiteX36" fmla="*/ 1482725 w 2057400"/>
              <a:gd name="connsiteY36" fmla="*/ 12700 h 384175"/>
              <a:gd name="connsiteX37" fmla="*/ 1454150 w 2057400"/>
              <a:gd name="connsiteY37" fmla="*/ 6350 h 384175"/>
              <a:gd name="connsiteX38" fmla="*/ 1416050 w 2057400"/>
              <a:gd name="connsiteY38" fmla="*/ 0 h 384175"/>
              <a:gd name="connsiteX39" fmla="*/ 1276350 w 2057400"/>
              <a:gd name="connsiteY39" fmla="*/ 6350 h 384175"/>
              <a:gd name="connsiteX40" fmla="*/ 1250950 w 2057400"/>
              <a:gd name="connsiteY40" fmla="*/ 9525 h 384175"/>
              <a:gd name="connsiteX41" fmla="*/ 1228725 w 2057400"/>
              <a:gd name="connsiteY41" fmla="*/ 15875 h 384175"/>
              <a:gd name="connsiteX42" fmla="*/ 1203325 w 2057400"/>
              <a:gd name="connsiteY42" fmla="*/ 19050 h 384175"/>
              <a:gd name="connsiteX43" fmla="*/ 1063625 w 2057400"/>
              <a:gd name="connsiteY43" fmla="*/ 15875 h 384175"/>
              <a:gd name="connsiteX44" fmla="*/ 1044575 w 2057400"/>
              <a:gd name="connsiteY44" fmla="*/ 12700 h 384175"/>
              <a:gd name="connsiteX45" fmla="*/ 1019175 w 2057400"/>
              <a:gd name="connsiteY45" fmla="*/ 9525 h 384175"/>
              <a:gd name="connsiteX46" fmla="*/ 952500 w 2057400"/>
              <a:gd name="connsiteY46" fmla="*/ 3175 h 384175"/>
              <a:gd name="connsiteX47" fmla="*/ 873125 w 2057400"/>
              <a:gd name="connsiteY47" fmla="*/ 6350 h 384175"/>
              <a:gd name="connsiteX48" fmla="*/ 841375 w 2057400"/>
              <a:gd name="connsiteY48" fmla="*/ 9525 h 384175"/>
              <a:gd name="connsiteX49" fmla="*/ 593725 w 2057400"/>
              <a:gd name="connsiteY49" fmla="*/ 3175 h 384175"/>
              <a:gd name="connsiteX50" fmla="*/ 444500 w 2057400"/>
              <a:gd name="connsiteY50" fmla="*/ 6350 h 384175"/>
              <a:gd name="connsiteX51" fmla="*/ 406400 w 2057400"/>
              <a:gd name="connsiteY51" fmla="*/ 12700 h 384175"/>
              <a:gd name="connsiteX52" fmla="*/ 377825 w 2057400"/>
              <a:gd name="connsiteY52" fmla="*/ 15875 h 384175"/>
              <a:gd name="connsiteX53" fmla="*/ 355600 w 2057400"/>
              <a:gd name="connsiteY53" fmla="*/ 22225 h 384175"/>
              <a:gd name="connsiteX54" fmla="*/ 346075 w 2057400"/>
              <a:gd name="connsiteY54" fmla="*/ 28575 h 384175"/>
              <a:gd name="connsiteX55" fmla="*/ 333375 w 2057400"/>
              <a:gd name="connsiteY55" fmla="*/ 31750 h 384175"/>
              <a:gd name="connsiteX56" fmla="*/ 320675 w 2057400"/>
              <a:gd name="connsiteY56" fmla="*/ 38100 h 384175"/>
              <a:gd name="connsiteX57" fmla="*/ 301625 w 2057400"/>
              <a:gd name="connsiteY57" fmla="*/ 44450 h 384175"/>
              <a:gd name="connsiteX58" fmla="*/ 292100 w 2057400"/>
              <a:gd name="connsiteY58" fmla="*/ 47625 h 384175"/>
              <a:gd name="connsiteX59" fmla="*/ 282575 w 2057400"/>
              <a:gd name="connsiteY59" fmla="*/ 53975 h 384175"/>
              <a:gd name="connsiteX60" fmla="*/ 257175 w 2057400"/>
              <a:gd name="connsiteY60" fmla="*/ 60325 h 384175"/>
              <a:gd name="connsiteX61" fmla="*/ 228600 w 2057400"/>
              <a:gd name="connsiteY61" fmla="*/ 73025 h 384175"/>
              <a:gd name="connsiteX62" fmla="*/ 206375 w 2057400"/>
              <a:gd name="connsiteY62" fmla="*/ 101600 h 384175"/>
              <a:gd name="connsiteX63" fmla="*/ 196850 w 2057400"/>
              <a:gd name="connsiteY63" fmla="*/ 111125 h 384175"/>
              <a:gd name="connsiteX64" fmla="*/ 158750 w 2057400"/>
              <a:gd name="connsiteY64" fmla="*/ 123825 h 384175"/>
              <a:gd name="connsiteX65" fmla="*/ 149225 w 2057400"/>
              <a:gd name="connsiteY65" fmla="*/ 127000 h 384175"/>
              <a:gd name="connsiteX66" fmla="*/ 139700 w 2057400"/>
              <a:gd name="connsiteY66" fmla="*/ 133350 h 384175"/>
              <a:gd name="connsiteX67" fmla="*/ 133350 w 2057400"/>
              <a:gd name="connsiteY67" fmla="*/ 142875 h 384175"/>
              <a:gd name="connsiteX68" fmla="*/ 123825 w 2057400"/>
              <a:gd name="connsiteY68" fmla="*/ 149225 h 384175"/>
              <a:gd name="connsiteX69" fmla="*/ 111125 w 2057400"/>
              <a:gd name="connsiteY69" fmla="*/ 168275 h 384175"/>
              <a:gd name="connsiteX70" fmla="*/ 92075 w 2057400"/>
              <a:gd name="connsiteY70" fmla="*/ 180975 h 384175"/>
              <a:gd name="connsiteX71" fmla="*/ 79375 w 2057400"/>
              <a:gd name="connsiteY71" fmla="*/ 187325 h 384175"/>
              <a:gd name="connsiteX72" fmla="*/ 69850 w 2057400"/>
              <a:gd name="connsiteY72" fmla="*/ 196850 h 384175"/>
              <a:gd name="connsiteX73" fmla="*/ 60325 w 2057400"/>
              <a:gd name="connsiteY73" fmla="*/ 203200 h 384175"/>
              <a:gd name="connsiteX74" fmla="*/ 50800 w 2057400"/>
              <a:gd name="connsiteY74" fmla="*/ 225425 h 384175"/>
              <a:gd name="connsiteX75" fmla="*/ 47625 w 2057400"/>
              <a:gd name="connsiteY75" fmla="*/ 234950 h 384175"/>
              <a:gd name="connsiteX76" fmla="*/ 41275 w 2057400"/>
              <a:gd name="connsiteY76" fmla="*/ 244475 h 384175"/>
              <a:gd name="connsiteX77" fmla="*/ 34925 w 2057400"/>
              <a:gd name="connsiteY77" fmla="*/ 263525 h 384175"/>
              <a:gd name="connsiteX78" fmla="*/ 31750 w 2057400"/>
              <a:gd name="connsiteY78" fmla="*/ 273050 h 384175"/>
              <a:gd name="connsiteX79" fmla="*/ 25400 w 2057400"/>
              <a:gd name="connsiteY79" fmla="*/ 298450 h 384175"/>
              <a:gd name="connsiteX80" fmla="*/ 22225 w 2057400"/>
              <a:gd name="connsiteY80" fmla="*/ 327025 h 384175"/>
              <a:gd name="connsiteX81" fmla="*/ 15875 w 2057400"/>
              <a:gd name="connsiteY81" fmla="*/ 346075 h 384175"/>
              <a:gd name="connsiteX82" fmla="*/ 0 w 2057400"/>
              <a:gd name="connsiteY82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22475 w 2057400"/>
              <a:gd name="connsiteY2" fmla="*/ 349250 h 384175"/>
              <a:gd name="connsiteX3" fmla="*/ 2019300 w 2057400"/>
              <a:gd name="connsiteY3" fmla="*/ 339725 h 384175"/>
              <a:gd name="connsiteX4" fmla="*/ 1971675 w 2057400"/>
              <a:gd name="connsiteY4" fmla="*/ 307975 h 384175"/>
              <a:gd name="connsiteX5" fmla="*/ 1965325 w 2057400"/>
              <a:gd name="connsiteY5" fmla="*/ 298450 h 384175"/>
              <a:gd name="connsiteX6" fmla="*/ 1946275 w 2057400"/>
              <a:gd name="connsiteY6" fmla="*/ 282575 h 384175"/>
              <a:gd name="connsiteX7" fmla="*/ 1933575 w 2057400"/>
              <a:gd name="connsiteY7" fmla="*/ 263525 h 384175"/>
              <a:gd name="connsiteX8" fmla="*/ 1927225 w 2057400"/>
              <a:gd name="connsiteY8" fmla="*/ 254000 h 384175"/>
              <a:gd name="connsiteX9" fmla="*/ 1911350 w 2057400"/>
              <a:gd name="connsiteY9" fmla="*/ 234950 h 384175"/>
              <a:gd name="connsiteX10" fmla="*/ 1892300 w 2057400"/>
              <a:gd name="connsiteY10" fmla="*/ 222250 h 384175"/>
              <a:gd name="connsiteX11" fmla="*/ 1882775 w 2057400"/>
              <a:gd name="connsiteY11" fmla="*/ 215900 h 384175"/>
              <a:gd name="connsiteX12" fmla="*/ 1864904 w 2057400"/>
              <a:gd name="connsiteY12" fmla="*/ 209550 h 384175"/>
              <a:gd name="connsiteX13" fmla="*/ 1847850 w 2057400"/>
              <a:gd name="connsiteY13" fmla="*/ 196850 h 384175"/>
              <a:gd name="connsiteX14" fmla="*/ 1838325 w 2057400"/>
              <a:gd name="connsiteY14" fmla="*/ 190500 h 384175"/>
              <a:gd name="connsiteX15" fmla="*/ 1828800 w 2057400"/>
              <a:gd name="connsiteY15" fmla="*/ 187325 h 384175"/>
              <a:gd name="connsiteX16" fmla="*/ 1822450 w 2057400"/>
              <a:gd name="connsiteY16" fmla="*/ 177800 h 384175"/>
              <a:gd name="connsiteX17" fmla="*/ 1800225 w 2057400"/>
              <a:gd name="connsiteY17" fmla="*/ 161925 h 384175"/>
              <a:gd name="connsiteX18" fmla="*/ 1790700 w 2057400"/>
              <a:gd name="connsiteY18" fmla="*/ 152400 h 384175"/>
              <a:gd name="connsiteX19" fmla="*/ 1771650 w 2057400"/>
              <a:gd name="connsiteY19" fmla="*/ 139700 h 384175"/>
              <a:gd name="connsiteX20" fmla="*/ 1752600 w 2057400"/>
              <a:gd name="connsiteY20" fmla="*/ 123825 h 384175"/>
              <a:gd name="connsiteX21" fmla="*/ 1743075 w 2057400"/>
              <a:gd name="connsiteY21" fmla="*/ 120650 h 384175"/>
              <a:gd name="connsiteX22" fmla="*/ 1733550 w 2057400"/>
              <a:gd name="connsiteY22" fmla="*/ 114300 h 384175"/>
              <a:gd name="connsiteX23" fmla="*/ 1720850 w 2057400"/>
              <a:gd name="connsiteY23" fmla="*/ 107950 h 384175"/>
              <a:gd name="connsiteX24" fmla="*/ 1701800 w 2057400"/>
              <a:gd name="connsiteY24" fmla="*/ 95250 h 384175"/>
              <a:gd name="connsiteX25" fmla="*/ 1673225 w 2057400"/>
              <a:gd name="connsiteY25" fmla="*/ 92075 h 384175"/>
              <a:gd name="connsiteX26" fmla="*/ 1654175 w 2057400"/>
              <a:gd name="connsiteY26" fmla="*/ 85725 h 384175"/>
              <a:gd name="connsiteX27" fmla="*/ 1628775 w 2057400"/>
              <a:gd name="connsiteY27" fmla="*/ 76200 h 384175"/>
              <a:gd name="connsiteX28" fmla="*/ 1609725 w 2057400"/>
              <a:gd name="connsiteY28" fmla="*/ 63500 h 384175"/>
              <a:gd name="connsiteX29" fmla="*/ 1600200 w 2057400"/>
              <a:gd name="connsiteY29" fmla="*/ 57150 h 384175"/>
              <a:gd name="connsiteX30" fmla="*/ 1587500 w 2057400"/>
              <a:gd name="connsiteY30" fmla="*/ 53975 h 384175"/>
              <a:gd name="connsiteX31" fmla="*/ 1577975 w 2057400"/>
              <a:gd name="connsiteY31" fmla="*/ 44450 h 384175"/>
              <a:gd name="connsiteX32" fmla="*/ 1546225 w 2057400"/>
              <a:gd name="connsiteY32" fmla="*/ 31750 h 384175"/>
              <a:gd name="connsiteX33" fmla="*/ 1514475 w 2057400"/>
              <a:gd name="connsiteY33" fmla="*/ 22225 h 384175"/>
              <a:gd name="connsiteX34" fmla="*/ 1504950 w 2057400"/>
              <a:gd name="connsiteY34" fmla="*/ 19050 h 384175"/>
              <a:gd name="connsiteX35" fmla="*/ 1492250 w 2057400"/>
              <a:gd name="connsiteY35" fmla="*/ 15875 h 384175"/>
              <a:gd name="connsiteX36" fmla="*/ 1482725 w 2057400"/>
              <a:gd name="connsiteY36" fmla="*/ 12700 h 384175"/>
              <a:gd name="connsiteX37" fmla="*/ 1454150 w 2057400"/>
              <a:gd name="connsiteY37" fmla="*/ 6350 h 384175"/>
              <a:gd name="connsiteX38" fmla="*/ 1416050 w 2057400"/>
              <a:gd name="connsiteY38" fmla="*/ 0 h 384175"/>
              <a:gd name="connsiteX39" fmla="*/ 1276350 w 2057400"/>
              <a:gd name="connsiteY39" fmla="*/ 6350 h 384175"/>
              <a:gd name="connsiteX40" fmla="*/ 1250950 w 2057400"/>
              <a:gd name="connsiteY40" fmla="*/ 9525 h 384175"/>
              <a:gd name="connsiteX41" fmla="*/ 1228725 w 2057400"/>
              <a:gd name="connsiteY41" fmla="*/ 15875 h 384175"/>
              <a:gd name="connsiteX42" fmla="*/ 1203325 w 2057400"/>
              <a:gd name="connsiteY42" fmla="*/ 19050 h 384175"/>
              <a:gd name="connsiteX43" fmla="*/ 1063625 w 2057400"/>
              <a:gd name="connsiteY43" fmla="*/ 15875 h 384175"/>
              <a:gd name="connsiteX44" fmla="*/ 1044575 w 2057400"/>
              <a:gd name="connsiteY44" fmla="*/ 12700 h 384175"/>
              <a:gd name="connsiteX45" fmla="*/ 1019175 w 2057400"/>
              <a:gd name="connsiteY45" fmla="*/ 9525 h 384175"/>
              <a:gd name="connsiteX46" fmla="*/ 952500 w 2057400"/>
              <a:gd name="connsiteY46" fmla="*/ 3175 h 384175"/>
              <a:gd name="connsiteX47" fmla="*/ 873125 w 2057400"/>
              <a:gd name="connsiteY47" fmla="*/ 6350 h 384175"/>
              <a:gd name="connsiteX48" fmla="*/ 841375 w 2057400"/>
              <a:gd name="connsiteY48" fmla="*/ 9525 h 384175"/>
              <a:gd name="connsiteX49" fmla="*/ 593725 w 2057400"/>
              <a:gd name="connsiteY49" fmla="*/ 3175 h 384175"/>
              <a:gd name="connsiteX50" fmla="*/ 444500 w 2057400"/>
              <a:gd name="connsiteY50" fmla="*/ 6350 h 384175"/>
              <a:gd name="connsiteX51" fmla="*/ 406400 w 2057400"/>
              <a:gd name="connsiteY51" fmla="*/ 12700 h 384175"/>
              <a:gd name="connsiteX52" fmla="*/ 377825 w 2057400"/>
              <a:gd name="connsiteY52" fmla="*/ 15875 h 384175"/>
              <a:gd name="connsiteX53" fmla="*/ 355600 w 2057400"/>
              <a:gd name="connsiteY53" fmla="*/ 22225 h 384175"/>
              <a:gd name="connsiteX54" fmla="*/ 346075 w 2057400"/>
              <a:gd name="connsiteY54" fmla="*/ 28575 h 384175"/>
              <a:gd name="connsiteX55" fmla="*/ 333375 w 2057400"/>
              <a:gd name="connsiteY55" fmla="*/ 31750 h 384175"/>
              <a:gd name="connsiteX56" fmla="*/ 320675 w 2057400"/>
              <a:gd name="connsiteY56" fmla="*/ 38100 h 384175"/>
              <a:gd name="connsiteX57" fmla="*/ 301625 w 2057400"/>
              <a:gd name="connsiteY57" fmla="*/ 44450 h 384175"/>
              <a:gd name="connsiteX58" fmla="*/ 292100 w 2057400"/>
              <a:gd name="connsiteY58" fmla="*/ 47625 h 384175"/>
              <a:gd name="connsiteX59" fmla="*/ 282575 w 2057400"/>
              <a:gd name="connsiteY59" fmla="*/ 53975 h 384175"/>
              <a:gd name="connsiteX60" fmla="*/ 257175 w 2057400"/>
              <a:gd name="connsiteY60" fmla="*/ 60325 h 384175"/>
              <a:gd name="connsiteX61" fmla="*/ 228600 w 2057400"/>
              <a:gd name="connsiteY61" fmla="*/ 73025 h 384175"/>
              <a:gd name="connsiteX62" fmla="*/ 206375 w 2057400"/>
              <a:gd name="connsiteY62" fmla="*/ 101600 h 384175"/>
              <a:gd name="connsiteX63" fmla="*/ 196850 w 2057400"/>
              <a:gd name="connsiteY63" fmla="*/ 111125 h 384175"/>
              <a:gd name="connsiteX64" fmla="*/ 158750 w 2057400"/>
              <a:gd name="connsiteY64" fmla="*/ 123825 h 384175"/>
              <a:gd name="connsiteX65" fmla="*/ 149225 w 2057400"/>
              <a:gd name="connsiteY65" fmla="*/ 127000 h 384175"/>
              <a:gd name="connsiteX66" fmla="*/ 139700 w 2057400"/>
              <a:gd name="connsiteY66" fmla="*/ 133350 h 384175"/>
              <a:gd name="connsiteX67" fmla="*/ 133350 w 2057400"/>
              <a:gd name="connsiteY67" fmla="*/ 142875 h 384175"/>
              <a:gd name="connsiteX68" fmla="*/ 123825 w 2057400"/>
              <a:gd name="connsiteY68" fmla="*/ 149225 h 384175"/>
              <a:gd name="connsiteX69" fmla="*/ 111125 w 2057400"/>
              <a:gd name="connsiteY69" fmla="*/ 168275 h 384175"/>
              <a:gd name="connsiteX70" fmla="*/ 92075 w 2057400"/>
              <a:gd name="connsiteY70" fmla="*/ 180975 h 384175"/>
              <a:gd name="connsiteX71" fmla="*/ 79375 w 2057400"/>
              <a:gd name="connsiteY71" fmla="*/ 187325 h 384175"/>
              <a:gd name="connsiteX72" fmla="*/ 69850 w 2057400"/>
              <a:gd name="connsiteY72" fmla="*/ 196850 h 384175"/>
              <a:gd name="connsiteX73" fmla="*/ 60325 w 2057400"/>
              <a:gd name="connsiteY73" fmla="*/ 203200 h 384175"/>
              <a:gd name="connsiteX74" fmla="*/ 50800 w 2057400"/>
              <a:gd name="connsiteY74" fmla="*/ 225425 h 384175"/>
              <a:gd name="connsiteX75" fmla="*/ 47625 w 2057400"/>
              <a:gd name="connsiteY75" fmla="*/ 234950 h 384175"/>
              <a:gd name="connsiteX76" fmla="*/ 41275 w 2057400"/>
              <a:gd name="connsiteY76" fmla="*/ 244475 h 384175"/>
              <a:gd name="connsiteX77" fmla="*/ 34925 w 2057400"/>
              <a:gd name="connsiteY77" fmla="*/ 263525 h 384175"/>
              <a:gd name="connsiteX78" fmla="*/ 31750 w 2057400"/>
              <a:gd name="connsiteY78" fmla="*/ 273050 h 384175"/>
              <a:gd name="connsiteX79" fmla="*/ 25400 w 2057400"/>
              <a:gd name="connsiteY79" fmla="*/ 298450 h 384175"/>
              <a:gd name="connsiteX80" fmla="*/ 22225 w 2057400"/>
              <a:gd name="connsiteY80" fmla="*/ 327025 h 384175"/>
              <a:gd name="connsiteX81" fmla="*/ 15875 w 2057400"/>
              <a:gd name="connsiteY81" fmla="*/ 346075 h 384175"/>
              <a:gd name="connsiteX82" fmla="*/ 0 w 2057400"/>
              <a:gd name="connsiteY82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22475 w 2057400"/>
              <a:gd name="connsiteY2" fmla="*/ 349250 h 384175"/>
              <a:gd name="connsiteX3" fmla="*/ 2019300 w 2057400"/>
              <a:gd name="connsiteY3" fmla="*/ 339725 h 384175"/>
              <a:gd name="connsiteX4" fmla="*/ 1971675 w 2057400"/>
              <a:gd name="connsiteY4" fmla="*/ 307975 h 384175"/>
              <a:gd name="connsiteX5" fmla="*/ 1965325 w 2057400"/>
              <a:gd name="connsiteY5" fmla="*/ 298450 h 384175"/>
              <a:gd name="connsiteX6" fmla="*/ 1946275 w 2057400"/>
              <a:gd name="connsiteY6" fmla="*/ 282575 h 384175"/>
              <a:gd name="connsiteX7" fmla="*/ 1933575 w 2057400"/>
              <a:gd name="connsiteY7" fmla="*/ 263525 h 384175"/>
              <a:gd name="connsiteX8" fmla="*/ 1927225 w 2057400"/>
              <a:gd name="connsiteY8" fmla="*/ 254000 h 384175"/>
              <a:gd name="connsiteX9" fmla="*/ 1911350 w 2057400"/>
              <a:gd name="connsiteY9" fmla="*/ 234950 h 384175"/>
              <a:gd name="connsiteX10" fmla="*/ 1892300 w 2057400"/>
              <a:gd name="connsiteY10" fmla="*/ 222250 h 384175"/>
              <a:gd name="connsiteX11" fmla="*/ 1864904 w 2057400"/>
              <a:gd name="connsiteY11" fmla="*/ 209550 h 384175"/>
              <a:gd name="connsiteX12" fmla="*/ 1847850 w 2057400"/>
              <a:gd name="connsiteY12" fmla="*/ 196850 h 384175"/>
              <a:gd name="connsiteX13" fmla="*/ 1838325 w 2057400"/>
              <a:gd name="connsiteY13" fmla="*/ 190500 h 384175"/>
              <a:gd name="connsiteX14" fmla="*/ 1828800 w 2057400"/>
              <a:gd name="connsiteY14" fmla="*/ 187325 h 384175"/>
              <a:gd name="connsiteX15" fmla="*/ 1822450 w 2057400"/>
              <a:gd name="connsiteY15" fmla="*/ 177800 h 384175"/>
              <a:gd name="connsiteX16" fmla="*/ 1800225 w 2057400"/>
              <a:gd name="connsiteY16" fmla="*/ 161925 h 384175"/>
              <a:gd name="connsiteX17" fmla="*/ 1790700 w 2057400"/>
              <a:gd name="connsiteY17" fmla="*/ 152400 h 384175"/>
              <a:gd name="connsiteX18" fmla="*/ 1771650 w 2057400"/>
              <a:gd name="connsiteY18" fmla="*/ 139700 h 384175"/>
              <a:gd name="connsiteX19" fmla="*/ 1752600 w 2057400"/>
              <a:gd name="connsiteY19" fmla="*/ 123825 h 384175"/>
              <a:gd name="connsiteX20" fmla="*/ 1743075 w 2057400"/>
              <a:gd name="connsiteY20" fmla="*/ 120650 h 384175"/>
              <a:gd name="connsiteX21" fmla="*/ 1733550 w 2057400"/>
              <a:gd name="connsiteY21" fmla="*/ 114300 h 384175"/>
              <a:gd name="connsiteX22" fmla="*/ 1720850 w 2057400"/>
              <a:gd name="connsiteY22" fmla="*/ 107950 h 384175"/>
              <a:gd name="connsiteX23" fmla="*/ 1701800 w 2057400"/>
              <a:gd name="connsiteY23" fmla="*/ 95250 h 384175"/>
              <a:gd name="connsiteX24" fmla="*/ 1673225 w 2057400"/>
              <a:gd name="connsiteY24" fmla="*/ 92075 h 384175"/>
              <a:gd name="connsiteX25" fmla="*/ 1654175 w 2057400"/>
              <a:gd name="connsiteY25" fmla="*/ 85725 h 384175"/>
              <a:gd name="connsiteX26" fmla="*/ 1628775 w 2057400"/>
              <a:gd name="connsiteY26" fmla="*/ 76200 h 384175"/>
              <a:gd name="connsiteX27" fmla="*/ 1609725 w 2057400"/>
              <a:gd name="connsiteY27" fmla="*/ 63500 h 384175"/>
              <a:gd name="connsiteX28" fmla="*/ 1600200 w 2057400"/>
              <a:gd name="connsiteY28" fmla="*/ 57150 h 384175"/>
              <a:gd name="connsiteX29" fmla="*/ 1587500 w 2057400"/>
              <a:gd name="connsiteY29" fmla="*/ 53975 h 384175"/>
              <a:gd name="connsiteX30" fmla="*/ 1577975 w 2057400"/>
              <a:gd name="connsiteY30" fmla="*/ 44450 h 384175"/>
              <a:gd name="connsiteX31" fmla="*/ 1546225 w 2057400"/>
              <a:gd name="connsiteY31" fmla="*/ 31750 h 384175"/>
              <a:gd name="connsiteX32" fmla="*/ 1514475 w 2057400"/>
              <a:gd name="connsiteY32" fmla="*/ 22225 h 384175"/>
              <a:gd name="connsiteX33" fmla="*/ 1504950 w 2057400"/>
              <a:gd name="connsiteY33" fmla="*/ 19050 h 384175"/>
              <a:gd name="connsiteX34" fmla="*/ 1492250 w 2057400"/>
              <a:gd name="connsiteY34" fmla="*/ 15875 h 384175"/>
              <a:gd name="connsiteX35" fmla="*/ 1482725 w 2057400"/>
              <a:gd name="connsiteY35" fmla="*/ 12700 h 384175"/>
              <a:gd name="connsiteX36" fmla="*/ 1454150 w 2057400"/>
              <a:gd name="connsiteY36" fmla="*/ 6350 h 384175"/>
              <a:gd name="connsiteX37" fmla="*/ 1416050 w 2057400"/>
              <a:gd name="connsiteY37" fmla="*/ 0 h 384175"/>
              <a:gd name="connsiteX38" fmla="*/ 1276350 w 2057400"/>
              <a:gd name="connsiteY38" fmla="*/ 6350 h 384175"/>
              <a:gd name="connsiteX39" fmla="*/ 1250950 w 2057400"/>
              <a:gd name="connsiteY39" fmla="*/ 9525 h 384175"/>
              <a:gd name="connsiteX40" fmla="*/ 1228725 w 2057400"/>
              <a:gd name="connsiteY40" fmla="*/ 15875 h 384175"/>
              <a:gd name="connsiteX41" fmla="*/ 1203325 w 2057400"/>
              <a:gd name="connsiteY41" fmla="*/ 19050 h 384175"/>
              <a:gd name="connsiteX42" fmla="*/ 1063625 w 2057400"/>
              <a:gd name="connsiteY42" fmla="*/ 15875 h 384175"/>
              <a:gd name="connsiteX43" fmla="*/ 1044575 w 2057400"/>
              <a:gd name="connsiteY43" fmla="*/ 12700 h 384175"/>
              <a:gd name="connsiteX44" fmla="*/ 1019175 w 2057400"/>
              <a:gd name="connsiteY44" fmla="*/ 9525 h 384175"/>
              <a:gd name="connsiteX45" fmla="*/ 952500 w 2057400"/>
              <a:gd name="connsiteY45" fmla="*/ 3175 h 384175"/>
              <a:gd name="connsiteX46" fmla="*/ 873125 w 2057400"/>
              <a:gd name="connsiteY46" fmla="*/ 6350 h 384175"/>
              <a:gd name="connsiteX47" fmla="*/ 841375 w 2057400"/>
              <a:gd name="connsiteY47" fmla="*/ 9525 h 384175"/>
              <a:gd name="connsiteX48" fmla="*/ 593725 w 2057400"/>
              <a:gd name="connsiteY48" fmla="*/ 3175 h 384175"/>
              <a:gd name="connsiteX49" fmla="*/ 444500 w 2057400"/>
              <a:gd name="connsiteY49" fmla="*/ 6350 h 384175"/>
              <a:gd name="connsiteX50" fmla="*/ 406400 w 2057400"/>
              <a:gd name="connsiteY50" fmla="*/ 12700 h 384175"/>
              <a:gd name="connsiteX51" fmla="*/ 377825 w 2057400"/>
              <a:gd name="connsiteY51" fmla="*/ 15875 h 384175"/>
              <a:gd name="connsiteX52" fmla="*/ 355600 w 2057400"/>
              <a:gd name="connsiteY52" fmla="*/ 22225 h 384175"/>
              <a:gd name="connsiteX53" fmla="*/ 346075 w 2057400"/>
              <a:gd name="connsiteY53" fmla="*/ 28575 h 384175"/>
              <a:gd name="connsiteX54" fmla="*/ 333375 w 2057400"/>
              <a:gd name="connsiteY54" fmla="*/ 31750 h 384175"/>
              <a:gd name="connsiteX55" fmla="*/ 320675 w 2057400"/>
              <a:gd name="connsiteY55" fmla="*/ 38100 h 384175"/>
              <a:gd name="connsiteX56" fmla="*/ 301625 w 2057400"/>
              <a:gd name="connsiteY56" fmla="*/ 44450 h 384175"/>
              <a:gd name="connsiteX57" fmla="*/ 292100 w 2057400"/>
              <a:gd name="connsiteY57" fmla="*/ 47625 h 384175"/>
              <a:gd name="connsiteX58" fmla="*/ 282575 w 2057400"/>
              <a:gd name="connsiteY58" fmla="*/ 53975 h 384175"/>
              <a:gd name="connsiteX59" fmla="*/ 257175 w 2057400"/>
              <a:gd name="connsiteY59" fmla="*/ 60325 h 384175"/>
              <a:gd name="connsiteX60" fmla="*/ 228600 w 2057400"/>
              <a:gd name="connsiteY60" fmla="*/ 73025 h 384175"/>
              <a:gd name="connsiteX61" fmla="*/ 206375 w 2057400"/>
              <a:gd name="connsiteY61" fmla="*/ 101600 h 384175"/>
              <a:gd name="connsiteX62" fmla="*/ 196850 w 2057400"/>
              <a:gd name="connsiteY62" fmla="*/ 111125 h 384175"/>
              <a:gd name="connsiteX63" fmla="*/ 158750 w 2057400"/>
              <a:gd name="connsiteY63" fmla="*/ 123825 h 384175"/>
              <a:gd name="connsiteX64" fmla="*/ 149225 w 2057400"/>
              <a:gd name="connsiteY64" fmla="*/ 127000 h 384175"/>
              <a:gd name="connsiteX65" fmla="*/ 139700 w 2057400"/>
              <a:gd name="connsiteY65" fmla="*/ 133350 h 384175"/>
              <a:gd name="connsiteX66" fmla="*/ 133350 w 2057400"/>
              <a:gd name="connsiteY66" fmla="*/ 142875 h 384175"/>
              <a:gd name="connsiteX67" fmla="*/ 123825 w 2057400"/>
              <a:gd name="connsiteY67" fmla="*/ 149225 h 384175"/>
              <a:gd name="connsiteX68" fmla="*/ 111125 w 2057400"/>
              <a:gd name="connsiteY68" fmla="*/ 168275 h 384175"/>
              <a:gd name="connsiteX69" fmla="*/ 92075 w 2057400"/>
              <a:gd name="connsiteY69" fmla="*/ 180975 h 384175"/>
              <a:gd name="connsiteX70" fmla="*/ 79375 w 2057400"/>
              <a:gd name="connsiteY70" fmla="*/ 187325 h 384175"/>
              <a:gd name="connsiteX71" fmla="*/ 69850 w 2057400"/>
              <a:gd name="connsiteY71" fmla="*/ 196850 h 384175"/>
              <a:gd name="connsiteX72" fmla="*/ 60325 w 2057400"/>
              <a:gd name="connsiteY72" fmla="*/ 203200 h 384175"/>
              <a:gd name="connsiteX73" fmla="*/ 50800 w 2057400"/>
              <a:gd name="connsiteY73" fmla="*/ 225425 h 384175"/>
              <a:gd name="connsiteX74" fmla="*/ 47625 w 2057400"/>
              <a:gd name="connsiteY74" fmla="*/ 234950 h 384175"/>
              <a:gd name="connsiteX75" fmla="*/ 41275 w 2057400"/>
              <a:gd name="connsiteY75" fmla="*/ 244475 h 384175"/>
              <a:gd name="connsiteX76" fmla="*/ 34925 w 2057400"/>
              <a:gd name="connsiteY76" fmla="*/ 263525 h 384175"/>
              <a:gd name="connsiteX77" fmla="*/ 31750 w 2057400"/>
              <a:gd name="connsiteY77" fmla="*/ 273050 h 384175"/>
              <a:gd name="connsiteX78" fmla="*/ 25400 w 2057400"/>
              <a:gd name="connsiteY78" fmla="*/ 298450 h 384175"/>
              <a:gd name="connsiteX79" fmla="*/ 22225 w 2057400"/>
              <a:gd name="connsiteY79" fmla="*/ 327025 h 384175"/>
              <a:gd name="connsiteX80" fmla="*/ 15875 w 2057400"/>
              <a:gd name="connsiteY80" fmla="*/ 346075 h 384175"/>
              <a:gd name="connsiteX81" fmla="*/ 0 w 2057400"/>
              <a:gd name="connsiteY81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22475 w 2057400"/>
              <a:gd name="connsiteY2" fmla="*/ 349250 h 384175"/>
              <a:gd name="connsiteX3" fmla="*/ 2019300 w 2057400"/>
              <a:gd name="connsiteY3" fmla="*/ 339725 h 384175"/>
              <a:gd name="connsiteX4" fmla="*/ 1971675 w 2057400"/>
              <a:gd name="connsiteY4" fmla="*/ 307975 h 384175"/>
              <a:gd name="connsiteX5" fmla="*/ 1965325 w 2057400"/>
              <a:gd name="connsiteY5" fmla="*/ 298450 h 384175"/>
              <a:gd name="connsiteX6" fmla="*/ 1946275 w 2057400"/>
              <a:gd name="connsiteY6" fmla="*/ 282575 h 384175"/>
              <a:gd name="connsiteX7" fmla="*/ 1933575 w 2057400"/>
              <a:gd name="connsiteY7" fmla="*/ 263525 h 384175"/>
              <a:gd name="connsiteX8" fmla="*/ 1911350 w 2057400"/>
              <a:gd name="connsiteY8" fmla="*/ 234950 h 384175"/>
              <a:gd name="connsiteX9" fmla="*/ 1892300 w 2057400"/>
              <a:gd name="connsiteY9" fmla="*/ 222250 h 384175"/>
              <a:gd name="connsiteX10" fmla="*/ 1864904 w 2057400"/>
              <a:gd name="connsiteY10" fmla="*/ 209550 h 384175"/>
              <a:gd name="connsiteX11" fmla="*/ 1847850 w 2057400"/>
              <a:gd name="connsiteY11" fmla="*/ 196850 h 384175"/>
              <a:gd name="connsiteX12" fmla="*/ 1838325 w 2057400"/>
              <a:gd name="connsiteY12" fmla="*/ 190500 h 384175"/>
              <a:gd name="connsiteX13" fmla="*/ 1828800 w 2057400"/>
              <a:gd name="connsiteY13" fmla="*/ 187325 h 384175"/>
              <a:gd name="connsiteX14" fmla="*/ 1822450 w 2057400"/>
              <a:gd name="connsiteY14" fmla="*/ 177800 h 384175"/>
              <a:gd name="connsiteX15" fmla="*/ 1800225 w 2057400"/>
              <a:gd name="connsiteY15" fmla="*/ 161925 h 384175"/>
              <a:gd name="connsiteX16" fmla="*/ 1790700 w 2057400"/>
              <a:gd name="connsiteY16" fmla="*/ 152400 h 384175"/>
              <a:gd name="connsiteX17" fmla="*/ 1771650 w 2057400"/>
              <a:gd name="connsiteY17" fmla="*/ 139700 h 384175"/>
              <a:gd name="connsiteX18" fmla="*/ 1752600 w 2057400"/>
              <a:gd name="connsiteY18" fmla="*/ 123825 h 384175"/>
              <a:gd name="connsiteX19" fmla="*/ 1743075 w 2057400"/>
              <a:gd name="connsiteY19" fmla="*/ 120650 h 384175"/>
              <a:gd name="connsiteX20" fmla="*/ 1733550 w 2057400"/>
              <a:gd name="connsiteY20" fmla="*/ 114300 h 384175"/>
              <a:gd name="connsiteX21" fmla="*/ 1720850 w 2057400"/>
              <a:gd name="connsiteY21" fmla="*/ 107950 h 384175"/>
              <a:gd name="connsiteX22" fmla="*/ 1701800 w 2057400"/>
              <a:gd name="connsiteY22" fmla="*/ 95250 h 384175"/>
              <a:gd name="connsiteX23" fmla="*/ 1673225 w 2057400"/>
              <a:gd name="connsiteY23" fmla="*/ 92075 h 384175"/>
              <a:gd name="connsiteX24" fmla="*/ 1654175 w 2057400"/>
              <a:gd name="connsiteY24" fmla="*/ 85725 h 384175"/>
              <a:gd name="connsiteX25" fmla="*/ 1628775 w 2057400"/>
              <a:gd name="connsiteY25" fmla="*/ 76200 h 384175"/>
              <a:gd name="connsiteX26" fmla="*/ 1609725 w 2057400"/>
              <a:gd name="connsiteY26" fmla="*/ 63500 h 384175"/>
              <a:gd name="connsiteX27" fmla="*/ 1600200 w 2057400"/>
              <a:gd name="connsiteY27" fmla="*/ 57150 h 384175"/>
              <a:gd name="connsiteX28" fmla="*/ 1587500 w 2057400"/>
              <a:gd name="connsiteY28" fmla="*/ 53975 h 384175"/>
              <a:gd name="connsiteX29" fmla="*/ 1577975 w 2057400"/>
              <a:gd name="connsiteY29" fmla="*/ 44450 h 384175"/>
              <a:gd name="connsiteX30" fmla="*/ 1546225 w 2057400"/>
              <a:gd name="connsiteY30" fmla="*/ 31750 h 384175"/>
              <a:gd name="connsiteX31" fmla="*/ 1514475 w 2057400"/>
              <a:gd name="connsiteY31" fmla="*/ 22225 h 384175"/>
              <a:gd name="connsiteX32" fmla="*/ 1504950 w 2057400"/>
              <a:gd name="connsiteY32" fmla="*/ 19050 h 384175"/>
              <a:gd name="connsiteX33" fmla="*/ 1492250 w 2057400"/>
              <a:gd name="connsiteY33" fmla="*/ 15875 h 384175"/>
              <a:gd name="connsiteX34" fmla="*/ 1482725 w 2057400"/>
              <a:gd name="connsiteY34" fmla="*/ 12700 h 384175"/>
              <a:gd name="connsiteX35" fmla="*/ 1454150 w 2057400"/>
              <a:gd name="connsiteY35" fmla="*/ 6350 h 384175"/>
              <a:gd name="connsiteX36" fmla="*/ 1416050 w 2057400"/>
              <a:gd name="connsiteY36" fmla="*/ 0 h 384175"/>
              <a:gd name="connsiteX37" fmla="*/ 1276350 w 2057400"/>
              <a:gd name="connsiteY37" fmla="*/ 6350 h 384175"/>
              <a:gd name="connsiteX38" fmla="*/ 1250950 w 2057400"/>
              <a:gd name="connsiteY38" fmla="*/ 9525 h 384175"/>
              <a:gd name="connsiteX39" fmla="*/ 1228725 w 2057400"/>
              <a:gd name="connsiteY39" fmla="*/ 15875 h 384175"/>
              <a:gd name="connsiteX40" fmla="*/ 1203325 w 2057400"/>
              <a:gd name="connsiteY40" fmla="*/ 19050 h 384175"/>
              <a:gd name="connsiteX41" fmla="*/ 1063625 w 2057400"/>
              <a:gd name="connsiteY41" fmla="*/ 15875 h 384175"/>
              <a:gd name="connsiteX42" fmla="*/ 1044575 w 2057400"/>
              <a:gd name="connsiteY42" fmla="*/ 12700 h 384175"/>
              <a:gd name="connsiteX43" fmla="*/ 1019175 w 2057400"/>
              <a:gd name="connsiteY43" fmla="*/ 9525 h 384175"/>
              <a:gd name="connsiteX44" fmla="*/ 952500 w 2057400"/>
              <a:gd name="connsiteY44" fmla="*/ 3175 h 384175"/>
              <a:gd name="connsiteX45" fmla="*/ 873125 w 2057400"/>
              <a:gd name="connsiteY45" fmla="*/ 6350 h 384175"/>
              <a:gd name="connsiteX46" fmla="*/ 841375 w 2057400"/>
              <a:gd name="connsiteY46" fmla="*/ 9525 h 384175"/>
              <a:gd name="connsiteX47" fmla="*/ 593725 w 2057400"/>
              <a:gd name="connsiteY47" fmla="*/ 3175 h 384175"/>
              <a:gd name="connsiteX48" fmla="*/ 444500 w 2057400"/>
              <a:gd name="connsiteY48" fmla="*/ 6350 h 384175"/>
              <a:gd name="connsiteX49" fmla="*/ 406400 w 2057400"/>
              <a:gd name="connsiteY49" fmla="*/ 12700 h 384175"/>
              <a:gd name="connsiteX50" fmla="*/ 377825 w 2057400"/>
              <a:gd name="connsiteY50" fmla="*/ 15875 h 384175"/>
              <a:gd name="connsiteX51" fmla="*/ 355600 w 2057400"/>
              <a:gd name="connsiteY51" fmla="*/ 22225 h 384175"/>
              <a:gd name="connsiteX52" fmla="*/ 346075 w 2057400"/>
              <a:gd name="connsiteY52" fmla="*/ 28575 h 384175"/>
              <a:gd name="connsiteX53" fmla="*/ 333375 w 2057400"/>
              <a:gd name="connsiteY53" fmla="*/ 31750 h 384175"/>
              <a:gd name="connsiteX54" fmla="*/ 320675 w 2057400"/>
              <a:gd name="connsiteY54" fmla="*/ 38100 h 384175"/>
              <a:gd name="connsiteX55" fmla="*/ 301625 w 2057400"/>
              <a:gd name="connsiteY55" fmla="*/ 44450 h 384175"/>
              <a:gd name="connsiteX56" fmla="*/ 292100 w 2057400"/>
              <a:gd name="connsiteY56" fmla="*/ 47625 h 384175"/>
              <a:gd name="connsiteX57" fmla="*/ 282575 w 2057400"/>
              <a:gd name="connsiteY57" fmla="*/ 53975 h 384175"/>
              <a:gd name="connsiteX58" fmla="*/ 257175 w 2057400"/>
              <a:gd name="connsiteY58" fmla="*/ 60325 h 384175"/>
              <a:gd name="connsiteX59" fmla="*/ 228600 w 2057400"/>
              <a:gd name="connsiteY59" fmla="*/ 73025 h 384175"/>
              <a:gd name="connsiteX60" fmla="*/ 206375 w 2057400"/>
              <a:gd name="connsiteY60" fmla="*/ 101600 h 384175"/>
              <a:gd name="connsiteX61" fmla="*/ 196850 w 2057400"/>
              <a:gd name="connsiteY61" fmla="*/ 111125 h 384175"/>
              <a:gd name="connsiteX62" fmla="*/ 158750 w 2057400"/>
              <a:gd name="connsiteY62" fmla="*/ 123825 h 384175"/>
              <a:gd name="connsiteX63" fmla="*/ 149225 w 2057400"/>
              <a:gd name="connsiteY63" fmla="*/ 127000 h 384175"/>
              <a:gd name="connsiteX64" fmla="*/ 139700 w 2057400"/>
              <a:gd name="connsiteY64" fmla="*/ 133350 h 384175"/>
              <a:gd name="connsiteX65" fmla="*/ 133350 w 2057400"/>
              <a:gd name="connsiteY65" fmla="*/ 142875 h 384175"/>
              <a:gd name="connsiteX66" fmla="*/ 123825 w 2057400"/>
              <a:gd name="connsiteY66" fmla="*/ 149225 h 384175"/>
              <a:gd name="connsiteX67" fmla="*/ 111125 w 2057400"/>
              <a:gd name="connsiteY67" fmla="*/ 168275 h 384175"/>
              <a:gd name="connsiteX68" fmla="*/ 92075 w 2057400"/>
              <a:gd name="connsiteY68" fmla="*/ 180975 h 384175"/>
              <a:gd name="connsiteX69" fmla="*/ 79375 w 2057400"/>
              <a:gd name="connsiteY69" fmla="*/ 187325 h 384175"/>
              <a:gd name="connsiteX70" fmla="*/ 69850 w 2057400"/>
              <a:gd name="connsiteY70" fmla="*/ 196850 h 384175"/>
              <a:gd name="connsiteX71" fmla="*/ 60325 w 2057400"/>
              <a:gd name="connsiteY71" fmla="*/ 203200 h 384175"/>
              <a:gd name="connsiteX72" fmla="*/ 50800 w 2057400"/>
              <a:gd name="connsiteY72" fmla="*/ 225425 h 384175"/>
              <a:gd name="connsiteX73" fmla="*/ 47625 w 2057400"/>
              <a:gd name="connsiteY73" fmla="*/ 234950 h 384175"/>
              <a:gd name="connsiteX74" fmla="*/ 41275 w 2057400"/>
              <a:gd name="connsiteY74" fmla="*/ 244475 h 384175"/>
              <a:gd name="connsiteX75" fmla="*/ 34925 w 2057400"/>
              <a:gd name="connsiteY75" fmla="*/ 263525 h 384175"/>
              <a:gd name="connsiteX76" fmla="*/ 31750 w 2057400"/>
              <a:gd name="connsiteY76" fmla="*/ 273050 h 384175"/>
              <a:gd name="connsiteX77" fmla="*/ 25400 w 2057400"/>
              <a:gd name="connsiteY77" fmla="*/ 298450 h 384175"/>
              <a:gd name="connsiteX78" fmla="*/ 22225 w 2057400"/>
              <a:gd name="connsiteY78" fmla="*/ 327025 h 384175"/>
              <a:gd name="connsiteX79" fmla="*/ 15875 w 2057400"/>
              <a:gd name="connsiteY79" fmla="*/ 346075 h 384175"/>
              <a:gd name="connsiteX80" fmla="*/ 0 w 2057400"/>
              <a:gd name="connsiteY80" fmla="*/ 384175 h 384175"/>
              <a:gd name="connsiteX0" fmla="*/ 0 w 2057400"/>
              <a:gd name="connsiteY0" fmla="*/ 384175 h 384175"/>
              <a:gd name="connsiteX1" fmla="*/ 2057400 w 2057400"/>
              <a:gd name="connsiteY1" fmla="*/ 384175 h 384175"/>
              <a:gd name="connsiteX2" fmla="*/ 2022475 w 2057400"/>
              <a:gd name="connsiteY2" fmla="*/ 349250 h 384175"/>
              <a:gd name="connsiteX3" fmla="*/ 2019300 w 2057400"/>
              <a:gd name="connsiteY3" fmla="*/ 339725 h 384175"/>
              <a:gd name="connsiteX4" fmla="*/ 1971675 w 2057400"/>
              <a:gd name="connsiteY4" fmla="*/ 307975 h 384175"/>
              <a:gd name="connsiteX5" fmla="*/ 1965325 w 2057400"/>
              <a:gd name="connsiteY5" fmla="*/ 298450 h 384175"/>
              <a:gd name="connsiteX6" fmla="*/ 1946275 w 2057400"/>
              <a:gd name="connsiteY6" fmla="*/ 282575 h 384175"/>
              <a:gd name="connsiteX7" fmla="*/ 1933575 w 2057400"/>
              <a:gd name="connsiteY7" fmla="*/ 263525 h 384175"/>
              <a:gd name="connsiteX8" fmla="*/ 1911350 w 2057400"/>
              <a:gd name="connsiteY8" fmla="*/ 234950 h 384175"/>
              <a:gd name="connsiteX9" fmla="*/ 1892300 w 2057400"/>
              <a:gd name="connsiteY9" fmla="*/ 222250 h 384175"/>
              <a:gd name="connsiteX10" fmla="*/ 1864904 w 2057400"/>
              <a:gd name="connsiteY10" fmla="*/ 209550 h 384175"/>
              <a:gd name="connsiteX11" fmla="*/ 1847850 w 2057400"/>
              <a:gd name="connsiteY11" fmla="*/ 196850 h 384175"/>
              <a:gd name="connsiteX12" fmla="*/ 1838325 w 2057400"/>
              <a:gd name="connsiteY12" fmla="*/ 190500 h 384175"/>
              <a:gd name="connsiteX13" fmla="*/ 1822450 w 2057400"/>
              <a:gd name="connsiteY13" fmla="*/ 177800 h 384175"/>
              <a:gd name="connsiteX14" fmla="*/ 1800225 w 2057400"/>
              <a:gd name="connsiteY14" fmla="*/ 161925 h 384175"/>
              <a:gd name="connsiteX15" fmla="*/ 1790700 w 2057400"/>
              <a:gd name="connsiteY15" fmla="*/ 152400 h 384175"/>
              <a:gd name="connsiteX16" fmla="*/ 1771650 w 2057400"/>
              <a:gd name="connsiteY16" fmla="*/ 139700 h 384175"/>
              <a:gd name="connsiteX17" fmla="*/ 1752600 w 2057400"/>
              <a:gd name="connsiteY17" fmla="*/ 123825 h 384175"/>
              <a:gd name="connsiteX18" fmla="*/ 1743075 w 2057400"/>
              <a:gd name="connsiteY18" fmla="*/ 120650 h 384175"/>
              <a:gd name="connsiteX19" fmla="*/ 1733550 w 2057400"/>
              <a:gd name="connsiteY19" fmla="*/ 114300 h 384175"/>
              <a:gd name="connsiteX20" fmla="*/ 1720850 w 2057400"/>
              <a:gd name="connsiteY20" fmla="*/ 107950 h 384175"/>
              <a:gd name="connsiteX21" fmla="*/ 1701800 w 2057400"/>
              <a:gd name="connsiteY21" fmla="*/ 95250 h 384175"/>
              <a:gd name="connsiteX22" fmla="*/ 1673225 w 2057400"/>
              <a:gd name="connsiteY22" fmla="*/ 92075 h 384175"/>
              <a:gd name="connsiteX23" fmla="*/ 1654175 w 2057400"/>
              <a:gd name="connsiteY23" fmla="*/ 85725 h 384175"/>
              <a:gd name="connsiteX24" fmla="*/ 1628775 w 2057400"/>
              <a:gd name="connsiteY24" fmla="*/ 76200 h 384175"/>
              <a:gd name="connsiteX25" fmla="*/ 1609725 w 2057400"/>
              <a:gd name="connsiteY25" fmla="*/ 63500 h 384175"/>
              <a:gd name="connsiteX26" fmla="*/ 1600200 w 2057400"/>
              <a:gd name="connsiteY26" fmla="*/ 57150 h 384175"/>
              <a:gd name="connsiteX27" fmla="*/ 1587500 w 2057400"/>
              <a:gd name="connsiteY27" fmla="*/ 53975 h 384175"/>
              <a:gd name="connsiteX28" fmla="*/ 1577975 w 2057400"/>
              <a:gd name="connsiteY28" fmla="*/ 44450 h 384175"/>
              <a:gd name="connsiteX29" fmla="*/ 1546225 w 2057400"/>
              <a:gd name="connsiteY29" fmla="*/ 31750 h 384175"/>
              <a:gd name="connsiteX30" fmla="*/ 1514475 w 2057400"/>
              <a:gd name="connsiteY30" fmla="*/ 22225 h 384175"/>
              <a:gd name="connsiteX31" fmla="*/ 1504950 w 2057400"/>
              <a:gd name="connsiteY31" fmla="*/ 19050 h 384175"/>
              <a:gd name="connsiteX32" fmla="*/ 1492250 w 2057400"/>
              <a:gd name="connsiteY32" fmla="*/ 15875 h 384175"/>
              <a:gd name="connsiteX33" fmla="*/ 1482725 w 2057400"/>
              <a:gd name="connsiteY33" fmla="*/ 12700 h 384175"/>
              <a:gd name="connsiteX34" fmla="*/ 1454150 w 2057400"/>
              <a:gd name="connsiteY34" fmla="*/ 6350 h 384175"/>
              <a:gd name="connsiteX35" fmla="*/ 1416050 w 2057400"/>
              <a:gd name="connsiteY35" fmla="*/ 0 h 384175"/>
              <a:gd name="connsiteX36" fmla="*/ 1276350 w 2057400"/>
              <a:gd name="connsiteY36" fmla="*/ 6350 h 384175"/>
              <a:gd name="connsiteX37" fmla="*/ 1250950 w 2057400"/>
              <a:gd name="connsiteY37" fmla="*/ 9525 h 384175"/>
              <a:gd name="connsiteX38" fmla="*/ 1228725 w 2057400"/>
              <a:gd name="connsiteY38" fmla="*/ 15875 h 384175"/>
              <a:gd name="connsiteX39" fmla="*/ 1203325 w 2057400"/>
              <a:gd name="connsiteY39" fmla="*/ 19050 h 384175"/>
              <a:gd name="connsiteX40" fmla="*/ 1063625 w 2057400"/>
              <a:gd name="connsiteY40" fmla="*/ 15875 h 384175"/>
              <a:gd name="connsiteX41" fmla="*/ 1044575 w 2057400"/>
              <a:gd name="connsiteY41" fmla="*/ 12700 h 384175"/>
              <a:gd name="connsiteX42" fmla="*/ 1019175 w 2057400"/>
              <a:gd name="connsiteY42" fmla="*/ 9525 h 384175"/>
              <a:gd name="connsiteX43" fmla="*/ 952500 w 2057400"/>
              <a:gd name="connsiteY43" fmla="*/ 3175 h 384175"/>
              <a:gd name="connsiteX44" fmla="*/ 873125 w 2057400"/>
              <a:gd name="connsiteY44" fmla="*/ 6350 h 384175"/>
              <a:gd name="connsiteX45" fmla="*/ 841375 w 2057400"/>
              <a:gd name="connsiteY45" fmla="*/ 9525 h 384175"/>
              <a:gd name="connsiteX46" fmla="*/ 593725 w 2057400"/>
              <a:gd name="connsiteY46" fmla="*/ 3175 h 384175"/>
              <a:gd name="connsiteX47" fmla="*/ 444500 w 2057400"/>
              <a:gd name="connsiteY47" fmla="*/ 6350 h 384175"/>
              <a:gd name="connsiteX48" fmla="*/ 406400 w 2057400"/>
              <a:gd name="connsiteY48" fmla="*/ 12700 h 384175"/>
              <a:gd name="connsiteX49" fmla="*/ 377825 w 2057400"/>
              <a:gd name="connsiteY49" fmla="*/ 15875 h 384175"/>
              <a:gd name="connsiteX50" fmla="*/ 355600 w 2057400"/>
              <a:gd name="connsiteY50" fmla="*/ 22225 h 384175"/>
              <a:gd name="connsiteX51" fmla="*/ 346075 w 2057400"/>
              <a:gd name="connsiteY51" fmla="*/ 28575 h 384175"/>
              <a:gd name="connsiteX52" fmla="*/ 333375 w 2057400"/>
              <a:gd name="connsiteY52" fmla="*/ 31750 h 384175"/>
              <a:gd name="connsiteX53" fmla="*/ 320675 w 2057400"/>
              <a:gd name="connsiteY53" fmla="*/ 38100 h 384175"/>
              <a:gd name="connsiteX54" fmla="*/ 301625 w 2057400"/>
              <a:gd name="connsiteY54" fmla="*/ 44450 h 384175"/>
              <a:gd name="connsiteX55" fmla="*/ 292100 w 2057400"/>
              <a:gd name="connsiteY55" fmla="*/ 47625 h 384175"/>
              <a:gd name="connsiteX56" fmla="*/ 282575 w 2057400"/>
              <a:gd name="connsiteY56" fmla="*/ 53975 h 384175"/>
              <a:gd name="connsiteX57" fmla="*/ 257175 w 2057400"/>
              <a:gd name="connsiteY57" fmla="*/ 60325 h 384175"/>
              <a:gd name="connsiteX58" fmla="*/ 228600 w 2057400"/>
              <a:gd name="connsiteY58" fmla="*/ 73025 h 384175"/>
              <a:gd name="connsiteX59" fmla="*/ 206375 w 2057400"/>
              <a:gd name="connsiteY59" fmla="*/ 101600 h 384175"/>
              <a:gd name="connsiteX60" fmla="*/ 196850 w 2057400"/>
              <a:gd name="connsiteY60" fmla="*/ 111125 h 384175"/>
              <a:gd name="connsiteX61" fmla="*/ 158750 w 2057400"/>
              <a:gd name="connsiteY61" fmla="*/ 123825 h 384175"/>
              <a:gd name="connsiteX62" fmla="*/ 149225 w 2057400"/>
              <a:gd name="connsiteY62" fmla="*/ 127000 h 384175"/>
              <a:gd name="connsiteX63" fmla="*/ 139700 w 2057400"/>
              <a:gd name="connsiteY63" fmla="*/ 133350 h 384175"/>
              <a:gd name="connsiteX64" fmla="*/ 133350 w 2057400"/>
              <a:gd name="connsiteY64" fmla="*/ 142875 h 384175"/>
              <a:gd name="connsiteX65" fmla="*/ 123825 w 2057400"/>
              <a:gd name="connsiteY65" fmla="*/ 149225 h 384175"/>
              <a:gd name="connsiteX66" fmla="*/ 111125 w 2057400"/>
              <a:gd name="connsiteY66" fmla="*/ 168275 h 384175"/>
              <a:gd name="connsiteX67" fmla="*/ 92075 w 2057400"/>
              <a:gd name="connsiteY67" fmla="*/ 180975 h 384175"/>
              <a:gd name="connsiteX68" fmla="*/ 79375 w 2057400"/>
              <a:gd name="connsiteY68" fmla="*/ 187325 h 384175"/>
              <a:gd name="connsiteX69" fmla="*/ 69850 w 2057400"/>
              <a:gd name="connsiteY69" fmla="*/ 196850 h 384175"/>
              <a:gd name="connsiteX70" fmla="*/ 60325 w 2057400"/>
              <a:gd name="connsiteY70" fmla="*/ 203200 h 384175"/>
              <a:gd name="connsiteX71" fmla="*/ 50800 w 2057400"/>
              <a:gd name="connsiteY71" fmla="*/ 225425 h 384175"/>
              <a:gd name="connsiteX72" fmla="*/ 47625 w 2057400"/>
              <a:gd name="connsiteY72" fmla="*/ 234950 h 384175"/>
              <a:gd name="connsiteX73" fmla="*/ 41275 w 2057400"/>
              <a:gd name="connsiteY73" fmla="*/ 244475 h 384175"/>
              <a:gd name="connsiteX74" fmla="*/ 34925 w 2057400"/>
              <a:gd name="connsiteY74" fmla="*/ 263525 h 384175"/>
              <a:gd name="connsiteX75" fmla="*/ 31750 w 2057400"/>
              <a:gd name="connsiteY75" fmla="*/ 273050 h 384175"/>
              <a:gd name="connsiteX76" fmla="*/ 25400 w 2057400"/>
              <a:gd name="connsiteY76" fmla="*/ 298450 h 384175"/>
              <a:gd name="connsiteX77" fmla="*/ 22225 w 2057400"/>
              <a:gd name="connsiteY77" fmla="*/ 327025 h 384175"/>
              <a:gd name="connsiteX78" fmla="*/ 15875 w 2057400"/>
              <a:gd name="connsiteY78" fmla="*/ 346075 h 384175"/>
              <a:gd name="connsiteX79" fmla="*/ 0 w 2057400"/>
              <a:gd name="connsiteY79" fmla="*/ 384175 h 384175"/>
              <a:gd name="connsiteX0" fmla="*/ 0 w 2024648"/>
              <a:gd name="connsiteY0" fmla="*/ 384175 h 385609"/>
              <a:gd name="connsiteX1" fmla="*/ 2024648 w 2024648"/>
              <a:gd name="connsiteY1" fmla="*/ 385609 h 385609"/>
              <a:gd name="connsiteX2" fmla="*/ 2022475 w 2024648"/>
              <a:gd name="connsiteY2" fmla="*/ 349250 h 385609"/>
              <a:gd name="connsiteX3" fmla="*/ 2019300 w 2024648"/>
              <a:gd name="connsiteY3" fmla="*/ 339725 h 385609"/>
              <a:gd name="connsiteX4" fmla="*/ 1971675 w 2024648"/>
              <a:gd name="connsiteY4" fmla="*/ 307975 h 385609"/>
              <a:gd name="connsiteX5" fmla="*/ 1965325 w 2024648"/>
              <a:gd name="connsiteY5" fmla="*/ 298450 h 385609"/>
              <a:gd name="connsiteX6" fmla="*/ 1946275 w 2024648"/>
              <a:gd name="connsiteY6" fmla="*/ 282575 h 385609"/>
              <a:gd name="connsiteX7" fmla="*/ 1933575 w 2024648"/>
              <a:gd name="connsiteY7" fmla="*/ 263525 h 385609"/>
              <a:gd name="connsiteX8" fmla="*/ 1911350 w 2024648"/>
              <a:gd name="connsiteY8" fmla="*/ 234950 h 385609"/>
              <a:gd name="connsiteX9" fmla="*/ 1892300 w 2024648"/>
              <a:gd name="connsiteY9" fmla="*/ 222250 h 385609"/>
              <a:gd name="connsiteX10" fmla="*/ 1864904 w 2024648"/>
              <a:gd name="connsiteY10" fmla="*/ 209550 h 385609"/>
              <a:gd name="connsiteX11" fmla="*/ 1847850 w 2024648"/>
              <a:gd name="connsiteY11" fmla="*/ 196850 h 385609"/>
              <a:gd name="connsiteX12" fmla="*/ 1838325 w 2024648"/>
              <a:gd name="connsiteY12" fmla="*/ 190500 h 385609"/>
              <a:gd name="connsiteX13" fmla="*/ 1822450 w 2024648"/>
              <a:gd name="connsiteY13" fmla="*/ 177800 h 385609"/>
              <a:gd name="connsiteX14" fmla="*/ 1800225 w 2024648"/>
              <a:gd name="connsiteY14" fmla="*/ 161925 h 385609"/>
              <a:gd name="connsiteX15" fmla="*/ 1790700 w 2024648"/>
              <a:gd name="connsiteY15" fmla="*/ 152400 h 385609"/>
              <a:gd name="connsiteX16" fmla="*/ 1771650 w 2024648"/>
              <a:gd name="connsiteY16" fmla="*/ 139700 h 385609"/>
              <a:gd name="connsiteX17" fmla="*/ 1752600 w 2024648"/>
              <a:gd name="connsiteY17" fmla="*/ 123825 h 385609"/>
              <a:gd name="connsiteX18" fmla="*/ 1743075 w 2024648"/>
              <a:gd name="connsiteY18" fmla="*/ 120650 h 385609"/>
              <a:gd name="connsiteX19" fmla="*/ 1733550 w 2024648"/>
              <a:gd name="connsiteY19" fmla="*/ 114300 h 385609"/>
              <a:gd name="connsiteX20" fmla="*/ 1720850 w 2024648"/>
              <a:gd name="connsiteY20" fmla="*/ 107950 h 385609"/>
              <a:gd name="connsiteX21" fmla="*/ 1701800 w 2024648"/>
              <a:gd name="connsiteY21" fmla="*/ 95250 h 385609"/>
              <a:gd name="connsiteX22" fmla="*/ 1673225 w 2024648"/>
              <a:gd name="connsiteY22" fmla="*/ 92075 h 385609"/>
              <a:gd name="connsiteX23" fmla="*/ 1654175 w 2024648"/>
              <a:gd name="connsiteY23" fmla="*/ 85725 h 385609"/>
              <a:gd name="connsiteX24" fmla="*/ 1628775 w 2024648"/>
              <a:gd name="connsiteY24" fmla="*/ 76200 h 385609"/>
              <a:gd name="connsiteX25" fmla="*/ 1609725 w 2024648"/>
              <a:gd name="connsiteY25" fmla="*/ 63500 h 385609"/>
              <a:gd name="connsiteX26" fmla="*/ 1600200 w 2024648"/>
              <a:gd name="connsiteY26" fmla="*/ 57150 h 385609"/>
              <a:gd name="connsiteX27" fmla="*/ 1587500 w 2024648"/>
              <a:gd name="connsiteY27" fmla="*/ 53975 h 385609"/>
              <a:gd name="connsiteX28" fmla="*/ 1577975 w 2024648"/>
              <a:gd name="connsiteY28" fmla="*/ 44450 h 385609"/>
              <a:gd name="connsiteX29" fmla="*/ 1546225 w 2024648"/>
              <a:gd name="connsiteY29" fmla="*/ 31750 h 385609"/>
              <a:gd name="connsiteX30" fmla="*/ 1514475 w 2024648"/>
              <a:gd name="connsiteY30" fmla="*/ 22225 h 385609"/>
              <a:gd name="connsiteX31" fmla="*/ 1504950 w 2024648"/>
              <a:gd name="connsiteY31" fmla="*/ 19050 h 385609"/>
              <a:gd name="connsiteX32" fmla="*/ 1492250 w 2024648"/>
              <a:gd name="connsiteY32" fmla="*/ 15875 h 385609"/>
              <a:gd name="connsiteX33" fmla="*/ 1482725 w 2024648"/>
              <a:gd name="connsiteY33" fmla="*/ 12700 h 385609"/>
              <a:gd name="connsiteX34" fmla="*/ 1454150 w 2024648"/>
              <a:gd name="connsiteY34" fmla="*/ 6350 h 385609"/>
              <a:gd name="connsiteX35" fmla="*/ 1416050 w 2024648"/>
              <a:gd name="connsiteY35" fmla="*/ 0 h 385609"/>
              <a:gd name="connsiteX36" fmla="*/ 1276350 w 2024648"/>
              <a:gd name="connsiteY36" fmla="*/ 6350 h 385609"/>
              <a:gd name="connsiteX37" fmla="*/ 1250950 w 2024648"/>
              <a:gd name="connsiteY37" fmla="*/ 9525 h 385609"/>
              <a:gd name="connsiteX38" fmla="*/ 1228725 w 2024648"/>
              <a:gd name="connsiteY38" fmla="*/ 15875 h 385609"/>
              <a:gd name="connsiteX39" fmla="*/ 1203325 w 2024648"/>
              <a:gd name="connsiteY39" fmla="*/ 19050 h 385609"/>
              <a:gd name="connsiteX40" fmla="*/ 1063625 w 2024648"/>
              <a:gd name="connsiteY40" fmla="*/ 15875 h 385609"/>
              <a:gd name="connsiteX41" fmla="*/ 1044575 w 2024648"/>
              <a:gd name="connsiteY41" fmla="*/ 12700 h 385609"/>
              <a:gd name="connsiteX42" fmla="*/ 1019175 w 2024648"/>
              <a:gd name="connsiteY42" fmla="*/ 9525 h 385609"/>
              <a:gd name="connsiteX43" fmla="*/ 952500 w 2024648"/>
              <a:gd name="connsiteY43" fmla="*/ 3175 h 385609"/>
              <a:gd name="connsiteX44" fmla="*/ 873125 w 2024648"/>
              <a:gd name="connsiteY44" fmla="*/ 6350 h 385609"/>
              <a:gd name="connsiteX45" fmla="*/ 841375 w 2024648"/>
              <a:gd name="connsiteY45" fmla="*/ 9525 h 385609"/>
              <a:gd name="connsiteX46" fmla="*/ 593725 w 2024648"/>
              <a:gd name="connsiteY46" fmla="*/ 3175 h 385609"/>
              <a:gd name="connsiteX47" fmla="*/ 444500 w 2024648"/>
              <a:gd name="connsiteY47" fmla="*/ 6350 h 385609"/>
              <a:gd name="connsiteX48" fmla="*/ 406400 w 2024648"/>
              <a:gd name="connsiteY48" fmla="*/ 12700 h 385609"/>
              <a:gd name="connsiteX49" fmla="*/ 377825 w 2024648"/>
              <a:gd name="connsiteY49" fmla="*/ 15875 h 385609"/>
              <a:gd name="connsiteX50" fmla="*/ 355600 w 2024648"/>
              <a:gd name="connsiteY50" fmla="*/ 22225 h 385609"/>
              <a:gd name="connsiteX51" fmla="*/ 346075 w 2024648"/>
              <a:gd name="connsiteY51" fmla="*/ 28575 h 385609"/>
              <a:gd name="connsiteX52" fmla="*/ 333375 w 2024648"/>
              <a:gd name="connsiteY52" fmla="*/ 31750 h 385609"/>
              <a:gd name="connsiteX53" fmla="*/ 320675 w 2024648"/>
              <a:gd name="connsiteY53" fmla="*/ 38100 h 385609"/>
              <a:gd name="connsiteX54" fmla="*/ 301625 w 2024648"/>
              <a:gd name="connsiteY54" fmla="*/ 44450 h 385609"/>
              <a:gd name="connsiteX55" fmla="*/ 292100 w 2024648"/>
              <a:gd name="connsiteY55" fmla="*/ 47625 h 385609"/>
              <a:gd name="connsiteX56" fmla="*/ 282575 w 2024648"/>
              <a:gd name="connsiteY56" fmla="*/ 53975 h 385609"/>
              <a:gd name="connsiteX57" fmla="*/ 257175 w 2024648"/>
              <a:gd name="connsiteY57" fmla="*/ 60325 h 385609"/>
              <a:gd name="connsiteX58" fmla="*/ 228600 w 2024648"/>
              <a:gd name="connsiteY58" fmla="*/ 73025 h 385609"/>
              <a:gd name="connsiteX59" fmla="*/ 206375 w 2024648"/>
              <a:gd name="connsiteY59" fmla="*/ 101600 h 385609"/>
              <a:gd name="connsiteX60" fmla="*/ 196850 w 2024648"/>
              <a:gd name="connsiteY60" fmla="*/ 111125 h 385609"/>
              <a:gd name="connsiteX61" fmla="*/ 158750 w 2024648"/>
              <a:gd name="connsiteY61" fmla="*/ 123825 h 385609"/>
              <a:gd name="connsiteX62" fmla="*/ 149225 w 2024648"/>
              <a:gd name="connsiteY62" fmla="*/ 127000 h 385609"/>
              <a:gd name="connsiteX63" fmla="*/ 139700 w 2024648"/>
              <a:gd name="connsiteY63" fmla="*/ 133350 h 385609"/>
              <a:gd name="connsiteX64" fmla="*/ 133350 w 2024648"/>
              <a:gd name="connsiteY64" fmla="*/ 142875 h 385609"/>
              <a:gd name="connsiteX65" fmla="*/ 123825 w 2024648"/>
              <a:gd name="connsiteY65" fmla="*/ 149225 h 385609"/>
              <a:gd name="connsiteX66" fmla="*/ 111125 w 2024648"/>
              <a:gd name="connsiteY66" fmla="*/ 168275 h 385609"/>
              <a:gd name="connsiteX67" fmla="*/ 92075 w 2024648"/>
              <a:gd name="connsiteY67" fmla="*/ 180975 h 385609"/>
              <a:gd name="connsiteX68" fmla="*/ 79375 w 2024648"/>
              <a:gd name="connsiteY68" fmla="*/ 187325 h 385609"/>
              <a:gd name="connsiteX69" fmla="*/ 69850 w 2024648"/>
              <a:gd name="connsiteY69" fmla="*/ 196850 h 385609"/>
              <a:gd name="connsiteX70" fmla="*/ 60325 w 2024648"/>
              <a:gd name="connsiteY70" fmla="*/ 203200 h 385609"/>
              <a:gd name="connsiteX71" fmla="*/ 50800 w 2024648"/>
              <a:gd name="connsiteY71" fmla="*/ 225425 h 385609"/>
              <a:gd name="connsiteX72" fmla="*/ 47625 w 2024648"/>
              <a:gd name="connsiteY72" fmla="*/ 234950 h 385609"/>
              <a:gd name="connsiteX73" fmla="*/ 41275 w 2024648"/>
              <a:gd name="connsiteY73" fmla="*/ 244475 h 385609"/>
              <a:gd name="connsiteX74" fmla="*/ 34925 w 2024648"/>
              <a:gd name="connsiteY74" fmla="*/ 263525 h 385609"/>
              <a:gd name="connsiteX75" fmla="*/ 31750 w 2024648"/>
              <a:gd name="connsiteY75" fmla="*/ 273050 h 385609"/>
              <a:gd name="connsiteX76" fmla="*/ 25400 w 2024648"/>
              <a:gd name="connsiteY76" fmla="*/ 298450 h 385609"/>
              <a:gd name="connsiteX77" fmla="*/ 22225 w 2024648"/>
              <a:gd name="connsiteY77" fmla="*/ 327025 h 385609"/>
              <a:gd name="connsiteX78" fmla="*/ 15875 w 2024648"/>
              <a:gd name="connsiteY78" fmla="*/ 346075 h 385609"/>
              <a:gd name="connsiteX79" fmla="*/ 0 w 2024648"/>
              <a:gd name="connsiteY79" fmla="*/ 384175 h 385609"/>
              <a:gd name="connsiteX0" fmla="*/ 0 w 2026852"/>
              <a:gd name="connsiteY0" fmla="*/ 384175 h 385609"/>
              <a:gd name="connsiteX1" fmla="*/ 2024648 w 2026852"/>
              <a:gd name="connsiteY1" fmla="*/ 385609 h 385609"/>
              <a:gd name="connsiteX2" fmla="*/ 2022475 w 2026852"/>
              <a:gd name="connsiteY2" fmla="*/ 349250 h 385609"/>
              <a:gd name="connsiteX3" fmla="*/ 1971675 w 2026852"/>
              <a:gd name="connsiteY3" fmla="*/ 307975 h 385609"/>
              <a:gd name="connsiteX4" fmla="*/ 1965325 w 2026852"/>
              <a:gd name="connsiteY4" fmla="*/ 298450 h 385609"/>
              <a:gd name="connsiteX5" fmla="*/ 1946275 w 2026852"/>
              <a:gd name="connsiteY5" fmla="*/ 282575 h 385609"/>
              <a:gd name="connsiteX6" fmla="*/ 1933575 w 2026852"/>
              <a:gd name="connsiteY6" fmla="*/ 263525 h 385609"/>
              <a:gd name="connsiteX7" fmla="*/ 1911350 w 2026852"/>
              <a:gd name="connsiteY7" fmla="*/ 234950 h 385609"/>
              <a:gd name="connsiteX8" fmla="*/ 1892300 w 2026852"/>
              <a:gd name="connsiteY8" fmla="*/ 222250 h 385609"/>
              <a:gd name="connsiteX9" fmla="*/ 1864904 w 2026852"/>
              <a:gd name="connsiteY9" fmla="*/ 209550 h 385609"/>
              <a:gd name="connsiteX10" fmla="*/ 1847850 w 2026852"/>
              <a:gd name="connsiteY10" fmla="*/ 196850 h 385609"/>
              <a:gd name="connsiteX11" fmla="*/ 1838325 w 2026852"/>
              <a:gd name="connsiteY11" fmla="*/ 190500 h 385609"/>
              <a:gd name="connsiteX12" fmla="*/ 1822450 w 2026852"/>
              <a:gd name="connsiteY12" fmla="*/ 177800 h 385609"/>
              <a:gd name="connsiteX13" fmla="*/ 1800225 w 2026852"/>
              <a:gd name="connsiteY13" fmla="*/ 161925 h 385609"/>
              <a:gd name="connsiteX14" fmla="*/ 1790700 w 2026852"/>
              <a:gd name="connsiteY14" fmla="*/ 152400 h 385609"/>
              <a:gd name="connsiteX15" fmla="*/ 1771650 w 2026852"/>
              <a:gd name="connsiteY15" fmla="*/ 139700 h 385609"/>
              <a:gd name="connsiteX16" fmla="*/ 1752600 w 2026852"/>
              <a:gd name="connsiteY16" fmla="*/ 123825 h 385609"/>
              <a:gd name="connsiteX17" fmla="*/ 1743075 w 2026852"/>
              <a:gd name="connsiteY17" fmla="*/ 120650 h 385609"/>
              <a:gd name="connsiteX18" fmla="*/ 1733550 w 2026852"/>
              <a:gd name="connsiteY18" fmla="*/ 114300 h 385609"/>
              <a:gd name="connsiteX19" fmla="*/ 1720850 w 2026852"/>
              <a:gd name="connsiteY19" fmla="*/ 107950 h 385609"/>
              <a:gd name="connsiteX20" fmla="*/ 1701800 w 2026852"/>
              <a:gd name="connsiteY20" fmla="*/ 95250 h 385609"/>
              <a:gd name="connsiteX21" fmla="*/ 1673225 w 2026852"/>
              <a:gd name="connsiteY21" fmla="*/ 92075 h 385609"/>
              <a:gd name="connsiteX22" fmla="*/ 1654175 w 2026852"/>
              <a:gd name="connsiteY22" fmla="*/ 85725 h 385609"/>
              <a:gd name="connsiteX23" fmla="*/ 1628775 w 2026852"/>
              <a:gd name="connsiteY23" fmla="*/ 76200 h 385609"/>
              <a:gd name="connsiteX24" fmla="*/ 1609725 w 2026852"/>
              <a:gd name="connsiteY24" fmla="*/ 63500 h 385609"/>
              <a:gd name="connsiteX25" fmla="*/ 1600200 w 2026852"/>
              <a:gd name="connsiteY25" fmla="*/ 57150 h 385609"/>
              <a:gd name="connsiteX26" fmla="*/ 1587500 w 2026852"/>
              <a:gd name="connsiteY26" fmla="*/ 53975 h 385609"/>
              <a:gd name="connsiteX27" fmla="*/ 1577975 w 2026852"/>
              <a:gd name="connsiteY27" fmla="*/ 44450 h 385609"/>
              <a:gd name="connsiteX28" fmla="*/ 1546225 w 2026852"/>
              <a:gd name="connsiteY28" fmla="*/ 31750 h 385609"/>
              <a:gd name="connsiteX29" fmla="*/ 1514475 w 2026852"/>
              <a:gd name="connsiteY29" fmla="*/ 22225 h 385609"/>
              <a:gd name="connsiteX30" fmla="*/ 1504950 w 2026852"/>
              <a:gd name="connsiteY30" fmla="*/ 19050 h 385609"/>
              <a:gd name="connsiteX31" fmla="*/ 1492250 w 2026852"/>
              <a:gd name="connsiteY31" fmla="*/ 15875 h 385609"/>
              <a:gd name="connsiteX32" fmla="*/ 1482725 w 2026852"/>
              <a:gd name="connsiteY32" fmla="*/ 12700 h 385609"/>
              <a:gd name="connsiteX33" fmla="*/ 1454150 w 2026852"/>
              <a:gd name="connsiteY33" fmla="*/ 6350 h 385609"/>
              <a:gd name="connsiteX34" fmla="*/ 1416050 w 2026852"/>
              <a:gd name="connsiteY34" fmla="*/ 0 h 385609"/>
              <a:gd name="connsiteX35" fmla="*/ 1276350 w 2026852"/>
              <a:gd name="connsiteY35" fmla="*/ 6350 h 385609"/>
              <a:gd name="connsiteX36" fmla="*/ 1250950 w 2026852"/>
              <a:gd name="connsiteY36" fmla="*/ 9525 h 385609"/>
              <a:gd name="connsiteX37" fmla="*/ 1228725 w 2026852"/>
              <a:gd name="connsiteY37" fmla="*/ 15875 h 385609"/>
              <a:gd name="connsiteX38" fmla="*/ 1203325 w 2026852"/>
              <a:gd name="connsiteY38" fmla="*/ 19050 h 385609"/>
              <a:gd name="connsiteX39" fmla="*/ 1063625 w 2026852"/>
              <a:gd name="connsiteY39" fmla="*/ 15875 h 385609"/>
              <a:gd name="connsiteX40" fmla="*/ 1044575 w 2026852"/>
              <a:gd name="connsiteY40" fmla="*/ 12700 h 385609"/>
              <a:gd name="connsiteX41" fmla="*/ 1019175 w 2026852"/>
              <a:gd name="connsiteY41" fmla="*/ 9525 h 385609"/>
              <a:gd name="connsiteX42" fmla="*/ 952500 w 2026852"/>
              <a:gd name="connsiteY42" fmla="*/ 3175 h 385609"/>
              <a:gd name="connsiteX43" fmla="*/ 873125 w 2026852"/>
              <a:gd name="connsiteY43" fmla="*/ 6350 h 385609"/>
              <a:gd name="connsiteX44" fmla="*/ 841375 w 2026852"/>
              <a:gd name="connsiteY44" fmla="*/ 9525 h 385609"/>
              <a:gd name="connsiteX45" fmla="*/ 593725 w 2026852"/>
              <a:gd name="connsiteY45" fmla="*/ 3175 h 385609"/>
              <a:gd name="connsiteX46" fmla="*/ 444500 w 2026852"/>
              <a:gd name="connsiteY46" fmla="*/ 6350 h 385609"/>
              <a:gd name="connsiteX47" fmla="*/ 406400 w 2026852"/>
              <a:gd name="connsiteY47" fmla="*/ 12700 h 385609"/>
              <a:gd name="connsiteX48" fmla="*/ 377825 w 2026852"/>
              <a:gd name="connsiteY48" fmla="*/ 15875 h 385609"/>
              <a:gd name="connsiteX49" fmla="*/ 355600 w 2026852"/>
              <a:gd name="connsiteY49" fmla="*/ 22225 h 385609"/>
              <a:gd name="connsiteX50" fmla="*/ 346075 w 2026852"/>
              <a:gd name="connsiteY50" fmla="*/ 28575 h 385609"/>
              <a:gd name="connsiteX51" fmla="*/ 333375 w 2026852"/>
              <a:gd name="connsiteY51" fmla="*/ 31750 h 385609"/>
              <a:gd name="connsiteX52" fmla="*/ 320675 w 2026852"/>
              <a:gd name="connsiteY52" fmla="*/ 38100 h 385609"/>
              <a:gd name="connsiteX53" fmla="*/ 301625 w 2026852"/>
              <a:gd name="connsiteY53" fmla="*/ 44450 h 385609"/>
              <a:gd name="connsiteX54" fmla="*/ 292100 w 2026852"/>
              <a:gd name="connsiteY54" fmla="*/ 47625 h 385609"/>
              <a:gd name="connsiteX55" fmla="*/ 282575 w 2026852"/>
              <a:gd name="connsiteY55" fmla="*/ 53975 h 385609"/>
              <a:gd name="connsiteX56" fmla="*/ 257175 w 2026852"/>
              <a:gd name="connsiteY56" fmla="*/ 60325 h 385609"/>
              <a:gd name="connsiteX57" fmla="*/ 228600 w 2026852"/>
              <a:gd name="connsiteY57" fmla="*/ 73025 h 385609"/>
              <a:gd name="connsiteX58" fmla="*/ 206375 w 2026852"/>
              <a:gd name="connsiteY58" fmla="*/ 101600 h 385609"/>
              <a:gd name="connsiteX59" fmla="*/ 196850 w 2026852"/>
              <a:gd name="connsiteY59" fmla="*/ 111125 h 385609"/>
              <a:gd name="connsiteX60" fmla="*/ 158750 w 2026852"/>
              <a:gd name="connsiteY60" fmla="*/ 123825 h 385609"/>
              <a:gd name="connsiteX61" fmla="*/ 149225 w 2026852"/>
              <a:gd name="connsiteY61" fmla="*/ 127000 h 385609"/>
              <a:gd name="connsiteX62" fmla="*/ 139700 w 2026852"/>
              <a:gd name="connsiteY62" fmla="*/ 133350 h 385609"/>
              <a:gd name="connsiteX63" fmla="*/ 133350 w 2026852"/>
              <a:gd name="connsiteY63" fmla="*/ 142875 h 385609"/>
              <a:gd name="connsiteX64" fmla="*/ 123825 w 2026852"/>
              <a:gd name="connsiteY64" fmla="*/ 149225 h 385609"/>
              <a:gd name="connsiteX65" fmla="*/ 111125 w 2026852"/>
              <a:gd name="connsiteY65" fmla="*/ 168275 h 385609"/>
              <a:gd name="connsiteX66" fmla="*/ 92075 w 2026852"/>
              <a:gd name="connsiteY66" fmla="*/ 180975 h 385609"/>
              <a:gd name="connsiteX67" fmla="*/ 79375 w 2026852"/>
              <a:gd name="connsiteY67" fmla="*/ 187325 h 385609"/>
              <a:gd name="connsiteX68" fmla="*/ 69850 w 2026852"/>
              <a:gd name="connsiteY68" fmla="*/ 196850 h 385609"/>
              <a:gd name="connsiteX69" fmla="*/ 60325 w 2026852"/>
              <a:gd name="connsiteY69" fmla="*/ 203200 h 385609"/>
              <a:gd name="connsiteX70" fmla="*/ 50800 w 2026852"/>
              <a:gd name="connsiteY70" fmla="*/ 225425 h 385609"/>
              <a:gd name="connsiteX71" fmla="*/ 47625 w 2026852"/>
              <a:gd name="connsiteY71" fmla="*/ 234950 h 385609"/>
              <a:gd name="connsiteX72" fmla="*/ 41275 w 2026852"/>
              <a:gd name="connsiteY72" fmla="*/ 244475 h 385609"/>
              <a:gd name="connsiteX73" fmla="*/ 34925 w 2026852"/>
              <a:gd name="connsiteY73" fmla="*/ 263525 h 385609"/>
              <a:gd name="connsiteX74" fmla="*/ 31750 w 2026852"/>
              <a:gd name="connsiteY74" fmla="*/ 273050 h 385609"/>
              <a:gd name="connsiteX75" fmla="*/ 25400 w 2026852"/>
              <a:gd name="connsiteY75" fmla="*/ 298450 h 385609"/>
              <a:gd name="connsiteX76" fmla="*/ 22225 w 2026852"/>
              <a:gd name="connsiteY76" fmla="*/ 327025 h 385609"/>
              <a:gd name="connsiteX77" fmla="*/ 15875 w 2026852"/>
              <a:gd name="connsiteY77" fmla="*/ 346075 h 385609"/>
              <a:gd name="connsiteX78" fmla="*/ 0 w 2026852"/>
              <a:gd name="connsiteY78" fmla="*/ 384175 h 385609"/>
              <a:gd name="connsiteX0" fmla="*/ 0 w 2024648"/>
              <a:gd name="connsiteY0" fmla="*/ 384175 h 385609"/>
              <a:gd name="connsiteX1" fmla="*/ 2024648 w 2024648"/>
              <a:gd name="connsiteY1" fmla="*/ 385609 h 385609"/>
              <a:gd name="connsiteX2" fmla="*/ 1994894 w 2024648"/>
              <a:gd name="connsiteY2" fmla="*/ 349250 h 385609"/>
              <a:gd name="connsiteX3" fmla="*/ 1971675 w 2024648"/>
              <a:gd name="connsiteY3" fmla="*/ 307975 h 385609"/>
              <a:gd name="connsiteX4" fmla="*/ 1965325 w 2024648"/>
              <a:gd name="connsiteY4" fmla="*/ 298450 h 385609"/>
              <a:gd name="connsiteX5" fmla="*/ 1946275 w 2024648"/>
              <a:gd name="connsiteY5" fmla="*/ 282575 h 385609"/>
              <a:gd name="connsiteX6" fmla="*/ 1933575 w 2024648"/>
              <a:gd name="connsiteY6" fmla="*/ 263525 h 385609"/>
              <a:gd name="connsiteX7" fmla="*/ 1911350 w 2024648"/>
              <a:gd name="connsiteY7" fmla="*/ 234950 h 385609"/>
              <a:gd name="connsiteX8" fmla="*/ 1892300 w 2024648"/>
              <a:gd name="connsiteY8" fmla="*/ 222250 h 385609"/>
              <a:gd name="connsiteX9" fmla="*/ 1864904 w 2024648"/>
              <a:gd name="connsiteY9" fmla="*/ 209550 h 385609"/>
              <a:gd name="connsiteX10" fmla="*/ 1847850 w 2024648"/>
              <a:gd name="connsiteY10" fmla="*/ 196850 h 385609"/>
              <a:gd name="connsiteX11" fmla="*/ 1838325 w 2024648"/>
              <a:gd name="connsiteY11" fmla="*/ 190500 h 385609"/>
              <a:gd name="connsiteX12" fmla="*/ 1822450 w 2024648"/>
              <a:gd name="connsiteY12" fmla="*/ 177800 h 385609"/>
              <a:gd name="connsiteX13" fmla="*/ 1800225 w 2024648"/>
              <a:gd name="connsiteY13" fmla="*/ 161925 h 385609"/>
              <a:gd name="connsiteX14" fmla="*/ 1790700 w 2024648"/>
              <a:gd name="connsiteY14" fmla="*/ 152400 h 385609"/>
              <a:gd name="connsiteX15" fmla="*/ 1771650 w 2024648"/>
              <a:gd name="connsiteY15" fmla="*/ 139700 h 385609"/>
              <a:gd name="connsiteX16" fmla="*/ 1752600 w 2024648"/>
              <a:gd name="connsiteY16" fmla="*/ 123825 h 385609"/>
              <a:gd name="connsiteX17" fmla="*/ 1743075 w 2024648"/>
              <a:gd name="connsiteY17" fmla="*/ 120650 h 385609"/>
              <a:gd name="connsiteX18" fmla="*/ 1733550 w 2024648"/>
              <a:gd name="connsiteY18" fmla="*/ 114300 h 385609"/>
              <a:gd name="connsiteX19" fmla="*/ 1720850 w 2024648"/>
              <a:gd name="connsiteY19" fmla="*/ 107950 h 385609"/>
              <a:gd name="connsiteX20" fmla="*/ 1701800 w 2024648"/>
              <a:gd name="connsiteY20" fmla="*/ 95250 h 385609"/>
              <a:gd name="connsiteX21" fmla="*/ 1673225 w 2024648"/>
              <a:gd name="connsiteY21" fmla="*/ 92075 h 385609"/>
              <a:gd name="connsiteX22" fmla="*/ 1654175 w 2024648"/>
              <a:gd name="connsiteY22" fmla="*/ 85725 h 385609"/>
              <a:gd name="connsiteX23" fmla="*/ 1628775 w 2024648"/>
              <a:gd name="connsiteY23" fmla="*/ 76200 h 385609"/>
              <a:gd name="connsiteX24" fmla="*/ 1609725 w 2024648"/>
              <a:gd name="connsiteY24" fmla="*/ 63500 h 385609"/>
              <a:gd name="connsiteX25" fmla="*/ 1600200 w 2024648"/>
              <a:gd name="connsiteY25" fmla="*/ 57150 h 385609"/>
              <a:gd name="connsiteX26" fmla="*/ 1587500 w 2024648"/>
              <a:gd name="connsiteY26" fmla="*/ 53975 h 385609"/>
              <a:gd name="connsiteX27" fmla="*/ 1577975 w 2024648"/>
              <a:gd name="connsiteY27" fmla="*/ 44450 h 385609"/>
              <a:gd name="connsiteX28" fmla="*/ 1546225 w 2024648"/>
              <a:gd name="connsiteY28" fmla="*/ 31750 h 385609"/>
              <a:gd name="connsiteX29" fmla="*/ 1514475 w 2024648"/>
              <a:gd name="connsiteY29" fmla="*/ 22225 h 385609"/>
              <a:gd name="connsiteX30" fmla="*/ 1504950 w 2024648"/>
              <a:gd name="connsiteY30" fmla="*/ 19050 h 385609"/>
              <a:gd name="connsiteX31" fmla="*/ 1492250 w 2024648"/>
              <a:gd name="connsiteY31" fmla="*/ 15875 h 385609"/>
              <a:gd name="connsiteX32" fmla="*/ 1482725 w 2024648"/>
              <a:gd name="connsiteY32" fmla="*/ 12700 h 385609"/>
              <a:gd name="connsiteX33" fmla="*/ 1454150 w 2024648"/>
              <a:gd name="connsiteY33" fmla="*/ 6350 h 385609"/>
              <a:gd name="connsiteX34" fmla="*/ 1416050 w 2024648"/>
              <a:gd name="connsiteY34" fmla="*/ 0 h 385609"/>
              <a:gd name="connsiteX35" fmla="*/ 1276350 w 2024648"/>
              <a:gd name="connsiteY35" fmla="*/ 6350 h 385609"/>
              <a:gd name="connsiteX36" fmla="*/ 1250950 w 2024648"/>
              <a:gd name="connsiteY36" fmla="*/ 9525 h 385609"/>
              <a:gd name="connsiteX37" fmla="*/ 1228725 w 2024648"/>
              <a:gd name="connsiteY37" fmla="*/ 15875 h 385609"/>
              <a:gd name="connsiteX38" fmla="*/ 1203325 w 2024648"/>
              <a:gd name="connsiteY38" fmla="*/ 19050 h 385609"/>
              <a:gd name="connsiteX39" fmla="*/ 1063625 w 2024648"/>
              <a:gd name="connsiteY39" fmla="*/ 15875 h 385609"/>
              <a:gd name="connsiteX40" fmla="*/ 1044575 w 2024648"/>
              <a:gd name="connsiteY40" fmla="*/ 12700 h 385609"/>
              <a:gd name="connsiteX41" fmla="*/ 1019175 w 2024648"/>
              <a:gd name="connsiteY41" fmla="*/ 9525 h 385609"/>
              <a:gd name="connsiteX42" fmla="*/ 952500 w 2024648"/>
              <a:gd name="connsiteY42" fmla="*/ 3175 h 385609"/>
              <a:gd name="connsiteX43" fmla="*/ 873125 w 2024648"/>
              <a:gd name="connsiteY43" fmla="*/ 6350 h 385609"/>
              <a:gd name="connsiteX44" fmla="*/ 841375 w 2024648"/>
              <a:gd name="connsiteY44" fmla="*/ 9525 h 385609"/>
              <a:gd name="connsiteX45" fmla="*/ 593725 w 2024648"/>
              <a:gd name="connsiteY45" fmla="*/ 3175 h 385609"/>
              <a:gd name="connsiteX46" fmla="*/ 444500 w 2024648"/>
              <a:gd name="connsiteY46" fmla="*/ 6350 h 385609"/>
              <a:gd name="connsiteX47" fmla="*/ 406400 w 2024648"/>
              <a:gd name="connsiteY47" fmla="*/ 12700 h 385609"/>
              <a:gd name="connsiteX48" fmla="*/ 377825 w 2024648"/>
              <a:gd name="connsiteY48" fmla="*/ 15875 h 385609"/>
              <a:gd name="connsiteX49" fmla="*/ 355600 w 2024648"/>
              <a:gd name="connsiteY49" fmla="*/ 22225 h 385609"/>
              <a:gd name="connsiteX50" fmla="*/ 346075 w 2024648"/>
              <a:gd name="connsiteY50" fmla="*/ 28575 h 385609"/>
              <a:gd name="connsiteX51" fmla="*/ 333375 w 2024648"/>
              <a:gd name="connsiteY51" fmla="*/ 31750 h 385609"/>
              <a:gd name="connsiteX52" fmla="*/ 320675 w 2024648"/>
              <a:gd name="connsiteY52" fmla="*/ 38100 h 385609"/>
              <a:gd name="connsiteX53" fmla="*/ 301625 w 2024648"/>
              <a:gd name="connsiteY53" fmla="*/ 44450 h 385609"/>
              <a:gd name="connsiteX54" fmla="*/ 292100 w 2024648"/>
              <a:gd name="connsiteY54" fmla="*/ 47625 h 385609"/>
              <a:gd name="connsiteX55" fmla="*/ 282575 w 2024648"/>
              <a:gd name="connsiteY55" fmla="*/ 53975 h 385609"/>
              <a:gd name="connsiteX56" fmla="*/ 257175 w 2024648"/>
              <a:gd name="connsiteY56" fmla="*/ 60325 h 385609"/>
              <a:gd name="connsiteX57" fmla="*/ 228600 w 2024648"/>
              <a:gd name="connsiteY57" fmla="*/ 73025 h 385609"/>
              <a:gd name="connsiteX58" fmla="*/ 206375 w 2024648"/>
              <a:gd name="connsiteY58" fmla="*/ 101600 h 385609"/>
              <a:gd name="connsiteX59" fmla="*/ 196850 w 2024648"/>
              <a:gd name="connsiteY59" fmla="*/ 111125 h 385609"/>
              <a:gd name="connsiteX60" fmla="*/ 158750 w 2024648"/>
              <a:gd name="connsiteY60" fmla="*/ 123825 h 385609"/>
              <a:gd name="connsiteX61" fmla="*/ 149225 w 2024648"/>
              <a:gd name="connsiteY61" fmla="*/ 127000 h 385609"/>
              <a:gd name="connsiteX62" fmla="*/ 139700 w 2024648"/>
              <a:gd name="connsiteY62" fmla="*/ 133350 h 385609"/>
              <a:gd name="connsiteX63" fmla="*/ 133350 w 2024648"/>
              <a:gd name="connsiteY63" fmla="*/ 142875 h 385609"/>
              <a:gd name="connsiteX64" fmla="*/ 123825 w 2024648"/>
              <a:gd name="connsiteY64" fmla="*/ 149225 h 385609"/>
              <a:gd name="connsiteX65" fmla="*/ 111125 w 2024648"/>
              <a:gd name="connsiteY65" fmla="*/ 168275 h 385609"/>
              <a:gd name="connsiteX66" fmla="*/ 92075 w 2024648"/>
              <a:gd name="connsiteY66" fmla="*/ 180975 h 385609"/>
              <a:gd name="connsiteX67" fmla="*/ 79375 w 2024648"/>
              <a:gd name="connsiteY67" fmla="*/ 187325 h 385609"/>
              <a:gd name="connsiteX68" fmla="*/ 69850 w 2024648"/>
              <a:gd name="connsiteY68" fmla="*/ 196850 h 385609"/>
              <a:gd name="connsiteX69" fmla="*/ 60325 w 2024648"/>
              <a:gd name="connsiteY69" fmla="*/ 203200 h 385609"/>
              <a:gd name="connsiteX70" fmla="*/ 50800 w 2024648"/>
              <a:gd name="connsiteY70" fmla="*/ 225425 h 385609"/>
              <a:gd name="connsiteX71" fmla="*/ 47625 w 2024648"/>
              <a:gd name="connsiteY71" fmla="*/ 234950 h 385609"/>
              <a:gd name="connsiteX72" fmla="*/ 41275 w 2024648"/>
              <a:gd name="connsiteY72" fmla="*/ 244475 h 385609"/>
              <a:gd name="connsiteX73" fmla="*/ 34925 w 2024648"/>
              <a:gd name="connsiteY73" fmla="*/ 263525 h 385609"/>
              <a:gd name="connsiteX74" fmla="*/ 31750 w 2024648"/>
              <a:gd name="connsiteY74" fmla="*/ 273050 h 385609"/>
              <a:gd name="connsiteX75" fmla="*/ 25400 w 2024648"/>
              <a:gd name="connsiteY75" fmla="*/ 298450 h 385609"/>
              <a:gd name="connsiteX76" fmla="*/ 22225 w 2024648"/>
              <a:gd name="connsiteY76" fmla="*/ 327025 h 385609"/>
              <a:gd name="connsiteX77" fmla="*/ 15875 w 2024648"/>
              <a:gd name="connsiteY77" fmla="*/ 346075 h 385609"/>
              <a:gd name="connsiteX78" fmla="*/ 0 w 2024648"/>
              <a:gd name="connsiteY78" fmla="*/ 384175 h 385609"/>
              <a:gd name="connsiteX0" fmla="*/ 0 w 2024648"/>
              <a:gd name="connsiteY0" fmla="*/ 384175 h 385609"/>
              <a:gd name="connsiteX1" fmla="*/ 2024648 w 2024648"/>
              <a:gd name="connsiteY1" fmla="*/ 385609 h 385609"/>
              <a:gd name="connsiteX2" fmla="*/ 2003513 w 2024648"/>
              <a:gd name="connsiteY2" fmla="*/ 350685 h 385609"/>
              <a:gd name="connsiteX3" fmla="*/ 1971675 w 2024648"/>
              <a:gd name="connsiteY3" fmla="*/ 307975 h 385609"/>
              <a:gd name="connsiteX4" fmla="*/ 1965325 w 2024648"/>
              <a:gd name="connsiteY4" fmla="*/ 298450 h 385609"/>
              <a:gd name="connsiteX5" fmla="*/ 1946275 w 2024648"/>
              <a:gd name="connsiteY5" fmla="*/ 282575 h 385609"/>
              <a:gd name="connsiteX6" fmla="*/ 1933575 w 2024648"/>
              <a:gd name="connsiteY6" fmla="*/ 263525 h 385609"/>
              <a:gd name="connsiteX7" fmla="*/ 1911350 w 2024648"/>
              <a:gd name="connsiteY7" fmla="*/ 234950 h 385609"/>
              <a:gd name="connsiteX8" fmla="*/ 1892300 w 2024648"/>
              <a:gd name="connsiteY8" fmla="*/ 222250 h 385609"/>
              <a:gd name="connsiteX9" fmla="*/ 1864904 w 2024648"/>
              <a:gd name="connsiteY9" fmla="*/ 209550 h 385609"/>
              <a:gd name="connsiteX10" fmla="*/ 1847850 w 2024648"/>
              <a:gd name="connsiteY10" fmla="*/ 196850 h 385609"/>
              <a:gd name="connsiteX11" fmla="*/ 1838325 w 2024648"/>
              <a:gd name="connsiteY11" fmla="*/ 190500 h 385609"/>
              <a:gd name="connsiteX12" fmla="*/ 1822450 w 2024648"/>
              <a:gd name="connsiteY12" fmla="*/ 177800 h 385609"/>
              <a:gd name="connsiteX13" fmla="*/ 1800225 w 2024648"/>
              <a:gd name="connsiteY13" fmla="*/ 161925 h 385609"/>
              <a:gd name="connsiteX14" fmla="*/ 1790700 w 2024648"/>
              <a:gd name="connsiteY14" fmla="*/ 152400 h 385609"/>
              <a:gd name="connsiteX15" fmla="*/ 1771650 w 2024648"/>
              <a:gd name="connsiteY15" fmla="*/ 139700 h 385609"/>
              <a:gd name="connsiteX16" fmla="*/ 1752600 w 2024648"/>
              <a:gd name="connsiteY16" fmla="*/ 123825 h 385609"/>
              <a:gd name="connsiteX17" fmla="*/ 1743075 w 2024648"/>
              <a:gd name="connsiteY17" fmla="*/ 120650 h 385609"/>
              <a:gd name="connsiteX18" fmla="*/ 1733550 w 2024648"/>
              <a:gd name="connsiteY18" fmla="*/ 114300 h 385609"/>
              <a:gd name="connsiteX19" fmla="*/ 1720850 w 2024648"/>
              <a:gd name="connsiteY19" fmla="*/ 107950 h 385609"/>
              <a:gd name="connsiteX20" fmla="*/ 1701800 w 2024648"/>
              <a:gd name="connsiteY20" fmla="*/ 95250 h 385609"/>
              <a:gd name="connsiteX21" fmla="*/ 1673225 w 2024648"/>
              <a:gd name="connsiteY21" fmla="*/ 92075 h 385609"/>
              <a:gd name="connsiteX22" fmla="*/ 1654175 w 2024648"/>
              <a:gd name="connsiteY22" fmla="*/ 85725 h 385609"/>
              <a:gd name="connsiteX23" fmla="*/ 1628775 w 2024648"/>
              <a:gd name="connsiteY23" fmla="*/ 76200 h 385609"/>
              <a:gd name="connsiteX24" fmla="*/ 1609725 w 2024648"/>
              <a:gd name="connsiteY24" fmla="*/ 63500 h 385609"/>
              <a:gd name="connsiteX25" fmla="*/ 1600200 w 2024648"/>
              <a:gd name="connsiteY25" fmla="*/ 57150 h 385609"/>
              <a:gd name="connsiteX26" fmla="*/ 1587500 w 2024648"/>
              <a:gd name="connsiteY26" fmla="*/ 53975 h 385609"/>
              <a:gd name="connsiteX27" fmla="*/ 1577975 w 2024648"/>
              <a:gd name="connsiteY27" fmla="*/ 44450 h 385609"/>
              <a:gd name="connsiteX28" fmla="*/ 1546225 w 2024648"/>
              <a:gd name="connsiteY28" fmla="*/ 31750 h 385609"/>
              <a:gd name="connsiteX29" fmla="*/ 1514475 w 2024648"/>
              <a:gd name="connsiteY29" fmla="*/ 22225 h 385609"/>
              <a:gd name="connsiteX30" fmla="*/ 1504950 w 2024648"/>
              <a:gd name="connsiteY30" fmla="*/ 19050 h 385609"/>
              <a:gd name="connsiteX31" fmla="*/ 1492250 w 2024648"/>
              <a:gd name="connsiteY31" fmla="*/ 15875 h 385609"/>
              <a:gd name="connsiteX32" fmla="*/ 1482725 w 2024648"/>
              <a:gd name="connsiteY32" fmla="*/ 12700 h 385609"/>
              <a:gd name="connsiteX33" fmla="*/ 1454150 w 2024648"/>
              <a:gd name="connsiteY33" fmla="*/ 6350 h 385609"/>
              <a:gd name="connsiteX34" fmla="*/ 1416050 w 2024648"/>
              <a:gd name="connsiteY34" fmla="*/ 0 h 385609"/>
              <a:gd name="connsiteX35" fmla="*/ 1276350 w 2024648"/>
              <a:gd name="connsiteY35" fmla="*/ 6350 h 385609"/>
              <a:gd name="connsiteX36" fmla="*/ 1250950 w 2024648"/>
              <a:gd name="connsiteY36" fmla="*/ 9525 h 385609"/>
              <a:gd name="connsiteX37" fmla="*/ 1228725 w 2024648"/>
              <a:gd name="connsiteY37" fmla="*/ 15875 h 385609"/>
              <a:gd name="connsiteX38" fmla="*/ 1203325 w 2024648"/>
              <a:gd name="connsiteY38" fmla="*/ 19050 h 385609"/>
              <a:gd name="connsiteX39" fmla="*/ 1063625 w 2024648"/>
              <a:gd name="connsiteY39" fmla="*/ 15875 h 385609"/>
              <a:gd name="connsiteX40" fmla="*/ 1044575 w 2024648"/>
              <a:gd name="connsiteY40" fmla="*/ 12700 h 385609"/>
              <a:gd name="connsiteX41" fmla="*/ 1019175 w 2024648"/>
              <a:gd name="connsiteY41" fmla="*/ 9525 h 385609"/>
              <a:gd name="connsiteX42" fmla="*/ 952500 w 2024648"/>
              <a:gd name="connsiteY42" fmla="*/ 3175 h 385609"/>
              <a:gd name="connsiteX43" fmla="*/ 873125 w 2024648"/>
              <a:gd name="connsiteY43" fmla="*/ 6350 h 385609"/>
              <a:gd name="connsiteX44" fmla="*/ 841375 w 2024648"/>
              <a:gd name="connsiteY44" fmla="*/ 9525 h 385609"/>
              <a:gd name="connsiteX45" fmla="*/ 593725 w 2024648"/>
              <a:gd name="connsiteY45" fmla="*/ 3175 h 385609"/>
              <a:gd name="connsiteX46" fmla="*/ 444500 w 2024648"/>
              <a:gd name="connsiteY46" fmla="*/ 6350 h 385609"/>
              <a:gd name="connsiteX47" fmla="*/ 406400 w 2024648"/>
              <a:gd name="connsiteY47" fmla="*/ 12700 h 385609"/>
              <a:gd name="connsiteX48" fmla="*/ 377825 w 2024648"/>
              <a:gd name="connsiteY48" fmla="*/ 15875 h 385609"/>
              <a:gd name="connsiteX49" fmla="*/ 355600 w 2024648"/>
              <a:gd name="connsiteY49" fmla="*/ 22225 h 385609"/>
              <a:gd name="connsiteX50" fmla="*/ 346075 w 2024648"/>
              <a:gd name="connsiteY50" fmla="*/ 28575 h 385609"/>
              <a:gd name="connsiteX51" fmla="*/ 333375 w 2024648"/>
              <a:gd name="connsiteY51" fmla="*/ 31750 h 385609"/>
              <a:gd name="connsiteX52" fmla="*/ 320675 w 2024648"/>
              <a:gd name="connsiteY52" fmla="*/ 38100 h 385609"/>
              <a:gd name="connsiteX53" fmla="*/ 301625 w 2024648"/>
              <a:gd name="connsiteY53" fmla="*/ 44450 h 385609"/>
              <a:gd name="connsiteX54" fmla="*/ 292100 w 2024648"/>
              <a:gd name="connsiteY54" fmla="*/ 47625 h 385609"/>
              <a:gd name="connsiteX55" fmla="*/ 282575 w 2024648"/>
              <a:gd name="connsiteY55" fmla="*/ 53975 h 385609"/>
              <a:gd name="connsiteX56" fmla="*/ 257175 w 2024648"/>
              <a:gd name="connsiteY56" fmla="*/ 60325 h 385609"/>
              <a:gd name="connsiteX57" fmla="*/ 228600 w 2024648"/>
              <a:gd name="connsiteY57" fmla="*/ 73025 h 385609"/>
              <a:gd name="connsiteX58" fmla="*/ 206375 w 2024648"/>
              <a:gd name="connsiteY58" fmla="*/ 101600 h 385609"/>
              <a:gd name="connsiteX59" fmla="*/ 196850 w 2024648"/>
              <a:gd name="connsiteY59" fmla="*/ 111125 h 385609"/>
              <a:gd name="connsiteX60" fmla="*/ 158750 w 2024648"/>
              <a:gd name="connsiteY60" fmla="*/ 123825 h 385609"/>
              <a:gd name="connsiteX61" fmla="*/ 149225 w 2024648"/>
              <a:gd name="connsiteY61" fmla="*/ 127000 h 385609"/>
              <a:gd name="connsiteX62" fmla="*/ 139700 w 2024648"/>
              <a:gd name="connsiteY62" fmla="*/ 133350 h 385609"/>
              <a:gd name="connsiteX63" fmla="*/ 133350 w 2024648"/>
              <a:gd name="connsiteY63" fmla="*/ 142875 h 385609"/>
              <a:gd name="connsiteX64" fmla="*/ 123825 w 2024648"/>
              <a:gd name="connsiteY64" fmla="*/ 149225 h 385609"/>
              <a:gd name="connsiteX65" fmla="*/ 111125 w 2024648"/>
              <a:gd name="connsiteY65" fmla="*/ 168275 h 385609"/>
              <a:gd name="connsiteX66" fmla="*/ 92075 w 2024648"/>
              <a:gd name="connsiteY66" fmla="*/ 180975 h 385609"/>
              <a:gd name="connsiteX67" fmla="*/ 79375 w 2024648"/>
              <a:gd name="connsiteY67" fmla="*/ 187325 h 385609"/>
              <a:gd name="connsiteX68" fmla="*/ 69850 w 2024648"/>
              <a:gd name="connsiteY68" fmla="*/ 196850 h 385609"/>
              <a:gd name="connsiteX69" fmla="*/ 60325 w 2024648"/>
              <a:gd name="connsiteY69" fmla="*/ 203200 h 385609"/>
              <a:gd name="connsiteX70" fmla="*/ 50800 w 2024648"/>
              <a:gd name="connsiteY70" fmla="*/ 225425 h 385609"/>
              <a:gd name="connsiteX71" fmla="*/ 47625 w 2024648"/>
              <a:gd name="connsiteY71" fmla="*/ 234950 h 385609"/>
              <a:gd name="connsiteX72" fmla="*/ 41275 w 2024648"/>
              <a:gd name="connsiteY72" fmla="*/ 244475 h 385609"/>
              <a:gd name="connsiteX73" fmla="*/ 34925 w 2024648"/>
              <a:gd name="connsiteY73" fmla="*/ 263525 h 385609"/>
              <a:gd name="connsiteX74" fmla="*/ 31750 w 2024648"/>
              <a:gd name="connsiteY74" fmla="*/ 273050 h 385609"/>
              <a:gd name="connsiteX75" fmla="*/ 25400 w 2024648"/>
              <a:gd name="connsiteY75" fmla="*/ 298450 h 385609"/>
              <a:gd name="connsiteX76" fmla="*/ 22225 w 2024648"/>
              <a:gd name="connsiteY76" fmla="*/ 327025 h 385609"/>
              <a:gd name="connsiteX77" fmla="*/ 15875 w 2024648"/>
              <a:gd name="connsiteY77" fmla="*/ 346075 h 385609"/>
              <a:gd name="connsiteX78" fmla="*/ 0 w 2024648"/>
              <a:gd name="connsiteY78" fmla="*/ 384175 h 385609"/>
              <a:gd name="connsiteX0" fmla="*/ 0 w 2024648"/>
              <a:gd name="connsiteY0" fmla="*/ 384175 h 385609"/>
              <a:gd name="connsiteX1" fmla="*/ 2024648 w 2024648"/>
              <a:gd name="connsiteY1" fmla="*/ 385609 h 385609"/>
              <a:gd name="connsiteX2" fmla="*/ 2003513 w 2024648"/>
              <a:gd name="connsiteY2" fmla="*/ 350685 h 385609"/>
              <a:gd name="connsiteX3" fmla="*/ 1971675 w 2024648"/>
              <a:gd name="connsiteY3" fmla="*/ 307975 h 385609"/>
              <a:gd name="connsiteX4" fmla="*/ 1965325 w 2024648"/>
              <a:gd name="connsiteY4" fmla="*/ 298450 h 385609"/>
              <a:gd name="connsiteX5" fmla="*/ 1946275 w 2024648"/>
              <a:gd name="connsiteY5" fmla="*/ 282575 h 385609"/>
              <a:gd name="connsiteX6" fmla="*/ 1933575 w 2024648"/>
              <a:gd name="connsiteY6" fmla="*/ 263525 h 385609"/>
              <a:gd name="connsiteX7" fmla="*/ 1911350 w 2024648"/>
              <a:gd name="connsiteY7" fmla="*/ 234950 h 385609"/>
              <a:gd name="connsiteX8" fmla="*/ 1892300 w 2024648"/>
              <a:gd name="connsiteY8" fmla="*/ 222250 h 385609"/>
              <a:gd name="connsiteX9" fmla="*/ 1864904 w 2024648"/>
              <a:gd name="connsiteY9" fmla="*/ 209550 h 385609"/>
              <a:gd name="connsiteX10" fmla="*/ 1847850 w 2024648"/>
              <a:gd name="connsiteY10" fmla="*/ 196850 h 385609"/>
              <a:gd name="connsiteX11" fmla="*/ 1838325 w 2024648"/>
              <a:gd name="connsiteY11" fmla="*/ 190500 h 385609"/>
              <a:gd name="connsiteX12" fmla="*/ 1822450 w 2024648"/>
              <a:gd name="connsiteY12" fmla="*/ 177800 h 385609"/>
              <a:gd name="connsiteX13" fmla="*/ 1800225 w 2024648"/>
              <a:gd name="connsiteY13" fmla="*/ 161925 h 385609"/>
              <a:gd name="connsiteX14" fmla="*/ 1790700 w 2024648"/>
              <a:gd name="connsiteY14" fmla="*/ 152400 h 385609"/>
              <a:gd name="connsiteX15" fmla="*/ 1771650 w 2024648"/>
              <a:gd name="connsiteY15" fmla="*/ 139700 h 385609"/>
              <a:gd name="connsiteX16" fmla="*/ 1752600 w 2024648"/>
              <a:gd name="connsiteY16" fmla="*/ 123825 h 385609"/>
              <a:gd name="connsiteX17" fmla="*/ 1743075 w 2024648"/>
              <a:gd name="connsiteY17" fmla="*/ 120650 h 385609"/>
              <a:gd name="connsiteX18" fmla="*/ 1733550 w 2024648"/>
              <a:gd name="connsiteY18" fmla="*/ 114300 h 385609"/>
              <a:gd name="connsiteX19" fmla="*/ 1720850 w 2024648"/>
              <a:gd name="connsiteY19" fmla="*/ 107950 h 385609"/>
              <a:gd name="connsiteX20" fmla="*/ 1701800 w 2024648"/>
              <a:gd name="connsiteY20" fmla="*/ 95250 h 385609"/>
              <a:gd name="connsiteX21" fmla="*/ 1673225 w 2024648"/>
              <a:gd name="connsiteY21" fmla="*/ 92075 h 385609"/>
              <a:gd name="connsiteX22" fmla="*/ 1654175 w 2024648"/>
              <a:gd name="connsiteY22" fmla="*/ 85725 h 385609"/>
              <a:gd name="connsiteX23" fmla="*/ 1628775 w 2024648"/>
              <a:gd name="connsiteY23" fmla="*/ 76200 h 385609"/>
              <a:gd name="connsiteX24" fmla="*/ 1609725 w 2024648"/>
              <a:gd name="connsiteY24" fmla="*/ 63500 h 385609"/>
              <a:gd name="connsiteX25" fmla="*/ 1600200 w 2024648"/>
              <a:gd name="connsiteY25" fmla="*/ 57150 h 385609"/>
              <a:gd name="connsiteX26" fmla="*/ 1587500 w 2024648"/>
              <a:gd name="connsiteY26" fmla="*/ 53975 h 385609"/>
              <a:gd name="connsiteX27" fmla="*/ 1577975 w 2024648"/>
              <a:gd name="connsiteY27" fmla="*/ 44450 h 385609"/>
              <a:gd name="connsiteX28" fmla="*/ 1546225 w 2024648"/>
              <a:gd name="connsiteY28" fmla="*/ 31750 h 385609"/>
              <a:gd name="connsiteX29" fmla="*/ 1514475 w 2024648"/>
              <a:gd name="connsiteY29" fmla="*/ 22225 h 385609"/>
              <a:gd name="connsiteX30" fmla="*/ 1504950 w 2024648"/>
              <a:gd name="connsiteY30" fmla="*/ 19050 h 385609"/>
              <a:gd name="connsiteX31" fmla="*/ 1492250 w 2024648"/>
              <a:gd name="connsiteY31" fmla="*/ 15875 h 385609"/>
              <a:gd name="connsiteX32" fmla="*/ 1482725 w 2024648"/>
              <a:gd name="connsiteY32" fmla="*/ 12700 h 385609"/>
              <a:gd name="connsiteX33" fmla="*/ 1454150 w 2024648"/>
              <a:gd name="connsiteY33" fmla="*/ 6350 h 385609"/>
              <a:gd name="connsiteX34" fmla="*/ 1416050 w 2024648"/>
              <a:gd name="connsiteY34" fmla="*/ 0 h 385609"/>
              <a:gd name="connsiteX35" fmla="*/ 1276350 w 2024648"/>
              <a:gd name="connsiteY35" fmla="*/ 6350 h 385609"/>
              <a:gd name="connsiteX36" fmla="*/ 1228725 w 2024648"/>
              <a:gd name="connsiteY36" fmla="*/ 15875 h 385609"/>
              <a:gd name="connsiteX37" fmla="*/ 1203325 w 2024648"/>
              <a:gd name="connsiteY37" fmla="*/ 19050 h 385609"/>
              <a:gd name="connsiteX38" fmla="*/ 1063625 w 2024648"/>
              <a:gd name="connsiteY38" fmla="*/ 15875 h 385609"/>
              <a:gd name="connsiteX39" fmla="*/ 1044575 w 2024648"/>
              <a:gd name="connsiteY39" fmla="*/ 12700 h 385609"/>
              <a:gd name="connsiteX40" fmla="*/ 1019175 w 2024648"/>
              <a:gd name="connsiteY40" fmla="*/ 9525 h 385609"/>
              <a:gd name="connsiteX41" fmla="*/ 952500 w 2024648"/>
              <a:gd name="connsiteY41" fmla="*/ 3175 h 385609"/>
              <a:gd name="connsiteX42" fmla="*/ 873125 w 2024648"/>
              <a:gd name="connsiteY42" fmla="*/ 6350 h 385609"/>
              <a:gd name="connsiteX43" fmla="*/ 841375 w 2024648"/>
              <a:gd name="connsiteY43" fmla="*/ 9525 h 385609"/>
              <a:gd name="connsiteX44" fmla="*/ 593725 w 2024648"/>
              <a:gd name="connsiteY44" fmla="*/ 3175 h 385609"/>
              <a:gd name="connsiteX45" fmla="*/ 444500 w 2024648"/>
              <a:gd name="connsiteY45" fmla="*/ 6350 h 385609"/>
              <a:gd name="connsiteX46" fmla="*/ 406400 w 2024648"/>
              <a:gd name="connsiteY46" fmla="*/ 12700 h 385609"/>
              <a:gd name="connsiteX47" fmla="*/ 377825 w 2024648"/>
              <a:gd name="connsiteY47" fmla="*/ 15875 h 385609"/>
              <a:gd name="connsiteX48" fmla="*/ 355600 w 2024648"/>
              <a:gd name="connsiteY48" fmla="*/ 22225 h 385609"/>
              <a:gd name="connsiteX49" fmla="*/ 346075 w 2024648"/>
              <a:gd name="connsiteY49" fmla="*/ 28575 h 385609"/>
              <a:gd name="connsiteX50" fmla="*/ 333375 w 2024648"/>
              <a:gd name="connsiteY50" fmla="*/ 31750 h 385609"/>
              <a:gd name="connsiteX51" fmla="*/ 320675 w 2024648"/>
              <a:gd name="connsiteY51" fmla="*/ 38100 h 385609"/>
              <a:gd name="connsiteX52" fmla="*/ 301625 w 2024648"/>
              <a:gd name="connsiteY52" fmla="*/ 44450 h 385609"/>
              <a:gd name="connsiteX53" fmla="*/ 292100 w 2024648"/>
              <a:gd name="connsiteY53" fmla="*/ 47625 h 385609"/>
              <a:gd name="connsiteX54" fmla="*/ 282575 w 2024648"/>
              <a:gd name="connsiteY54" fmla="*/ 53975 h 385609"/>
              <a:gd name="connsiteX55" fmla="*/ 257175 w 2024648"/>
              <a:gd name="connsiteY55" fmla="*/ 60325 h 385609"/>
              <a:gd name="connsiteX56" fmla="*/ 228600 w 2024648"/>
              <a:gd name="connsiteY56" fmla="*/ 73025 h 385609"/>
              <a:gd name="connsiteX57" fmla="*/ 206375 w 2024648"/>
              <a:gd name="connsiteY57" fmla="*/ 101600 h 385609"/>
              <a:gd name="connsiteX58" fmla="*/ 196850 w 2024648"/>
              <a:gd name="connsiteY58" fmla="*/ 111125 h 385609"/>
              <a:gd name="connsiteX59" fmla="*/ 158750 w 2024648"/>
              <a:gd name="connsiteY59" fmla="*/ 123825 h 385609"/>
              <a:gd name="connsiteX60" fmla="*/ 149225 w 2024648"/>
              <a:gd name="connsiteY60" fmla="*/ 127000 h 385609"/>
              <a:gd name="connsiteX61" fmla="*/ 139700 w 2024648"/>
              <a:gd name="connsiteY61" fmla="*/ 133350 h 385609"/>
              <a:gd name="connsiteX62" fmla="*/ 133350 w 2024648"/>
              <a:gd name="connsiteY62" fmla="*/ 142875 h 385609"/>
              <a:gd name="connsiteX63" fmla="*/ 123825 w 2024648"/>
              <a:gd name="connsiteY63" fmla="*/ 149225 h 385609"/>
              <a:gd name="connsiteX64" fmla="*/ 111125 w 2024648"/>
              <a:gd name="connsiteY64" fmla="*/ 168275 h 385609"/>
              <a:gd name="connsiteX65" fmla="*/ 92075 w 2024648"/>
              <a:gd name="connsiteY65" fmla="*/ 180975 h 385609"/>
              <a:gd name="connsiteX66" fmla="*/ 79375 w 2024648"/>
              <a:gd name="connsiteY66" fmla="*/ 187325 h 385609"/>
              <a:gd name="connsiteX67" fmla="*/ 69850 w 2024648"/>
              <a:gd name="connsiteY67" fmla="*/ 196850 h 385609"/>
              <a:gd name="connsiteX68" fmla="*/ 60325 w 2024648"/>
              <a:gd name="connsiteY68" fmla="*/ 203200 h 385609"/>
              <a:gd name="connsiteX69" fmla="*/ 50800 w 2024648"/>
              <a:gd name="connsiteY69" fmla="*/ 225425 h 385609"/>
              <a:gd name="connsiteX70" fmla="*/ 47625 w 2024648"/>
              <a:gd name="connsiteY70" fmla="*/ 234950 h 385609"/>
              <a:gd name="connsiteX71" fmla="*/ 41275 w 2024648"/>
              <a:gd name="connsiteY71" fmla="*/ 244475 h 385609"/>
              <a:gd name="connsiteX72" fmla="*/ 34925 w 2024648"/>
              <a:gd name="connsiteY72" fmla="*/ 263525 h 385609"/>
              <a:gd name="connsiteX73" fmla="*/ 31750 w 2024648"/>
              <a:gd name="connsiteY73" fmla="*/ 273050 h 385609"/>
              <a:gd name="connsiteX74" fmla="*/ 25400 w 2024648"/>
              <a:gd name="connsiteY74" fmla="*/ 298450 h 385609"/>
              <a:gd name="connsiteX75" fmla="*/ 22225 w 2024648"/>
              <a:gd name="connsiteY75" fmla="*/ 327025 h 385609"/>
              <a:gd name="connsiteX76" fmla="*/ 15875 w 2024648"/>
              <a:gd name="connsiteY76" fmla="*/ 346075 h 385609"/>
              <a:gd name="connsiteX77" fmla="*/ 0 w 2024648"/>
              <a:gd name="connsiteY77" fmla="*/ 384175 h 385609"/>
              <a:gd name="connsiteX0" fmla="*/ 0 w 2024648"/>
              <a:gd name="connsiteY0" fmla="*/ 384175 h 385609"/>
              <a:gd name="connsiteX1" fmla="*/ 2024648 w 2024648"/>
              <a:gd name="connsiteY1" fmla="*/ 385609 h 385609"/>
              <a:gd name="connsiteX2" fmla="*/ 2003513 w 2024648"/>
              <a:gd name="connsiteY2" fmla="*/ 350685 h 385609"/>
              <a:gd name="connsiteX3" fmla="*/ 1971675 w 2024648"/>
              <a:gd name="connsiteY3" fmla="*/ 307975 h 385609"/>
              <a:gd name="connsiteX4" fmla="*/ 1965325 w 2024648"/>
              <a:gd name="connsiteY4" fmla="*/ 298450 h 385609"/>
              <a:gd name="connsiteX5" fmla="*/ 1946275 w 2024648"/>
              <a:gd name="connsiteY5" fmla="*/ 282575 h 385609"/>
              <a:gd name="connsiteX6" fmla="*/ 1933575 w 2024648"/>
              <a:gd name="connsiteY6" fmla="*/ 263525 h 385609"/>
              <a:gd name="connsiteX7" fmla="*/ 1911350 w 2024648"/>
              <a:gd name="connsiteY7" fmla="*/ 234950 h 385609"/>
              <a:gd name="connsiteX8" fmla="*/ 1892300 w 2024648"/>
              <a:gd name="connsiteY8" fmla="*/ 222250 h 385609"/>
              <a:gd name="connsiteX9" fmla="*/ 1864904 w 2024648"/>
              <a:gd name="connsiteY9" fmla="*/ 209550 h 385609"/>
              <a:gd name="connsiteX10" fmla="*/ 1847850 w 2024648"/>
              <a:gd name="connsiteY10" fmla="*/ 196850 h 385609"/>
              <a:gd name="connsiteX11" fmla="*/ 1838325 w 2024648"/>
              <a:gd name="connsiteY11" fmla="*/ 190500 h 385609"/>
              <a:gd name="connsiteX12" fmla="*/ 1822450 w 2024648"/>
              <a:gd name="connsiteY12" fmla="*/ 177800 h 385609"/>
              <a:gd name="connsiteX13" fmla="*/ 1800225 w 2024648"/>
              <a:gd name="connsiteY13" fmla="*/ 161925 h 385609"/>
              <a:gd name="connsiteX14" fmla="*/ 1790700 w 2024648"/>
              <a:gd name="connsiteY14" fmla="*/ 152400 h 385609"/>
              <a:gd name="connsiteX15" fmla="*/ 1771650 w 2024648"/>
              <a:gd name="connsiteY15" fmla="*/ 139700 h 385609"/>
              <a:gd name="connsiteX16" fmla="*/ 1752600 w 2024648"/>
              <a:gd name="connsiteY16" fmla="*/ 123825 h 385609"/>
              <a:gd name="connsiteX17" fmla="*/ 1743075 w 2024648"/>
              <a:gd name="connsiteY17" fmla="*/ 120650 h 385609"/>
              <a:gd name="connsiteX18" fmla="*/ 1733550 w 2024648"/>
              <a:gd name="connsiteY18" fmla="*/ 114300 h 385609"/>
              <a:gd name="connsiteX19" fmla="*/ 1720850 w 2024648"/>
              <a:gd name="connsiteY19" fmla="*/ 107950 h 385609"/>
              <a:gd name="connsiteX20" fmla="*/ 1701800 w 2024648"/>
              <a:gd name="connsiteY20" fmla="*/ 95250 h 385609"/>
              <a:gd name="connsiteX21" fmla="*/ 1673225 w 2024648"/>
              <a:gd name="connsiteY21" fmla="*/ 92075 h 385609"/>
              <a:gd name="connsiteX22" fmla="*/ 1654175 w 2024648"/>
              <a:gd name="connsiteY22" fmla="*/ 85725 h 385609"/>
              <a:gd name="connsiteX23" fmla="*/ 1628775 w 2024648"/>
              <a:gd name="connsiteY23" fmla="*/ 76200 h 385609"/>
              <a:gd name="connsiteX24" fmla="*/ 1609725 w 2024648"/>
              <a:gd name="connsiteY24" fmla="*/ 63500 h 385609"/>
              <a:gd name="connsiteX25" fmla="*/ 1600200 w 2024648"/>
              <a:gd name="connsiteY25" fmla="*/ 57150 h 385609"/>
              <a:gd name="connsiteX26" fmla="*/ 1587500 w 2024648"/>
              <a:gd name="connsiteY26" fmla="*/ 53975 h 385609"/>
              <a:gd name="connsiteX27" fmla="*/ 1577975 w 2024648"/>
              <a:gd name="connsiteY27" fmla="*/ 44450 h 385609"/>
              <a:gd name="connsiteX28" fmla="*/ 1546225 w 2024648"/>
              <a:gd name="connsiteY28" fmla="*/ 31750 h 385609"/>
              <a:gd name="connsiteX29" fmla="*/ 1514475 w 2024648"/>
              <a:gd name="connsiteY29" fmla="*/ 22225 h 385609"/>
              <a:gd name="connsiteX30" fmla="*/ 1504950 w 2024648"/>
              <a:gd name="connsiteY30" fmla="*/ 19050 h 385609"/>
              <a:gd name="connsiteX31" fmla="*/ 1492250 w 2024648"/>
              <a:gd name="connsiteY31" fmla="*/ 15875 h 385609"/>
              <a:gd name="connsiteX32" fmla="*/ 1482725 w 2024648"/>
              <a:gd name="connsiteY32" fmla="*/ 12700 h 385609"/>
              <a:gd name="connsiteX33" fmla="*/ 1454150 w 2024648"/>
              <a:gd name="connsiteY33" fmla="*/ 6350 h 385609"/>
              <a:gd name="connsiteX34" fmla="*/ 1416050 w 2024648"/>
              <a:gd name="connsiteY34" fmla="*/ 0 h 385609"/>
              <a:gd name="connsiteX35" fmla="*/ 1228725 w 2024648"/>
              <a:gd name="connsiteY35" fmla="*/ 15875 h 385609"/>
              <a:gd name="connsiteX36" fmla="*/ 1203325 w 2024648"/>
              <a:gd name="connsiteY36" fmla="*/ 19050 h 385609"/>
              <a:gd name="connsiteX37" fmla="*/ 1063625 w 2024648"/>
              <a:gd name="connsiteY37" fmla="*/ 15875 h 385609"/>
              <a:gd name="connsiteX38" fmla="*/ 1044575 w 2024648"/>
              <a:gd name="connsiteY38" fmla="*/ 12700 h 385609"/>
              <a:gd name="connsiteX39" fmla="*/ 1019175 w 2024648"/>
              <a:gd name="connsiteY39" fmla="*/ 9525 h 385609"/>
              <a:gd name="connsiteX40" fmla="*/ 952500 w 2024648"/>
              <a:gd name="connsiteY40" fmla="*/ 3175 h 385609"/>
              <a:gd name="connsiteX41" fmla="*/ 873125 w 2024648"/>
              <a:gd name="connsiteY41" fmla="*/ 6350 h 385609"/>
              <a:gd name="connsiteX42" fmla="*/ 841375 w 2024648"/>
              <a:gd name="connsiteY42" fmla="*/ 9525 h 385609"/>
              <a:gd name="connsiteX43" fmla="*/ 593725 w 2024648"/>
              <a:gd name="connsiteY43" fmla="*/ 3175 h 385609"/>
              <a:gd name="connsiteX44" fmla="*/ 444500 w 2024648"/>
              <a:gd name="connsiteY44" fmla="*/ 6350 h 385609"/>
              <a:gd name="connsiteX45" fmla="*/ 406400 w 2024648"/>
              <a:gd name="connsiteY45" fmla="*/ 12700 h 385609"/>
              <a:gd name="connsiteX46" fmla="*/ 377825 w 2024648"/>
              <a:gd name="connsiteY46" fmla="*/ 15875 h 385609"/>
              <a:gd name="connsiteX47" fmla="*/ 355600 w 2024648"/>
              <a:gd name="connsiteY47" fmla="*/ 22225 h 385609"/>
              <a:gd name="connsiteX48" fmla="*/ 346075 w 2024648"/>
              <a:gd name="connsiteY48" fmla="*/ 28575 h 385609"/>
              <a:gd name="connsiteX49" fmla="*/ 333375 w 2024648"/>
              <a:gd name="connsiteY49" fmla="*/ 31750 h 385609"/>
              <a:gd name="connsiteX50" fmla="*/ 320675 w 2024648"/>
              <a:gd name="connsiteY50" fmla="*/ 38100 h 385609"/>
              <a:gd name="connsiteX51" fmla="*/ 301625 w 2024648"/>
              <a:gd name="connsiteY51" fmla="*/ 44450 h 385609"/>
              <a:gd name="connsiteX52" fmla="*/ 292100 w 2024648"/>
              <a:gd name="connsiteY52" fmla="*/ 47625 h 385609"/>
              <a:gd name="connsiteX53" fmla="*/ 282575 w 2024648"/>
              <a:gd name="connsiteY53" fmla="*/ 53975 h 385609"/>
              <a:gd name="connsiteX54" fmla="*/ 257175 w 2024648"/>
              <a:gd name="connsiteY54" fmla="*/ 60325 h 385609"/>
              <a:gd name="connsiteX55" fmla="*/ 228600 w 2024648"/>
              <a:gd name="connsiteY55" fmla="*/ 73025 h 385609"/>
              <a:gd name="connsiteX56" fmla="*/ 206375 w 2024648"/>
              <a:gd name="connsiteY56" fmla="*/ 101600 h 385609"/>
              <a:gd name="connsiteX57" fmla="*/ 196850 w 2024648"/>
              <a:gd name="connsiteY57" fmla="*/ 111125 h 385609"/>
              <a:gd name="connsiteX58" fmla="*/ 158750 w 2024648"/>
              <a:gd name="connsiteY58" fmla="*/ 123825 h 385609"/>
              <a:gd name="connsiteX59" fmla="*/ 149225 w 2024648"/>
              <a:gd name="connsiteY59" fmla="*/ 127000 h 385609"/>
              <a:gd name="connsiteX60" fmla="*/ 139700 w 2024648"/>
              <a:gd name="connsiteY60" fmla="*/ 133350 h 385609"/>
              <a:gd name="connsiteX61" fmla="*/ 133350 w 2024648"/>
              <a:gd name="connsiteY61" fmla="*/ 142875 h 385609"/>
              <a:gd name="connsiteX62" fmla="*/ 123825 w 2024648"/>
              <a:gd name="connsiteY62" fmla="*/ 149225 h 385609"/>
              <a:gd name="connsiteX63" fmla="*/ 111125 w 2024648"/>
              <a:gd name="connsiteY63" fmla="*/ 168275 h 385609"/>
              <a:gd name="connsiteX64" fmla="*/ 92075 w 2024648"/>
              <a:gd name="connsiteY64" fmla="*/ 180975 h 385609"/>
              <a:gd name="connsiteX65" fmla="*/ 79375 w 2024648"/>
              <a:gd name="connsiteY65" fmla="*/ 187325 h 385609"/>
              <a:gd name="connsiteX66" fmla="*/ 69850 w 2024648"/>
              <a:gd name="connsiteY66" fmla="*/ 196850 h 385609"/>
              <a:gd name="connsiteX67" fmla="*/ 60325 w 2024648"/>
              <a:gd name="connsiteY67" fmla="*/ 203200 h 385609"/>
              <a:gd name="connsiteX68" fmla="*/ 50800 w 2024648"/>
              <a:gd name="connsiteY68" fmla="*/ 225425 h 385609"/>
              <a:gd name="connsiteX69" fmla="*/ 47625 w 2024648"/>
              <a:gd name="connsiteY69" fmla="*/ 234950 h 385609"/>
              <a:gd name="connsiteX70" fmla="*/ 41275 w 2024648"/>
              <a:gd name="connsiteY70" fmla="*/ 244475 h 385609"/>
              <a:gd name="connsiteX71" fmla="*/ 34925 w 2024648"/>
              <a:gd name="connsiteY71" fmla="*/ 263525 h 385609"/>
              <a:gd name="connsiteX72" fmla="*/ 31750 w 2024648"/>
              <a:gd name="connsiteY72" fmla="*/ 273050 h 385609"/>
              <a:gd name="connsiteX73" fmla="*/ 25400 w 2024648"/>
              <a:gd name="connsiteY73" fmla="*/ 298450 h 385609"/>
              <a:gd name="connsiteX74" fmla="*/ 22225 w 2024648"/>
              <a:gd name="connsiteY74" fmla="*/ 327025 h 385609"/>
              <a:gd name="connsiteX75" fmla="*/ 15875 w 2024648"/>
              <a:gd name="connsiteY75" fmla="*/ 346075 h 385609"/>
              <a:gd name="connsiteX76" fmla="*/ 0 w 2024648"/>
              <a:gd name="connsiteY76" fmla="*/ 384175 h 385609"/>
              <a:gd name="connsiteX0" fmla="*/ 0 w 2024648"/>
              <a:gd name="connsiteY0" fmla="*/ 384175 h 385609"/>
              <a:gd name="connsiteX1" fmla="*/ 2024648 w 2024648"/>
              <a:gd name="connsiteY1" fmla="*/ 385609 h 385609"/>
              <a:gd name="connsiteX2" fmla="*/ 2003513 w 2024648"/>
              <a:gd name="connsiteY2" fmla="*/ 350685 h 385609"/>
              <a:gd name="connsiteX3" fmla="*/ 1971675 w 2024648"/>
              <a:gd name="connsiteY3" fmla="*/ 307975 h 385609"/>
              <a:gd name="connsiteX4" fmla="*/ 1965325 w 2024648"/>
              <a:gd name="connsiteY4" fmla="*/ 298450 h 385609"/>
              <a:gd name="connsiteX5" fmla="*/ 1946275 w 2024648"/>
              <a:gd name="connsiteY5" fmla="*/ 282575 h 385609"/>
              <a:gd name="connsiteX6" fmla="*/ 1933575 w 2024648"/>
              <a:gd name="connsiteY6" fmla="*/ 263525 h 385609"/>
              <a:gd name="connsiteX7" fmla="*/ 1911350 w 2024648"/>
              <a:gd name="connsiteY7" fmla="*/ 234950 h 385609"/>
              <a:gd name="connsiteX8" fmla="*/ 1892300 w 2024648"/>
              <a:gd name="connsiteY8" fmla="*/ 222250 h 385609"/>
              <a:gd name="connsiteX9" fmla="*/ 1864904 w 2024648"/>
              <a:gd name="connsiteY9" fmla="*/ 209550 h 385609"/>
              <a:gd name="connsiteX10" fmla="*/ 1847850 w 2024648"/>
              <a:gd name="connsiteY10" fmla="*/ 196850 h 385609"/>
              <a:gd name="connsiteX11" fmla="*/ 1838325 w 2024648"/>
              <a:gd name="connsiteY11" fmla="*/ 190500 h 385609"/>
              <a:gd name="connsiteX12" fmla="*/ 1822450 w 2024648"/>
              <a:gd name="connsiteY12" fmla="*/ 177800 h 385609"/>
              <a:gd name="connsiteX13" fmla="*/ 1800225 w 2024648"/>
              <a:gd name="connsiteY13" fmla="*/ 161925 h 385609"/>
              <a:gd name="connsiteX14" fmla="*/ 1790700 w 2024648"/>
              <a:gd name="connsiteY14" fmla="*/ 152400 h 385609"/>
              <a:gd name="connsiteX15" fmla="*/ 1771650 w 2024648"/>
              <a:gd name="connsiteY15" fmla="*/ 139700 h 385609"/>
              <a:gd name="connsiteX16" fmla="*/ 1752600 w 2024648"/>
              <a:gd name="connsiteY16" fmla="*/ 123825 h 385609"/>
              <a:gd name="connsiteX17" fmla="*/ 1743075 w 2024648"/>
              <a:gd name="connsiteY17" fmla="*/ 120650 h 385609"/>
              <a:gd name="connsiteX18" fmla="*/ 1733550 w 2024648"/>
              <a:gd name="connsiteY18" fmla="*/ 114300 h 385609"/>
              <a:gd name="connsiteX19" fmla="*/ 1720850 w 2024648"/>
              <a:gd name="connsiteY19" fmla="*/ 107950 h 385609"/>
              <a:gd name="connsiteX20" fmla="*/ 1701800 w 2024648"/>
              <a:gd name="connsiteY20" fmla="*/ 95250 h 385609"/>
              <a:gd name="connsiteX21" fmla="*/ 1673225 w 2024648"/>
              <a:gd name="connsiteY21" fmla="*/ 92075 h 385609"/>
              <a:gd name="connsiteX22" fmla="*/ 1654175 w 2024648"/>
              <a:gd name="connsiteY22" fmla="*/ 85725 h 385609"/>
              <a:gd name="connsiteX23" fmla="*/ 1628775 w 2024648"/>
              <a:gd name="connsiteY23" fmla="*/ 76200 h 385609"/>
              <a:gd name="connsiteX24" fmla="*/ 1609725 w 2024648"/>
              <a:gd name="connsiteY24" fmla="*/ 63500 h 385609"/>
              <a:gd name="connsiteX25" fmla="*/ 1600200 w 2024648"/>
              <a:gd name="connsiteY25" fmla="*/ 57150 h 385609"/>
              <a:gd name="connsiteX26" fmla="*/ 1587500 w 2024648"/>
              <a:gd name="connsiteY26" fmla="*/ 53975 h 385609"/>
              <a:gd name="connsiteX27" fmla="*/ 1577975 w 2024648"/>
              <a:gd name="connsiteY27" fmla="*/ 44450 h 385609"/>
              <a:gd name="connsiteX28" fmla="*/ 1546225 w 2024648"/>
              <a:gd name="connsiteY28" fmla="*/ 31750 h 385609"/>
              <a:gd name="connsiteX29" fmla="*/ 1514475 w 2024648"/>
              <a:gd name="connsiteY29" fmla="*/ 22225 h 385609"/>
              <a:gd name="connsiteX30" fmla="*/ 1504950 w 2024648"/>
              <a:gd name="connsiteY30" fmla="*/ 19050 h 385609"/>
              <a:gd name="connsiteX31" fmla="*/ 1492250 w 2024648"/>
              <a:gd name="connsiteY31" fmla="*/ 15875 h 385609"/>
              <a:gd name="connsiteX32" fmla="*/ 1454150 w 2024648"/>
              <a:gd name="connsiteY32" fmla="*/ 6350 h 385609"/>
              <a:gd name="connsiteX33" fmla="*/ 1416050 w 2024648"/>
              <a:gd name="connsiteY33" fmla="*/ 0 h 385609"/>
              <a:gd name="connsiteX34" fmla="*/ 1228725 w 2024648"/>
              <a:gd name="connsiteY34" fmla="*/ 15875 h 385609"/>
              <a:gd name="connsiteX35" fmla="*/ 1203325 w 2024648"/>
              <a:gd name="connsiteY35" fmla="*/ 19050 h 385609"/>
              <a:gd name="connsiteX36" fmla="*/ 1063625 w 2024648"/>
              <a:gd name="connsiteY36" fmla="*/ 15875 h 385609"/>
              <a:gd name="connsiteX37" fmla="*/ 1044575 w 2024648"/>
              <a:gd name="connsiteY37" fmla="*/ 12700 h 385609"/>
              <a:gd name="connsiteX38" fmla="*/ 1019175 w 2024648"/>
              <a:gd name="connsiteY38" fmla="*/ 9525 h 385609"/>
              <a:gd name="connsiteX39" fmla="*/ 952500 w 2024648"/>
              <a:gd name="connsiteY39" fmla="*/ 3175 h 385609"/>
              <a:gd name="connsiteX40" fmla="*/ 873125 w 2024648"/>
              <a:gd name="connsiteY40" fmla="*/ 6350 h 385609"/>
              <a:gd name="connsiteX41" fmla="*/ 841375 w 2024648"/>
              <a:gd name="connsiteY41" fmla="*/ 9525 h 385609"/>
              <a:gd name="connsiteX42" fmla="*/ 593725 w 2024648"/>
              <a:gd name="connsiteY42" fmla="*/ 3175 h 385609"/>
              <a:gd name="connsiteX43" fmla="*/ 444500 w 2024648"/>
              <a:gd name="connsiteY43" fmla="*/ 6350 h 385609"/>
              <a:gd name="connsiteX44" fmla="*/ 406400 w 2024648"/>
              <a:gd name="connsiteY44" fmla="*/ 12700 h 385609"/>
              <a:gd name="connsiteX45" fmla="*/ 377825 w 2024648"/>
              <a:gd name="connsiteY45" fmla="*/ 15875 h 385609"/>
              <a:gd name="connsiteX46" fmla="*/ 355600 w 2024648"/>
              <a:gd name="connsiteY46" fmla="*/ 22225 h 385609"/>
              <a:gd name="connsiteX47" fmla="*/ 346075 w 2024648"/>
              <a:gd name="connsiteY47" fmla="*/ 28575 h 385609"/>
              <a:gd name="connsiteX48" fmla="*/ 333375 w 2024648"/>
              <a:gd name="connsiteY48" fmla="*/ 31750 h 385609"/>
              <a:gd name="connsiteX49" fmla="*/ 320675 w 2024648"/>
              <a:gd name="connsiteY49" fmla="*/ 38100 h 385609"/>
              <a:gd name="connsiteX50" fmla="*/ 301625 w 2024648"/>
              <a:gd name="connsiteY50" fmla="*/ 44450 h 385609"/>
              <a:gd name="connsiteX51" fmla="*/ 292100 w 2024648"/>
              <a:gd name="connsiteY51" fmla="*/ 47625 h 385609"/>
              <a:gd name="connsiteX52" fmla="*/ 282575 w 2024648"/>
              <a:gd name="connsiteY52" fmla="*/ 53975 h 385609"/>
              <a:gd name="connsiteX53" fmla="*/ 257175 w 2024648"/>
              <a:gd name="connsiteY53" fmla="*/ 60325 h 385609"/>
              <a:gd name="connsiteX54" fmla="*/ 228600 w 2024648"/>
              <a:gd name="connsiteY54" fmla="*/ 73025 h 385609"/>
              <a:gd name="connsiteX55" fmla="*/ 206375 w 2024648"/>
              <a:gd name="connsiteY55" fmla="*/ 101600 h 385609"/>
              <a:gd name="connsiteX56" fmla="*/ 196850 w 2024648"/>
              <a:gd name="connsiteY56" fmla="*/ 111125 h 385609"/>
              <a:gd name="connsiteX57" fmla="*/ 158750 w 2024648"/>
              <a:gd name="connsiteY57" fmla="*/ 123825 h 385609"/>
              <a:gd name="connsiteX58" fmla="*/ 149225 w 2024648"/>
              <a:gd name="connsiteY58" fmla="*/ 127000 h 385609"/>
              <a:gd name="connsiteX59" fmla="*/ 139700 w 2024648"/>
              <a:gd name="connsiteY59" fmla="*/ 133350 h 385609"/>
              <a:gd name="connsiteX60" fmla="*/ 133350 w 2024648"/>
              <a:gd name="connsiteY60" fmla="*/ 142875 h 385609"/>
              <a:gd name="connsiteX61" fmla="*/ 123825 w 2024648"/>
              <a:gd name="connsiteY61" fmla="*/ 149225 h 385609"/>
              <a:gd name="connsiteX62" fmla="*/ 111125 w 2024648"/>
              <a:gd name="connsiteY62" fmla="*/ 168275 h 385609"/>
              <a:gd name="connsiteX63" fmla="*/ 92075 w 2024648"/>
              <a:gd name="connsiteY63" fmla="*/ 180975 h 385609"/>
              <a:gd name="connsiteX64" fmla="*/ 79375 w 2024648"/>
              <a:gd name="connsiteY64" fmla="*/ 187325 h 385609"/>
              <a:gd name="connsiteX65" fmla="*/ 69850 w 2024648"/>
              <a:gd name="connsiteY65" fmla="*/ 196850 h 385609"/>
              <a:gd name="connsiteX66" fmla="*/ 60325 w 2024648"/>
              <a:gd name="connsiteY66" fmla="*/ 203200 h 385609"/>
              <a:gd name="connsiteX67" fmla="*/ 50800 w 2024648"/>
              <a:gd name="connsiteY67" fmla="*/ 225425 h 385609"/>
              <a:gd name="connsiteX68" fmla="*/ 47625 w 2024648"/>
              <a:gd name="connsiteY68" fmla="*/ 234950 h 385609"/>
              <a:gd name="connsiteX69" fmla="*/ 41275 w 2024648"/>
              <a:gd name="connsiteY69" fmla="*/ 244475 h 385609"/>
              <a:gd name="connsiteX70" fmla="*/ 34925 w 2024648"/>
              <a:gd name="connsiteY70" fmla="*/ 263525 h 385609"/>
              <a:gd name="connsiteX71" fmla="*/ 31750 w 2024648"/>
              <a:gd name="connsiteY71" fmla="*/ 273050 h 385609"/>
              <a:gd name="connsiteX72" fmla="*/ 25400 w 2024648"/>
              <a:gd name="connsiteY72" fmla="*/ 298450 h 385609"/>
              <a:gd name="connsiteX73" fmla="*/ 22225 w 2024648"/>
              <a:gd name="connsiteY73" fmla="*/ 327025 h 385609"/>
              <a:gd name="connsiteX74" fmla="*/ 15875 w 2024648"/>
              <a:gd name="connsiteY74" fmla="*/ 346075 h 385609"/>
              <a:gd name="connsiteX75" fmla="*/ 0 w 2024648"/>
              <a:gd name="connsiteY75" fmla="*/ 384175 h 385609"/>
              <a:gd name="connsiteX0" fmla="*/ 0 w 2024648"/>
              <a:gd name="connsiteY0" fmla="*/ 384175 h 385609"/>
              <a:gd name="connsiteX1" fmla="*/ 2024648 w 2024648"/>
              <a:gd name="connsiteY1" fmla="*/ 385609 h 385609"/>
              <a:gd name="connsiteX2" fmla="*/ 2003513 w 2024648"/>
              <a:gd name="connsiteY2" fmla="*/ 350685 h 385609"/>
              <a:gd name="connsiteX3" fmla="*/ 1971675 w 2024648"/>
              <a:gd name="connsiteY3" fmla="*/ 307975 h 385609"/>
              <a:gd name="connsiteX4" fmla="*/ 1965325 w 2024648"/>
              <a:gd name="connsiteY4" fmla="*/ 298450 h 385609"/>
              <a:gd name="connsiteX5" fmla="*/ 1946275 w 2024648"/>
              <a:gd name="connsiteY5" fmla="*/ 282575 h 385609"/>
              <a:gd name="connsiteX6" fmla="*/ 1933575 w 2024648"/>
              <a:gd name="connsiteY6" fmla="*/ 263525 h 385609"/>
              <a:gd name="connsiteX7" fmla="*/ 1911350 w 2024648"/>
              <a:gd name="connsiteY7" fmla="*/ 234950 h 385609"/>
              <a:gd name="connsiteX8" fmla="*/ 1892300 w 2024648"/>
              <a:gd name="connsiteY8" fmla="*/ 222250 h 385609"/>
              <a:gd name="connsiteX9" fmla="*/ 1864904 w 2024648"/>
              <a:gd name="connsiteY9" fmla="*/ 209550 h 385609"/>
              <a:gd name="connsiteX10" fmla="*/ 1847850 w 2024648"/>
              <a:gd name="connsiteY10" fmla="*/ 196850 h 385609"/>
              <a:gd name="connsiteX11" fmla="*/ 1838325 w 2024648"/>
              <a:gd name="connsiteY11" fmla="*/ 190500 h 385609"/>
              <a:gd name="connsiteX12" fmla="*/ 1822450 w 2024648"/>
              <a:gd name="connsiteY12" fmla="*/ 177800 h 385609"/>
              <a:gd name="connsiteX13" fmla="*/ 1800225 w 2024648"/>
              <a:gd name="connsiteY13" fmla="*/ 161925 h 385609"/>
              <a:gd name="connsiteX14" fmla="*/ 1790700 w 2024648"/>
              <a:gd name="connsiteY14" fmla="*/ 152400 h 385609"/>
              <a:gd name="connsiteX15" fmla="*/ 1771650 w 2024648"/>
              <a:gd name="connsiteY15" fmla="*/ 139700 h 385609"/>
              <a:gd name="connsiteX16" fmla="*/ 1752600 w 2024648"/>
              <a:gd name="connsiteY16" fmla="*/ 123825 h 385609"/>
              <a:gd name="connsiteX17" fmla="*/ 1743075 w 2024648"/>
              <a:gd name="connsiteY17" fmla="*/ 120650 h 385609"/>
              <a:gd name="connsiteX18" fmla="*/ 1733550 w 2024648"/>
              <a:gd name="connsiteY18" fmla="*/ 114300 h 385609"/>
              <a:gd name="connsiteX19" fmla="*/ 1720850 w 2024648"/>
              <a:gd name="connsiteY19" fmla="*/ 107950 h 385609"/>
              <a:gd name="connsiteX20" fmla="*/ 1701800 w 2024648"/>
              <a:gd name="connsiteY20" fmla="*/ 95250 h 385609"/>
              <a:gd name="connsiteX21" fmla="*/ 1673225 w 2024648"/>
              <a:gd name="connsiteY21" fmla="*/ 92075 h 385609"/>
              <a:gd name="connsiteX22" fmla="*/ 1654175 w 2024648"/>
              <a:gd name="connsiteY22" fmla="*/ 85725 h 385609"/>
              <a:gd name="connsiteX23" fmla="*/ 1628775 w 2024648"/>
              <a:gd name="connsiteY23" fmla="*/ 76200 h 385609"/>
              <a:gd name="connsiteX24" fmla="*/ 1609725 w 2024648"/>
              <a:gd name="connsiteY24" fmla="*/ 63500 h 385609"/>
              <a:gd name="connsiteX25" fmla="*/ 1600200 w 2024648"/>
              <a:gd name="connsiteY25" fmla="*/ 57150 h 385609"/>
              <a:gd name="connsiteX26" fmla="*/ 1587500 w 2024648"/>
              <a:gd name="connsiteY26" fmla="*/ 53975 h 385609"/>
              <a:gd name="connsiteX27" fmla="*/ 1577975 w 2024648"/>
              <a:gd name="connsiteY27" fmla="*/ 44450 h 385609"/>
              <a:gd name="connsiteX28" fmla="*/ 1546225 w 2024648"/>
              <a:gd name="connsiteY28" fmla="*/ 31750 h 385609"/>
              <a:gd name="connsiteX29" fmla="*/ 1514475 w 2024648"/>
              <a:gd name="connsiteY29" fmla="*/ 22225 h 385609"/>
              <a:gd name="connsiteX30" fmla="*/ 1492250 w 2024648"/>
              <a:gd name="connsiteY30" fmla="*/ 15875 h 385609"/>
              <a:gd name="connsiteX31" fmla="*/ 1454150 w 2024648"/>
              <a:gd name="connsiteY31" fmla="*/ 6350 h 385609"/>
              <a:gd name="connsiteX32" fmla="*/ 1416050 w 2024648"/>
              <a:gd name="connsiteY32" fmla="*/ 0 h 385609"/>
              <a:gd name="connsiteX33" fmla="*/ 1228725 w 2024648"/>
              <a:gd name="connsiteY33" fmla="*/ 15875 h 385609"/>
              <a:gd name="connsiteX34" fmla="*/ 1203325 w 2024648"/>
              <a:gd name="connsiteY34" fmla="*/ 19050 h 385609"/>
              <a:gd name="connsiteX35" fmla="*/ 1063625 w 2024648"/>
              <a:gd name="connsiteY35" fmla="*/ 15875 h 385609"/>
              <a:gd name="connsiteX36" fmla="*/ 1044575 w 2024648"/>
              <a:gd name="connsiteY36" fmla="*/ 12700 h 385609"/>
              <a:gd name="connsiteX37" fmla="*/ 1019175 w 2024648"/>
              <a:gd name="connsiteY37" fmla="*/ 9525 h 385609"/>
              <a:gd name="connsiteX38" fmla="*/ 952500 w 2024648"/>
              <a:gd name="connsiteY38" fmla="*/ 3175 h 385609"/>
              <a:gd name="connsiteX39" fmla="*/ 873125 w 2024648"/>
              <a:gd name="connsiteY39" fmla="*/ 6350 h 385609"/>
              <a:gd name="connsiteX40" fmla="*/ 841375 w 2024648"/>
              <a:gd name="connsiteY40" fmla="*/ 9525 h 385609"/>
              <a:gd name="connsiteX41" fmla="*/ 593725 w 2024648"/>
              <a:gd name="connsiteY41" fmla="*/ 3175 h 385609"/>
              <a:gd name="connsiteX42" fmla="*/ 444500 w 2024648"/>
              <a:gd name="connsiteY42" fmla="*/ 6350 h 385609"/>
              <a:gd name="connsiteX43" fmla="*/ 406400 w 2024648"/>
              <a:gd name="connsiteY43" fmla="*/ 12700 h 385609"/>
              <a:gd name="connsiteX44" fmla="*/ 377825 w 2024648"/>
              <a:gd name="connsiteY44" fmla="*/ 15875 h 385609"/>
              <a:gd name="connsiteX45" fmla="*/ 355600 w 2024648"/>
              <a:gd name="connsiteY45" fmla="*/ 22225 h 385609"/>
              <a:gd name="connsiteX46" fmla="*/ 346075 w 2024648"/>
              <a:gd name="connsiteY46" fmla="*/ 28575 h 385609"/>
              <a:gd name="connsiteX47" fmla="*/ 333375 w 2024648"/>
              <a:gd name="connsiteY47" fmla="*/ 31750 h 385609"/>
              <a:gd name="connsiteX48" fmla="*/ 320675 w 2024648"/>
              <a:gd name="connsiteY48" fmla="*/ 38100 h 385609"/>
              <a:gd name="connsiteX49" fmla="*/ 301625 w 2024648"/>
              <a:gd name="connsiteY49" fmla="*/ 44450 h 385609"/>
              <a:gd name="connsiteX50" fmla="*/ 292100 w 2024648"/>
              <a:gd name="connsiteY50" fmla="*/ 47625 h 385609"/>
              <a:gd name="connsiteX51" fmla="*/ 282575 w 2024648"/>
              <a:gd name="connsiteY51" fmla="*/ 53975 h 385609"/>
              <a:gd name="connsiteX52" fmla="*/ 257175 w 2024648"/>
              <a:gd name="connsiteY52" fmla="*/ 60325 h 385609"/>
              <a:gd name="connsiteX53" fmla="*/ 228600 w 2024648"/>
              <a:gd name="connsiteY53" fmla="*/ 73025 h 385609"/>
              <a:gd name="connsiteX54" fmla="*/ 206375 w 2024648"/>
              <a:gd name="connsiteY54" fmla="*/ 101600 h 385609"/>
              <a:gd name="connsiteX55" fmla="*/ 196850 w 2024648"/>
              <a:gd name="connsiteY55" fmla="*/ 111125 h 385609"/>
              <a:gd name="connsiteX56" fmla="*/ 158750 w 2024648"/>
              <a:gd name="connsiteY56" fmla="*/ 123825 h 385609"/>
              <a:gd name="connsiteX57" fmla="*/ 149225 w 2024648"/>
              <a:gd name="connsiteY57" fmla="*/ 127000 h 385609"/>
              <a:gd name="connsiteX58" fmla="*/ 139700 w 2024648"/>
              <a:gd name="connsiteY58" fmla="*/ 133350 h 385609"/>
              <a:gd name="connsiteX59" fmla="*/ 133350 w 2024648"/>
              <a:gd name="connsiteY59" fmla="*/ 142875 h 385609"/>
              <a:gd name="connsiteX60" fmla="*/ 123825 w 2024648"/>
              <a:gd name="connsiteY60" fmla="*/ 149225 h 385609"/>
              <a:gd name="connsiteX61" fmla="*/ 111125 w 2024648"/>
              <a:gd name="connsiteY61" fmla="*/ 168275 h 385609"/>
              <a:gd name="connsiteX62" fmla="*/ 92075 w 2024648"/>
              <a:gd name="connsiteY62" fmla="*/ 180975 h 385609"/>
              <a:gd name="connsiteX63" fmla="*/ 79375 w 2024648"/>
              <a:gd name="connsiteY63" fmla="*/ 187325 h 385609"/>
              <a:gd name="connsiteX64" fmla="*/ 69850 w 2024648"/>
              <a:gd name="connsiteY64" fmla="*/ 196850 h 385609"/>
              <a:gd name="connsiteX65" fmla="*/ 60325 w 2024648"/>
              <a:gd name="connsiteY65" fmla="*/ 203200 h 385609"/>
              <a:gd name="connsiteX66" fmla="*/ 50800 w 2024648"/>
              <a:gd name="connsiteY66" fmla="*/ 225425 h 385609"/>
              <a:gd name="connsiteX67" fmla="*/ 47625 w 2024648"/>
              <a:gd name="connsiteY67" fmla="*/ 234950 h 385609"/>
              <a:gd name="connsiteX68" fmla="*/ 41275 w 2024648"/>
              <a:gd name="connsiteY68" fmla="*/ 244475 h 385609"/>
              <a:gd name="connsiteX69" fmla="*/ 34925 w 2024648"/>
              <a:gd name="connsiteY69" fmla="*/ 263525 h 385609"/>
              <a:gd name="connsiteX70" fmla="*/ 31750 w 2024648"/>
              <a:gd name="connsiteY70" fmla="*/ 273050 h 385609"/>
              <a:gd name="connsiteX71" fmla="*/ 25400 w 2024648"/>
              <a:gd name="connsiteY71" fmla="*/ 298450 h 385609"/>
              <a:gd name="connsiteX72" fmla="*/ 22225 w 2024648"/>
              <a:gd name="connsiteY72" fmla="*/ 327025 h 385609"/>
              <a:gd name="connsiteX73" fmla="*/ 15875 w 2024648"/>
              <a:gd name="connsiteY73" fmla="*/ 346075 h 385609"/>
              <a:gd name="connsiteX74" fmla="*/ 0 w 2024648"/>
              <a:gd name="connsiteY74" fmla="*/ 384175 h 385609"/>
              <a:gd name="connsiteX0" fmla="*/ 0 w 2024648"/>
              <a:gd name="connsiteY0" fmla="*/ 384175 h 385609"/>
              <a:gd name="connsiteX1" fmla="*/ 2024648 w 2024648"/>
              <a:gd name="connsiteY1" fmla="*/ 385609 h 385609"/>
              <a:gd name="connsiteX2" fmla="*/ 2003513 w 2024648"/>
              <a:gd name="connsiteY2" fmla="*/ 350685 h 385609"/>
              <a:gd name="connsiteX3" fmla="*/ 1971675 w 2024648"/>
              <a:gd name="connsiteY3" fmla="*/ 307975 h 385609"/>
              <a:gd name="connsiteX4" fmla="*/ 1965325 w 2024648"/>
              <a:gd name="connsiteY4" fmla="*/ 298450 h 385609"/>
              <a:gd name="connsiteX5" fmla="*/ 1946275 w 2024648"/>
              <a:gd name="connsiteY5" fmla="*/ 282575 h 385609"/>
              <a:gd name="connsiteX6" fmla="*/ 1933575 w 2024648"/>
              <a:gd name="connsiteY6" fmla="*/ 263525 h 385609"/>
              <a:gd name="connsiteX7" fmla="*/ 1911350 w 2024648"/>
              <a:gd name="connsiteY7" fmla="*/ 234950 h 385609"/>
              <a:gd name="connsiteX8" fmla="*/ 1892300 w 2024648"/>
              <a:gd name="connsiteY8" fmla="*/ 222250 h 385609"/>
              <a:gd name="connsiteX9" fmla="*/ 1864904 w 2024648"/>
              <a:gd name="connsiteY9" fmla="*/ 209550 h 385609"/>
              <a:gd name="connsiteX10" fmla="*/ 1847850 w 2024648"/>
              <a:gd name="connsiteY10" fmla="*/ 196850 h 385609"/>
              <a:gd name="connsiteX11" fmla="*/ 1838325 w 2024648"/>
              <a:gd name="connsiteY11" fmla="*/ 190500 h 385609"/>
              <a:gd name="connsiteX12" fmla="*/ 1822450 w 2024648"/>
              <a:gd name="connsiteY12" fmla="*/ 177800 h 385609"/>
              <a:gd name="connsiteX13" fmla="*/ 1800225 w 2024648"/>
              <a:gd name="connsiteY13" fmla="*/ 161925 h 385609"/>
              <a:gd name="connsiteX14" fmla="*/ 1790700 w 2024648"/>
              <a:gd name="connsiteY14" fmla="*/ 152400 h 385609"/>
              <a:gd name="connsiteX15" fmla="*/ 1771650 w 2024648"/>
              <a:gd name="connsiteY15" fmla="*/ 139700 h 385609"/>
              <a:gd name="connsiteX16" fmla="*/ 1752600 w 2024648"/>
              <a:gd name="connsiteY16" fmla="*/ 123825 h 385609"/>
              <a:gd name="connsiteX17" fmla="*/ 1743075 w 2024648"/>
              <a:gd name="connsiteY17" fmla="*/ 120650 h 385609"/>
              <a:gd name="connsiteX18" fmla="*/ 1733550 w 2024648"/>
              <a:gd name="connsiteY18" fmla="*/ 114300 h 385609"/>
              <a:gd name="connsiteX19" fmla="*/ 1720850 w 2024648"/>
              <a:gd name="connsiteY19" fmla="*/ 107950 h 385609"/>
              <a:gd name="connsiteX20" fmla="*/ 1701800 w 2024648"/>
              <a:gd name="connsiteY20" fmla="*/ 95250 h 385609"/>
              <a:gd name="connsiteX21" fmla="*/ 1673225 w 2024648"/>
              <a:gd name="connsiteY21" fmla="*/ 92075 h 385609"/>
              <a:gd name="connsiteX22" fmla="*/ 1654175 w 2024648"/>
              <a:gd name="connsiteY22" fmla="*/ 85725 h 385609"/>
              <a:gd name="connsiteX23" fmla="*/ 1628775 w 2024648"/>
              <a:gd name="connsiteY23" fmla="*/ 76200 h 385609"/>
              <a:gd name="connsiteX24" fmla="*/ 1609725 w 2024648"/>
              <a:gd name="connsiteY24" fmla="*/ 63500 h 385609"/>
              <a:gd name="connsiteX25" fmla="*/ 1600200 w 2024648"/>
              <a:gd name="connsiteY25" fmla="*/ 57150 h 385609"/>
              <a:gd name="connsiteX26" fmla="*/ 1587500 w 2024648"/>
              <a:gd name="connsiteY26" fmla="*/ 53975 h 385609"/>
              <a:gd name="connsiteX27" fmla="*/ 1577975 w 2024648"/>
              <a:gd name="connsiteY27" fmla="*/ 44450 h 385609"/>
              <a:gd name="connsiteX28" fmla="*/ 1546225 w 2024648"/>
              <a:gd name="connsiteY28" fmla="*/ 31750 h 385609"/>
              <a:gd name="connsiteX29" fmla="*/ 1514475 w 2024648"/>
              <a:gd name="connsiteY29" fmla="*/ 22225 h 385609"/>
              <a:gd name="connsiteX30" fmla="*/ 1454150 w 2024648"/>
              <a:gd name="connsiteY30" fmla="*/ 6350 h 385609"/>
              <a:gd name="connsiteX31" fmla="*/ 1416050 w 2024648"/>
              <a:gd name="connsiteY31" fmla="*/ 0 h 385609"/>
              <a:gd name="connsiteX32" fmla="*/ 1228725 w 2024648"/>
              <a:gd name="connsiteY32" fmla="*/ 15875 h 385609"/>
              <a:gd name="connsiteX33" fmla="*/ 1203325 w 2024648"/>
              <a:gd name="connsiteY33" fmla="*/ 19050 h 385609"/>
              <a:gd name="connsiteX34" fmla="*/ 1063625 w 2024648"/>
              <a:gd name="connsiteY34" fmla="*/ 15875 h 385609"/>
              <a:gd name="connsiteX35" fmla="*/ 1044575 w 2024648"/>
              <a:gd name="connsiteY35" fmla="*/ 12700 h 385609"/>
              <a:gd name="connsiteX36" fmla="*/ 1019175 w 2024648"/>
              <a:gd name="connsiteY36" fmla="*/ 9525 h 385609"/>
              <a:gd name="connsiteX37" fmla="*/ 952500 w 2024648"/>
              <a:gd name="connsiteY37" fmla="*/ 3175 h 385609"/>
              <a:gd name="connsiteX38" fmla="*/ 873125 w 2024648"/>
              <a:gd name="connsiteY38" fmla="*/ 6350 h 385609"/>
              <a:gd name="connsiteX39" fmla="*/ 841375 w 2024648"/>
              <a:gd name="connsiteY39" fmla="*/ 9525 h 385609"/>
              <a:gd name="connsiteX40" fmla="*/ 593725 w 2024648"/>
              <a:gd name="connsiteY40" fmla="*/ 3175 h 385609"/>
              <a:gd name="connsiteX41" fmla="*/ 444500 w 2024648"/>
              <a:gd name="connsiteY41" fmla="*/ 6350 h 385609"/>
              <a:gd name="connsiteX42" fmla="*/ 406400 w 2024648"/>
              <a:gd name="connsiteY42" fmla="*/ 12700 h 385609"/>
              <a:gd name="connsiteX43" fmla="*/ 377825 w 2024648"/>
              <a:gd name="connsiteY43" fmla="*/ 15875 h 385609"/>
              <a:gd name="connsiteX44" fmla="*/ 355600 w 2024648"/>
              <a:gd name="connsiteY44" fmla="*/ 22225 h 385609"/>
              <a:gd name="connsiteX45" fmla="*/ 346075 w 2024648"/>
              <a:gd name="connsiteY45" fmla="*/ 28575 h 385609"/>
              <a:gd name="connsiteX46" fmla="*/ 333375 w 2024648"/>
              <a:gd name="connsiteY46" fmla="*/ 31750 h 385609"/>
              <a:gd name="connsiteX47" fmla="*/ 320675 w 2024648"/>
              <a:gd name="connsiteY47" fmla="*/ 38100 h 385609"/>
              <a:gd name="connsiteX48" fmla="*/ 301625 w 2024648"/>
              <a:gd name="connsiteY48" fmla="*/ 44450 h 385609"/>
              <a:gd name="connsiteX49" fmla="*/ 292100 w 2024648"/>
              <a:gd name="connsiteY49" fmla="*/ 47625 h 385609"/>
              <a:gd name="connsiteX50" fmla="*/ 282575 w 2024648"/>
              <a:gd name="connsiteY50" fmla="*/ 53975 h 385609"/>
              <a:gd name="connsiteX51" fmla="*/ 257175 w 2024648"/>
              <a:gd name="connsiteY51" fmla="*/ 60325 h 385609"/>
              <a:gd name="connsiteX52" fmla="*/ 228600 w 2024648"/>
              <a:gd name="connsiteY52" fmla="*/ 73025 h 385609"/>
              <a:gd name="connsiteX53" fmla="*/ 206375 w 2024648"/>
              <a:gd name="connsiteY53" fmla="*/ 101600 h 385609"/>
              <a:gd name="connsiteX54" fmla="*/ 196850 w 2024648"/>
              <a:gd name="connsiteY54" fmla="*/ 111125 h 385609"/>
              <a:gd name="connsiteX55" fmla="*/ 158750 w 2024648"/>
              <a:gd name="connsiteY55" fmla="*/ 123825 h 385609"/>
              <a:gd name="connsiteX56" fmla="*/ 149225 w 2024648"/>
              <a:gd name="connsiteY56" fmla="*/ 127000 h 385609"/>
              <a:gd name="connsiteX57" fmla="*/ 139700 w 2024648"/>
              <a:gd name="connsiteY57" fmla="*/ 133350 h 385609"/>
              <a:gd name="connsiteX58" fmla="*/ 133350 w 2024648"/>
              <a:gd name="connsiteY58" fmla="*/ 142875 h 385609"/>
              <a:gd name="connsiteX59" fmla="*/ 123825 w 2024648"/>
              <a:gd name="connsiteY59" fmla="*/ 149225 h 385609"/>
              <a:gd name="connsiteX60" fmla="*/ 111125 w 2024648"/>
              <a:gd name="connsiteY60" fmla="*/ 168275 h 385609"/>
              <a:gd name="connsiteX61" fmla="*/ 92075 w 2024648"/>
              <a:gd name="connsiteY61" fmla="*/ 180975 h 385609"/>
              <a:gd name="connsiteX62" fmla="*/ 79375 w 2024648"/>
              <a:gd name="connsiteY62" fmla="*/ 187325 h 385609"/>
              <a:gd name="connsiteX63" fmla="*/ 69850 w 2024648"/>
              <a:gd name="connsiteY63" fmla="*/ 196850 h 385609"/>
              <a:gd name="connsiteX64" fmla="*/ 60325 w 2024648"/>
              <a:gd name="connsiteY64" fmla="*/ 203200 h 385609"/>
              <a:gd name="connsiteX65" fmla="*/ 50800 w 2024648"/>
              <a:gd name="connsiteY65" fmla="*/ 225425 h 385609"/>
              <a:gd name="connsiteX66" fmla="*/ 47625 w 2024648"/>
              <a:gd name="connsiteY66" fmla="*/ 234950 h 385609"/>
              <a:gd name="connsiteX67" fmla="*/ 41275 w 2024648"/>
              <a:gd name="connsiteY67" fmla="*/ 244475 h 385609"/>
              <a:gd name="connsiteX68" fmla="*/ 34925 w 2024648"/>
              <a:gd name="connsiteY68" fmla="*/ 263525 h 385609"/>
              <a:gd name="connsiteX69" fmla="*/ 31750 w 2024648"/>
              <a:gd name="connsiteY69" fmla="*/ 273050 h 385609"/>
              <a:gd name="connsiteX70" fmla="*/ 25400 w 2024648"/>
              <a:gd name="connsiteY70" fmla="*/ 298450 h 385609"/>
              <a:gd name="connsiteX71" fmla="*/ 22225 w 2024648"/>
              <a:gd name="connsiteY71" fmla="*/ 327025 h 385609"/>
              <a:gd name="connsiteX72" fmla="*/ 15875 w 2024648"/>
              <a:gd name="connsiteY72" fmla="*/ 346075 h 385609"/>
              <a:gd name="connsiteX73" fmla="*/ 0 w 2024648"/>
              <a:gd name="connsiteY73" fmla="*/ 384175 h 385609"/>
              <a:gd name="connsiteX0" fmla="*/ 0 w 2024648"/>
              <a:gd name="connsiteY0" fmla="*/ 381000 h 382434"/>
              <a:gd name="connsiteX1" fmla="*/ 2024648 w 2024648"/>
              <a:gd name="connsiteY1" fmla="*/ 382434 h 382434"/>
              <a:gd name="connsiteX2" fmla="*/ 2003513 w 2024648"/>
              <a:gd name="connsiteY2" fmla="*/ 347510 h 382434"/>
              <a:gd name="connsiteX3" fmla="*/ 1971675 w 2024648"/>
              <a:gd name="connsiteY3" fmla="*/ 304800 h 382434"/>
              <a:gd name="connsiteX4" fmla="*/ 1965325 w 2024648"/>
              <a:gd name="connsiteY4" fmla="*/ 295275 h 382434"/>
              <a:gd name="connsiteX5" fmla="*/ 1946275 w 2024648"/>
              <a:gd name="connsiteY5" fmla="*/ 279400 h 382434"/>
              <a:gd name="connsiteX6" fmla="*/ 1933575 w 2024648"/>
              <a:gd name="connsiteY6" fmla="*/ 260350 h 382434"/>
              <a:gd name="connsiteX7" fmla="*/ 1911350 w 2024648"/>
              <a:gd name="connsiteY7" fmla="*/ 231775 h 382434"/>
              <a:gd name="connsiteX8" fmla="*/ 1892300 w 2024648"/>
              <a:gd name="connsiteY8" fmla="*/ 219075 h 382434"/>
              <a:gd name="connsiteX9" fmla="*/ 1864904 w 2024648"/>
              <a:gd name="connsiteY9" fmla="*/ 206375 h 382434"/>
              <a:gd name="connsiteX10" fmla="*/ 1847850 w 2024648"/>
              <a:gd name="connsiteY10" fmla="*/ 193675 h 382434"/>
              <a:gd name="connsiteX11" fmla="*/ 1838325 w 2024648"/>
              <a:gd name="connsiteY11" fmla="*/ 187325 h 382434"/>
              <a:gd name="connsiteX12" fmla="*/ 1822450 w 2024648"/>
              <a:gd name="connsiteY12" fmla="*/ 174625 h 382434"/>
              <a:gd name="connsiteX13" fmla="*/ 1800225 w 2024648"/>
              <a:gd name="connsiteY13" fmla="*/ 158750 h 382434"/>
              <a:gd name="connsiteX14" fmla="*/ 1790700 w 2024648"/>
              <a:gd name="connsiteY14" fmla="*/ 149225 h 382434"/>
              <a:gd name="connsiteX15" fmla="*/ 1771650 w 2024648"/>
              <a:gd name="connsiteY15" fmla="*/ 136525 h 382434"/>
              <a:gd name="connsiteX16" fmla="*/ 1752600 w 2024648"/>
              <a:gd name="connsiteY16" fmla="*/ 120650 h 382434"/>
              <a:gd name="connsiteX17" fmla="*/ 1743075 w 2024648"/>
              <a:gd name="connsiteY17" fmla="*/ 117475 h 382434"/>
              <a:gd name="connsiteX18" fmla="*/ 1733550 w 2024648"/>
              <a:gd name="connsiteY18" fmla="*/ 111125 h 382434"/>
              <a:gd name="connsiteX19" fmla="*/ 1720850 w 2024648"/>
              <a:gd name="connsiteY19" fmla="*/ 104775 h 382434"/>
              <a:gd name="connsiteX20" fmla="*/ 1701800 w 2024648"/>
              <a:gd name="connsiteY20" fmla="*/ 92075 h 382434"/>
              <a:gd name="connsiteX21" fmla="*/ 1673225 w 2024648"/>
              <a:gd name="connsiteY21" fmla="*/ 88900 h 382434"/>
              <a:gd name="connsiteX22" fmla="*/ 1654175 w 2024648"/>
              <a:gd name="connsiteY22" fmla="*/ 82550 h 382434"/>
              <a:gd name="connsiteX23" fmla="*/ 1628775 w 2024648"/>
              <a:gd name="connsiteY23" fmla="*/ 73025 h 382434"/>
              <a:gd name="connsiteX24" fmla="*/ 1609725 w 2024648"/>
              <a:gd name="connsiteY24" fmla="*/ 60325 h 382434"/>
              <a:gd name="connsiteX25" fmla="*/ 1600200 w 2024648"/>
              <a:gd name="connsiteY25" fmla="*/ 53975 h 382434"/>
              <a:gd name="connsiteX26" fmla="*/ 1587500 w 2024648"/>
              <a:gd name="connsiteY26" fmla="*/ 50800 h 382434"/>
              <a:gd name="connsiteX27" fmla="*/ 1577975 w 2024648"/>
              <a:gd name="connsiteY27" fmla="*/ 41275 h 382434"/>
              <a:gd name="connsiteX28" fmla="*/ 1546225 w 2024648"/>
              <a:gd name="connsiteY28" fmla="*/ 28575 h 382434"/>
              <a:gd name="connsiteX29" fmla="*/ 1514475 w 2024648"/>
              <a:gd name="connsiteY29" fmla="*/ 19050 h 382434"/>
              <a:gd name="connsiteX30" fmla="*/ 1454150 w 2024648"/>
              <a:gd name="connsiteY30" fmla="*/ 3175 h 382434"/>
              <a:gd name="connsiteX31" fmla="*/ 1228725 w 2024648"/>
              <a:gd name="connsiteY31" fmla="*/ 12700 h 382434"/>
              <a:gd name="connsiteX32" fmla="*/ 1203325 w 2024648"/>
              <a:gd name="connsiteY32" fmla="*/ 15875 h 382434"/>
              <a:gd name="connsiteX33" fmla="*/ 1063625 w 2024648"/>
              <a:gd name="connsiteY33" fmla="*/ 12700 h 382434"/>
              <a:gd name="connsiteX34" fmla="*/ 1044575 w 2024648"/>
              <a:gd name="connsiteY34" fmla="*/ 9525 h 382434"/>
              <a:gd name="connsiteX35" fmla="*/ 1019175 w 2024648"/>
              <a:gd name="connsiteY35" fmla="*/ 6350 h 382434"/>
              <a:gd name="connsiteX36" fmla="*/ 952500 w 2024648"/>
              <a:gd name="connsiteY36" fmla="*/ 0 h 382434"/>
              <a:gd name="connsiteX37" fmla="*/ 873125 w 2024648"/>
              <a:gd name="connsiteY37" fmla="*/ 3175 h 382434"/>
              <a:gd name="connsiteX38" fmla="*/ 841375 w 2024648"/>
              <a:gd name="connsiteY38" fmla="*/ 6350 h 382434"/>
              <a:gd name="connsiteX39" fmla="*/ 593725 w 2024648"/>
              <a:gd name="connsiteY39" fmla="*/ 0 h 382434"/>
              <a:gd name="connsiteX40" fmla="*/ 444500 w 2024648"/>
              <a:gd name="connsiteY40" fmla="*/ 3175 h 382434"/>
              <a:gd name="connsiteX41" fmla="*/ 406400 w 2024648"/>
              <a:gd name="connsiteY41" fmla="*/ 9525 h 382434"/>
              <a:gd name="connsiteX42" fmla="*/ 377825 w 2024648"/>
              <a:gd name="connsiteY42" fmla="*/ 12700 h 382434"/>
              <a:gd name="connsiteX43" fmla="*/ 355600 w 2024648"/>
              <a:gd name="connsiteY43" fmla="*/ 19050 h 382434"/>
              <a:gd name="connsiteX44" fmla="*/ 346075 w 2024648"/>
              <a:gd name="connsiteY44" fmla="*/ 25400 h 382434"/>
              <a:gd name="connsiteX45" fmla="*/ 333375 w 2024648"/>
              <a:gd name="connsiteY45" fmla="*/ 28575 h 382434"/>
              <a:gd name="connsiteX46" fmla="*/ 320675 w 2024648"/>
              <a:gd name="connsiteY46" fmla="*/ 34925 h 382434"/>
              <a:gd name="connsiteX47" fmla="*/ 301625 w 2024648"/>
              <a:gd name="connsiteY47" fmla="*/ 41275 h 382434"/>
              <a:gd name="connsiteX48" fmla="*/ 292100 w 2024648"/>
              <a:gd name="connsiteY48" fmla="*/ 44450 h 382434"/>
              <a:gd name="connsiteX49" fmla="*/ 282575 w 2024648"/>
              <a:gd name="connsiteY49" fmla="*/ 50800 h 382434"/>
              <a:gd name="connsiteX50" fmla="*/ 257175 w 2024648"/>
              <a:gd name="connsiteY50" fmla="*/ 57150 h 382434"/>
              <a:gd name="connsiteX51" fmla="*/ 228600 w 2024648"/>
              <a:gd name="connsiteY51" fmla="*/ 69850 h 382434"/>
              <a:gd name="connsiteX52" fmla="*/ 206375 w 2024648"/>
              <a:gd name="connsiteY52" fmla="*/ 98425 h 382434"/>
              <a:gd name="connsiteX53" fmla="*/ 196850 w 2024648"/>
              <a:gd name="connsiteY53" fmla="*/ 107950 h 382434"/>
              <a:gd name="connsiteX54" fmla="*/ 158750 w 2024648"/>
              <a:gd name="connsiteY54" fmla="*/ 120650 h 382434"/>
              <a:gd name="connsiteX55" fmla="*/ 149225 w 2024648"/>
              <a:gd name="connsiteY55" fmla="*/ 123825 h 382434"/>
              <a:gd name="connsiteX56" fmla="*/ 139700 w 2024648"/>
              <a:gd name="connsiteY56" fmla="*/ 130175 h 382434"/>
              <a:gd name="connsiteX57" fmla="*/ 133350 w 2024648"/>
              <a:gd name="connsiteY57" fmla="*/ 139700 h 382434"/>
              <a:gd name="connsiteX58" fmla="*/ 123825 w 2024648"/>
              <a:gd name="connsiteY58" fmla="*/ 146050 h 382434"/>
              <a:gd name="connsiteX59" fmla="*/ 111125 w 2024648"/>
              <a:gd name="connsiteY59" fmla="*/ 165100 h 382434"/>
              <a:gd name="connsiteX60" fmla="*/ 92075 w 2024648"/>
              <a:gd name="connsiteY60" fmla="*/ 177800 h 382434"/>
              <a:gd name="connsiteX61" fmla="*/ 79375 w 2024648"/>
              <a:gd name="connsiteY61" fmla="*/ 184150 h 382434"/>
              <a:gd name="connsiteX62" fmla="*/ 69850 w 2024648"/>
              <a:gd name="connsiteY62" fmla="*/ 193675 h 382434"/>
              <a:gd name="connsiteX63" fmla="*/ 60325 w 2024648"/>
              <a:gd name="connsiteY63" fmla="*/ 200025 h 382434"/>
              <a:gd name="connsiteX64" fmla="*/ 50800 w 2024648"/>
              <a:gd name="connsiteY64" fmla="*/ 222250 h 382434"/>
              <a:gd name="connsiteX65" fmla="*/ 47625 w 2024648"/>
              <a:gd name="connsiteY65" fmla="*/ 231775 h 382434"/>
              <a:gd name="connsiteX66" fmla="*/ 41275 w 2024648"/>
              <a:gd name="connsiteY66" fmla="*/ 241300 h 382434"/>
              <a:gd name="connsiteX67" fmla="*/ 34925 w 2024648"/>
              <a:gd name="connsiteY67" fmla="*/ 260350 h 382434"/>
              <a:gd name="connsiteX68" fmla="*/ 31750 w 2024648"/>
              <a:gd name="connsiteY68" fmla="*/ 269875 h 382434"/>
              <a:gd name="connsiteX69" fmla="*/ 25400 w 2024648"/>
              <a:gd name="connsiteY69" fmla="*/ 295275 h 382434"/>
              <a:gd name="connsiteX70" fmla="*/ 22225 w 2024648"/>
              <a:gd name="connsiteY70" fmla="*/ 323850 h 382434"/>
              <a:gd name="connsiteX71" fmla="*/ 15875 w 2024648"/>
              <a:gd name="connsiteY71" fmla="*/ 342900 h 382434"/>
              <a:gd name="connsiteX72" fmla="*/ 0 w 2024648"/>
              <a:gd name="connsiteY72" fmla="*/ 381000 h 382434"/>
              <a:gd name="connsiteX0" fmla="*/ 0 w 2024648"/>
              <a:gd name="connsiteY0" fmla="*/ 381000 h 382434"/>
              <a:gd name="connsiteX1" fmla="*/ 2024648 w 2024648"/>
              <a:gd name="connsiteY1" fmla="*/ 382434 h 382434"/>
              <a:gd name="connsiteX2" fmla="*/ 2003513 w 2024648"/>
              <a:gd name="connsiteY2" fmla="*/ 347510 h 382434"/>
              <a:gd name="connsiteX3" fmla="*/ 1971675 w 2024648"/>
              <a:gd name="connsiteY3" fmla="*/ 304800 h 382434"/>
              <a:gd name="connsiteX4" fmla="*/ 1965325 w 2024648"/>
              <a:gd name="connsiteY4" fmla="*/ 295275 h 382434"/>
              <a:gd name="connsiteX5" fmla="*/ 1946275 w 2024648"/>
              <a:gd name="connsiteY5" fmla="*/ 279400 h 382434"/>
              <a:gd name="connsiteX6" fmla="*/ 1933575 w 2024648"/>
              <a:gd name="connsiteY6" fmla="*/ 260350 h 382434"/>
              <a:gd name="connsiteX7" fmla="*/ 1911350 w 2024648"/>
              <a:gd name="connsiteY7" fmla="*/ 231775 h 382434"/>
              <a:gd name="connsiteX8" fmla="*/ 1892300 w 2024648"/>
              <a:gd name="connsiteY8" fmla="*/ 219075 h 382434"/>
              <a:gd name="connsiteX9" fmla="*/ 1864904 w 2024648"/>
              <a:gd name="connsiteY9" fmla="*/ 206375 h 382434"/>
              <a:gd name="connsiteX10" fmla="*/ 1847850 w 2024648"/>
              <a:gd name="connsiteY10" fmla="*/ 193675 h 382434"/>
              <a:gd name="connsiteX11" fmla="*/ 1838325 w 2024648"/>
              <a:gd name="connsiteY11" fmla="*/ 187325 h 382434"/>
              <a:gd name="connsiteX12" fmla="*/ 1822450 w 2024648"/>
              <a:gd name="connsiteY12" fmla="*/ 174625 h 382434"/>
              <a:gd name="connsiteX13" fmla="*/ 1800225 w 2024648"/>
              <a:gd name="connsiteY13" fmla="*/ 158750 h 382434"/>
              <a:gd name="connsiteX14" fmla="*/ 1790700 w 2024648"/>
              <a:gd name="connsiteY14" fmla="*/ 149225 h 382434"/>
              <a:gd name="connsiteX15" fmla="*/ 1771650 w 2024648"/>
              <a:gd name="connsiteY15" fmla="*/ 136525 h 382434"/>
              <a:gd name="connsiteX16" fmla="*/ 1752600 w 2024648"/>
              <a:gd name="connsiteY16" fmla="*/ 120650 h 382434"/>
              <a:gd name="connsiteX17" fmla="*/ 1743075 w 2024648"/>
              <a:gd name="connsiteY17" fmla="*/ 117475 h 382434"/>
              <a:gd name="connsiteX18" fmla="*/ 1733550 w 2024648"/>
              <a:gd name="connsiteY18" fmla="*/ 111125 h 382434"/>
              <a:gd name="connsiteX19" fmla="*/ 1720850 w 2024648"/>
              <a:gd name="connsiteY19" fmla="*/ 104775 h 382434"/>
              <a:gd name="connsiteX20" fmla="*/ 1701800 w 2024648"/>
              <a:gd name="connsiteY20" fmla="*/ 92075 h 382434"/>
              <a:gd name="connsiteX21" fmla="*/ 1673225 w 2024648"/>
              <a:gd name="connsiteY21" fmla="*/ 88900 h 382434"/>
              <a:gd name="connsiteX22" fmla="*/ 1654175 w 2024648"/>
              <a:gd name="connsiteY22" fmla="*/ 82550 h 382434"/>
              <a:gd name="connsiteX23" fmla="*/ 1628775 w 2024648"/>
              <a:gd name="connsiteY23" fmla="*/ 73025 h 382434"/>
              <a:gd name="connsiteX24" fmla="*/ 1609725 w 2024648"/>
              <a:gd name="connsiteY24" fmla="*/ 60325 h 382434"/>
              <a:gd name="connsiteX25" fmla="*/ 1600200 w 2024648"/>
              <a:gd name="connsiteY25" fmla="*/ 53975 h 382434"/>
              <a:gd name="connsiteX26" fmla="*/ 1587500 w 2024648"/>
              <a:gd name="connsiteY26" fmla="*/ 50800 h 382434"/>
              <a:gd name="connsiteX27" fmla="*/ 1577975 w 2024648"/>
              <a:gd name="connsiteY27" fmla="*/ 41275 h 382434"/>
              <a:gd name="connsiteX28" fmla="*/ 1546225 w 2024648"/>
              <a:gd name="connsiteY28" fmla="*/ 28575 h 382434"/>
              <a:gd name="connsiteX29" fmla="*/ 1514475 w 2024648"/>
              <a:gd name="connsiteY29" fmla="*/ 19050 h 382434"/>
              <a:gd name="connsiteX30" fmla="*/ 1228725 w 2024648"/>
              <a:gd name="connsiteY30" fmla="*/ 12700 h 382434"/>
              <a:gd name="connsiteX31" fmla="*/ 1203325 w 2024648"/>
              <a:gd name="connsiteY31" fmla="*/ 15875 h 382434"/>
              <a:gd name="connsiteX32" fmla="*/ 1063625 w 2024648"/>
              <a:gd name="connsiteY32" fmla="*/ 12700 h 382434"/>
              <a:gd name="connsiteX33" fmla="*/ 1044575 w 2024648"/>
              <a:gd name="connsiteY33" fmla="*/ 9525 h 382434"/>
              <a:gd name="connsiteX34" fmla="*/ 1019175 w 2024648"/>
              <a:gd name="connsiteY34" fmla="*/ 6350 h 382434"/>
              <a:gd name="connsiteX35" fmla="*/ 952500 w 2024648"/>
              <a:gd name="connsiteY35" fmla="*/ 0 h 382434"/>
              <a:gd name="connsiteX36" fmla="*/ 873125 w 2024648"/>
              <a:gd name="connsiteY36" fmla="*/ 3175 h 382434"/>
              <a:gd name="connsiteX37" fmla="*/ 841375 w 2024648"/>
              <a:gd name="connsiteY37" fmla="*/ 6350 h 382434"/>
              <a:gd name="connsiteX38" fmla="*/ 593725 w 2024648"/>
              <a:gd name="connsiteY38" fmla="*/ 0 h 382434"/>
              <a:gd name="connsiteX39" fmla="*/ 444500 w 2024648"/>
              <a:gd name="connsiteY39" fmla="*/ 3175 h 382434"/>
              <a:gd name="connsiteX40" fmla="*/ 406400 w 2024648"/>
              <a:gd name="connsiteY40" fmla="*/ 9525 h 382434"/>
              <a:gd name="connsiteX41" fmla="*/ 377825 w 2024648"/>
              <a:gd name="connsiteY41" fmla="*/ 12700 h 382434"/>
              <a:gd name="connsiteX42" fmla="*/ 355600 w 2024648"/>
              <a:gd name="connsiteY42" fmla="*/ 19050 h 382434"/>
              <a:gd name="connsiteX43" fmla="*/ 346075 w 2024648"/>
              <a:gd name="connsiteY43" fmla="*/ 25400 h 382434"/>
              <a:gd name="connsiteX44" fmla="*/ 333375 w 2024648"/>
              <a:gd name="connsiteY44" fmla="*/ 28575 h 382434"/>
              <a:gd name="connsiteX45" fmla="*/ 320675 w 2024648"/>
              <a:gd name="connsiteY45" fmla="*/ 34925 h 382434"/>
              <a:gd name="connsiteX46" fmla="*/ 301625 w 2024648"/>
              <a:gd name="connsiteY46" fmla="*/ 41275 h 382434"/>
              <a:gd name="connsiteX47" fmla="*/ 292100 w 2024648"/>
              <a:gd name="connsiteY47" fmla="*/ 44450 h 382434"/>
              <a:gd name="connsiteX48" fmla="*/ 282575 w 2024648"/>
              <a:gd name="connsiteY48" fmla="*/ 50800 h 382434"/>
              <a:gd name="connsiteX49" fmla="*/ 257175 w 2024648"/>
              <a:gd name="connsiteY49" fmla="*/ 57150 h 382434"/>
              <a:gd name="connsiteX50" fmla="*/ 228600 w 2024648"/>
              <a:gd name="connsiteY50" fmla="*/ 69850 h 382434"/>
              <a:gd name="connsiteX51" fmla="*/ 206375 w 2024648"/>
              <a:gd name="connsiteY51" fmla="*/ 98425 h 382434"/>
              <a:gd name="connsiteX52" fmla="*/ 196850 w 2024648"/>
              <a:gd name="connsiteY52" fmla="*/ 107950 h 382434"/>
              <a:gd name="connsiteX53" fmla="*/ 158750 w 2024648"/>
              <a:gd name="connsiteY53" fmla="*/ 120650 h 382434"/>
              <a:gd name="connsiteX54" fmla="*/ 149225 w 2024648"/>
              <a:gd name="connsiteY54" fmla="*/ 123825 h 382434"/>
              <a:gd name="connsiteX55" fmla="*/ 139700 w 2024648"/>
              <a:gd name="connsiteY55" fmla="*/ 130175 h 382434"/>
              <a:gd name="connsiteX56" fmla="*/ 133350 w 2024648"/>
              <a:gd name="connsiteY56" fmla="*/ 139700 h 382434"/>
              <a:gd name="connsiteX57" fmla="*/ 123825 w 2024648"/>
              <a:gd name="connsiteY57" fmla="*/ 146050 h 382434"/>
              <a:gd name="connsiteX58" fmla="*/ 111125 w 2024648"/>
              <a:gd name="connsiteY58" fmla="*/ 165100 h 382434"/>
              <a:gd name="connsiteX59" fmla="*/ 92075 w 2024648"/>
              <a:gd name="connsiteY59" fmla="*/ 177800 h 382434"/>
              <a:gd name="connsiteX60" fmla="*/ 79375 w 2024648"/>
              <a:gd name="connsiteY60" fmla="*/ 184150 h 382434"/>
              <a:gd name="connsiteX61" fmla="*/ 69850 w 2024648"/>
              <a:gd name="connsiteY61" fmla="*/ 193675 h 382434"/>
              <a:gd name="connsiteX62" fmla="*/ 60325 w 2024648"/>
              <a:gd name="connsiteY62" fmla="*/ 200025 h 382434"/>
              <a:gd name="connsiteX63" fmla="*/ 50800 w 2024648"/>
              <a:gd name="connsiteY63" fmla="*/ 222250 h 382434"/>
              <a:gd name="connsiteX64" fmla="*/ 47625 w 2024648"/>
              <a:gd name="connsiteY64" fmla="*/ 231775 h 382434"/>
              <a:gd name="connsiteX65" fmla="*/ 41275 w 2024648"/>
              <a:gd name="connsiteY65" fmla="*/ 241300 h 382434"/>
              <a:gd name="connsiteX66" fmla="*/ 34925 w 2024648"/>
              <a:gd name="connsiteY66" fmla="*/ 260350 h 382434"/>
              <a:gd name="connsiteX67" fmla="*/ 31750 w 2024648"/>
              <a:gd name="connsiteY67" fmla="*/ 269875 h 382434"/>
              <a:gd name="connsiteX68" fmla="*/ 25400 w 2024648"/>
              <a:gd name="connsiteY68" fmla="*/ 295275 h 382434"/>
              <a:gd name="connsiteX69" fmla="*/ 22225 w 2024648"/>
              <a:gd name="connsiteY69" fmla="*/ 323850 h 382434"/>
              <a:gd name="connsiteX70" fmla="*/ 15875 w 2024648"/>
              <a:gd name="connsiteY70" fmla="*/ 342900 h 382434"/>
              <a:gd name="connsiteX71" fmla="*/ 0 w 2024648"/>
              <a:gd name="connsiteY71" fmla="*/ 381000 h 38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2024648" h="382434">
                <a:moveTo>
                  <a:pt x="0" y="381000"/>
                </a:moveTo>
                <a:lnTo>
                  <a:pt x="2024648" y="382434"/>
                </a:lnTo>
                <a:cubicBezTo>
                  <a:pt x="2023924" y="370314"/>
                  <a:pt x="2012342" y="360449"/>
                  <a:pt x="2003513" y="347510"/>
                </a:cubicBezTo>
                <a:cubicBezTo>
                  <a:pt x="1994684" y="334571"/>
                  <a:pt x="1978040" y="313506"/>
                  <a:pt x="1971675" y="304800"/>
                </a:cubicBezTo>
                <a:cubicBezTo>
                  <a:pt x="1965310" y="296094"/>
                  <a:pt x="1968023" y="297973"/>
                  <a:pt x="1965325" y="295275"/>
                </a:cubicBezTo>
                <a:cubicBezTo>
                  <a:pt x="1946981" y="276931"/>
                  <a:pt x="1964480" y="302806"/>
                  <a:pt x="1946275" y="279400"/>
                </a:cubicBezTo>
                <a:cubicBezTo>
                  <a:pt x="1941590" y="273376"/>
                  <a:pt x="1939396" y="268287"/>
                  <a:pt x="1933575" y="260350"/>
                </a:cubicBezTo>
                <a:cubicBezTo>
                  <a:pt x="1927754" y="252413"/>
                  <a:pt x="1918229" y="238654"/>
                  <a:pt x="1911350" y="231775"/>
                </a:cubicBezTo>
                <a:cubicBezTo>
                  <a:pt x="1904471" y="224896"/>
                  <a:pt x="1900041" y="223308"/>
                  <a:pt x="1892300" y="219075"/>
                </a:cubicBezTo>
                <a:cubicBezTo>
                  <a:pt x="1884559" y="214842"/>
                  <a:pt x="1872312" y="210608"/>
                  <a:pt x="1864904" y="206375"/>
                </a:cubicBezTo>
                <a:cubicBezTo>
                  <a:pt x="1857496" y="202142"/>
                  <a:pt x="1872448" y="199824"/>
                  <a:pt x="1847850" y="193675"/>
                </a:cubicBezTo>
                <a:cubicBezTo>
                  <a:pt x="1844675" y="191558"/>
                  <a:pt x="1842558" y="190500"/>
                  <a:pt x="1838325" y="187325"/>
                </a:cubicBezTo>
                <a:cubicBezTo>
                  <a:pt x="1834092" y="184150"/>
                  <a:pt x="1828800" y="179387"/>
                  <a:pt x="1822450" y="174625"/>
                </a:cubicBezTo>
                <a:cubicBezTo>
                  <a:pt x="1816100" y="169863"/>
                  <a:pt x="1811042" y="167764"/>
                  <a:pt x="1800225" y="158750"/>
                </a:cubicBezTo>
                <a:cubicBezTo>
                  <a:pt x="1796776" y="155875"/>
                  <a:pt x="1794244" y="151982"/>
                  <a:pt x="1790700" y="149225"/>
                </a:cubicBezTo>
                <a:cubicBezTo>
                  <a:pt x="1784676" y="144540"/>
                  <a:pt x="1777046" y="141921"/>
                  <a:pt x="1771650" y="136525"/>
                </a:cubicBezTo>
                <a:cubicBezTo>
                  <a:pt x="1764628" y="129503"/>
                  <a:pt x="1761441" y="125070"/>
                  <a:pt x="1752600" y="120650"/>
                </a:cubicBezTo>
                <a:cubicBezTo>
                  <a:pt x="1749607" y="119153"/>
                  <a:pt x="1746068" y="118972"/>
                  <a:pt x="1743075" y="117475"/>
                </a:cubicBezTo>
                <a:cubicBezTo>
                  <a:pt x="1739662" y="115768"/>
                  <a:pt x="1736863" y="113018"/>
                  <a:pt x="1733550" y="111125"/>
                </a:cubicBezTo>
                <a:cubicBezTo>
                  <a:pt x="1729441" y="108777"/>
                  <a:pt x="1724909" y="107210"/>
                  <a:pt x="1720850" y="104775"/>
                </a:cubicBezTo>
                <a:cubicBezTo>
                  <a:pt x="1714306" y="100848"/>
                  <a:pt x="1709385" y="92918"/>
                  <a:pt x="1701800" y="92075"/>
                </a:cubicBezTo>
                <a:lnTo>
                  <a:pt x="1673225" y="88900"/>
                </a:lnTo>
                <a:cubicBezTo>
                  <a:pt x="1666875" y="86783"/>
                  <a:pt x="1660162" y="85543"/>
                  <a:pt x="1654175" y="82550"/>
                </a:cubicBezTo>
                <a:cubicBezTo>
                  <a:pt x="1637572" y="74249"/>
                  <a:pt x="1646067" y="77348"/>
                  <a:pt x="1628775" y="73025"/>
                </a:cubicBezTo>
                <a:lnTo>
                  <a:pt x="1609725" y="60325"/>
                </a:lnTo>
                <a:cubicBezTo>
                  <a:pt x="1606550" y="58208"/>
                  <a:pt x="1603902" y="54900"/>
                  <a:pt x="1600200" y="53975"/>
                </a:cubicBezTo>
                <a:lnTo>
                  <a:pt x="1587500" y="50800"/>
                </a:lnTo>
                <a:cubicBezTo>
                  <a:pt x="1584325" y="47625"/>
                  <a:pt x="1584854" y="44979"/>
                  <a:pt x="1577975" y="41275"/>
                </a:cubicBezTo>
                <a:cubicBezTo>
                  <a:pt x="1571096" y="37571"/>
                  <a:pt x="1556808" y="32279"/>
                  <a:pt x="1546225" y="28575"/>
                </a:cubicBezTo>
                <a:cubicBezTo>
                  <a:pt x="1535642" y="24871"/>
                  <a:pt x="1567391" y="21696"/>
                  <a:pt x="1514475" y="19050"/>
                </a:cubicBezTo>
                <a:cubicBezTo>
                  <a:pt x="1461559" y="16404"/>
                  <a:pt x="1280583" y="13229"/>
                  <a:pt x="1228725" y="12700"/>
                </a:cubicBezTo>
                <a:cubicBezTo>
                  <a:pt x="1176867" y="12171"/>
                  <a:pt x="1211792" y="14817"/>
                  <a:pt x="1203325" y="15875"/>
                </a:cubicBezTo>
                <a:lnTo>
                  <a:pt x="1063625" y="12700"/>
                </a:lnTo>
                <a:cubicBezTo>
                  <a:pt x="1057193" y="12443"/>
                  <a:pt x="1050948" y="10435"/>
                  <a:pt x="1044575" y="9525"/>
                </a:cubicBezTo>
                <a:cubicBezTo>
                  <a:pt x="1036128" y="8318"/>
                  <a:pt x="1027673" y="7123"/>
                  <a:pt x="1019175" y="6350"/>
                </a:cubicBezTo>
                <a:cubicBezTo>
                  <a:pt x="947793" y="-139"/>
                  <a:pt x="999238" y="6677"/>
                  <a:pt x="952500" y="0"/>
                </a:cubicBezTo>
                <a:lnTo>
                  <a:pt x="873125" y="3175"/>
                </a:lnTo>
                <a:cubicBezTo>
                  <a:pt x="862506" y="3782"/>
                  <a:pt x="852011" y="6350"/>
                  <a:pt x="841375" y="6350"/>
                </a:cubicBezTo>
                <a:cubicBezTo>
                  <a:pt x="758481" y="6350"/>
                  <a:pt x="676412" y="2953"/>
                  <a:pt x="593725" y="0"/>
                </a:cubicBezTo>
                <a:lnTo>
                  <a:pt x="444500" y="3175"/>
                </a:lnTo>
                <a:cubicBezTo>
                  <a:pt x="363116" y="6082"/>
                  <a:pt x="442297" y="3542"/>
                  <a:pt x="406400" y="9525"/>
                </a:cubicBezTo>
                <a:cubicBezTo>
                  <a:pt x="396947" y="11101"/>
                  <a:pt x="387350" y="11642"/>
                  <a:pt x="377825" y="12700"/>
                </a:cubicBezTo>
                <a:cubicBezTo>
                  <a:pt x="373756" y="13717"/>
                  <a:pt x="360155" y="16773"/>
                  <a:pt x="355600" y="19050"/>
                </a:cubicBezTo>
                <a:cubicBezTo>
                  <a:pt x="352187" y="20757"/>
                  <a:pt x="349582" y="23897"/>
                  <a:pt x="346075" y="25400"/>
                </a:cubicBezTo>
                <a:cubicBezTo>
                  <a:pt x="342064" y="27119"/>
                  <a:pt x="337461" y="27043"/>
                  <a:pt x="333375" y="28575"/>
                </a:cubicBezTo>
                <a:cubicBezTo>
                  <a:pt x="328943" y="30237"/>
                  <a:pt x="325069" y="33167"/>
                  <a:pt x="320675" y="34925"/>
                </a:cubicBezTo>
                <a:cubicBezTo>
                  <a:pt x="314460" y="37411"/>
                  <a:pt x="307975" y="39158"/>
                  <a:pt x="301625" y="41275"/>
                </a:cubicBezTo>
                <a:cubicBezTo>
                  <a:pt x="298450" y="42333"/>
                  <a:pt x="294885" y="42594"/>
                  <a:pt x="292100" y="44450"/>
                </a:cubicBezTo>
                <a:cubicBezTo>
                  <a:pt x="288925" y="46567"/>
                  <a:pt x="285988" y="49093"/>
                  <a:pt x="282575" y="50800"/>
                </a:cubicBezTo>
                <a:cubicBezTo>
                  <a:pt x="274868" y="54653"/>
                  <a:pt x="265145" y="54976"/>
                  <a:pt x="257175" y="57150"/>
                </a:cubicBezTo>
                <a:cubicBezTo>
                  <a:pt x="237993" y="62382"/>
                  <a:pt x="241706" y="61113"/>
                  <a:pt x="228600" y="69850"/>
                </a:cubicBezTo>
                <a:cubicBezTo>
                  <a:pt x="222585" y="87894"/>
                  <a:pt x="227792" y="77008"/>
                  <a:pt x="206375" y="98425"/>
                </a:cubicBezTo>
                <a:cubicBezTo>
                  <a:pt x="203200" y="101600"/>
                  <a:pt x="201110" y="106530"/>
                  <a:pt x="196850" y="107950"/>
                </a:cubicBezTo>
                <a:lnTo>
                  <a:pt x="158750" y="120650"/>
                </a:lnTo>
                <a:cubicBezTo>
                  <a:pt x="155575" y="121708"/>
                  <a:pt x="152010" y="121969"/>
                  <a:pt x="149225" y="123825"/>
                </a:cubicBezTo>
                <a:lnTo>
                  <a:pt x="139700" y="130175"/>
                </a:lnTo>
                <a:cubicBezTo>
                  <a:pt x="137583" y="133350"/>
                  <a:pt x="136048" y="137002"/>
                  <a:pt x="133350" y="139700"/>
                </a:cubicBezTo>
                <a:cubicBezTo>
                  <a:pt x="130652" y="142398"/>
                  <a:pt x="126338" y="143178"/>
                  <a:pt x="123825" y="146050"/>
                </a:cubicBezTo>
                <a:cubicBezTo>
                  <a:pt x="118799" y="151793"/>
                  <a:pt x="117475" y="160867"/>
                  <a:pt x="111125" y="165100"/>
                </a:cubicBezTo>
                <a:cubicBezTo>
                  <a:pt x="104775" y="169333"/>
                  <a:pt x="98901" y="174387"/>
                  <a:pt x="92075" y="177800"/>
                </a:cubicBezTo>
                <a:cubicBezTo>
                  <a:pt x="87842" y="179917"/>
                  <a:pt x="83226" y="181399"/>
                  <a:pt x="79375" y="184150"/>
                </a:cubicBezTo>
                <a:cubicBezTo>
                  <a:pt x="75721" y="186760"/>
                  <a:pt x="73299" y="190800"/>
                  <a:pt x="69850" y="193675"/>
                </a:cubicBezTo>
                <a:cubicBezTo>
                  <a:pt x="66919" y="196118"/>
                  <a:pt x="63500" y="197908"/>
                  <a:pt x="60325" y="200025"/>
                </a:cubicBezTo>
                <a:cubicBezTo>
                  <a:pt x="53717" y="226456"/>
                  <a:pt x="61763" y="200324"/>
                  <a:pt x="50800" y="222250"/>
                </a:cubicBezTo>
                <a:cubicBezTo>
                  <a:pt x="49303" y="225243"/>
                  <a:pt x="49122" y="228782"/>
                  <a:pt x="47625" y="231775"/>
                </a:cubicBezTo>
                <a:cubicBezTo>
                  <a:pt x="45918" y="235188"/>
                  <a:pt x="42825" y="237813"/>
                  <a:pt x="41275" y="241300"/>
                </a:cubicBezTo>
                <a:cubicBezTo>
                  <a:pt x="38557" y="247417"/>
                  <a:pt x="37042" y="254000"/>
                  <a:pt x="34925" y="260350"/>
                </a:cubicBezTo>
                <a:cubicBezTo>
                  <a:pt x="33867" y="263525"/>
                  <a:pt x="32562" y="266628"/>
                  <a:pt x="31750" y="269875"/>
                </a:cubicBezTo>
                <a:lnTo>
                  <a:pt x="25400" y="295275"/>
                </a:lnTo>
                <a:cubicBezTo>
                  <a:pt x="24342" y="304800"/>
                  <a:pt x="24105" y="314452"/>
                  <a:pt x="22225" y="323850"/>
                </a:cubicBezTo>
                <a:cubicBezTo>
                  <a:pt x="20912" y="330414"/>
                  <a:pt x="15875" y="336207"/>
                  <a:pt x="15875" y="342900"/>
                </a:cubicBezTo>
                <a:lnTo>
                  <a:pt x="0" y="38100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23C544-D944-4409-36AA-E32DB631B736}"/>
              </a:ext>
            </a:extLst>
          </p:cNvPr>
          <p:cNvSpPr txBox="1"/>
          <p:nvPr/>
        </p:nvSpPr>
        <p:spPr>
          <a:xfrm>
            <a:off x="2034161" y="1076488"/>
            <a:ext cx="1465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Target</a:t>
            </a:r>
          </a:p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at -10kV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936AA6C-3661-66BC-B23F-DAA81E7F9648}"/>
              </a:ext>
            </a:extLst>
          </p:cNvPr>
          <p:cNvGrpSpPr/>
          <p:nvPr/>
        </p:nvGrpSpPr>
        <p:grpSpPr>
          <a:xfrm>
            <a:off x="6826198" y="1954821"/>
            <a:ext cx="370013" cy="142406"/>
            <a:chOff x="6800079" y="1951604"/>
            <a:chExt cx="370013" cy="142406"/>
          </a:xfrm>
        </p:grpSpPr>
        <p:sp>
          <p:nvSpPr>
            <p:cNvPr id="33" name="Explosion: 8 Points 32">
              <a:extLst>
                <a:ext uri="{FF2B5EF4-FFF2-40B4-BE49-F238E27FC236}">
                  <a16:creationId xmlns:a16="http://schemas.microsoft.com/office/drawing/2014/main" id="{6D4E52E1-3D16-75CD-21FC-B9DEBB5E931D}"/>
                </a:ext>
              </a:extLst>
            </p:cNvPr>
            <p:cNvSpPr/>
            <p:nvPr/>
          </p:nvSpPr>
          <p:spPr>
            <a:xfrm>
              <a:off x="6800079" y="1951604"/>
              <a:ext cx="133350" cy="137758"/>
            </a:xfrm>
            <a:prstGeom prst="irregularSeal1">
              <a:avLst/>
            </a:prstGeom>
            <a:solidFill>
              <a:srgbClr val="FF0000"/>
            </a:solidFill>
            <a:ln w="127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Explosion: 8 Points 33">
              <a:extLst>
                <a:ext uri="{FF2B5EF4-FFF2-40B4-BE49-F238E27FC236}">
                  <a16:creationId xmlns:a16="http://schemas.microsoft.com/office/drawing/2014/main" id="{CC9D9AB6-AE3E-E08E-6CD1-7FC7522256CA}"/>
                </a:ext>
              </a:extLst>
            </p:cNvPr>
            <p:cNvSpPr/>
            <p:nvPr/>
          </p:nvSpPr>
          <p:spPr>
            <a:xfrm>
              <a:off x="7036742" y="1956252"/>
              <a:ext cx="133350" cy="137758"/>
            </a:xfrm>
            <a:prstGeom prst="irregularSeal1">
              <a:avLst/>
            </a:prstGeom>
            <a:solidFill>
              <a:srgbClr val="FFC000"/>
            </a:solidFill>
            <a:ln w="127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49203F8-E865-AABC-DE73-A67C09987DAF}"/>
              </a:ext>
            </a:extLst>
          </p:cNvPr>
          <p:cNvGrpSpPr/>
          <p:nvPr/>
        </p:nvGrpSpPr>
        <p:grpSpPr>
          <a:xfrm>
            <a:off x="6450379" y="1956625"/>
            <a:ext cx="505725" cy="137758"/>
            <a:chOff x="5672902" y="797770"/>
            <a:chExt cx="505725" cy="137758"/>
          </a:xfrm>
        </p:grpSpPr>
        <p:sp>
          <p:nvSpPr>
            <p:cNvPr id="37" name="Explosion: 8 Points 36">
              <a:extLst>
                <a:ext uri="{FF2B5EF4-FFF2-40B4-BE49-F238E27FC236}">
                  <a16:creationId xmlns:a16="http://schemas.microsoft.com/office/drawing/2014/main" id="{3D1A1001-7A20-EFE9-3467-E2D44DF47969}"/>
                </a:ext>
              </a:extLst>
            </p:cNvPr>
            <p:cNvSpPr/>
            <p:nvPr/>
          </p:nvSpPr>
          <p:spPr>
            <a:xfrm>
              <a:off x="5672902" y="797770"/>
              <a:ext cx="133350" cy="137758"/>
            </a:xfrm>
            <a:prstGeom prst="irregularSeal1">
              <a:avLst/>
            </a:prstGeom>
            <a:solidFill>
              <a:srgbClr val="009900"/>
            </a:solidFill>
            <a:ln w="127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Explosion: 8 Points 37">
              <a:extLst>
                <a:ext uri="{FF2B5EF4-FFF2-40B4-BE49-F238E27FC236}">
                  <a16:creationId xmlns:a16="http://schemas.microsoft.com/office/drawing/2014/main" id="{34D89A43-2BCF-8BA5-370A-428C663E99BE}"/>
                </a:ext>
              </a:extLst>
            </p:cNvPr>
            <p:cNvSpPr/>
            <p:nvPr/>
          </p:nvSpPr>
          <p:spPr>
            <a:xfrm>
              <a:off x="6045277" y="797770"/>
              <a:ext cx="133350" cy="137758"/>
            </a:xfrm>
            <a:prstGeom prst="irregularSeal1">
              <a:avLst/>
            </a:prstGeom>
            <a:solidFill>
              <a:srgbClr val="FFC000"/>
            </a:solidFill>
            <a:ln w="127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59CD313-5354-CEAB-DB7D-5DD12ABCE8AB}"/>
              </a:ext>
            </a:extLst>
          </p:cNvPr>
          <p:cNvGrpSpPr/>
          <p:nvPr/>
        </p:nvGrpSpPr>
        <p:grpSpPr>
          <a:xfrm>
            <a:off x="6277841" y="1964003"/>
            <a:ext cx="313128" cy="139051"/>
            <a:chOff x="5451386" y="645370"/>
            <a:chExt cx="313128" cy="139051"/>
          </a:xfrm>
        </p:grpSpPr>
        <p:sp>
          <p:nvSpPr>
            <p:cNvPr id="35" name="Explosion: 8 Points 34">
              <a:extLst>
                <a:ext uri="{FF2B5EF4-FFF2-40B4-BE49-F238E27FC236}">
                  <a16:creationId xmlns:a16="http://schemas.microsoft.com/office/drawing/2014/main" id="{CCAC37BC-7137-DFFD-DE58-9006B2D12988}"/>
                </a:ext>
              </a:extLst>
            </p:cNvPr>
            <p:cNvSpPr/>
            <p:nvPr/>
          </p:nvSpPr>
          <p:spPr>
            <a:xfrm>
              <a:off x="5631164" y="645370"/>
              <a:ext cx="133350" cy="137758"/>
            </a:xfrm>
            <a:prstGeom prst="irregularSeal1">
              <a:avLst/>
            </a:prstGeom>
            <a:solidFill>
              <a:srgbClr val="FF0000"/>
            </a:solidFill>
            <a:ln w="127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Explosion: 8 Points 35">
              <a:extLst>
                <a:ext uri="{FF2B5EF4-FFF2-40B4-BE49-F238E27FC236}">
                  <a16:creationId xmlns:a16="http://schemas.microsoft.com/office/drawing/2014/main" id="{7BF15E2E-BFAF-F3C1-F00B-666AAA509CAF}"/>
                </a:ext>
              </a:extLst>
            </p:cNvPr>
            <p:cNvSpPr/>
            <p:nvPr/>
          </p:nvSpPr>
          <p:spPr>
            <a:xfrm>
              <a:off x="5451386" y="646663"/>
              <a:ext cx="133350" cy="137758"/>
            </a:xfrm>
            <a:prstGeom prst="irregularSeal1">
              <a:avLst/>
            </a:prstGeom>
            <a:solidFill>
              <a:srgbClr val="009900"/>
            </a:solidFill>
            <a:ln w="127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DBC7B70C-58EB-F02C-1791-244378C200CE}"/>
              </a:ext>
            </a:extLst>
          </p:cNvPr>
          <p:cNvSpPr/>
          <p:nvPr/>
        </p:nvSpPr>
        <p:spPr>
          <a:xfrm>
            <a:off x="3723175" y="4157995"/>
            <a:ext cx="314991" cy="891481"/>
          </a:xfrm>
          <a:prstGeom prst="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D061025-DE67-7C09-EF2A-BF6D1D410383}"/>
              </a:ext>
            </a:extLst>
          </p:cNvPr>
          <p:cNvSpPr txBox="1"/>
          <p:nvPr/>
        </p:nvSpPr>
        <p:spPr>
          <a:xfrm>
            <a:off x="8601202" y="971789"/>
            <a:ext cx="23803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rgbClr val="FF0000"/>
                </a:solidFill>
                <a:latin typeface="Calibri" panose="020F0502020204030204"/>
                <a:sym typeface="Symbol" panose="05050102010706020507" pitchFamily="18" charset="2"/>
              </a:rPr>
              <a:t>Spectrometre</a:t>
            </a:r>
            <a:r>
              <a:rPr lang="en-US" sz="1800" b="1" dirty="0">
                <a:solidFill>
                  <a:srgbClr val="FF0000"/>
                </a:solidFill>
                <a:latin typeface="Calibri" panose="020F0502020204030204"/>
                <a:sym typeface="Symbol" panose="05050102010706020507" pitchFamily="18" charset="2"/>
              </a:rPr>
              <a:t> effect</a:t>
            </a:r>
            <a:endParaRPr lang="en-GB" dirty="0"/>
          </a:p>
        </p:txBody>
      </p:sp>
      <p:sp>
        <p:nvSpPr>
          <p:cNvPr id="48" name="Explosion: 8 Points 47">
            <a:extLst>
              <a:ext uri="{FF2B5EF4-FFF2-40B4-BE49-F238E27FC236}">
                <a16:creationId xmlns:a16="http://schemas.microsoft.com/office/drawing/2014/main" id="{FB641C14-B249-77C3-F0BC-52BA5DF8B955}"/>
              </a:ext>
            </a:extLst>
          </p:cNvPr>
          <p:cNvSpPr/>
          <p:nvPr/>
        </p:nvSpPr>
        <p:spPr>
          <a:xfrm>
            <a:off x="8227660" y="549945"/>
            <a:ext cx="133350" cy="137758"/>
          </a:xfrm>
          <a:prstGeom prst="irregularSeal1">
            <a:avLst/>
          </a:prstGeom>
          <a:solidFill>
            <a:srgbClr val="009900"/>
          </a:solidFill>
          <a:ln w="127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Explosion: 8 Points 45">
            <a:extLst>
              <a:ext uri="{FF2B5EF4-FFF2-40B4-BE49-F238E27FC236}">
                <a16:creationId xmlns:a16="http://schemas.microsoft.com/office/drawing/2014/main" id="{BC5A1931-0C8D-7277-4686-EEDDD25DB014}"/>
              </a:ext>
            </a:extLst>
          </p:cNvPr>
          <p:cNvSpPr/>
          <p:nvPr/>
        </p:nvSpPr>
        <p:spPr>
          <a:xfrm>
            <a:off x="8224374" y="546273"/>
            <a:ext cx="133350" cy="137758"/>
          </a:xfrm>
          <a:prstGeom prst="irregularSeal1">
            <a:avLst/>
          </a:prstGeom>
          <a:solidFill>
            <a:srgbClr val="FF0000"/>
          </a:solidFill>
          <a:ln w="127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Explosion: 8 Points 46">
            <a:extLst>
              <a:ext uri="{FF2B5EF4-FFF2-40B4-BE49-F238E27FC236}">
                <a16:creationId xmlns:a16="http://schemas.microsoft.com/office/drawing/2014/main" id="{BCF607CB-2BC5-105A-FB89-34F285F890F8}"/>
              </a:ext>
            </a:extLst>
          </p:cNvPr>
          <p:cNvSpPr/>
          <p:nvPr/>
        </p:nvSpPr>
        <p:spPr>
          <a:xfrm>
            <a:off x="8224374" y="546273"/>
            <a:ext cx="133350" cy="137758"/>
          </a:xfrm>
          <a:prstGeom prst="irregularSeal1">
            <a:avLst/>
          </a:prstGeom>
          <a:solidFill>
            <a:srgbClr val="FFC000"/>
          </a:solidFill>
          <a:ln w="127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A53B694-97FE-574D-CD75-1CE008097C04}"/>
              </a:ext>
            </a:extLst>
          </p:cNvPr>
          <p:cNvGrpSpPr/>
          <p:nvPr/>
        </p:nvGrpSpPr>
        <p:grpSpPr>
          <a:xfrm>
            <a:off x="7334569" y="3764911"/>
            <a:ext cx="4697657" cy="2833966"/>
            <a:chOff x="7352568" y="3974013"/>
            <a:chExt cx="4697657" cy="283396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6DB616C-2115-A57A-BADC-8BC4C71BE162}"/>
                </a:ext>
              </a:extLst>
            </p:cNvPr>
            <p:cNvSpPr txBox="1"/>
            <p:nvPr/>
          </p:nvSpPr>
          <p:spPr>
            <a:xfrm>
              <a:off x="7352568" y="6407869"/>
              <a:ext cx="4697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ym typeface="Symbol" panose="05050102010706020507" pitchFamily="18" charset="2"/>
                </a:rPr>
                <a:t> = 1.8  bunch length = </a:t>
              </a:r>
              <a:r>
                <a:rPr lang="en-US" sz="2000" b="1" dirty="0">
                  <a:solidFill>
                    <a:srgbClr val="FF0000"/>
                  </a:solidFill>
                  <a:sym typeface="Symbol" panose="05050102010706020507" pitchFamily="18" charset="2"/>
                </a:rPr>
                <a:t>56 </a:t>
              </a:r>
              <a:r>
                <a:rPr lang="en-US" sz="2000" b="1" dirty="0" err="1">
                  <a:solidFill>
                    <a:srgbClr val="FF0000"/>
                  </a:solidFill>
                  <a:sym typeface="Symbol" panose="05050102010706020507" pitchFamily="18" charset="2"/>
                </a:rPr>
                <a:t>ps</a:t>
              </a:r>
              <a:r>
                <a:rPr lang="en-US" sz="2000" b="1" dirty="0">
                  <a:solidFill>
                    <a:srgbClr val="FF0000"/>
                  </a:solidFill>
                  <a:sym typeface="Symbol" panose="05050102010706020507" pitchFamily="18" charset="2"/>
                </a:rPr>
                <a:t> !!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013E062-C21D-E2A1-2326-88E95EE662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7" t="37032" r="927" b="24196"/>
            <a:stretch/>
          </p:blipFill>
          <p:spPr>
            <a:xfrm>
              <a:off x="7769130" y="4320657"/>
              <a:ext cx="3973167" cy="1981145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F4DDB8B-8C2B-C222-EB3D-395F1C64D1EF}"/>
                </a:ext>
              </a:extLst>
            </p:cNvPr>
            <p:cNvCxnSpPr>
              <a:cxnSpLocks/>
            </p:cNvCxnSpPr>
            <p:nvPr/>
          </p:nvCxnSpPr>
          <p:spPr>
            <a:xfrm>
              <a:off x="10792085" y="4851159"/>
              <a:ext cx="0" cy="756444"/>
            </a:xfrm>
            <a:prstGeom prst="straightConnector1">
              <a:avLst/>
            </a:prstGeom>
            <a:ln w="254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F7DA0C8-ED9D-7169-5112-2676487A7E46}"/>
                </a:ext>
              </a:extLst>
            </p:cNvPr>
            <p:cNvSpPr txBox="1"/>
            <p:nvPr/>
          </p:nvSpPr>
          <p:spPr>
            <a:xfrm rot="5400000">
              <a:off x="10476646" y="5075357"/>
              <a:ext cx="891129" cy="2602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</a:rPr>
                <a:t>bunch length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240A681-181D-9017-9B4D-19B0EAC26C1C}"/>
                </a:ext>
              </a:extLst>
            </p:cNvPr>
            <p:cNvSpPr txBox="1"/>
            <p:nvPr/>
          </p:nvSpPr>
          <p:spPr>
            <a:xfrm>
              <a:off x="8363321" y="3974013"/>
              <a:ext cx="300497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70C0"/>
                  </a:solidFill>
                </a:rPr>
                <a:t>Longitudinal bunch length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4C89A37-1366-D731-CDCD-BE46820ACDEC}"/>
                </a:ext>
              </a:extLst>
            </p:cNvPr>
            <p:cNvSpPr txBox="1"/>
            <p:nvPr/>
          </p:nvSpPr>
          <p:spPr>
            <a:xfrm>
              <a:off x="8585668" y="5743580"/>
              <a:ext cx="21339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Linac4 bunch train [</a:t>
              </a:r>
              <a:r>
                <a:rPr lang="en-US" sz="1400" b="1" dirty="0" err="1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sz="1400" b="1" dirty="0" err="1">
                  <a:solidFill>
                    <a:schemeClr val="bg1"/>
                  </a:solidFill>
                </a:rPr>
                <a:t>s</a:t>
              </a:r>
              <a:r>
                <a:rPr lang="en-US" sz="1400" b="1" dirty="0">
                  <a:solidFill>
                    <a:schemeClr val="bg1"/>
                  </a:solidFill>
                </a:rPr>
                <a:t>]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8736150-A573-0465-B7A3-56C645BF2D0F}"/>
                </a:ext>
              </a:extLst>
            </p:cNvPr>
            <p:cNvSpPr txBox="1"/>
            <p:nvPr/>
          </p:nvSpPr>
          <p:spPr>
            <a:xfrm rot="5400000">
              <a:off x="7441327" y="5184918"/>
              <a:ext cx="9428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Phase [</a:t>
              </a:r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  <a:sym typeface="Symbol" panose="05050102010706020507" pitchFamily="18" charset="2"/>
                </a:rPr>
                <a:t></a:t>
              </a:r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]</a:t>
              </a:r>
              <a:endParaRPr lang="en-GB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042A1B7-F340-1B85-8DF4-461028CE36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14" t="78274" r="3758" b="3724"/>
            <a:stretch/>
          </p:blipFill>
          <p:spPr>
            <a:xfrm rot="5400000" flipH="1">
              <a:off x="10655048" y="4939966"/>
              <a:ext cx="1464876" cy="698500"/>
            </a:xfrm>
            <a:prstGeom prst="rect">
              <a:avLst/>
            </a:prstGeom>
          </p:spPr>
        </p:pic>
      </p:grpSp>
      <p:sp>
        <p:nvSpPr>
          <p:cNvPr id="45" name="Date Placeholder 3">
            <a:extLst>
              <a:ext uri="{FF2B5EF4-FFF2-40B4-BE49-F238E27FC236}">
                <a16:creationId xmlns:a16="http://schemas.microsoft.com/office/drawing/2014/main" id="{04470455-A814-2307-12FA-D01D85265E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34338" y="6457582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151884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L 0.0336 0.00092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81481E-6 L 0.01875 0.00093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8" y="4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repeatCount="indefinite" fill="hold" grpId="3" nodeType="withEffect">
                                  <p:stCondLst>
                                    <p:cond delay="3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0.00093 L -3.95833E-6 -4.8148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1.48148E-6 L -0.01757 -0.0004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" y="-23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6 0.00092 L 0.01901 0.00069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" y="-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01 0.00069 L -1.66667E-6 4.07407E-6 " pathEditMode="relative" rAng="0" ptsTypes="AA">
                                      <p:cBhvr>
                                        <p:cTn id="81" dur="30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1" y="-46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81481E-6 L -0.02187 -0.00092 " pathEditMode="relative" rAng="0" ptsTypes="AA">
                                      <p:cBhvr>
                                        <p:cTn id="83" dur="3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6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57 -0.00046 L -0.03645 -0.00232 " pathEditMode="relative" rAng="0" ptsTypes="AA">
                                      <p:cBhvr>
                                        <p:cTn id="85" dur="3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1" y="-9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0" grpId="1" animBg="1"/>
      <p:bldP spid="564" grpId="0" animBg="1"/>
      <p:bldP spid="626" grpId="0" animBg="1"/>
      <p:bldP spid="626" grpId="1" animBg="1"/>
      <p:bldP spid="627" grpId="0" animBg="1"/>
      <p:bldP spid="541" grpId="1" animBg="1"/>
      <p:bldP spid="542" grpId="1" animBg="1"/>
      <p:bldP spid="542" grpId="2" animBg="1"/>
      <p:bldP spid="542" grpId="3" animBg="1"/>
      <p:bldP spid="543" grpId="1" animBg="1"/>
      <p:bldP spid="543" grpId="2" animBg="1"/>
      <p:bldP spid="543" grpId="3" animBg="1"/>
      <p:bldP spid="531" grpId="1" animBg="1"/>
      <p:bldP spid="531" grpId="2" animBg="1"/>
      <p:bldP spid="531" grpId="3" animBg="1"/>
      <p:bldP spid="538" grpId="1" animBg="1"/>
      <p:bldP spid="538" grpId="2" animBg="1"/>
      <p:bldP spid="539" grpId="1" animBg="1"/>
      <p:bldP spid="539" grpId="2" animBg="1"/>
      <p:bldP spid="539" grpId="3" animBg="1"/>
      <p:bldP spid="565" grpId="0" animBg="1"/>
      <p:bldP spid="566" grpId="0" animBg="1"/>
      <p:bldP spid="44" grpId="0"/>
      <p:bldP spid="48" grpId="0" animBg="1"/>
      <p:bldP spid="48" grpId="1" animBg="1"/>
      <p:bldP spid="48" grpId="3" animBg="1"/>
      <p:bldP spid="46" grpId="0" animBg="1"/>
      <p:bldP spid="46" grpId="1" animBg="1"/>
      <p:bldP spid="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B174-CFAA-73D2-8753-D0B28E52C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9012" y="624110"/>
            <a:ext cx="8911687" cy="1280890"/>
          </a:xfrm>
        </p:spPr>
        <p:txBody>
          <a:bodyPr/>
          <a:lstStyle/>
          <a:p>
            <a:r>
              <a:rPr lang="en-US" dirty="0"/>
              <a:t>BSM aka Feschenko Monitor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4944E9-C0B9-7AF0-93B6-2C10E554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14</a:t>
            </a:fld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BD39F1D-A135-2DFB-DB44-38560B8495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E2839B-DF6C-F3BE-8A10-3F1A628F5FEE}"/>
              </a:ext>
            </a:extLst>
          </p:cNvPr>
          <p:cNvSpPr txBox="1"/>
          <p:nvPr/>
        </p:nvSpPr>
        <p:spPr>
          <a:xfrm>
            <a:off x="7310320" y="1365927"/>
            <a:ext cx="4793719" cy="53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1500" b="1" dirty="0"/>
              <a:t>Institute for </a:t>
            </a:r>
            <a:r>
              <a:rPr lang="fr-FR" sz="1500" b="1" dirty="0" err="1"/>
              <a:t>Nuclear</a:t>
            </a:r>
            <a:r>
              <a:rPr lang="fr-FR" sz="1500" b="1" dirty="0"/>
              <a:t> </a:t>
            </a:r>
            <a:r>
              <a:rPr lang="fr-FR" sz="1500" b="1" dirty="0" err="1"/>
              <a:t>Research</a:t>
            </a:r>
            <a:r>
              <a:rPr lang="fr-FR" sz="1500" b="1" dirty="0"/>
              <a:t> RAS (INR), Moscow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1200" dirty="0"/>
              <a:t>International </a:t>
            </a:r>
            <a:r>
              <a:rPr lang="fr-FR" sz="1200" dirty="0" err="1"/>
              <a:t>experience</a:t>
            </a:r>
            <a:r>
              <a:rPr lang="fr-FR" sz="1200" dirty="0"/>
              <a:t> on BSM </a:t>
            </a:r>
            <a:r>
              <a:rPr lang="fr-FR" sz="1200" dirty="0" err="1"/>
              <a:t>manufacturing</a:t>
            </a:r>
            <a:r>
              <a:rPr lang="fr-FR" sz="1200" dirty="0"/>
              <a:t>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1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1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1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1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1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1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1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1200" dirty="0"/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1200" dirty="0"/>
              <a:t>A. Feschenko: </a:t>
            </a:r>
            <a:r>
              <a:rPr lang="fr-FR" sz="1200" dirty="0" err="1"/>
              <a:t>father</a:t>
            </a:r>
            <a:r>
              <a:rPr lang="fr-FR" sz="1200" dirty="0"/>
              <a:t> of the BSM </a:t>
            </a:r>
            <a:r>
              <a:rPr lang="fr-FR" sz="1200" dirty="0" err="1"/>
              <a:t>based</a:t>
            </a:r>
            <a:r>
              <a:rPr lang="fr-FR" sz="1200" dirty="0"/>
              <a:t> on SE </a:t>
            </a:r>
            <a:r>
              <a:rPr lang="fr-FR" sz="1200" dirty="0" err="1"/>
              <a:t>emission</a:t>
            </a:r>
            <a:endParaRPr lang="fr-FR" sz="1200" dirty="0"/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sz="1200" dirty="0"/>
              <a:t>Linac4 </a:t>
            </a:r>
            <a:r>
              <a:rPr lang="fr-FR" sz="1200" dirty="0" err="1"/>
              <a:t>technical</a:t>
            </a:r>
            <a:r>
              <a:rPr lang="fr-FR" sz="1200" dirty="0"/>
              <a:t> </a:t>
            </a:r>
            <a:r>
              <a:rPr lang="fr-FR" sz="1200" dirty="0" err="1"/>
              <a:t>specifications</a:t>
            </a:r>
            <a:r>
              <a:rPr lang="fr-FR" sz="1200" dirty="0"/>
              <a:t> (U. Raich)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200" dirty="0"/>
              <a:t>INR </a:t>
            </a:r>
            <a:r>
              <a:rPr lang="fr-FR" sz="1200" dirty="0" err="1"/>
              <a:t>built</a:t>
            </a:r>
            <a:r>
              <a:rPr lang="fr-FR" sz="1200" dirty="0"/>
              <a:t> </a:t>
            </a:r>
            <a:r>
              <a:rPr lang="fr-FR" sz="1200" dirty="0" err="1"/>
              <a:t>two</a:t>
            </a:r>
            <a:r>
              <a:rPr lang="fr-FR" sz="1200" dirty="0"/>
              <a:t> </a:t>
            </a:r>
            <a:r>
              <a:rPr lang="fr-FR" sz="1200" dirty="0" err="1"/>
              <a:t>BSMs</a:t>
            </a:r>
            <a:r>
              <a:rPr lang="fr-FR" sz="1200" dirty="0"/>
              <a:t>, </a:t>
            </a:r>
            <a:r>
              <a:rPr lang="fr-FR" sz="1200" dirty="0" err="1"/>
              <a:t>turn</a:t>
            </a:r>
            <a:r>
              <a:rPr lang="fr-FR" sz="1200" dirty="0"/>
              <a:t>-key system </a:t>
            </a:r>
          </a:p>
          <a:p>
            <a:pPr marL="628650" lvl="1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/>
              <a:t>NI </a:t>
            </a:r>
            <a:r>
              <a:rPr lang="fr-FR" sz="1200" dirty="0" err="1"/>
              <a:t>aqn</a:t>
            </a:r>
            <a:r>
              <a:rPr lang="fr-FR" sz="1200" dirty="0"/>
              <a:t>. </a:t>
            </a:r>
            <a:r>
              <a:rPr lang="fr-FR" sz="1200" dirty="0" err="1"/>
              <a:t>chain</a:t>
            </a:r>
            <a:r>
              <a:rPr lang="fr-FR" sz="1200" dirty="0"/>
              <a:t> &amp; </a:t>
            </a:r>
            <a:r>
              <a:rPr lang="fr-FR" sz="1200" dirty="0" err="1"/>
              <a:t>Labview</a:t>
            </a:r>
            <a:r>
              <a:rPr lang="fr-FR" sz="1200" dirty="0"/>
              <a:t> SW</a:t>
            </a:r>
          </a:p>
          <a:p>
            <a:pPr marL="628650" lvl="1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 err="1"/>
              <a:t>Provide</a:t>
            </a:r>
            <a:r>
              <a:rPr lang="fr-FR" sz="1200" dirty="0"/>
              <a:t> support for </a:t>
            </a:r>
            <a:r>
              <a:rPr lang="fr-FR" sz="1200" dirty="0" err="1"/>
              <a:t>beam</a:t>
            </a:r>
            <a:r>
              <a:rPr lang="fr-FR" sz="1200" dirty="0"/>
              <a:t> commissioning &amp; training</a:t>
            </a:r>
          </a:p>
          <a:p>
            <a:pPr marL="628650" lvl="1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/>
              <a:t>Fix </a:t>
            </a:r>
            <a:r>
              <a:rPr lang="fr-FR" sz="1200" dirty="0" err="1"/>
              <a:t>some</a:t>
            </a:r>
            <a:r>
              <a:rPr lang="fr-FR" sz="1200" dirty="0"/>
              <a:t> </a:t>
            </a:r>
            <a:r>
              <a:rPr lang="fr-FR" sz="1200" dirty="0" err="1"/>
              <a:t>teething</a:t>
            </a:r>
            <a:r>
              <a:rPr lang="fr-FR" sz="1200" dirty="0"/>
              <a:t> issues</a:t>
            </a:r>
          </a:p>
        </p:txBody>
      </p:sp>
      <p:pic>
        <p:nvPicPr>
          <p:cNvPr id="18" name="BSM_GSI.avi">
            <a:hlinkClick r:id="" action="ppaction://media"/>
            <a:extLst>
              <a:ext uri="{FF2B5EF4-FFF2-40B4-BE49-F238E27FC236}">
                <a16:creationId xmlns:a16="http://schemas.microsoft.com/office/drawing/2014/main" id="{B672182D-C00C-062D-8A8A-8C5B4619171F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9954.25"/>
                </p14:media>
              </p:ext>
            </p:extLst>
          </p:nvPr>
        </p:nvPicPr>
        <p:blipFill rotWithShape="1">
          <a:blip r:embed="rId4">
            <a:lum contrast="20000"/>
          </a:blip>
          <a:srcRect l="24584" t="5004" r="7110" b="3115"/>
          <a:stretch>
            <a:fillRect/>
          </a:stretch>
        </p:blipFill>
        <p:spPr>
          <a:xfrm>
            <a:off x="213106" y="1601938"/>
            <a:ext cx="7013605" cy="463195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8E10CF9-5037-6616-CADD-666EB56D8FCE}"/>
              </a:ext>
            </a:extLst>
          </p:cNvPr>
          <p:cNvSpPr txBox="1"/>
          <p:nvPr/>
        </p:nvSpPr>
        <p:spPr>
          <a:xfrm>
            <a:off x="2484820" y="6500833"/>
            <a:ext cx="327463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Courtesy</a:t>
            </a:r>
            <a:r>
              <a:rPr lang="fr-FR" sz="10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S. Gavrilov, ARIES workshop, Jan. 2021</a:t>
            </a:r>
          </a:p>
        </p:txBody>
      </p:sp>
      <p:pic>
        <p:nvPicPr>
          <p:cNvPr id="641" name="Picture 6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5776" y="1725039"/>
            <a:ext cx="2125544" cy="1658313"/>
          </a:xfrm>
          <a:prstGeom prst="rect">
            <a:avLst/>
          </a:prstGeom>
          <a:ln w="508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A person holding a device&#10;&#10;Description automatically generated">
            <a:extLst>
              <a:ext uri="{FF2B5EF4-FFF2-40B4-BE49-F238E27FC236}">
                <a16:creationId xmlns:a16="http://schemas.microsoft.com/office/drawing/2014/main" id="{66407061-40CB-BDA5-67EC-DFC31728AB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24646"/>
          <a:stretch/>
        </p:blipFill>
        <p:spPr>
          <a:xfrm rot="5400000">
            <a:off x="5690725" y="1956265"/>
            <a:ext cx="1658314" cy="1183307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B5F8B2-3B93-A8EC-A693-4A096A692D58}"/>
              </a:ext>
            </a:extLst>
          </p:cNvPr>
          <p:cNvSpPr txBox="1"/>
          <p:nvPr/>
        </p:nvSpPr>
        <p:spPr>
          <a:xfrm>
            <a:off x="5957873" y="3147330"/>
            <a:ext cx="112401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Electron </a:t>
            </a:r>
            <a:r>
              <a:rPr lang="fr-FR" sz="800" b="1" dirty="0"/>
              <a:t>multiplier</a:t>
            </a:r>
            <a:endParaRPr lang="en-GB" sz="8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A625FB-DABF-2E12-4CB1-5F334C763448}"/>
              </a:ext>
            </a:extLst>
          </p:cNvPr>
          <p:cNvSpPr txBox="1"/>
          <p:nvPr/>
        </p:nvSpPr>
        <p:spPr>
          <a:xfrm>
            <a:off x="907807" y="3161632"/>
            <a:ext cx="87616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Wire actuator</a:t>
            </a:r>
            <a:endParaRPr lang="en-GB" sz="800" b="1" dirty="0"/>
          </a:p>
        </p:txBody>
      </p:sp>
      <p:pic>
        <p:nvPicPr>
          <p:cNvPr id="21" name="Рисунок 3">
            <a:extLst>
              <a:ext uri="{FF2B5EF4-FFF2-40B4-BE49-F238E27FC236}">
                <a16:creationId xmlns:a16="http://schemas.microsoft.com/office/drawing/2014/main" id="{6BFA0BE2-8931-3C57-22E3-F6BB8356D93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712" y="3277006"/>
            <a:ext cx="848144" cy="580170"/>
          </a:xfrm>
          <a:prstGeom prst="rect">
            <a:avLst/>
          </a:prstGeom>
          <a:ln w="25400">
            <a:noFill/>
          </a:ln>
        </p:spPr>
      </p:pic>
      <p:pic>
        <p:nvPicPr>
          <p:cNvPr id="22" name="Рисунок 4">
            <a:extLst>
              <a:ext uri="{FF2B5EF4-FFF2-40B4-BE49-F238E27FC236}">
                <a16:creationId xmlns:a16="http://schemas.microsoft.com/office/drawing/2014/main" id="{AEFB8C0E-1A67-F297-4CF3-22585F0899F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175" y="3577731"/>
            <a:ext cx="721200" cy="720000"/>
          </a:xfrm>
          <a:prstGeom prst="rect">
            <a:avLst/>
          </a:prstGeom>
          <a:ln w="25400">
            <a:noFill/>
          </a:ln>
        </p:spPr>
      </p:pic>
      <p:pic>
        <p:nvPicPr>
          <p:cNvPr id="23" name="Рисунок 5">
            <a:extLst>
              <a:ext uri="{FF2B5EF4-FFF2-40B4-BE49-F238E27FC236}">
                <a16:creationId xmlns:a16="http://schemas.microsoft.com/office/drawing/2014/main" id="{8368C94F-559A-178A-BE0E-46B5315397E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151" y="3069000"/>
            <a:ext cx="1047806" cy="360000"/>
          </a:xfrm>
          <a:prstGeom prst="rect">
            <a:avLst/>
          </a:prstGeom>
          <a:ln w="25400">
            <a:noFill/>
          </a:ln>
        </p:spPr>
      </p:pic>
      <p:pic>
        <p:nvPicPr>
          <p:cNvPr id="24" name="Рисунок 6">
            <a:extLst>
              <a:ext uri="{FF2B5EF4-FFF2-40B4-BE49-F238E27FC236}">
                <a16:creationId xmlns:a16="http://schemas.microsoft.com/office/drawing/2014/main" id="{D40307DA-7F15-63BC-8AD8-6FC7CAA554C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33726" y="3557914"/>
            <a:ext cx="720000" cy="720000"/>
          </a:xfrm>
          <a:prstGeom prst="rect">
            <a:avLst/>
          </a:prstGeom>
        </p:spPr>
      </p:pic>
      <p:grpSp>
        <p:nvGrpSpPr>
          <p:cNvPr id="25" name="Группа 7">
            <a:extLst>
              <a:ext uri="{FF2B5EF4-FFF2-40B4-BE49-F238E27FC236}">
                <a16:creationId xmlns:a16="http://schemas.microsoft.com/office/drawing/2014/main" id="{30E5145B-69BD-2DC4-4789-2D996DCE8235}"/>
              </a:ext>
            </a:extLst>
          </p:cNvPr>
          <p:cNvGrpSpPr>
            <a:grpSpLocks noChangeAspect="1"/>
          </p:cNvGrpSpPr>
          <p:nvPr/>
        </p:nvGrpSpPr>
        <p:grpSpPr>
          <a:xfrm>
            <a:off x="10423254" y="3567091"/>
            <a:ext cx="590290" cy="720000"/>
            <a:chOff x="6864222" y="1991246"/>
            <a:chExt cx="1080000" cy="1317323"/>
          </a:xfrm>
        </p:grpSpPr>
        <p:pic>
          <p:nvPicPr>
            <p:cNvPr id="26" name="Рисунок 8">
              <a:extLst>
                <a:ext uri="{FF2B5EF4-FFF2-40B4-BE49-F238E27FC236}">
                  <a16:creationId xmlns:a16="http://schemas.microsoft.com/office/drawing/2014/main" id="{3C810981-F2B3-1F9A-957A-10A955B05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4223" y="2408569"/>
              <a:ext cx="1079999" cy="900000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27" name="Picture 6" descr="Картинки по запросу gsi helmholtz centre   logo">
              <a:extLst>
                <a:ext uri="{FF2B5EF4-FFF2-40B4-BE49-F238E27FC236}">
                  <a16:creationId xmlns:a16="http://schemas.microsoft.com/office/drawing/2014/main" id="{41B3FCF8-BBD6-E85E-4933-D736E1CBEC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4222" y="1991246"/>
              <a:ext cx="108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8" name="Рисунок 10">
            <a:extLst>
              <a:ext uri="{FF2B5EF4-FFF2-40B4-BE49-F238E27FC236}">
                <a16:creationId xmlns:a16="http://schemas.microsoft.com/office/drawing/2014/main" id="{42EF2D9D-20BD-F31B-709A-98552A28C7B4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1955" y="2327736"/>
            <a:ext cx="722245" cy="720000"/>
          </a:xfrm>
          <a:prstGeom prst="rect">
            <a:avLst/>
          </a:prstGeom>
          <a:ln w="25400">
            <a:noFill/>
          </a:ln>
        </p:spPr>
      </p:pic>
      <p:pic>
        <p:nvPicPr>
          <p:cNvPr id="29" name="Рисунок 14">
            <a:extLst>
              <a:ext uri="{FF2B5EF4-FFF2-40B4-BE49-F238E27FC236}">
                <a16:creationId xmlns:a16="http://schemas.microsoft.com/office/drawing/2014/main" id="{AC8EEE9B-7BAD-1A3E-E9C0-CE34BD5B010A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828" y="4144569"/>
            <a:ext cx="1082846" cy="360000"/>
          </a:xfrm>
          <a:prstGeom prst="rect">
            <a:avLst/>
          </a:prstGeom>
          <a:ln w="25400">
            <a:noFill/>
          </a:ln>
        </p:spPr>
      </p:pic>
      <p:pic>
        <p:nvPicPr>
          <p:cNvPr id="30" name="Рисунок 11">
            <a:extLst>
              <a:ext uri="{FF2B5EF4-FFF2-40B4-BE49-F238E27FC236}">
                <a16:creationId xmlns:a16="http://schemas.microsoft.com/office/drawing/2014/main" id="{6DDDFEBE-DD83-B154-19C7-3CE1304E1985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67" t="14002" r="45771" b="14528"/>
          <a:stretch/>
        </p:blipFill>
        <p:spPr>
          <a:xfrm>
            <a:off x="8630375" y="3316112"/>
            <a:ext cx="736694" cy="720000"/>
          </a:xfrm>
          <a:prstGeom prst="rect">
            <a:avLst/>
          </a:prstGeom>
          <a:ln w="25400">
            <a:noFill/>
          </a:ln>
        </p:spPr>
      </p:pic>
      <p:pic>
        <p:nvPicPr>
          <p:cNvPr id="31" name="Picture 2">
            <a:extLst>
              <a:ext uri="{FF2B5EF4-FFF2-40B4-BE49-F238E27FC236}">
                <a16:creationId xmlns:a16="http://schemas.microsoft.com/office/drawing/2014/main" id="{8CAFCBF2-45B1-4CE0-9762-D0E0C07F58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841" y="3886067"/>
            <a:ext cx="694356" cy="61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BAC2771-6152-B2DE-F039-EC581CF85CB7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506392" y="2395359"/>
            <a:ext cx="711029" cy="74369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A3A91B4-90DE-F1CA-2B41-95952BB05963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423753" y="2353431"/>
            <a:ext cx="1480963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8C9FF0F-11B7-D3FB-0B68-9D934A7C1115}"/>
              </a:ext>
            </a:extLst>
          </p:cNvPr>
          <p:cNvPicPr>
            <a:picLocks noChangeAspect="1"/>
          </p:cNvPicPr>
          <p:nvPr/>
        </p:nvPicPr>
        <p:blipFill>
          <a:blip r:embed="rId27"/>
          <a:srcRect l="1963"/>
          <a:stretch/>
        </p:blipFill>
        <p:spPr>
          <a:xfrm>
            <a:off x="10079374" y="2384448"/>
            <a:ext cx="679990" cy="60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69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7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  <p:bldLst>
      <p:bldP spid="16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905000"/>
            <a:ext cx="8055920" cy="36548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A guided tour of the Linac4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Bunch Shape Monitor: how does it work ?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Diagnostics with a BSM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15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9F1DD-80B2-7ABB-8FE9-C40A3AE1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746347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/>
          <a:srcRect l="-130" t="49173" r="50188"/>
          <a:stretch/>
        </p:blipFill>
        <p:spPr>
          <a:xfrm>
            <a:off x="336746" y="1688281"/>
            <a:ext cx="5759254" cy="342796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88900" dist="76200" dir="2700000" algn="tl" rotWithShape="0">
              <a:prstClr val="black">
                <a:alpha val="45000"/>
              </a:prstClr>
            </a:outerShdw>
          </a:effectLst>
        </p:spPr>
      </p:pic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16</a:t>
            </a:fld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824162" y="5497728"/>
            <a:ext cx="478442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Lost RF settings on 1 CCDTL cell: </a:t>
            </a:r>
            <a:r>
              <a:rPr lang="en-US" sz="1400" b="1" dirty="0" err="1">
                <a:solidFill>
                  <a:srgbClr val="FF0000"/>
                </a:solidFill>
              </a:rPr>
              <a:t>Debunched</a:t>
            </a:r>
            <a:r>
              <a:rPr lang="en-US" sz="1400" b="1" dirty="0">
                <a:solidFill>
                  <a:srgbClr val="FF0000"/>
                </a:solidFill>
              </a:rPr>
              <a:t> beam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16939" y="5482820"/>
            <a:ext cx="465089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Wrong cavity phase: </a:t>
            </a:r>
            <a:r>
              <a:rPr lang="en-US" sz="1400" b="1" dirty="0">
                <a:solidFill>
                  <a:srgbClr val="FF0000"/>
                </a:solidFill>
              </a:rPr>
              <a:t>Distribution with tail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1783306" y="624110"/>
            <a:ext cx="8911687" cy="1280890"/>
          </a:xfrm>
        </p:spPr>
        <p:txBody>
          <a:bodyPr/>
          <a:lstStyle/>
          <a:p>
            <a:r>
              <a:rPr lang="en-US" dirty="0"/>
              <a:t>RF cavity issues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9DC7474-54A5-87E2-3E31-5DA908390E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53341" y="4080939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/>
          <a:srcRect l="7635" t="20038" r="26775" b="16907"/>
          <a:stretch/>
        </p:blipFill>
        <p:spPr>
          <a:xfrm>
            <a:off x="6286503" y="1715019"/>
            <a:ext cx="5647349" cy="342796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88900" dist="76200" dir="2700000" algn="tl" rotWithShape="0">
              <a:prstClr val="black">
                <a:alpha val="53000"/>
              </a:prstClr>
            </a:outerShdw>
          </a:effectLst>
        </p:spPr>
      </p:pic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5CEA2015-98C2-CEC4-4C13-C92CCF5348AA}"/>
              </a:ext>
            </a:extLst>
          </p:cNvPr>
          <p:cNvSpPr txBox="1">
            <a:spLocks/>
          </p:cNvSpPr>
          <p:nvPr/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13</a:t>
            </a:r>
            <a:r>
              <a:rPr lang="en-GB" baseline="30000"/>
              <a:t>th</a:t>
            </a:r>
            <a:r>
              <a:rPr lang="en-GB"/>
              <a:t> Dec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583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E0E91-FB61-06F2-17BD-2DC012EEC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786" y="615112"/>
            <a:ext cx="8911687" cy="1280890"/>
          </a:xfrm>
        </p:spPr>
        <p:txBody>
          <a:bodyPr/>
          <a:lstStyle/>
          <a:p>
            <a:r>
              <a:rPr lang="en-GB" dirty="0"/>
              <a:t>Pulse flatness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847C6-80AB-F453-C899-3F347A1FC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156" y="1419328"/>
            <a:ext cx="8915400" cy="1457222"/>
          </a:xfrm>
          <a:solidFill>
            <a:schemeClr val="bg1"/>
          </a:solidFill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Linac4 pulse is chopped to feed 2 PSB rings</a:t>
            </a:r>
          </a:p>
          <a:p>
            <a:r>
              <a:rPr lang="en-GB" sz="18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Beam loading effect</a:t>
            </a:r>
            <a:r>
              <a:rPr lang="en-GB" sz="1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: transition from drift </a:t>
            </a:r>
            <a:r>
              <a:rPr lang="en-GB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tube to a cavity. A</a:t>
            </a:r>
            <a:r>
              <a:rPr lang="en-GB" sz="1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ffects energy distribution of the pulse head</a:t>
            </a:r>
          </a:p>
          <a:p>
            <a:r>
              <a:rPr lang="en-GB" sz="1800" b="1" dirty="0">
                <a:solidFill>
                  <a:srgbClr val="00B050"/>
                </a:solidFill>
                <a:latin typeface="+mj-lt"/>
                <a:cs typeface="Arial" panose="020B0604020202020204" pitchFamily="34" charset="0"/>
              </a:rPr>
              <a:t>Feed-forward algorithm </a:t>
            </a:r>
            <a:r>
              <a:rPr lang="en-GB" sz="1800" dirty="0">
                <a:latin typeface="+mj-lt"/>
                <a:cs typeface="Arial" panose="020B0604020202020204" pitchFamily="34" charset="0"/>
              </a:rPr>
              <a:t>reduces the transients by a factor 5-6.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9B9EE-E0B3-1E88-05F4-2C9766EBE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</a:t>
            </a:r>
            <a:r>
              <a:rPr lang="en-GB" baseline="30000"/>
              <a:t>th</a:t>
            </a:r>
            <a:r>
              <a:rPr lang="en-GB"/>
              <a:t> Dec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BB59CB-9386-EB0B-CF42-5D096D832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17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3395EE3-5F27-76C2-1ADB-27100C446C70}"/>
              </a:ext>
            </a:extLst>
          </p:cNvPr>
          <p:cNvSpPr txBox="1">
            <a:spLocks/>
          </p:cNvSpPr>
          <p:nvPr/>
        </p:nvSpPr>
        <p:spPr>
          <a:xfrm>
            <a:off x="2493076" y="240090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401307-62DF-339B-2D78-BE705D695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705" y="3173199"/>
            <a:ext cx="5450267" cy="332763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6CA20A-A35D-620F-2885-73BAEC84531B}"/>
              </a:ext>
            </a:extLst>
          </p:cNvPr>
          <p:cNvSpPr txBox="1"/>
          <p:nvPr/>
        </p:nvSpPr>
        <p:spPr>
          <a:xfrm>
            <a:off x="2578443" y="5351902"/>
            <a:ext cx="953202" cy="215444"/>
          </a:xfrm>
          <a:prstGeom prst="rect">
            <a:avLst/>
          </a:prstGeom>
          <a:solidFill>
            <a:srgbClr val="6495ED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time [ns]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8BECCA-E607-0AED-1440-3C01654BF83D}"/>
              </a:ext>
            </a:extLst>
          </p:cNvPr>
          <p:cNvSpPr txBox="1"/>
          <p:nvPr/>
        </p:nvSpPr>
        <p:spPr>
          <a:xfrm rot="16200000">
            <a:off x="-502885" y="4132919"/>
            <a:ext cx="2134884" cy="215446"/>
          </a:xfrm>
          <a:prstGeom prst="rect">
            <a:avLst/>
          </a:prstGeom>
          <a:solidFill>
            <a:srgbClr val="6495ED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>
                <a:solidFill>
                  <a:schemeClr val="bg1"/>
                </a:solidFill>
              </a:rPr>
              <a:t>phase [deg of 352 MHz]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475132-0917-064F-896B-D95164E06519}"/>
              </a:ext>
            </a:extLst>
          </p:cNvPr>
          <p:cNvGrpSpPr/>
          <p:nvPr/>
        </p:nvGrpSpPr>
        <p:grpSpPr>
          <a:xfrm>
            <a:off x="6234680" y="3173199"/>
            <a:ext cx="5673962" cy="3322060"/>
            <a:chOff x="6315479" y="1026004"/>
            <a:chExt cx="5673962" cy="33220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1E0BA91-F37E-502E-009E-4834415FEE07}"/>
                </a:ext>
              </a:extLst>
            </p:cNvPr>
            <p:cNvGrpSpPr/>
            <p:nvPr/>
          </p:nvGrpSpPr>
          <p:grpSpPr>
            <a:xfrm>
              <a:off x="6315479" y="1026004"/>
              <a:ext cx="5673962" cy="3322060"/>
              <a:chOff x="6315479" y="1026004"/>
              <a:chExt cx="5673962" cy="332206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A9645D0-0F12-B875-D633-274A60BE46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15479" y="1026004"/>
                <a:ext cx="5673962" cy="332206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B22C63F-0C6C-8038-C87F-D67F07ADDA6A}"/>
                  </a:ext>
                </a:extLst>
              </p:cNvPr>
              <p:cNvSpPr txBox="1"/>
              <p:nvPr/>
            </p:nvSpPr>
            <p:spPr>
              <a:xfrm rot="16200000">
                <a:off x="5355760" y="1990840"/>
                <a:ext cx="2134884" cy="215446"/>
              </a:xfrm>
              <a:prstGeom prst="rect">
                <a:avLst/>
              </a:prstGeom>
              <a:solidFill>
                <a:srgbClr val="6495ED"/>
              </a:solidFill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400" b="1">
                    <a:solidFill>
                      <a:schemeClr val="bg1"/>
                    </a:solidFill>
                  </a:rPr>
                  <a:t>phase [deg of 352 MHz]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8983D4D-F104-F18E-B42F-2F6211EA20F0}"/>
                </a:ext>
              </a:extLst>
            </p:cNvPr>
            <p:cNvSpPr txBox="1"/>
            <p:nvPr/>
          </p:nvSpPr>
          <p:spPr>
            <a:xfrm>
              <a:off x="8839226" y="3196263"/>
              <a:ext cx="953202" cy="215444"/>
            </a:xfrm>
            <a:prstGeom prst="rect">
              <a:avLst/>
            </a:prstGeom>
            <a:solidFill>
              <a:srgbClr val="6495ED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400" b="1">
                  <a:solidFill>
                    <a:schemeClr val="bg1"/>
                  </a:solidFill>
                </a:rPr>
                <a:t>time [ns]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192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52C9CB0-324A-2116-C8A6-03A96EE6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18</a:t>
            </a:fld>
            <a:endParaRPr lang="en-GB"/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1783306" y="624110"/>
            <a:ext cx="9876882" cy="1280890"/>
          </a:xfrm>
        </p:spPr>
        <p:txBody>
          <a:bodyPr>
            <a:normAutofit/>
          </a:bodyPr>
          <a:lstStyle/>
          <a:p>
            <a:r>
              <a:rPr lang="en-US" sz="3200" dirty="0"/>
              <a:t>BSM2: Longitudinal emittance reconstruction </a:t>
            </a:r>
            <a:endParaRPr lang="en-GB" sz="32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656" y="2681819"/>
            <a:ext cx="7762896" cy="39939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889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3" name="Oval 62"/>
          <p:cNvSpPr/>
          <p:nvPr/>
        </p:nvSpPr>
        <p:spPr>
          <a:xfrm rot="766589">
            <a:off x="6085372" y="5682649"/>
            <a:ext cx="2441682" cy="4069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6EAF1DD-19BA-3A72-F406-57B967401C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1700" y="1326452"/>
            <a:ext cx="8432800" cy="1280890"/>
          </a:xfrm>
          <a:solidFill>
            <a:schemeClr val="bg1"/>
          </a:solidFill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BSM2: 64 m in the </a:t>
            </a:r>
            <a:r>
              <a:rPr lang="en-GB" dirty="0" err="1">
                <a:solidFill>
                  <a:srgbClr val="0070C0"/>
                </a:solidFill>
              </a:rPr>
              <a:t>Linac</a:t>
            </a:r>
            <a:r>
              <a:rPr lang="en-GB" dirty="0">
                <a:solidFill>
                  <a:srgbClr val="0070C0"/>
                </a:solidFill>
              </a:rPr>
              <a:t> transfer line</a:t>
            </a:r>
          </a:p>
          <a:p>
            <a:r>
              <a:rPr lang="en-GB" dirty="0">
                <a:solidFill>
                  <a:srgbClr val="0070C0"/>
                </a:solidFill>
              </a:rPr>
              <a:t>Data obtained by variation of the </a:t>
            </a:r>
            <a:r>
              <a:rPr lang="en-GB" dirty="0" err="1">
                <a:solidFill>
                  <a:srgbClr val="0070C0"/>
                </a:solidFill>
              </a:rPr>
              <a:t>debuncher</a:t>
            </a:r>
            <a:r>
              <a:rPr lang="en-GB" dirty="0">
                <a:solidFill>
                  <a:srgbClr val="0070C0"/>
                </a:solidFill>
              </a:rPr>
              <a:t> cavity amplitude</a:t>
            </a:r>
          </a:p>
          <a:p>
            <a:r>
              <a:rPr lang="en-GB" b="1" dirty="0">
                <a:solidFill>
                  <a:srgbClr val="009900"/>
                </a:solidFill>
              </a:rPr>
              <a:t>With inverse matrix processing, Long. Emittance is reconstructed</a:t>
            </a:r>
          </a:p>
        </p:txBody>
      </p:sp>
    </p:spTree>
    <p:extLst>
      <p:ext uri="{BB962C8B-B14F-4D97-AF65-F5344CB8AC3E}">
        <p14:creationId xmlns:p14="http://schemas.microsoft.com/office/powerpoint/2010/main" val="700026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4841" y="3192379"/>
            <a:ext cx="5934429" cy="3557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19</a:t>
            </a:fld>
            <a:endParaRPr lang="en-GB"/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1802225" y="630417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/>
              <a:t>BSM2: Energy Ramping</a:t>
            </a:r>
            <a:endParaRPr lang="en-GB" sz="3200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EC1F079-2FFE-4A96-BCB8-BA996C1AE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3729" y="1384555"/>
            <a:ext cx="9146304" cy="163593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US" sz="2400" dirty="0"/>
              <a:t>First successful step to commission longitudinal painting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Energy ramping around 160 MeV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Successfully performed with last 2 PIMS cavities ( modulation +/-1 MV)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Required for high intensity beams in the PSB (e.g. Isolde)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E23CD9-26DB-BB6B-448B-C5D009CA77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92265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905000"/>
            <a:ext cx="8055920" cy="2895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guided tour of the Linac4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Bunch Shape Monitor: how does it work ?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Diagnostics with a BSM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2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9F1DD-80B2-7ABB-8FE9-C40A3AE1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1909908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8893" y="624110"/>
            <a:ext cx="8911687" cy="1280890"/>
          </a:xfrm>
        </p:spPr>
        <p:txBody>
          <a:bodyPr/>
          <a:lstStyle/>
          <a:p>
            <a:r>
              <a:rPr lang="en-US"/>
              <a:t>Conclusion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105" y="1625599"/>
            <a:ext cx="11252200" cy="4608291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b="1" dirty="0">
                <a:solidFill>
                  <a:srgbClr val="0070C0"/>
                </a:solidFill>
              </a:rPr>
              <a:t>Principle</a:t>
            </a:r>
            <a:r>
              <a:rPr lang="en-US" sz="2000" dirty="0">
                <a:solidFill>
                  <a:srgbClr val="0070C0"/>
                </a:solidFill>
              </a:rPr>
              <a:t>: transfer the temporal bunch structure information in a local region of space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b="1" dirty="0">
                <a:solidFill>
                  <a:srgbClr val="0070C0"/>
                </a:solidFill>
              </a:rPr>
              <a:t>Versatile design</a:t>
            </a:r>
            <a:r>
              <a:rPr lang="en-US" sz="2000" dirty="0">
                <a:solidFill>
                  <a:srgbClr val="0070C0"/>
                </a:solidFill>
              </a:rPr>
              <a:t>: for a wide range of ion type, beam energy and intensities, RF freq.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b="1" dirty="0">
                <a:solidFill>
                  <a:srgbClr val="0070C0"/>
                </a:solidFill>
              </a:rPr>
              <a:t>Physics domains</a:t>
            </a:r>
            <a:r>
              <a:rPr lang="en-US" sz="2000" dirty="0">
                <a:solidFill>
                  <a:srgbClr val="0070C0"/>
                </a:solidFill>
              </a:rPr>
              <a:t>: Electrostatics, HV, RF, Beam dynamics, Solid State physics, Electronics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b="1" dirty="0">
                <a:solidFill>
                  <a:srgbClr val="0070C0"/>
                </a:solidFill>
              </a:rPr>
              <a:t>Phase resolution limit</a:t>
            </a:r>
            <a:r>
              <a:rPr lang="en-US" sz="2000" dirty="0">
                <a:solidFill>
                  <a:srgbClr val="0070C0"/>
                </a:solidFill>
              </a:rPr>
              <a:t>: 0.5 </a:t>
            </a:r>
            <a:r>
              <a:rPr 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, i.e. ~4 </a:t>
            </a:r>
            <a:r>
              <a:rPr lang="en-US" sz="2000" dirty="0" err="1">
                <a:solidFill>
                  <a:srgbClr val="0070C0"/>
                </a:solidFill>
                <a:sym typeface="Symbol" panose="05050102010706020507" pitchFamily="18" charset="2"/>
              </a:rPr>
              <a:t>ps</a:t>
            </a:r>
            <a:r>
              <a:rPr 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 (Equivalent BW of 125 GHz)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b="1" dirty="0">
                <a:solidFill>
                  <a:srgbClr val="0070C0"/>
                </a:solidFill>
              </a:rPr>
              <a:t>The Feschenko monitor </a:t>
            </a:r>
            <a:r>
              <a:rPr lang="en-US" sz="2000" dirty="0">
                <a:solidFill>
                  <a:srgbClr val="0070C0"/>
                </a:solidFill>
              </a:rPr>
              <a:t>has been an international success for </a:t>
            </a:r>
            <a:r>
              <a:rPr lang="en-US" sz="2000" dirty="0" err="1">
                <a:solidFill>
                  <a:srgbClr val="0070C0"/>
                </a:solidFill>
              </a:rPr>
              <a:t>Linac</a:t>
            </a:r>
            <a:r>
              <a:rPr lang="en-US" sz="2000" dirty="0">
                <a:solidFill>
                  <a:srgbClr val="0070C0"/>
                </a:solidFill>
              </a:rPr>
              <a:t> facilities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b="1" dirty="0">
                <a:solidFill>
                  <a:srgbClr val="0070C0"/>
                </a:solidFill>
              </a:rPr>
              <a:t>A must </a:t>
            </a:r>
            <a:r>
              <a:rPr lang="en-US" sz="2000" dirty="0">
                <a:solidFill>
                  <a:srgbClr val="0070C0"/>
                </a:solidFill>
              </a:rPr>
              <a:t>for longitudinal beam diagnostics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20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2AE27-CCAE-FC79-CBDA-BB4821CF4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2642378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21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726196" y="111309"/>
            <a:ext cx="708111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Thank you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B8415-996E-70E8-9690-30A98815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559C8E4-A6C7-D30C-1F1E-C9E81F1FE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50" y="1821898"/>
            <a:ext cx="8204698" cy="4597952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effectLst>
            <a:outerShdw blurRad="88900" dist="889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A19F853-F2FA-F81B-65E0-D5692B57E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9362" y="2850024"/>
            <a:ext cx="3214688" cy="27221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BSM team</a:t>
            </a:r>
          </a:p>
          <a:p>
            <a:r>
              <a:rPr lang="en-US" dirty="0">
                <a:solidFill>
                  <a:srgbClr val="0070C0"/>
                </a:solidFill>
              </a:rPr>
              <a:t>Jocelyn Tan</a:t>
            </a:r>
          </a:p>
          <a:p>
            <a:r>
              <a:rPr lang="en-US" dirty="0">
                <a:solidFill>
                  <a:srgbClr val="0070C0"/>
                </a:solidFill>
              </a:rPr>
              <a:t>Mark McLean</a:t>
            </a:r>
          </a:p>
          <a:p>
            <a:r>
              <a:rPr lang="en-US" dirty="0">
                <a:solidFill>
                  <a:srgbClr val="0070C0"/>
                </a:solidFill>
              </a:rPr>
              <a:t>James Storey</a:t>
            </a:r>
          </a:p>
          <a:p>
            <a:r>
              <a:rPr lang="en-US" dirty="0">
                <a:solidFill>
                  <a:srgbClr val="0070C0"/>
                </a:solidFill>
              </a:rPr>
              <a:t>Stephane Bart Pedersen</a:t>
            </a:r>
          </a:p>
          <a:p>
            <a:r>
              <a:rPr lang="en-US" dirty="0">
                <a:solidFill>
                  <a:srgbClr val="0070C0"/>
                </a:solidFill>
              </a:rPr>
              <a:t>Yu Wu (BE-OP)</a:t>
            </a:r>
          </a:p>
        </p:txBody>
      </p:sp>
    </p:spTree>
    <p:extLst>
      <p:ext uri="{BB962C8B-B14F-4D97-AF65-F5344CB8AC3E}">
        <p14:creationId xmlns:p14="http://schemas.microsoft.com/office/powerpoint/2010/main" val="35650430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References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08" y="1511299"/>
            <a:ext cx="9377692" cy="4358728"/>
          </a:xfrm>
        </p:spPr>
        <p:txBody>
          <a:bodyPr>
            <a:normAutofit/>
          </a:bodyPr>
          <a:lstStyle/>
          <a:p>
            <a:r>
              <a:rPr lang="fr-FR" sz="1200" b="1" dirty="0"/>
              <a:t>Energy and longitudinal </a:t>
            </a:r>
            <a:r>
              <a:rPr lang="fr-FR" sz="1200" b="1" dirty="0" err="1"/>
              <a:t>emittance</a:t>
            </a:r>
            <a:endParaRPr lang="fr-FR" sz="1200" b="1" dirty="0"/>
          </a:p>
          <a:p>
            <a:pPr lvl="1"/>
            <a:r>
              <a:rPr lang="fr-FR" sz="1200" dirty="0"/>
              <a:t>J. Tan,</a:t>
            </a:r>
            <a:r>
              <a:rPr lang="en-GB" sz="1200" dirty="0"/>
              <a:t> et al., </a:t>
            </a:r>
            <a:r>
              <a:rPr lang="en-AU" sz="1200" dirty="0"/>
              <a:t>Results from the CERN Linac4 longitudinal bunch shape monitor, Proc. of IBIC2018, </a:t>
            </a:r>
            <a:r>
              <a:rPr lang="en-GB" sz="1200" dirty="0"/>
              <a:t>paper </a:t>
            </a:r>
            <a:r>
              <a:rPr lang="en-AU" sz="1200" dirty="0"/>
              <a:t>WEPA19, Shanghai, China, 2018</a:t>
            </a:r>
          </a:p>
          <a:p>
            <a:pPr lvl="1"/>
            <a:r>
              <a:rPr lang="en-GB" sz="1200" dirty="0"/>
              <a:t>V. A. Dimov et al., Emittance reconstruction techniques in presence of space charge applied during the Linac4 beam commissioning, Proc. of HB2016, paper WEPM1Y0, Malmö, Sweden, 2016</a:t>
            </a:r>
          </a:p>
          <a:p>
            <a:pPr lvl="1"/>
            <a:r>
              <a:rPr lang="en-GB" sz="1200" dirty="0"/>
              <a:t>G. Bellodi et al. , Longitudinal beam profile measurements in Linac4 commissioning, Proc. of LINAC2014, paper MOPP025 Geneva, Switzerland, 2014</a:t>
            </a:r>
          </a:p>
          <a:p>
            <a:pPr lvl="1"/>
            <a:r>
              <a:rPr lang="en-GB" sz="1200" dirty="0"/>
              <a:t>A. Feschenko, Technique and instrumentation for bunch shape measurements, Proc. of RUPAC 2012, paper FRXOR01, Saint-Petersburg, Russia, 2012, </a:t>
            </a:r>
          </a:p>
          <a:p>
            <a:pPr lvl="1"/>
            <a:r>
              <a:rPr lang="en-GB" sz="1200" dirty="0"/>
              <a:t>S. Gavrilov, Bunch shape monitors for hadron LINAC commissioning, </a:t>
            </a:r>
            <a:r>
              <a:rPr lang="en-GB" sz="1200" dirty="0">
                <a:hlinkClick r:id="rId2"/>
              </a:rPr>
              <a:t>https://agenda.ciemat.es/event/1229/contributions/2278/</a:t>
            </a:r>
            <a:r>
              <a:rPr lang="en-GB" sz="1200" dirty="0"/>
              <a:t>, ARIES workshop, Jan. 2021</a:t>
            </a:r>
          </a:p>
          <a:p>
            <a:pPr lvl="1"/>
            <a:r>
              <a:rPr lang="fr-FR" sz="1200" dirty="0"/>
              <a:t>J. Tan and W. Yu, </a:t>
            </a:r>
            <a:r>
              <a:rPr lang="en-GB" sz="1200" dirty="0"/>
              <a:t>The Linac4 Bunch Shape Monitor, Linac4 training, EDMS 2213651, Rev.2, 2020</a:t>
            </a:r>
            <a:endParaRPr lang="fr-FR" sz="1200" dirty="0"/>
          </a:p>
          <a:p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22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4C7F7-3EA2-51C4-43C1-A5AE50312C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903179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3AF61DF-330D-F9D1-DDCC-734125C656AD}"/>
              </a:ext>
            </a:extLst>
          </p:cNvPr>
          <p:cNvSpPr/>
          <p:nvPr/>
        </p:nvSpPr>
        <p:spPr>
          <a:xfrm>
            <a:off x="142672" y="1219200"/>
            <a:ext cx="12049328" cy="55577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56BC1-912D-35F6-9E58-95F54CE1F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1491" y="614014"/>
            <a:ext cx="8911687" cy="1280890"/>
          </a:xfrm>
        </p:spPr>
        <p:txBody>
          <a:bodyPr/>
          <a:lstStyle/>
          <a:p>
            <a:r>
              <a:rPr lang="en-US" dirty="0"/>
              <a:t>Past issues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B8A88-EF09-FE18-C872-E6E6D9218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20" y="5535360"/>
            <a:ext cx="11090730" cy="1172898"/>
          </a:xfrm>
        </p:spPr>
        <p:txBody>
          <a:bodyPr>
            <a:normAutofit/>
          </a:bodyPr>
          <a:lstStyle/>
          <a:p>
            <a:r>
              <a:rPr lang="en-US" dirty="0"/>
              <a:t>Target interaction with beam: still operating with the genuine wire thanks to </a:t>
            </a:r>
          </a:p>
          <a:p>
            <a:pPr lvl="1"/>
            <a:r>
              <a:rPr lang="en-US" b="1" dirty="0">
                <a:solidFill>
                  <a:srgbClr val="009900"/>
                </a:solidFill>
              </a:rPr>
              <a:t>SW protection against overheating</a:t>
            </a:r>
          </a:p>
          <a:p>
            <a:pPr lvl="1"/>
            <a:r>
              <a:rPr lang="en-US" b="1" dirty="0">
                <a:solidFill>
                  <a:srgbClr val="009900"/>
                </a:solidFill>
              </a:rPr>
              <a:t>Operators awareness and training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86DC9C-1079-59AF-7978-8D7239FC0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23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632F6-B91E-7550-83E4-DA2F3328D1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D71751-E741-25D5-9202-EFEF40825C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5"/>
          <a:stretch/>
        </p:blipFill>
        <p:spPr>
          <a:xfrm rot="5400000">
            <a:off x="3880455" y="2837118"/>
            <a:ext cx="2690218" cy="15980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1D6D1B-2FA5-F0CF-4C3E-DAEDD5B6B1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72" b="10317"/>
          <a:stretch/>
        </p:blipFill>
        <p:spPr>
          <a:xfrm rot="5400000">
            <a:off x="8550014" y="2819827"/>
            <a:ext cx="2992539" cy="193480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762E790-241E-4B87-690C-D5E0F289F0D3}"/>
              </a:ext>
            </a:extLst>
          </p:cNvPr>
          <p:cNvSpPr txBox="1">
            <a:spLocks/>
          </p:cNvSpPr>
          <p:nvPr/>
        </p:nvSpPr>
        <p:spPr>
          <a:xfrm>
            <a:off x="76333" y="1355096"/>
            <a:ext cx="3283566" cy="9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2019: CV work nearby, spreading water on HV connectors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C7092A-71B4-21F7-B6B7-BF1FA1C585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2" t="15943" r="11856"/>
          <a:stretch/>
        </p:blipFill>
        <p:spPr>
          <a:xfrm>
            <a:off x="263754" y="2290958"/>
            <a:ext cx="3283566" cy="188198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7CC8D0F-9564-5CED-D1A7-F7BD9B985945}"/>
              </a:ext>
            </a:extLst>
          </p:cNvPr>
          <p:cNvSpPr/>
          <p:nvPr/>
        </p:nvSpPr>
        <p:spPr>
          <a:xfrm>
            <a:off x="308194" y="3178887"/>
            <a:ext cx="1988204" cy="81918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B04AAAE-6645-A3DD-ECF5-31FE98838E74}"/>
              </a:ext>
            </a:extLst>
          </p:cNvPr>
          <p:cNvSpPr txBox="1">
            <a:spLocks/>
          </p:cNvSpPr>
          <p:nvPr/>
        </p:nvSpPr>
        <p:spPr>
          <a:xfrm>
            <a:off x="142670" y="4740507"/>
            <a:ext cx="3883971" cy="825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Electronics parts ageing: VMOD TTL boards, capacitors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51DCEAE-DDA0-3D09-D7A2-265B39F7801F}"/>
              </a:ext>
            </a:extLst>
          </p:cNvPr>
          <p:cNvSpPr txBox="1">
            <a:spLocks/>
          </p:cNvSpPr>
          <p:nvPr/>
        </p:nvSpPr>
        <p:spPr>
          <a:xfrm>
            <a:off x="4426553" y="1273414"/>
            <a:ext cx="3823036" cy="923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Vacuum sector venting without N2 flux: reduction electron multiplier lifetime</a:t>
            </a:r>
          </a:p>
          <a:p>
            <a:endParaRPr lang="en-GB" dirty="0"/>
          </a:p>
        </p:txBody>
      </p:sp>
      <p:pic>
        <p:nvPicPr>
          <p:cNvPr id="14" name="Picture 13" descr="A person holding a device&#10;&#10;Description automatically generated">
            <a:extLst>
              <a:ext uri="{FF2B5EF4-FFF2-40B4-BE49-F238E27FC236}">
                <a16:creationId xmlns:a16="http://schemas.microsoft.com/office/drawing/2014/main" id="{75C50C8D-B6A7-01E1-4550-1BA9CF516F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09"/>
          <a:stretch/>
        </p:blipFill>
        <p:spPr>
          <a:xfrm rot="5400000">
            <a:off x="5684069" y="2751299"/>
            <a:ext cx="2676778" cy="1756221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A7FDC0B-A625-55ED-1341-6DEC6ADB268E}"/>
              </a:ext>
            </a:extLst>
          </p:cNvPr>
          <p:cNvSpPr txBox="1">
            <a:spLocks/>
          </p:cNvSpPr>
          <p:nvPr/>
        </p:nvSpPr>
        <p:spPr>
          <a:xfrm>
            <a:off x="8325560" y="1369054"/>
            <a:ext cx="3790108" cy="8653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2021: wire stuck in the beam due to </a:t>
            </a:r>
            <a:r>
              <a:rPr lang="en-US" b="1" dirty="0">
                <a:solidFill>
                  <a:srgbClr val="FF0000"/>
                </a:solidFill>
              </a:rPr>
              <a:t>frictions</a:t>
            </a:r>
            <a:r>
              <a:rPr lang="en-US" dirty="0"/>
              <a:t> on the brass wheel gear</a:t>
            </a:r>
          </a:p>
        </p:txBody>
      </p:sp>
    </p:spTree>
    <p:extLst>
      <p:ext uri="{BB962C8B-B14F-4D97-AF65-F5344CB8AC3E}">
        <p14:creationId xmlns:p14="http://schemas.microsoft.com/office/powerpoint/2010/main" val="4083157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A7AE5-8499-920A-8DC1-DC0B8280D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BSM tests in Moscow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E187A-8DF2-CD4E-6AE9-F6BA7D444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</a:t>
            </a:r>
            <a:r>
              <a:rPr lang="en-GB" baseline="30000"/>
              <a:t>th</a:t>
            </a:r>
            <a:r>
              <a:rPr lang="en-GB"/>
              <a:t> Dec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9512D9-3D3E-65BA-AA6A-A16ADEE0B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24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3B596E-5F77-6F44-CA02-EDC91273A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833" y="1264555"/>
            <a:ext cx="10079421" cy="535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1466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53A69FB-B4C6-117D-8084-E64B8F72C6F0}"/>
              </a:ext>
            </a:extLst>
          </p:cNvPr>
          <p:cNvSpPr/>
          <p:nvPr/>
        </p:nvSpPr>
        <p:spPr>
          <a:xfrm>
            <a:off x="492012" y="1341429"/>
            <a:ext cx="11446246" cy="52171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56E462-15AE-A966-E9B6-F89F7B5BC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24110"/>
            <a:ext cx="8911687" cy="1280890"/>
          </a:xfrm>
        </p:spPr>
        <p:txBody>
          <a:bodyPr/>
          <a:lstStyle/>
          <a:p>
            <a:r>
              <a:rPr lang="en-US" dirty="0"/>
              <a:t>Focusing effect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EBA15-AE5C-DE67-8D3F-5F6F08C1D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</a:t>
            </a:r>
            <a:r>
              <a:rPr lang="en-GB" baseline="30000"/>
              <a:t>th</a:t>
            </a:r>
            <a:r>
              <a:rPr lang="en-GB"/>
              <a:t> Dec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11941-22AD-74D2-5368-14C93B58F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25</a:t>
            </a:fld>
            <a:endParaRPr lang="en-GB"/>
          </a:p>
        </p:txBody>
      </p:sp>
      <p:pic>
        <p:nvPicPr>
          <p:cNvPr id="6" name="Рисунок 2">
            <a:extLst>
              <a:ext uri="{FF2B5EF4-FFF2-40B4-BE49-F238E27FC236}">
                <a16:creationId xmlns:a16="http://schemas.microsoft.com/office/drawing/2014/main" id="{0F1923FF-6895-441A-0461-23B7C4FD95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72" y="2241905"/>
            <a:ext cx="11381705" cy="249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0839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79308-C042-1CF1-172D-77C53ABD5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608" y="624110"/>
            <a:ext cx="8911687" cy="1280890"/>
          </a:xfrm>
        </p:spPr>
        <p:txBody>
          <a:bodyPr/>
          <a:lstStyle/>
          <a:p>
            <a:r>
              <a:rPr lang="en-US" dirty="0"/>
              <a:t>BSM vs BPM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1EB80-5170-4551-1C11-3DB1C697A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</a:t>
            </a:r>
            <a:r>
              <a:rPr lang="en-GB" baseline="30000"/>
              <a:t>th</a:t>
            </a:r>
            <a:r>
              <a:rPr lang="en-GB"/>
              <a:t> Dec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25510D-B61B-F6EA-B6B2-227DB4AD5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26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638CBE-0B65-E8FB-F7A7-C9569DBA4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321" y="1327197"/>
            <a:ext cx="5474284" cy="4203605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374630-AF56-03DC-38EF-6CD17C038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782" y="3788035"/>
            <a:ext cx="5524799" cy="294674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B7DD46-D6A0-5134-2D96-070D4C6B3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1782" y="1152907"/>
            <a:ext cx="5524799" cy="25724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4310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9725" y="717628"/>
            <a:ext cx="10246302" cy="785590"/>
          </a:xfrm>
        </p:spPr>
        <p:txBody>
          <a:bodyPr>
            <a:noAutofit/>
          </a:bodyPr>
          <a:lstStyle/>
          <a:p>
            <a:r>
              <a:rPr lang="en-GB" sz="2800"/>
              <a:t>Temporary movable test bench for staged commissioning</a:t>
            </a:r>
            <a:endParaRPr lang="fr-FR" sz="2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27</a:t>
            </a:fld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77986" y="1416050"/>
            <a:ext cx="10184499" cy="3777622"/>
          </a:xfrm>
        </p:spPr>
        <p:txBody>
          <a:bodyPr/>
          <a:lstStyle/>
          <a:p>
            <a:r>
              <a:rPr lang="en-US">
                <a:solidFill>
                  <a:srgbClr val="2116F6"/>
                </a:solidFill>
              </a:rPr>
              <a:t>Modular commissioning during machine installation : validation of machine parameters </a:t>
            </a:r>
          </a:p>
          <a:p>
            <a:r>
              <a:rPr lang="en-US" b="1">
                <a:solidFill>
                  <a:srgbClr val="218F33"/>
                </a:solidFill>
              </a:rPr>
              <a:t>Transverse</a:t>
            </a:r>
            <a:r>
              <a:rPr lang="en-US">
                <a:solidFill>
                  <a:srgbClr val="218F33"/>
                </a:solidFill>
              </a:rPr>
              <a:t> </a:t>
            </a:r>
            <a:r>
              <a:rPr lang="en-US">
                <a:solidFill>
                  <a:srgbClr val="C00000"/>
                </a:solidFill>
              </a:rPr>
              <a:t>: profiles, emittances by slit &amp; grid, wire scanners, laser, halo, position</a:t>
            </a:r>
          </a:p>
          <a:p>
            <a:r>
              <a:rPr lang="en-US" b="1">
                <a:solidFill>
                  <a:srgbClr val="218F33"/>
                </a:solidFill>
              </a:rPr>
              <a:t>Longitudinal</a:t>
            </a:r>
            <a:r>
              <a:rPr lang="en-US">
                <a:solidFill>
                  <a:srgbClr val="C00000"/>
                </a:solidFill>
              </a:rPr>
              <a:t> : transmission, energy, </a:t>
            </a:r>
            <a:r>
              <a:rPr lang="en-US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>
                <a:solidFill>
                  <a:srgbClr val="C00000"/>
                </a:solidFill>
              </a:rPr>
              <a:t>E/E, bunch length</a:t>
            </a:r>
          </a:p>
        </p:txBody>
      </p:sp>
      <p:sp>
        <p:nvSpPr>
          <p:cNvPr id="5" name="Rectangle 4"/>
          <p:cNvSpPr/>
          <p:nvPr/>
        </p:nvSpPr>
        <p:spPr>
          <a:xfrm>
            <a:off x="772192" y="3061912"/>
            <a:ext cx="4676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2116F6"/>
                </a:solidFill>
              </a:rPr>
              <a:t>Low energy test bench at 3 and 12 MeV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4063" t="8645" r="14922" b="3282"/>
          <a:stretch/>
        </p:blipFill>
        <p:spPr>
          <a:xfrm>
            <a:off x="6560440" y="3470704"/>
            <a:ext cx="4689871" cy="3219449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889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2" descr="C:\Linac4\3Mev Test stand image in (cds.cern.chrecord1541906)\DB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" t="10104" r="1070" b="3003"/>
          <a:stretch/>
        </p:blipFill>
        <p:spPr bwMode="auto">
          <a:xfrm>
            <a:off x="777148" y="3483801"/>
            <a:ext cx="4684538" cy="317937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889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ight Brace 11"/>
          <p:cNvSpPr/>
          <p:nvPr/>
        </p:nvSpPr>
        <p:spPr>
          <a:xfrm rot="17400000">
            <a:off x="7715662" y="4536741"/>
            <a:ext cx="104423" cy="221219"/>
          </a:xfrm>
          <a:prstGeom prst="rightBrac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431587" y="3024842"/>
            <a:ext cx="4982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2116F6"/>
                </a:solidFill>
              </a:rPr>
              <a:t>High energy test bench at 50 and 107 MeV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8F996DC-E36F-45F3-C814-EE0BD8E830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26476392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4725" y="624110"/>
            <a:ext cx="8911687" cy="1280890"/>
          </a:xfrm>
        </p:spPr>
        <p:txBody>
          <a:bodyPr/>
          <a:lstStyle/>
          <a:p>
            <a:r>
              <a:rPr lang="en-US" dirty="0"/>
              <a:t>Beam instrumentation : operators’ eyes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769" y="3193597"/>
            <a:ext cx="8748032" cy="366440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Diagnostics for routine operation: 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Beam intensity &amp; transmission efficiency </a:t>
            </a:r>
            <a:r>
              <a:rPr lang="en-US" dirty="0"/>
              <a:t>: 	16 </a:t>
            </a:r>
            <a:r>
              <a:rPr lang="en-US" b="1" dirty="0"/>
              <a:t>B</a:t>
            </a:r>
            <a:r>
              <a:rPr lang="en-US" dirty="0"/>
              <a:t>eam </a:t>
            </a:r>
            <a:r>
              <a:rPr lang="en-US" b="1" dirty="0"/>
              <a:t>C</a:t>
            </a:r>
            <a:r>
              <a:rPr lang="en-US" dirty="0"/>
              <a:t>urrent </a:t>
            </a:r>
            <a:r>
              <a:rPr lang="en-US" b="1" dirty="0"/>
              <a:t>T</a:t>
            </a:r>
            <a:r>
              <a:rPr lang="en-US" dirty="0"/>
              <a:t>ransformers &amp; 1 Faraday cup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Losses and Machine Protection Monitors </a:t>
            </a:r>
            <a:r>
              <a:rPr lang="en-US" dirty="0"/>
              <a:t>: 	19 </a:t>
            </a:r>
            <a:r>
              <a:rPr lang="en-US" b="1" dirty="0"/>
              <a:t>B</a:t>
            </a:r>
            <a:r>
              <a:rPr lang="en-US" dirty="0"/>
              <a:t>eam</a:t>
            </a:r>
            <a:r>
              <a:rPr lang="en-US" b="1" dirty="0"/>
              <a:t> L</a:t>
            </a:r>
            <a:r>
              <a:rPr lang="en-US" dirty="0"/>
              <a:t>oss</a:t>
            </a:r>
            <a:r>
              <a:rPr lang="en-US" b="1" dirty="0"/>
              <a:t> M</a:t>
            </a:r>
            <a:r>
              <a:rPr lang="en-US" dirty="0"/>
              <a:t>onitors</a:t>
            </a:r>
            <a:endParaRPr lang="en-US" b="1" dirty="0"/>
          </a:p>
          <a:p>
            <a:pPr lvl="1">
              <a:lnSpc>
                <a:spcPct val="150000"/>
              </a:lnSpc>
            </a:pPr>
            <a:r>
              <a:rPr lang="en-US" b="1" dirty="0"/>
              <a:t>Beam position and Energy </a:t>
            </a:r>
            <a:r>
              <a:rPr lang="en-US" dirty="0"/>
              <a:t>: 			25 </a:t>
            </a:r>
            <a:r>
              <a:rPr lang="en-US" b="1" dirty="0"/>
              <a:t>B</a:t>
            </a:r>
            <a:r>
              <a:rPr lang="en-US" dirty="0"/>
              <a:t>eam </a:t>
            </a:r>
            <a:r>
              <a:rPr lang="en-US" b="1" dirty="0"/>
              <a:t>P</a:t>
            </a:r>
            <a:r>
              <a:rPr lang="en-US" dirty="0"/>
              <a:t>osition </a:t>
            </a:r>
            <a:r>
              <a:rPr lang="en-US" b="1" dirty="0"/>
              <a:t>M</a:t>
            </a:r>
            <a:r>
              <a:rPr lang="en-US" dirty="0"/>
              <a:t>onitors 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Longitudinal emittance, energy spread </a:t>
            </a:r>
            <a:r>
              <a:rPr lang="en-US" dirty="0"/>
              <a:t>:  	2 </a:t>
            </a:r>
            <a:r>
              <a:rPr lang="en-US" b="1" dirty="0"/>
              <a:t>B</a:t>
            </a:r>
            <a:r>
              <a:rPr lang="en-US" dirty="0"/>
              <a:t>unch </a:t>
            </a:r>
            <a:r>
              <a:rPr lang="en-US" b="1" dirty="0"/>
              <a:t>S</a:t>
            </a:r>
            <a:r>
              <a:rPr lang="en-US" dirty="0"/>
              <a:t>hape </a:t>
            </a:r>
            <a:r>
              <a:rPr lang="en-US" b="1" dirty="0"/>
              <a:t>M</a:t>
            </a:r>
            <a:r>
              <a:rPr lang="en-US" dirty="0"/>
              <a:t>onitors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Transverse profile </a:t>
            </a:r>
            <a:r>
              <a:rPr lang="en-US" dirty="0"/>
              <a:t>:</a:t>
            </a:r>
          </a:p>
          <a:p>
            <a:pPr lvl="2">
              <a:lnSpc>
                <a:spcPct val="150000"/>
              </a:lnSpc>
            </a:pPr>
            <a:r>
              <a:rPr lang="en-US" b="1" dirty="0"/>
              <a:t>SEM </a:t>
            </a:r>
            <a:r>
              <a:rPr lang="en-US" dirty="0"/>
              <a:t>Grids: 16 hor. and 16 ver.</a:t>
            </a:r>
          </a:p>
          <a:p>
            <a:pPr lvl="2">
              <a:lnSpc>
                <a:spcPct val="150000"/>
              </a:lnSpc>
            </a:pPr>
            <a:r>
              <a:rPr lang="en-US" b="1" dirty="0"/>
              <a:t>W</a:t>
            </a:r>
            <a:r>
              <a:rPr lang="en-US" dirty="0"/>
              <a:t>ire </a:t>
            </a:r>
            <a:r>
              <a:rPr lang="en-US" b="1" dirty="0"/>
              <a:t>S</a:t>
            </a:r>
            <a:r>
              <a:rPr lang="en-US" dirty="0"/>
              <a:t>canners: 15</a:t>
            </a:r>
          </a:p>
          <a:p>
            <a:pPr lvl="2">
              <a:lnSpc>
                <a:spcPct val="150000"/>
              </a:lnSpc>
            </a:pPr>
            <a:r>
              <a:rPr lang="en-US" b="1" dirty="0"/>
              <a:t>L</a:t>
            </a:r>
            <a:r>
              <a:rPr lang="en-US" dirty="0"/>
              <a:t>aser </a:t>
            </a:r>
            <a:r>
              <a:rPr lang="en-US" b="1" dirty="0"/>
              <a:t>E</a:t>
            </a:r>
            <a:r>
              <a:rPr lang="en-US" dirty="0"/>
              <a:t>mittance </a:t>
            </a:r>
            <a:r>
              <a:rPr lang="en-US" b="1" dirty="0"/>
              <a:t>M</a:t>
            </a:r>
            <a:r>
              <a:rPr lang="en-US" dirty="0"/>
              <a:t>eter: 2 stations around first horizontal bend (for long beam pulses)</a:t>
            </a:r>
          </a:p>
          <a:p>
            <a:pPr lvl="2">
              <a:lnSpc>
                <a:spcPct val="150000"/>
              </a:lnSpc>
            </a:pPr>
            <a:r>
              <a:rPr lang="en-US" b="1" dirty="0"/>
              <a:t>BTV</a:t>
            </a:r>
            <a:r>
              <a:rPr lang="en-US" dirty="0"/>
              <a:t> Scintillating screen :  1 for the stripping foil test stand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28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3365" t="19231" r="23523" b="26853"/>
          <a:stretch/>
        </p:blipFill>
        <p:spPr>
          <a:xfrm>
            <a:off x="5113877" y="1366372"/>
            <a:ext cx="3553873" cy="201421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889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19819" y="1660073"/>
            <a:ext cx="4318906" cy="115932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Ensure safe and efficient during commissioning and operation</a:t>
            </a:r>
          </a:p>
          <a:p>
            <a:r>
              <a:rPr lang="en-US"/>
              <a:t>A wide variety of devices at convenient locations along the Linac and new TL defined in this document (2010)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ABE2B-C518-B413-37FC-B6A7762197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7222000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5643" y="6241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 to new PSB injection region</a:t>
            </a:r>
            <a:br>
              <a:rPr lang="en-US" dirty="0"/>
            </a:b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29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7" t="7330" r="5666" b="12624"/>
          <a:stretch/>
        </p:blipFill>
        <p:spPr>
          <a:xfrm rot="10800000">
            <a:off x="5805132" y="2287005"/>
            <a:ext cx="4659209" cy="26298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Rectangle 10"/>
          <p:cNvSpPr/>
          <p:nvPr/>
        </p:nvSpPr>
        <p:spPr>
          <a:xfrm>
            <a:off x="6176190" y="1964589"/>
            <a:ext cx="404616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BSW1         BSW2      BSW3        BSW4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550076" y="4696256"/>
            <a:ext cx="435041" cy="220644"/>
          </a:xfrm>
          <a:prstGeom prst="straightConnector1">
            <a:avLst/>
          </a:prstGeom>
          <a:ln w="25400" cap="rnd">
            <a:solidFill>
              <a:srgbClr val="FF0000"/>
            </a:solidFill>
            <a:headEnd type="none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632569" y="4817345"/>
            <a:ext cx="32912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H-</a:t>
            </a:r>
          </a:p>
          <a:p>
            <a:pPr algn="ctr"/>
            <a:r>
              <a:rPr lang="en-US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(=1 proton+2electrons)</a:t>
            </a:r>
            <a:endParaRPr lang="en-US" sz="2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542" y="1483157"/>
            <a:ext cx="3637929" cy="2138226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1003964" y="2068552"/>
            <a:ext cx="1158875" cy="93662"/>
          </a:xfrm>
          <a:prstGeom prst="straightConnector1">
            <a:avLst/>
          </a:prstGeom>
          <a:ln w="25400" cap="rnd">
            <a:solidFill>
              <a:srgbClr val="FF0000"/>
            </a:solidFill>
            <a:headEnd type="none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09745" y="1986522"/>
            <a:ext cx="5437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H-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417596" y="2852828"/>
            <a:ext cx="252344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P+ Circulating beam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692114" y="3390126"/>
            <a:ext cx="313958" cy="3381"/>
          </a:xfrm>
          <a:prstGeom prst="straightConnector1">
            <a:avLst/>
          </a:prstGeom>
          <a:ln w="25400" cap="rnd">
            <a:solidFill>
              <a:srgbClr val="FF0000"/>
            </a:solidFill>
            <a:headEnd type="none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226032" y="1641194"/>
            <a:ext cx="9169" cy="2046391"/>
          </a:xfrm>
          <a:prstGeom prst="straightConnector1">
            <a:avLst/>
          </a:prstGeom>
          <a:ln w="25400" cap="rnd">
            <a:solidFill>
              <a:srgbClr val="00B0F0"/>
            </a:solidFill>
            <a:headEnd type="none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336568" y="1173877"/>
            <a:ext cx="21868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Stripping foil</a:t>
            </a:r>
          </a:p>
          <a:p>
            <a:pPr algn="ctr"/>
            <a:r>
              <a:rPr lang="en-US" sz="2400" dirty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(x% efficiency)</a:t>
            </a:r>
            <a:endParaRPr lang="en-US" sz="2400" b="0" cap="none" spc="0" dirty="0">
              <a:ln w="0"/>
              <a:solidFill>
                <a:srgbClr val="00B0F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462675" y="2991420"/>
            <a:ext cx="463588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P+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307138" y="3725804"/>
            <a:ext cx="619125" cy="862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0222070" y="3978679"/>
            <a:ext cx="77136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Dump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141244" y="3725804"/>
            <a:ext cx="104775" cy="8620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stCxn id="24" idx="1"/>
            <a:endCxn id="24" idx="3"/>
          </p:cNvCxnSpPr>
          <p:nvPr/>
        </p:nvCxnSpPr>
        <p:spPr>
          <a:xfrm>
            <a:off x="10141244" y="4156811"/>
            <a:ext cx="1047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9598668" y="3730484"/>
            <a:ext cx="49244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H0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598668" y="4190996"/>
            <a:ext cx="45397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H-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10193631" y="4675128"/>
            <a:ext cx="2" cy="507581"/>
          </a:xfrm>
          <a:prstGeom prst="straightConnector1">
            <a:avLst/>
          </a:prstGeom>
          <a:ln w="25400" cap="rnd">
            <a:solidFill>
              <a:srgbClr val="FF0000"/>
            </a:solidFill>
            <a:headEnd type="none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9320377" y="5147851"/>
            <a:ext cx="175240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 electronics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0507910" y="3403497"/>
            <a:ext cx="313958" cy="3381"/>
          </a:xfrm>
          <a:prstGeom prst="straightConnector1">
            <a:avLst/>
          </a:prstGeom>
          <a:ln w="25400" cap="rnd">
            <a:solidFill>
              <a:srgbClr val="FF0000"/>
            </a:solidFill>
            <a:headEnd type="none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rot="16200000" flipH="1">
            <a:off x="8166590" y="4259605"/>
            <a:ext cx="1156912" cy="1019693"/>
          </a:xfrm>
          <a:prstGeom prst="curvedConnector3">
            <a:avLst>
              <a:gd name="adj1" fmla="val 97260"/>
            </a:avLst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11"/>
          <p:cNvCxnSpPr/>
          <p:nvPr/>
        </p:nvCxnSpPr>
        <p:spPr>
          <a:xfrm flipV="1">
            <a:off x="960562" y="2316622"/>
            <a:ext cx="1158875" cy="93662"/>
          </a:xfrm>
          <a:prstGeom prst="straightConnector1">
            <a:avLst/>
          </a:prstGeom>
          <a:ln w="25400" cap="rnd">
            <a:solidFill>
              <a:srgbClr val="FF0000"/>
            </a:solidFill>
            <a:headEnd type="none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11"/>
          <p:cNvCxnSpPr/>
          <p:nvPr/>
        </p:nvCxnSpPr>
        <p:spPr>
          <a:xfrm flipV="1">
            <a:off x="960562" y="2581645"/>
            <a:ext cx="1158875" cy="93662"/>
          </a:xfrm>
          <a:prstGeom prst="straightConnector1">
            <a:avLst/>
          </a:prstGeom>
          <a:ln w="25400" cap="rnd">
            <a:solidFill>
              <a:srgbClr val="FF0000"/>
            </a:solidFill>
            <a:headEnd type="none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11"/>
          <p:cNvCxnSpPr/>
          <p:nvPr/>
        </p:nvCxnSpPr>
        <p:spPr>
          <a:xfrm flipV="1">
            <a:off x="1003963" y="2829715"/>
            <a:ext cx="1158875" cy="93662"/>
          </a:xfrm>
          <a:prstGeom prst="straightConnector1">
            <a:avLst/>
          </a:prstGeom>
          <a:ln w="25400" cap="rnd">
            <a:solidFill>
              <a:srgbClr val="FF0000"/>
            </a:solidFill>
            <a:headEnd type="none"/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311841" y="5534816"/>
            <a:ext cx="4093445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Need to measure H0 and H- charges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On line monitoring of SF degradation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Protect dump in case of foil breakage</a:t>
            </a:r>
            <a:endParaRPr lang="en-GB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433113" y="6581001"/>
            <a:ext cx="2508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Courtesy </a:t>
            </a:r>
            <a:r>
              <a:rPr lang="en-GB" sz="1200"/>
              <a:t>Jean Tassan-Viol</a:t>
            </a:r>
          </a:p>
        </p:txBody>
      </p:sp>
      <p:pic>
        <p:nvPicPr>
          <p:cNvPr id="37" name="Content Placeholder 9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37" y="4056019"/>
            <a:ext cx="2441873" cy="1742502"/>
          </a:xfrm>
          <a:ln w="12700">
            <a:solidFill>
              <a:schemeClr val="tx1"/>
            </a:solidFill>
          </a:ln>
          <a:effectLst>
            <a:outerShdw blurRad="889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4628834-3EAD-7B7F-2C23-F701BDF5F1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183895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3EA81A02-910F-3F9A-D41F-C174B6F38DC5}"/>
              </a:ext>
            </a:extLst>
          </p:cNvPr>
          <p:cNvGrpSpPr/>
          <p:nvPr/>
        </p:nvGrpSpPr>
        <p:grpSpPr>
          <a:xfrm>
            <a:off x="480839" y="1264555"/>
            <a:ext cx="9747307" cy="5508066"/>
            <a:chOff x="480839" y="1264555"/>
            <a:chExt cx="9747307" cy="550806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328637C-025E-1540-A97E-E04B10ECA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0839" y="1272201"/>
              <a:ext cx="9747307" cy="550042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6C61EF-EB4F-87C4-5CD9-0A547B2A283C}"/>
                </a:ext>
              </a:extLst>
            </p:cNvPr>
            <p:cNvSpPr/>
            <p:nvPr/>
          </p:nvSpPr>
          <p:spPr>
            <a:xfrm>
              <a:off x="941875" y="1264555"/>
              <a:ext cx="567092" cy="1959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E712045-5DBB-B676-9557-7805AAF25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355" y="624110"/>
            <a:ext cx="9990538" cy="1280890"/>
          </a:xfrm>
        </p:spPr>
        <p:txBody>
          <a:bodyPr/>
          <a:lstStyle/>
          <a:p>
            <a:r>
              <a:rPr lang="en-US" dirty="0"/>
              <a:t>Linac4 : 1</a:t>
            </a:r>
            <a:r>
              <a:rPr lang="en-US" baseline="30000" dirty="0"/>
              <a:t>st</a:t>
            </a:r>
            <a:r>
              <a:rPr lang="en-US" dirty="0"/>
              <a:t> link in the LHC accelerator chain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3CA19-ADBC-2BB5-6C06-FF5F525AA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3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4815BAD-F3FE-A473-CB8A-15E19ACF1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B1E046-6CA7-B187-A0A2-DCBC1AE2CDBA}"/>
              </a:ext>
            </a:extLst>
          </p:cNvPr>
          <p:cNvSpPr/>
          <p:nvPr/>
        </p:nvSpPr>
        <p:spPr>
          <a:xfrm>
            <a:off x="9360813" y="4952139"/>
            <a:ext cx="795400" cy="276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rgbClr val="009900"/>
                </a:solidFill>
              </a:rPr>
              <a:t>source</a:t>
            </a:r>
            <a:endParaRPr lang="fr-FR" sz="1100" b="1" dirty="0">
              <a:solidFill>
                <a:srgbClr val="009900"/>
              </a:solidFill>
            </a:endParaRPr>
          </a:p>
        </p:txBody>
      </p:sp>
      <p:pic>
        <p:nvPicPr>
          <p:cNvPr id="8" name="Picture 42">
            <a:extLst>
              <a:ext uri="{FF2B5EF4-FFF2-40B4-BE49-F238E27FC236}">
                <a16:creationId xmlns:a16="http://schemas.microsoft.com/office/drawing/2014/main" id="{7243263C-75CE-A025-2186-683230420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512" y="2435087"/>
            <a:ext cx="8071207" cy="2747074"/>
          </a:xfrm>
          <a:prstGeom prst="rect">
            <a:avLst/>
          </a:prstGeom>
          <a:effectLst>
            <a:outerShdw blurRad="889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1B47F63-D183-24A0-9A77-D26748EE3102}"/>
              </a:ext>
            </a:extLst>
          </p:cNvPr>
          <p:cNvSpPr/>
          <p:nvPr/>
        </p:nvSpPr>
        <p:spPr>
          <a:xfrm>
            <a:off x="6357050" y="4813639"/>
            <a:ext cx="183941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Building 400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CBB55B7-6B5B-CB3C-70E8-009669B55B9D}"/>
              </a:ext>
            </a:extLst>
          </p:cNvPr>
          <p:cNvSpPr txBox="1">
            <a:spLocks/>
          </p:cNvSpPr>
          <p:nvPr/>
        </p:nvSpPr>
        <p:spPr>
          <a:xfrm>
            <a:off x="3547022" y="1313580"/>
            <a:ext cx="6348188" cy="14892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Linac2: </a:t>
            </a:r>
            <a:r>
              <a:rPr lang="en-US" sz="1400" dirty="0"/>
              <a:t>40 </a:t>
            </a:r>
            <a:r>
              <a:rPr lang="en-US" sz="1400" dirty="0" err="1"/>
              <a:t>yo</a:t>
            </a:r>
            <a:r>
              <a:rPr lang="en-US" sz="1400" dirty="0"/>
              <a:t>+, a bottleneck for LIU</a:t>
            </a:r>
            <a:endParaRPr lang="en-US" sz="1400" b="1" dirty="0"/>
          </a:p>
          <a:p>
            <a:r>
              <a:rPr lang="en-US" sz="1400" b="1" dirty="0"/>
              <a:t>2006: </a:t>
            </a:r>
            <a:r>
              <a:rPr lang="en-US" sz="1400" dirty="0"/>
              <a:t>pre-studies, </a:t>
            </a:r>
            <a:r>
              <a:rPr lang="en-US" sz="1400" b="1" dirty="0"/>
              <a:t>2008</a:t>
            </a:r>
            <a:r>
              <a:rPr lang="en-US" sz="1400" dirty="0"/>
              <a:t>: Approved, </a:t>
            </a:r>
            <a:r>
              <a:rPr lang="en-US" sz="1400" b="1" dirty="0"/>
              <a:t>2021</a:t>
            </a:r>
            <a:r>
              <a:rPr lang="en-US" sz="1400" dirty="0"/>
              <a:t>: PSB injector</a:t>
            </a:r>
            <a:endParaRPr lang="en-US" sz="1400" b="1" dirty="0"/>
          </a:p>
          <a:p>
            <a:r>
              <a:rPr lang="en-US" sz="1400" b="1" dirty="0"/>
              <a:t>76 m</a:t>
            </a:r>
            <a:r>
              <a:rPr lang="en-US" sz="1400" dirty="0"/>
              <a:t> long, normal-conducting </a:t>
            </a:r>
            <a:r>
              <a:rPr lang="en-US" sz="1400" dirty="0" err="1"/>
              <a:t>Linac</a:t>
            </a:r>
            <a:endParaRPr lang="en-US" sz="1400" dirty="0"/>
          </a:p>
          <a:p>
            <a:r>
              <a:rPr lang="en-US" sz="1400" b="1" dirty="0"/>
              <a:t>180 m</a:t>
            </a:r>
            <a:r>
              <a:rPr lang="en-US" sz="1400" dirty="0"/>
              <a:t> long transfer line to the Proton Synchrotron Booster (PSB)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9466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72E5E-F2A6-2DA7-940A-77C735CAC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7104" y="624110"/>
            <a:ext cx="8911687" cy="1280890"/>
          </a:xfrm>
        </p:spPr>
        <p:txBody>
          <a:bodyPr/>
          <a:lstStyle/>
          <a:p>
            <a:r>
              <a:rPr lang="en-GB" dirty="0"/>
              <a:t>Linac4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1A829-D374-4E44-65D8-2216D5BF0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9F8BA-7A61-2B27-18FB-35ED5CA3F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</a:t>
            </a:r>
            <a:r>
              <a:rPr lang="en-GB" baseline="30000"/>
              <a:t>th</a:t>
            </a:r>
            <a:r>
              <a:rPr lang="en-GB"/>
              <a:t> Dec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38900D-383E-9653-8F3B-8EA6C2AD2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30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CFE36D-26C4-9286-FC5B-44E561AE9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800" y="2183641"/>
            <a:ext cx="7473985" cy="4217581"/>
          </a:xfrm>
          <a:prstGeom prst="rect">
            <a:avLst/>
          </a:prstGeom>
        </p:spPr>
      </p:pic>
      <p:sp>
        <p:nvSpPr>
          <p:cNvPr id="7" name="Text Box 332">
            <a:extLst>
              <a:ext uri="{FF2B5EF4-FFF2-40B4-BE49-F238E27FC236}">
                <a16:creationId xmlns:a16="http://schemas.microsoft.com/office/drawing/2014/main" id="{F4C72A79-7C64-D5D8-02B1-87BDEC671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4226" y="3677225"/>
            <a:ext cx="1366400" cy="128968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1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FR" sz="1100" dirty="0">
                <a:solidFill>
                  <a:srgbClr val="00B050"/>
                </a:solidFill>
                <a:cs typeface="Times New Roman" pitchFamily="18" charset="0"/>
              </a:rPr>
              <a:t>-mode Structure </a:t>
            </a:r>
          </a:p>
          <a:p>
            <a:pPr eaLnBrk="0" hangingPunct="0"/>
            <a:r>
              <a:rPr lang="fr-FR" sz="1100" dirty="0">
                <a:solidFill>
                  <a:srgbClr val="00B050"/>
                </a:solidFill>
                <a:cs typeface="Times New Roman" pitchFamily="18" charset="0"/>
              </a:rPr>
              <a:t>160 MeV</a:t>
            </a:r>
            <a:endParaRPr lang="en-US" sz="1100" dirty="0">
              <a:solidFill>
                <a:srgbClr val="00B050"/>
              </a:solidFill>
            </a:endParaRPr>
          </a:p>
          <a:p>
            <a:pPr eaLnBrk="0" hangingPunct="0"/>
            <a:r>
              <a:rPr lang="fr-FR" sz="1100" dirty="0">
                <a:solidFill>
                  <a:prstClr val="black"/>
                </a:solidFill>
                <a:cs typeface="Times New Roman" pitchFamily="18" charset="0"/>
              </a:rPr>
              <a:t>12 Modules</a:t>
            </a:r>
            <a:endParaRPr lang="en-US" sz="1100" dirty="0">
              <a:solidFill>
                <a:prstClr val="black"/>
              </a:solidFill>
            </a:endParaRPr>
          </a:p>
          <a:p>
            <a:pPr eaLnBrk="0" hangingPunct="0"/>
            <a:r>
              <a:rPr lang="fr-FR" sz="1100" dirty="0">
                <a:solidFill>
                  <a:srgbClr val="C00000"/>
                </a:solidFill>
                <a:cs typeface="Times New Roman" pitchFamily="18" charset="0"/>
              </a:rPr>
              <a:t>6 Klystrons</a:t>
            </a:r>
          </a:p>
          <a:p>
            <a:pPr eaLnBrk="0" hangingPunct="0"/>
            <a:r>
              <a:rPr lang="fr-FR" sz="1100" dirty="0">
                <a:solidFill>
                  <a:srgbClr val="C00000"/>
                </a:solidFill>
                <a:cs typeface="Times New Roman" pitchFamily="18" charset="0"/>
              </a:rPr>
              <a:t>12 EMQ</a:t>
            </a:r>
          </a:p>
          <a:p>
            <a:pPr eaLnBrk="0" hangingPunct="0"/>
            <a:r>
              <a:rPr lang="fr-FR" sz="1100" dirty="0">
                <a:solidFill>
                  <a:srgbClr val="C00000"/>
                </a:solidFill>
                <a:cs typeface="Times New Roman" pitchFamily="18" charset="0"/>
              </a:rPr>
              <a:t>12 </a:t>
            </a:r>
            <a:r>
              <a:rPr lang="fr-FR" sz="1100" dirty="0" err="1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fr-FR" sz="1100" dirty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100" dirty="0">
                <a:solidFill>
                  <a:prstClr val="black"/>
                </a:solidFill>
                <a:cs typeface="Times New Roman" pitchFamily="18" charset="0"/>
              </a:rPr>
              <a:t>23 m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8" name="Text Box 333">
            <a:extLst>
              <a:ext uri="{FF2B5EF4-FFF2-40B4-BE49-F238E27FC236}">
                <a16:creationId xmlns:a16="http://schemas.microsoft.com/office/drawing/2014/main" id="{BCF3CADF-9918-8026-0C48-7C0DD2A03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2172" y="3388633"/>
            <a:ext cx="1340776" cy="1640007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100" dirty="0">
                <a:solidFill>
                  <a:srgbClr val="00B050"/>
                </a:solidFill>
                <a:cs typeface="Times New Roman" pitchFamily="18" charset="0"/>
              </a:rPr>
              <a:t>Cell-Coupled Drift Tube </a:t>
            </a:r>
            <a:r>
              <a:rPr lang="en-US" sz="1100" dirty="0" err="1">
                <a:solidFill>
                  <a:srgbClr val="00B050"/>
                </a:solidFill>
                <a:cs typeface="Times New Roman" pitchFamily="18" charset="0"/>
              </a:rPr>
              <a:t>Linac</a:t>
            </a:r>
            <a:endParaRPr lang="en-US" sz="1100" dirty="0">
              <a:solidFill>
                <a:srgbClr val="00B05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100" dirty="0">
                <a:solidFill>
                  <a:srgbClr val="00B050"/>
                </a:solidFill>
                <a:cs typeface="Times New Roman" pitchFamily="18" charset="0"/>
              </a:rPr>
              <a:t>100 MeV</a:t>
            </a:r>
            <a:endParaRPr lang="en-US" sz="1100" dirty="0">
              <a:solidFill>
                <a:srgbClr val="00B050"/>
              </a:solidFill>
            </a:endParaRPr>
          </a:p>
          <a:p>
            <a:pPr eaLnBrk="0" hangingPunct="0"/>
            <a:r>
              <a:rPr lang="en-US" sz="1100" dirty="0">
                <a:solidFill>
                  <a:prstClr val="black"/>
                </a:solidFill>
                <a:cs typeface="Times New Roman" pitchFamily="18" charset="0"/>
              </a:rPr>
              <a:t>7 Modules</a:t>
            </a:r>
          </a:p>
          <a:p>
            <a:pPr eaLnBrk="0" hangingPunct="0"/>
            <a:r>
              <a:rPr lang="en-US" sz="1100" dirty="0">
                <a:solidFill>
                  <a:srgbClr val="C00000"/>
                </a:solidFill>
                <a:cs typeface="Times New Roman" pitchFamily="18" charset="0"/>
              </a:rPr>
              <a:t>6 Klystrons</a:t>
            </a:r>
            <a:endParaRPr lang="en-US" sz="1100" dirty="0">
              <a:solidFill>
                <a:srgbClr val="C00000"/>
              </a:solidFill>
            </a:endParaRPr>
          </a:p>
          <a:p>
            <a:pPr eaLnBrk="0" hangingPunct="0"/>
            <a:r>
              <a:rPr lang="en-US" sz="1100" dirty="0">
                <a:solidFill>
                  <a:srgbClr val="C00000"/>
                </a:solidFill>
                <a:cs typeface="Times New Roman" pitchFamily="18" charset="0"/>
              </a:rPr>
              <a:t>7 EMQ</a:t>
            </a:r>
          </a:p>
          <a:p>
            <a:pPr eaLnBrk="0" hangingPunct="0"/>
            <a:r>
              <a:rPr lang="en-US" sz="1100" dirty="0">
                <a:solidFill>
                  <a:srgbClr val="C00000"/>
                </a:solidFill>
                <a:cs typeface="Times New Roman" pitchFamily="18" charset="0"/>
              </a:rPr>
              <a:t>7 </a:t>
            </a:r>
            <a:r>
              <a:rPr lang="en-US" sz="1100" dirty="0" err="1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en-US" sz="1100" dirty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100" dirty="0">
                <a:cs typeface="Times New Roman" pitchFamily="18" charset="0"/>
              </a:rPr>
              <a:t>14 PMQ</a:t>
            </a:r>
          </a:p>
          <a:p>
            <a:pPr eaLnBrk="0" hangingPunct="0"/>
            <a:r>
              <a:rPr lang="en-US" sz="1100" dirty="0">
                <a:solidFill>
                  <a:prstClr val="black"/>
                </a:solidFill>
                <a:cs typeface="Times New Roman" pitchFamily="18" charset="0"/>
              </a:rPr>
              <a:t>25 m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9" name="Text Box 334">
            <a:extLst>
              <a:ext uri="{FF2B5EF4-FFF2-40B4-BE49-F238E27FC236}">
                <a16:creationId xmlns:a16="http://schemas.microsoft.com/office/drawing/2014/main" id="{D0DFDE0D-1311-1DB9-43DA-735FCC72E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0203" y="3641987"/>
            <a:ext cx="1230808" cy="1429228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100" dirty="0">
                <a:solidFill>
                  <a:srgbClr val="00B050"/>
                </a:solidFill>
                <a:cs typeface="Times New Roman" pitchFamily="18" charset="0"/>
              </a:rPr>
              <a:t>Drift Tube </a:t>
            </a:r>
            <a:r>
              <a:rPr lang="en-US" sz="1100" dirty="0" err="1">
                <a:solidFill>
                  <a:srgbClr val="00B050"/>
                </a:solidFill>
                <a:cs typeface="Times New Roman" pitchFamily="18" charset="0"/>
              </a:rPr>
              <a:t>Linac</a:t>
            </a:r>
            <a:endParaRPr lang="en-US" sz="1100" dirty="0">
              <a:solidFill>
                <a:srgbClr val="00B05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100" dirty="0">
                <a:solidFill>
                  <a:srgbClr val="00B050"/>
                </a:solidFill>
                <a:cs typeface="Times New Roman" pitchFamily="18" charset="0"/>
              </a:rPr>
              <a:t>50 MeV </a:t>
            </a:r>
            <a:endParaRPr lang="en-US" sz="1100" dirty="0">
              <a:solidFill>
                <a:srgbClr val="00B050"/>
              </a:solidFill>
            </a:endParaRPr>
          </a:p>
          <a:p>
            <a:pPr eaLnBrk="0" hangingPunct="0"/>
            <a:r>
              <a:rPr lang="en-US" sz="1100" dirty="0">
                <a:solidFill>
                  <a:prstClr val="black"/>
                </a:solidFill>
                <a:cs typeface="Times New Roman" pitchFamily="18" charset="0"/>
              </a:rPr>
              <a:t>3 Tanks</a:t>
            </a:r>
          </a:p>
          <a:p>
            <a:pPr eaLnBrk="0" hangingPunct="0"/>
            <a:r>
              <a:rPr lang="en-US" sz="1100" dirty="0">
                <a:solidFill>
                  <a:srgbClr val="C00000"/>
                </a:solidFill>
                <a:cs typeface="Times New Roman" pitchFamily="18" charset="0"/>
              </a:rPr>
              <a:t>3 Klystrons</a:t>
            </a:r>
          </a:p>
          <a:p>
            <a:pPr eaLnBrk="0" hangingPunct="0"/>
            <a:r>
              <a:rPr lang="en-US" sz="1100" dirty="0">
                <a:solidFill>
                  <a:srgbClr val="C00000"/>
                </a:solidFill>
                <a:cs typeface="Times New Roman" pitchFamily="18" charset="0"/>
              </a:rPr>
              <a:t>1 EMQ </a:t>
            </a:r>
          </a:p>
          <a:p>
            <a:pPr eaLnBrk="0" hangingPunct="0"/>
            <a:r>
              <a:rPr lang="en-US" sz="1100" dirty="0">
                <a:solidFill>
                  <a:srgbClr val="C00000"/>
                </a:solidFill>
                <a:cs typeface="Times New Roman" pitchFamily="18" charset="0"/>
              </a:rPr>
              <a:t>2 </a:t>
            </a:r>
            <a:r>
              <a:rPr lang="en-US" sz="1100" dirty="0" err="1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en-US" sz="1100" dirty="0">
              <a:solidFill>
                <a:srgbClr val="C00000"/>
              </a:solidFill>
            </a:endParaRPr>
          </a:p>
          <a:p>
            <a:pPr eaLnBrk="0" hangingPunct="0"/>
            <a:r>
              <a:rPr lang="en-US" sz="1100" dirty="0">
                <a:cs typeface="Times New Roman" pitchFamily="18" charset="0"/>
              </a:rPr>
              <a:t>114 PMQ</a:t>
            </a:r>
            <a:endParaRPr lang="en-US" sz="1100" dirty="0"/>
          </a:p>
          <a:p>
            <a:pPr eaLnBrk="0" hangingPunct="0"/>
            <a:r>
              <a:rPr lang="en-US" sz="1100" dirty="0">
                <a:solidFill>
                  <a:prstClr val="black"/>
                </a:solidFill>
                <a:cs typeface="Times New Roman" pitchFamily="18" charset="0"/>
              </a:rPr>
              <a:t>19 m</a:t>
            </a:r>
          </a:p>
          <a:p>
            <a:pPr eaLnBrk="0" hangingPunct="0"/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6F2C14-650C-7C17-EDED-2FB38322EC54}"/>
              </a:ext>
            </a:extLst>
          </p:cNvPr>
          <p:cNvSpPr txBox="1"/>
          <p:nvPr/>
        </p:nvSpPr>
        <p:spPr>
          <a:xfrm>
            <a:off x="8742502" y="4512938"/>
            <a:ext cx="1494599" cy="161582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B050"/>
                </a:solidFill>
              </a:rPr>
              <a:t>Pre-injector</a:t>
            </a:r>
          </a:p>
          <a:p>
            <a:r>
              <a:rPr lang="en-GB" sz="1100" dirty="0">
                <a:solidFill>
                  <a:srgbClr val="00B050"/>
                </a:solidFill>
              </a:rPr>
              <a:t>3 MeV</a:t>
            </a:r>
          </a:p>
          <a:p>
            <a:r>
              <a:rPr lang="en-GB" sz="1100" dirty="0"/>
              <a:t>Source(s) @ 45 kV</a:t>
            </a:r>
          </a:p>
          <a:p>
            <a:r>
              <a:rPr lang="en-GB" sz="1100" dirty="0"/>
              <a:t>2 solenoids</a:t>
            </a:r>
          </a:p>
          <a:p>
            <a:r>
              <a:rPr lang="en-GB" sz="1100" dirty="0"/>
              <a:t>RFQ (1 Klystron)</a:t>
            </a:r>
          </a:p>
          <a:p>
            <a:pPr eaLnBrk="0" hangingPunct="0"/>
            <a:r>
              <a:rPr lang="en-US" sz="1100" dirty="0">
                <a:solidFill>
                  <a:prstClr val="black"/>
                </a:solidFill>
                <a:cs typeface="Times New Roman" pitchFamily="18" charset="0"/>
              </a:rPr>
              <a:t>11 EMQ</a:t>
            </a:r>
            <a:endParaRPr lang="en-US" sz="1100" dirty="0">
              <a:solidFill>
                <a:prstClr val="black"/>
              </a:solidFill>
            </a:endParaRPr>
          </a:p>
          <a:p>
            <a:pPr eaLnBrk="0" hangingPunct="0"/>
            <a:r>
              <a:rPr lang="en-US" sz="1100" dirty="0">
                <a:solidFill>
                  <a:prstClr val="black"/>
                </a:solidFill>
                <a:cs typeface="Times New Roman" pitchFamily="18" charset="0"/>
              </a:rPr>
              <a:t>3 </a:t>
            </a:r>
            <a:r>
              <a:rPr lang="en-US" sz="1100" dirty="0" err="1">
                <a:solidFill>
                  <a:prstClr val="black"/>
                </a:solidFill>
                <a:cs typeface="Times New Roman" pitchFamily="18" charset="0"/>
              </a:rPr>
              <a:t>Buncher</a:t>
            </a:r>
            <a:r>
              <a:rPr lang="en-US" sz="1100" dirty="0">
                <a:solidFill>
                  <a:prstClr val="black"/>
                </a:solidFill>
                <a:cs typeface="Times New Roman" pitchFamily="18" charset="0"/>
              </a:rPr>
              <a:t> Cavities</a:t>
            </a:r>
            <a:endParaRPr lang="en-US" sz="1100" dirty="0">
              <a:solidFill>
                <a:prstClr val="black"/>
              </a:solidFill>
            </a:endParaRPr>
          </a:p>
          <a:p>
            <a:pPr eaLnBrk="0" hangingPunct="0"/>
            <a:r>
              <a:rPr lang="en-US" sz="1100" dirty="0">
                <a:solidFill>
                  <a:prstClr val="black"/>
                </a:solidFill>
                <a:cs typeface="Times New Roman" pitchFamily="18" charset="0"/>
              </a:rPr>
              <a:t>2 Chopper units</a:t>
            </a:r>
          </a:p>
          <a:p>
            <a:pPr eaLnBrk="0" hangingPunct="0"/>
            <a:r>
              <a:rPr lang="en-US" sz="1100" dirty="0">
                <a:solidFill>
                  <a:prstClr val="black"/>
                </a:solidFill>
                <a:cs typeface="Times New Roman" pitchFamily="18" charset="0"/>
              </a:rPr>
              <a:t>+ dump </a:t>
            </a:r>
            <a:endParaRPr lang="en-GB" sz="11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98275C0-623A-410B-F081-A0DECB3DDABB}"/>
              </a:ext>
            </a:extLst>
          </p:cNvPr>
          <p:cNvGrpSpPr/>
          <p:nvPr/>
        </p:nvGrpSpPr>
        <p:grpSpPr>
          <a:xfrm>
            <a:off x="5333544" y="281437"/>
            <a:ext cx="5540772" cy="2813625"/>
            <a:chOff x="1800240" y="863600"/>
            <a:chExt cx="5540772" cy="281362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5424B7A-54B1-236F-7043-7C47E8466BD4}"/>
                </a:ext>
              </a:extLst>
            </p:cNvPr>
            <p:cNvGrpSpPr/>
            <p:nvPr/>
          </p:nvGrpSpPr>
          <p:grpSpPr>
            <a:xfrm>
              <a:off x="1800240" y="863600"/>
              <a:ext cx="5540772" cy="2813625"/>
              <a:chOff x="295080" y="3071181"/>
              <a:chExt cx="7006589" cy="351863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7453865D-4FD8-ECA0-81C1-91B084951A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25" t="21440" r="25" b="-47"/>
              <a:stretch/>
            </p:blipFill>
            <p:spPr>
              <a:xfrm>
                <a:off x="295080" y="3071181"/>
                <a:ext cx="7006589" cy="3518639"/>
              </a:xfrm>
              <a:prstGeom prst="rect">
                <a:avLst/>
              </a:prstGeom>
            </p:spPr>
          </p:pic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928EC8BC-78B5-91D5-3A50-B2615D98AF0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67042" y="5119523"/>
                <a:ext cx="9889" cy="580910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3B50754F-4C67-F881-8DB3-1640BC4BCC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53154" y="5059166"/>
                <a:ext cx="215735" cy="641269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ED597202-A738-232D-37FC-F9ED8015BC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16113" y="5186370"/>
                <a:ext cx="0" cy="561567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5D05BE22-A9F0-023D-918C-E42D63F3DA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61247" y="5716316"/>
                <a:ext cx="0" cy="558144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F62EFB-131B-A81C-FAE4-FBC35255705D}"/>
                  </a:ext>
                </a:extLst>
              </p:cNvPr>
              <p:cNvSpPr txBox="1"/>
              <p:nvPr/>
            </p:nvSpPr>
            <p:spPr>
              <a:xfrm>
                <a:off x="2244015" y="5022789"/>
                <a:ext cx="592313" cy="327162"/>
              </a:xfrm>
              <a:prstGeom prst="rect">
                <a:avLst/>
              </a:prstGeom>
              <a:noFill/>
              <a:ln>
                <a:solidFill>
                  <a:srgbClr val="FFFF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>
                    <a:solidFill>
                      <a:srgbClr val="FFFF00"/>
                    </a:solidFill>
                  </a:rPr>
                  <a:t>LBE</a:t>
                </a:r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017BFFF-463B-7758-AEB9-9F635FEA91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9814" y="3101984"/>
              <a:ext cx="148286" cy="27232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ED95C0C-39D1-6D47-9291-67EB8EFCB90D}"/>
              </a:ext>
            </a:extLst>
          </p:cNvPr>
          <p:cNvSpPr txBox="1">
            <a:spLocks/>
          </p:cNvSpPr>
          <p:nvPr/>
        </p:nvSpPr>
        <p:spPr>
          <a:xfrm>
            <a:off x="5075198" y="6362404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2000" kern="1200">
                <a:solidFill>
                  <a:srgbClr val="FE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</a:rPr>
              <a:t>B. Mikulec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2" name="Date Placeholder 5">
            <a:extLst>
              <a:ext uri="{FF2B5EF4-FFF2-40B4-BE49-F238E27FC236}">
                <a16:creationId xmlns:a16="http://schemas.microsoft.com/office/drawing/2014/main" id="{AC497F73-93E2-4A47-7BB5-84669B3A9FC1}"/>
              </a:ext>
            </a:extLst>
          </p:cNvPr>
          <p:cNvSpPr txBox="1">
            <a:spLocks/>
          </p:cNvSpPr>
          <p:nvPr/>
        </p:nvSpPr>
        <p:spPr>
          <a:xfrm>
            <a:off x="1290445" y="6362404"/>
            <a:ext cx="660895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LIU Workshop, 20-22 January 2020, https://indico.cern.ch/event/847980/</a:t>
            </a:r>
          </a:p>
        </p:txBody>
      </p:sp>
    </p:spTree>
    <p:extLst>
      <p:ext uri="{BB962C8B-B14F-4D97-AF65-F5344CB8AC3E}">
        <p14:creationId xmlns:p14="http://schemas.microsoft.com/office/powerpoint/2010/main" val="32246604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CD852-472B-36B2-BDF5-050EF2152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24110"/>
            <a:ext cx="8911687" cy="1280890"/>
          </a:xfrm>
        </p:spPr>
        <p:txBody>
          <a:bodyPr/>
          <a:lstStyle/>
          <a:p>
            <a:r>
              <a:rPr lang="en-US" altLang="en-US" dirty="0"/>
              <a:t>Linac4 accelerating structures</a:t>
            </a:r>
            <a:br>
              <a:rPr lang="en-US" alt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31A12-13D8-941D-207A-1DAA9E528D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901" y="6130437"/>
            <a:ext cx="1146283" cy="370396"/>
          </a:xfrm>
        </p:spPr>
        <p:txBody>
          <a:bodyPr/>
          <a:lstStyle/>
          <a:p>
            <a:r>
              <a:rPr lang="en-GB"/>
              <a:t>13</a:t>
            </a:r>
            <a:r>
              <a:rPr lang="en-GB" baseline="30000"/>
              <a:t>th</a:t>
            </a:r>
            <a:r>
              <a:rPr lang="en-GB"/>
              <a:t> Dec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F9FDD5-CC58-1C33-C2DD-7A7F2B1A6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31</a:t>
            </a:fld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E700ABF-7AC6-1F14-7DFE-523BDAEA8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1728" y="1371600"/>
            <a:ext cx="4116422" cy="54165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3AB93F8C-926B-C466-965D-CD49C8BED9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7638" y="1371600"/>
            <a:ext cx="3424761" cy="54165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92A82568-884C-0A19-FC6E-8BAB8DB2A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371600"/>
            <a:ext cx="3308350" cy="54165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F4D40E5B-A506-5606-3313-2205C71A5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447800"/>
            <a:ext cx="220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DTL, 3 – 50 MeV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1D523748-2ADB-7EDC-21D7-0018B404A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7619" y="1447800"/>
            <a:ext cx="2514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CCDTL, 50 – 100 MeV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id="{C6C84704-1F74-02BC-0DBE-FE28E12CD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0039" y="1447800"/>
            <a:ext cx="2438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PIMS, 100 – 160 MeV</a:t>
            </a:r>
          </a:p>
        </p:txBody>
      </p:sp>
      <p:pic>
        <p:nvPicPr>
          <p:cNvPr id="13" name="Picture 56" descr="ccdtl_1">
            <a:extLst>
              <a:ext uri="{FF2B5EF4-FFF2-40B4-BE49-F238E27FC236}">
                <a16:creationId xmlns:a16="http://schemas.microsoft.com/office/drawing/2014/main" id="{BDBE5442-06E6-A4D1-D7ED-47499B69A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198" y="1828800"/>
            <a:ext cx="3988873" cy="299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>
            <a:extLst>
              <a:ext uri="{FF2B5EF4-FFF2-40B4-BE49-F238E27FC236}">
                <a16:creationId xmlns:a16="http://schemas.microsoft.com/office/drawing/2014/main" id="{86B12D5C-D8ED-4B52-81DB-2E1CDB0A7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1828800"/>
            <a:ext cx="2755900" cy="3688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 Box 42">
            <a:extLst>
              <a:ext uri="{FF2B5EF4-FFF2-40B4-BE49-F238E27FC236}">
                <a16:creationId xmlns:a16="http://schemas.microsoft.com/office/drawing/2014/main" id="{9BCBD8FF-A297-11D6-F6E7-6B545F979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0768" y="6011852"/>
            <a:ext cx="3238500" cy="646331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7938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 sz="1400" b="1" dirty="0">
                <a:solidFill>
                  <a:srgbClr val="000000"/>
                </a:solidFill>
              </a:rPr>
              <a:t> 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7-cell </a:t>
            </a:r>
            <a:r>
              <a:rPr lang="fr-CA" altLang="en-US" sz="1400" b="1" dirty="0" err="1">
                <a:solidFill>
                  <a:srgbClr val="000000"/>
                </a:solidFill>
                <a:sym typeface="Symbol" panose="05050102010706020507" pitchFamily="18" charset="2"/>
              </a:rPr>
              <a:t>cavities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 in p-mode (12 </a:t>
            </a:r>
            <a:r>
              <a:rPr lang="fr-CA" altLang="en-US" sz="1400" b="1" dirty="0" err="1">
                <a:solidFill>
                  <a:srgbClr val="000000"/>
                </a:solidFill>
                <a:sym typeface="Symbol" panose="05050102010706020507" pitchFamily="18" charset="2"/>
              </a:rPr>
              <a:t>cavities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)</a:t>
            </a: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endParaRPr lang="fr-CA" altLang="en-US" sz="1400" b="1" dirty="0">
              <a:solidFill>
                <a:srgbClr val="000000"/>
              </a:solidFill>
              <a:sym typeface="Symbol" panose="05050102010706020507" pitchFamily="18" charset="2"/>
            </a:endParaRP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Prototype in construction</a:t>
            </a:r>
            <a:endParaRPr lang="en-GB" altLang="en-US" sz="1400" b="1" dirty="0">
              <a:solidFill>
                <a:srgbClr val="000000"/>
              </a:solidFill>
            </a:endParaRPr>
          </a:p>
        </p:txBody>
      </p:sp>
      <p:sp>
        <p:nvSpPr>
          <p:cNvPr id="16" name="Text Box 42">
            <a:extLst>
              <a:ext uri="{FF2B5EF4-FFF2-40B4-BE49-F238E27FC236}">
                <a16:creationId xmlns:a16="http://schemas.microsoft.com/office/drawing/2014/main" id="{E719E7A5-AB88-8E8F-BBF7-8BA8CE03A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990" y="5580965"/>
            <a:ext cx="3189019" cy="1107996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7938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 sz="200" b="1" dirty="0">
                <a:solidFill>
                  <a:srgbClr val="000000"/>
                </a:solidFill>
              </a:rPr>
              <a:t> </a:t>
            </a: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Drift Tube Linac (3 tanks)</a:t>
            </a: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endParaRPr lang="fr-CA" altLang="en-US" sz="1400" b="1" dirty="0">
              <a:solidFill>
                <a:srgbClr val="000000"/>
              </a:solidFill>
              <a:sym typeface="Symbol" panose="05050102010706020507" pitchFamily="18" charset="2"/>
            </a:endParaRP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Prototype </a:t>
            </a:r>
            <a:r>
              <a:rPr lang="fr-CA" altLang="en-US" sz="1400" b="1" dirty="0" err="1">
                <a:solidFill>
                  <a:srgbClr val="000000"/>
                </a:solidFill>
                <a:sym typeface="Symbol" panose="05050102010706020507" pitchFamily="18" charset="2"/>
              </a:rPr>
              <a:t>built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, </a:t>
            </a:r>
            <a:r>
              <a:rPr lang="fr-CA" altLang="en-US" sz="1400" b="1" dirty="0" err="1">
                <a:solidFill>
                  <a:srgbClr val="000000"/>
                </a:solidFill>
                <a:sym typeface="Symbol" panose="05050102010706020507" pitchFamily="18" charset="2"/>
              </a:rPr>
              <a:t>under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 </a:t>
            </a:r>
            <a:r>
              <a:rPr lang="fr-CA" altLang="en-US" sz="1400" b="1" dirty="0" err="1">
                <a:solidFill>
                  <a:srgbClr val="000000"/>
                </a:solidFill>
                <a:sym typeface="Symbol" panose="05050102010706020507" pitchFamily="18" charset="2"/>
              </a:rPr>
              <a:t>testing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.</a:t>
            </a: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Construction starts in 2009</a:t>
            </a: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endParaRPr lang="en-GB" altLang="en-US" sz="1400" b="1" dirty="0">
              <a:solidFill>
                <a:srgbClr val="000000"/>
              </a:solidFill>
            </a:endParaRPr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E689483F-6C94-BDC4-D570-FACB107DB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185" y="5150078"/>
            <a:ext cx="3657075" cy="1508105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7938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>
              <a:buClr>
                <a:srgbClr val="000000"/>
              </a:buClr>
              <a:buSzPct val="45000"/>
              <a:buFont typeface="StarSymbol"/>
              <a:buNone/>
            </a:pPr>
            <a:r>
              <a:rPr lang="fr-CA" altLang="en-US" sz="1400" b="1" dirty="0" err="1">
                <a:solidFill>
                  <a:srgbClr val="000000"/>
                </a:solidFill>
                <a:sym typeface="Symbol" panose="05050102010706020507" pitchFamily="18" charset="2"/>
              </a:rPr>
              <a:t>Cell-Coupled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 Drift Tube Linac (7 modules)</a:t>
            </a: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endParaRPr lang="fr-CA" altLang="en-US" sz="1400" b="1" dirty="0">
              <a:solidFill>
                <a:srgbClr val="000000"/>
              </a:solidFill>
              <a:sym typeface="Symbol" panose="05050102010706020507" pitchFamily="18" charset="2"/>
            </a:endParaRP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Modules of 3 DTL-type </a:t>
            </a:r>
            <a:r>
              <a:rPr lang="fr-CA" altLang="en-US" sz="1400" b="1" dirty="0" err="1">
                <a:solidFill>
                  <a:srgbClr val="000000"/>
                </a:solidFill>
                <a:sym typeface="Symbol" panose="05050102010706020507" pitchFamily="18" charset="2"/>
              </a:rPr>
              <a:t>cavities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 (2 drift tubes), </a:t>
            </a:r>
            <a:r>
              <a:rPr lang="fr-CA" altLang="en-US" sz="1400" b="1" dirty="0" err="1">
                <a:solidFill>
                  <a:srgbClr val="000000"/>
                </a:solidFill>
                <a:sym typeface="Symbol" panose="05050102010706020507" pitchFamily="18" charset="2"/>
              </a:rPr>
              <a:t>connected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 by </a:t>
            </a:r>
            <a:r>
              <a:rPr lang="fr-CA" altLang="en-US" sz="1400" b="1" dirty="0" err="1">
                <a:solidFill>
                  <a:srgbClr val="000000"/>
                </a:solidFill>
                <a:sym typeface="Symbol" panose="05050102010706020507" pitchFamily="18" charset="2"/>
              </a:rPr>
              <a:t>coupling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 </a:t>
            </a:r>
            <a:r>
              <a:rPr lang="fr-CA" altLang="en-US" sz="1400" b="1" dirty="0" err="1">
                <a:solidFill>
                  <a:srgbClr val="000000"/>
                </a:solidFill>
                <a:sym typeface="Symbol" panose="05050102010706020507" pitchFamily="18" charset="2"/>
              </a:rPr>
              <a:t>cells</a:t>
            </a:r>
            <a:r>
              <a:rPr lang="fr-CA" altLang="en-US" sz="1400" b="1" dirty="0">
                <a:solidFill>
                  <a:srgbClr val="000000"/>
                </a:solidFill>
                <a:sym typeface="Symbol" panose="05050102010706020507" pitchFamily="18" charset="2"/>
              </a:rPr>
              <a:t>.</a:t>
            </a: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endParaRPr lang="fr-CA" altLang="en-US" sz="1400" b="1" dirty="0">
              <a:solidFill>
                <a:srgbClr val="000000"/>
              </a:solidFill>
              <a:sym typeface="Symbol" panose="05050102010706020507" pitchFamily="18" charset="2"/>
            </a:endParaRPr>
          </a:p>
          <a:p>
            <a:pPr lvl="1" eaLnBrk="1">
              <a:buClr>
                <a:srgbClr val="FF3300"/>
              </a:buClr>
              <a:buFont typeface="Wingdings" panose="05000000000000000000" pitchFamily="2" charset="2"/>
              <a:buNone/>
            </a:pPr>
            <a:r>
              <a:rPr lang="en-GB" altLang="en-US" sz="1400" b="1" dirty="0">
                <a:solidFill>
                  <a:srgbClr val="000000"/>
                </a:solidFill>
              </a:rPr>
              <a:t>Prototypes built and tested, construction starts in 2009</a:t>
            </a:r>
          </a:p>
        </p:txBody>
      </p:sp>
      <p:pic>
        <p:nvPicPr>
          <p:cNvPr id="18" name="Picture 14">
            <a:extLst>
              <a:ext uri="{FF2B5EF4-FFF2-40B4-BE49-F238E27FC236}">
                <a16:creationId xmlns:a16="http://schemas.microsoft.com/office/drawing/2014/main" id="{F012E501-F30B-D628-A523-D57813F60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038" y="1828799"/>
            <a:ext cx="2914649" cy="287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5">
            <a:extLst>
              <a:ext uri="{FF2B5EF4-FFF2-40B4-BE49-F238E27FC236}">
                <a16:creationId xmlns:a16="http://schemas.microsoft.com/office/drawing/2014/main" id="{73D5D575-4C30-5476-0B02-4AB726BF0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039" y="3505200"/>
            <a:ext cx="2965676" cy="227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BEB3274-95E9-CC3C-963C-791E20331F41}"/>
              </a:ext>
            </a:extLst>
          </p:cNvPr>
          <p:cNvSpPr txBox="1"/>
          <p:nvPr/>
        </p:nvSpPr>
        <p:spPr>
          <a:xfrm rot="5400000">
            <a:off x="9068512" y="3808482"/>
            <a:ext cx="56373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sz="1200" dirty="0"/>
              <a:t>M. </a:t>
            </a:r>
            <a:r>
              <a:rPr lang="en-GB" altLang="en-US" sz="1200" dirty="0" err="1"/>
              <a:t>Vretenar</a:t>
            </a:r>
            <a:r>
              <a:rPr lang="en-GB" altLang="en-US" sz="1200" dirty="0"/>
              <a:t>, IFMIF commissioning workshop, Tokyo, Japan, 17.09.2009</a:t>
            </a:r>
          </a:p>
          <a:p>
            <a:r>
              <a:rPr lang="en-US" altLang="en-US" sz="1200" dirty="0"/>
              <a:t>   https://edms.cern.ch/document/1028126/1</a:t>
            </a:r>
          </a:p>
        </p:txBody>
      </p:sp>
    </p:spTree>
    <p:extLst>
      <p:ext uri="{BB962C8B-B14F-4D97-AF65-F5344CB8AC3E}">
        <p14:creationId xmlns:p14="http://schemas.microsoft.com/office/powerpoint/2010/main" val="2766762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18885-25CC-485C-172D-79B37E992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>
            <a:extLst>
              <a:ext uri="{FF2B5EF4-FFF2-40B4-BE49-F238E27FC236}">
                <a16:creationId xmlns:a16="http://schemas.microsoft.com/office/drawing/2014/main" id="{5DFA6BA8-D4A1-C11B-6DDF-122BEA3BE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39" y="1272201"/>
            <a:ext cx="9747307" cy="55004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06E5CB-4413-293C-BC9B-6FD85C0DB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355" y="624110"/>
            <a:ext cx="9990538" cy="1280890"/>
          </a:xfrm>
        </p:spPr>
        <p:txBody>
          <a:bodyPr/>
          <a:lstStyle/>
          <a:p>
            <a:r>
              <a:rPr lang="en-US" dirty="0"/>
              <a:t>A machine for H- ions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031A7-3394-70C7-137D-7EFD3101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4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7277C9A-3C29-BE0B-8FE9-7987009D31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C788F0-3216-8249-C368-E99685F3E2C4}"/>
              </a:ext>
            </a:extLst>
          </p:cNvPr>
          <p:cNvSpPr/>
          <p:nvPr/>
        </p:nvSpPr>
        <p:spPr>
          <a:xfrm>
            <a:off x="941875" y="1264555"/>
            <a:ext cx="567092" cy="217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17D030-32CF-61F4-A396-A2AFF870340A}"/>
              </a:ext>
            </a:extLst>
          </p:cNvPr>
          <p:cNvSpPr/>
          <p:nvPr/>
        </p:nvSpPr>
        <p:spPr>
          <a:xfrm>
            <a:off x="5917537" y="2089765"/>
            <a:ext cx="1309471" cy="352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reeform: Shape 30">
            <a:extLst>
              <a:ext uri="{FF2B5EF4-FFF2-40B4-BE49-F238E27FC236}">
                <a16:creationId xmlns:a16="http://schemas.microsoft.com/office/drawing/2014/main" id="{0BF36312-5409-C803-1B25-DA44F385E430}"/>
              </a:ext>
            </a:extLst>
          </p:cNvPr>
          <p:cNvSpPr/>
          <p:nvPr/>
        </p:nvSpPr>
        <p:spPr>
          <a:xfrm rot="10800000" flipH="1">
            <a:off x="9618378" y="4827353"/>
            <a:ext cx="221361" cy="721114"/>
          </a:xfrm>
          <a:custGeom>
            <a:avLst/>
            <a:gdLst>
              <a:gd name="connsiteX0" fmla="*/ 0 w 1022350"/>
              <a:gd name="connsiteY0" fmla="*/ 1162050 h 1162050"/>
              <a:gd name="connsiteX1" fmla="*/ 184150 w 1022350"/>
              <a:gd name="connsiteY1" fmla="*/ 1162050 h 1162050"/>
              <a:gd name="connsiteX2" fmla="*/ 1022350 w 1022350"/>
              <a:gd name="connsiteY2" fmla="*/ 0 h 1162050"/>
              <a:gd name="connsiteX3" fmla="*/ 0 w 1022350"/>
              <a:gd name="connsiteY3" fmla="*/ 1162050 h 1162050"/>
              <a:gd name="connsiteX0" fmla="*/ 581367 w 765517"/>
              <a:gd name="connsiteY0" fmla="*/ 1407156 h 1407156"/>
              <a:gd name="connsiteX1" fmla="*/ 765517 w 765517"/>
              <a:gd name="connsiteY1" fmla="*/ 1407156 h 1407156"/>
              <a:gd name="connsiteX2" fmla="*/ 0 w 765517"/>
              <a:gd name="connsiteY2" fmla="*/ 0 h 1407156"/>
              <a:gd name="connsiteX3" fmla="*/ 581367 w 765517"/>
              <a:gd name="connsiteY3" fmla="*/ 1407156 h 1407156"/>
              <a:gd name="connsiteX0" fmla="*/ 280019 w 765517"/>
              <a:gd name="connsiteY0" fmla="*/ 1414894 h 1414894"/>
              <a:gd name="connsiteX1" fmla="*/ 765517 w 765517"/>
              <a:gd name="connsiteY1" fmla="*/ 1407156 h 1414894"/>
              <a:gd name="connsiteX2" fmla="*/ 0 w 765517"/>
              <a:gd name="connsiteY2" fmla="*/ 0 h 1414894"/>
              <a:gd name="connsiteX3" fmla="*/ 280019 w 765517"/>
              <a:gd name="connsiteY3" fmla="*/ 1414894 h 1414894"/>
              <a:gd name="connsiteX0" fmla="*/ 280019 w 831812"/>
              <a:gd name="connsiteY0" fmla="*/ 1414894 h 1422632"/>
              <a:gd name="connsiteX1" fmla="*/ 831812 w 831812"/>
              <a:gd name="connsiteY1" fmla="*/ 1422632 h 1422632"/>
              <a:gd name="connsiteX2" fmla="*/ 0 w 831812"/>
              <a:gd name="connsiteY2" fmla="*/ 0 h 1422632"/>
              <a:gd name="connsiteX3" fmla="*/ 280019 w 831812"/>
              <a:gd name="connsiteY3" fmla="*/ 1414894 h 1422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812" h="1422632">
                <a:moveTo>
                  <a:pt x="280019" y="1414894"/>
                </a:moveTo>
                <a:lnTo>
                  <a:pt x="831812" y="1422632"/>
                </a:lnTo>
                <a:lnTo>
                  <a:pt x="0" y="0"/>
                </a:lnTo>
                <a:lnTo>
                  <a:pt x="280019" y="1414894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217B0FE-839E-A4B7-49F8-F08FA817D4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352"/>
          <a:stretch/>
        </p:blipFill>
        <p:spPr>
          <a:xfrm>
            <a:off x="2211471" y="1373111"/>
            <a:ext cx="6129374" cy="350613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FEE0CA6-9BBF-C70F-4924-B10D41B603F4}"/>
              </a:ext>
            </a:extLst>
          </p:cNvPr>
          <p:cNvSpPr/>
          <p:nvPr/>
        </p:nvSpPr>
        <p:spPr>
          <a:xfrm>
            <a:off x="3970180" y="4058189"/>
            <a:ext cx="174974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b="1" dirty="0"/>
              <a:t>Hydrogen gas bottle</a:t>
            </a:r>
            <a:endParaRPr lang="en-GB" sz="1200" dirty="0"/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0988F85D-E79E-BAFD-B644-FF6AA1200B05}"/>
              </a:ext>
            </a:extLst>
          </p:cNvPr>
          <p:cNvSpPr/>
          <p:nvPr/>
        </p:nvSpPr>
        <p:spPr>
          <a:xfrm>
            <a:off x="4591051" y="2536175"/>
            <a:ext cx="254000" cy="1421104"/>
          </a:xfrm>
          <a:custGeom>
            <a:avLst/>
            <a:gdLst>
              <a:gd name="connsiteX0" fmla="*/ 74612 w 238125"/>
              <a:gd name="connsiteY0" fmla="*/ 195262 h 1365250"/>
              <a:gd name="connsiteX1" fmla="*/ 14287 w 238125"/>
              <a:gd name="connsiteY1" fmla="*/ 266700 h 1365250"/>
              <a:gd name="connsiteX2" fmla="*/ 0 w 238125"/>
              <a:gd name="connsiteY2" fmla="*/ 1349375 h 1365250"/>
              <a:gd name="connsiteX3" fmla="*/ 1587 w 238125"/>
              <a:gd name="connsiteY3" fmla="*/ 1354137 h 1365250"/>
              <a:gd name="connsiteX4" fmla="*/ 84137 w 238125"/>
              <a:gd name="connsiteY4" fmla="*/ 1365250 h 1365250"/>
              <a:gd name="connsiteX5" fmla="*/ 150812 w 238125"/>
              <a:gd name="connsiteY5" fmla="*/ 1363662 h 1365250"/>
              <a:gd name="connsiteX6" fmla="*/ 231775 w 238125"/>
              <a:gd name="connsiteY6" fmla="*/ 1341437 h 1365250"/>
              <a:gd name="connsiteX7" fmla="*/ 238125 w 238125"/>
              <a:gd name="connsiteY7" fmla="*/ 250825 h 1365250"/>
              <a:gd name="connsiteX8" fmla="*/ 190500 w 238125"/>
              <a:gd name="connsiteY8" fmla="*/ 184150 h 1365250"/>
              <a:gd name="connsiteX9" fmla="*/ 217487 w 238125"/>
              <a:gd name="connsiteY9" fmla="*/ 15875 h 1365250"/>
              <a:gd name="connsiteX10" fmla="*/ 119062 w 238125"/>
              <a:gd name="connsiteY10" fmla="*/ 0 h 1365250"/>
              <a:gd name="connsiteX11" fmla="*/ 38100 w 238125"/>
              <a:gd name="connsiteY11" fmla="*/ 14287 h 1365250"/>
              <a:gd name="connsiteX12" fmla="*/ 74612 w 238125"/>
              <a:gd name="connsiteY12" fmla="*/ 195262 h 136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8125" h="1365250">
                <a:moveTo>
                  <a:pt x="74612" y="195262"/>
                </a:moveTo>
                <a:lnTo>
                  <a:pt x="14287" y="266700"/>
                </a:lnTo>
                <a:lnTo>
                  <a:pt x="0" y="1349375"/>
                </a:lnTo>
                <a:lnTo>
                  <a:pt x="1587" y="1354137"/>
                </a:lnTo>
                <a:lnTo>
                  <a:pt x="84137" y="1365250"/>
                </a:lnTo>
                <a:lnTo>
                  <a:pt x="150812" y="1363662"/>
                </a:lnTo>
                <a:lnTo>
                  <a:pt x="231775" y="1341437"/>
                </a:lnTo>
                <a:cubicBezTo>
                  <a:pt x="233892" y="977900"/>
                  <a:pt x="236008" y="614362"/>
                  <a:pt x="238125" y="250825"/>
                </a:cubicBezTo>
                <a:lnTo>
                  <a:pt x="190500" y="184150"/>
                </a:lnTo>
                <a:lnTo>
                  <a:pt x="217487" y="15875"/>
                </a:lnTo>
                <a:lnTo>
                  <a:pt x="119062" y="0"/>
                </a:lnTo>
                <a:lnTo>
                  <a:pt x="38100" y="14287"/>
                </a:lnTo>
                <a:lnTo>
                  <a:pt x="74612" y="195262"/>
                </a:lnTo>
                <a:close/>
              </a:path>
            </a:pathLst>
          </a:custGeom>
          <a:noFill/>
          <a:ln w="127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1048894E-D4DF-A25A-4341-F76260F3EA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233" y="1385113"/>
            <a:ext cx="2480812" cy="34821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889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21A5B9F-9376-9B15-D58B-FD0642D100AD}"/>
              </a:ext>
            </a:extLst>
          </p:cNvPr>
          <p:cNvSpPr/>
          <p:nvPr/>
        </p:nvSpPr>
        <p:spPr>
          <a:xfrm>
            <a:off x="9000163" y="1210899"/>
            <a:ext cx="174720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b="1" dirty="0"/>
              <a:t>H- ion source </a:t>
            </a:r>
            <a:r>
              <a:rPr lang="en-GB" sz="1200" b="1" dirty="0">
                <a:solidFill>
                  <a:srgbClr val="FF0000"/>
                </a:solidFill>
              </a:rPr>
              <a:t>45 keV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4543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C8F3C-20F4-F676-CF4F-B73328A34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D044A1C5-4DE8-ADE7-BB2E-04BEF85438F4}"/>
              </a:ext>
            </a:extLst>
          </p:cNvPr>
          <p:cNvGrpSpPr/>
          <p:nvPr/>
        </p:nvGrpSpPr>
        <p:grpSpPr>
          <a:xfrm>
            <a:off x="480839" y="1264555"/>
            <a:ext cx="9747307" cy="5508066"/>
            <a:chOff x="480839" y="1264555"/>
            <a:chExt cx="9747307" cy="5508066"/>
          </a:xfrm>
        </p:grpSpPr>
        <p:pic>
          <p:nvPicPr>
            <p:cNvPr id="4" name="Picture 11">
              <a:extLst>
                <a:ext uri="{FF2B5EF4-FFF2-40B4-BE49-F238E27FC236}">
                  <a16:creationId xmlns:a16="http://schemas.microsoft.com/office/drawing/2014/main" id="{85F0869E-DBC5-309A-A017-6AAEEDAF6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0839" y="1272201"/>
              <a:ext cx="9747307" cy="550042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B31741A-4B68-0EC4-A5E6-8526FFD0BB46}"/>
                </a:ext>
              </a:extLst>
            </p:cNvPr>
            <p:cNvSpPr/>
            <p:nvPr/>
          </p:nvSpPr>
          <p:spPr>
            <a:xfrm>
              <a:off x="941875" y="1264555"/>
              <a:ext cx="567092" cy="1959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AD8FC86-9A30-638B-5E80-F33D01798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355" y="624110"/>
            <a:ext cx="9990538" cy="1280890"/>
          </a:xfrm>
        </p:spPr>
        <p:txBody>
          <a:bodyPr/>
          <a:lstStyle/>
          <a:p>
            <a:r>
              <a:rPr lang="en-US" dirty="0"/>
              <a:t>Elements for transverse optics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BF9B3-8107-9A85-1B9E-3743E6520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5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6731097-949A-1057-431B-F6F6D2DC28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65124E-0995-30CC-6562-077579288A2A}"/>
              </a:ext>
            </a:extLst>
          </p:cNvPr>
          <p:cNvSpPr/>
          <p:nvPr/>
        </p:nvSpPr>
        <p:spPr>
          <a:xfrm>
            <a:off x="4882614" y="2487459"/>
            <a:ext cx="1309471" cy="352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1598438F-46B1-8B33-A080-E236E9047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364370"/>
              </p:ext>
            </p:extLst>
          </p:nvPr>
        </p:nvGraphicFramePr>
        <p:xfrm>
          <a:off x="6845300" y="1921553"/>
          <a:ext cx="5181912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958">
                  <a:extLst>
                    <a:ext uri="{9D8B030D-6E8A-4147-A177-3AD203B41FA5}">
                      <a16:colId xmlns:a16="http://schemas.microsoft.com/office/drawing/2014/main" val="2514021000"/>
                    </a:ext>
                  </a:extLst>
                </a:gridCol>
                <a:gridCol w="3454954">
                  <a:extLst>
                    <a:ext uri="{9D8B030D-6E8A-4147-A177-3AD203B41FA5}">
                      <a16:colId xmlns:a16="http://schemas.microsoft.com/office/drawing/2014/main" val="14555536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270055"/>
                  </a:ext>
                </a:extLst>
              </a:tr>
              <a:tr h="869455">
                <a:tc>
                  <a:txBody>
                    <a:bodyPr/>
                    <a:lstStyle/>
                    <a:p>
                      <a:r>
                        <a:rPr lang="en-US" sz="1400" b="1" dirty="0"/>
                        <a:t>Magnets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defTabSz="539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PMQ       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128 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</a:rPr>
                        <a:t>inside DTL tanks</a:t>
                      </a:r>
                    </a:p>
                    <a:p>
                      <a:pPr marL="285750" indent="-285750" defTabSz="539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EMQ         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24 </a:t>
                      </a:r>
                      <a:r>
                        <a:rPr lang="en-US" sz="1400" b="0" dirty="0" err="1">
                          <a:solidFill>
                            <a:srgbClr val="002060"/>
                          </a:solidFill>
                        </a:rPr>
                        <a:t>intertanks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</a:rPr>
                        <a:t> drift tube</a:t>
                      </a:r>
                    </a:p>
                    <a:p>
                      <a:pPr marL="285750" indent="-285750" defTabSz="539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Steerers    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21             ‘’</a:t>
                      </a:r>
                      <a:endParaRPr lang="en-GB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354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Transverse plane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Beam size rms  &lt; 3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876874"/>
                  </a:ext>
                </a:extLst>
              </a:tr>
            </a:tbl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4F2BB4AF-EFE3-40F5-E8DF-66DD5A692605}"/>
              </a:ext>
            </a:extLst>
          </p:cNvPr>
          <p:cNvGrpSpPr/>
          <p:nvPr/>
        </p:nvGrpSpPr>
        <p:grpSpPr>
          <a:xfrm>
            <a:off x="1695904" y="1452854"/>
            <a:ext cx="5514247" cy="4132945"/>
            <a:chOff x="1548956" y="1244244"/>
            <a:chExt cx="5514247" cy="4132945"/>
          </a:xfrm>
        </p:grpSpPr>
        <p:sp>
          <p:nvSpPr>
            <p:cNvPr id="21" name="Freeform: Shape 30">
              <a:extLst>
                <a:ext uri="{FF2B5EF4-FFF2-40B4-BE49-F238E27FC236}">
                  <a16:creationId xmlns:a16="http://schemas.microsoft.com/office/drawing/2014/main" id="{8A3077DF-99C2-129D-63F5-881B2A679D5A}"/>
                </a:ext>
              </a:extLst>
            </p:cNvPr>
            <p:cNvSpPr/>
            <p:nvPr/>
          </p:nvSpPr>
          <p:spPr>
            <a:xfrm rot="10800000" flipH="1">
              <a:off x="5964900" y="4050366"/>
              <a:ext cx="1098303" cy="1326823"/>
            </a:xfrm>
            <a:custGeom>
              <a:avLst/>
              <a:gdLst>
                <a:gd name="connsiteX0" fmla="*/ 0 w 1022350"/>
                <a:gd name="connsiteY0" fmla="*/ 1162050 h 1162050"/>
                <a:gd name="connsiteX1" fmla="*/ 184150 w 1022350"/>
                <a:gd name="connsiteY1" fmla="*/ 1162050 h 1162050"/>
                <a:gd name="connsiteX2" fmla="*/ 1022350 w 1022350"/>
                <a:gd name="connsiteY2" fmla="*/ 0 h 1162050"/>
                <a:gd name="connsiteX3" fmla="*/ 0 w 1022350"/>
                <a:gd name="connsiteY3" fmla="*/ 1162050 h 1162050"/>
                <a:gd name="connsiteX0" fmla="*/ 581367 w 765517"/>
                <a:gd name="connsiteY0" fmla="*/ 1407156 h 1407156"/>
                <a:gd name="connsiteX1" fmla="*/ 765517 w 765517"/>
                <a:gd name="connsiteY1" fmla="*/ 1407156 h 1407156"/>
                <a:gd name="connsiteX2" fmla="*/ 0 w 765517"/>
                <a:gd name="connsiteY2" fmla="*/ 0 h 1407156"/>
                <a:gd name="connsiteX3" fmla="*/ 581367 w 765517"/>
                <a:gd name="connsiteY3" fmla="*/ 1407156 h 1407156"/>
                <a:gd name="connsiteX0" fmla="*/ 280019 w 765517"/>
                <a:gd name="connsiteY0" fmla="*/ 1414894 h 1414894"/>
                <a:gd name="connsiteX1" fmla="*/ 765517 w 765517"/>
                <a:gd name="connsiteY1" fmla="*/ 1407156 h 1414894"/>
                <a:gd name="connsiteX2" fmla="*/ 0 w 765517"/>
                <a:gd name="connsiteY2" fmla="*/ 0 h 1414894"/>
                <a:gd name="connsiteX3" fmla="*/ 280019 w 765517"/>
                <a:gd name="connsiteY3" fmla="*/ 1414894 h 1414894"/>
                <a:gd name="connsiteX0" fmla="*/ 280019 w 831812"/>
                <a:gd name="connsiteY0" fmla="*/ 1414894 h 1422632"/>
                <a:gd name="connsiteX1" fmla="*/ 831812 w 831812"/>
                <a:gd name="connsiteY1" fmla="*/ 1422632 h 1422632"/>
                <a:gd name="connsiteX2" fmla="*/ 0 w 831812"/>
                <a:gd name="connsiteY2" fmla="*/ 0 h 1422632"/>
                <a:gd name="connsiteX3" fmla="*/ 280019 w 831812"/>
                <a:gd name="connsiteY3" fmla="*/ 1414894 h 1422632"/>
                <a:gd name="connsiteX0" fmla="*/ 2 w 3577258"/>
                <a:gd name="connsiteY0" fmla="*/ 3431962 h 3439700"/>
                <a:gd name="connsiteX1" fmla="*/ 551795 w 3577258"/>
                <a:gd name="connsiteY1" fmla="*/ 3439700 h 3439700"/>
                <a:gd name="connsiteX2" fmla="*/ 3577258 w 3577258"/>
                <a:gd name="connsiteY2" fmla="*/ 0 h 3439700"/>
                <a:gd name="connsiteX3" fmla="*/ 2 w 3577258"/>
                <a:gd name="connsiteY3" fmla="*/ 3431962 h 34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7258" h="3439700">
                  <a:moveTo>
                    <a:pt x="2" y="3431962"/>
                  </a:moveTo>
                  <a:lnTo>
                    <a:pt x="551795" y="3439700"/>
                  </a:lnTo>
                  <a:lnTo>
                    <a:pt x="3577258" y="0"/>
                  </a:lnTo>
                  <a:lnTo>
                    <a:pt x="2" y="3431962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07D9613-39F9-87F7-62D1-B8C2675C8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4244" t="26261" r="13532" b="10610"/>
            <a:stretch/>
          </p:blipFill>
          <p:spPr>
            <a:xfrm>
              <a:off x="1548956" y="1244244"/>
              <a:ext cx="5056511" cy="29927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F01E678-F968-F741-D765-4ABC3435AFA0}"/>
                </a:ext>
              </a:extLst>
            </p:cNvPr>
            <p:cNvSpPr/>
            <p:nvPr/>
          </p:nvSpPr>
          <p:spPr>
            <a:xfrm>
              <a:off x="2696186" y="3782062"/>
              <a:ext cx="2993414" cy="1135844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DTL-CCDTL drift : 615 mm only !</a:t>
              </a:r>
            </a:p>
            <a:p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en-US" sz="1000" b="1" dirty="0">
                  <a:solidFill>
                    <a:srgbClr val="C00000"/>
                  </a:solidFill>
                </a:rPr>
                <a:t>1 dual plane steerer</a:t>
              </a:r>
            </a:p>
            <a:p>
              <a:r>
                <a:rPr lang="en-US" sz="1000" b="1" dirty="0">
                  <a:solidFill>
                    <a:srgbClr val="C00000"/>
                  </a:solidFill>
                </a:rPr>
                <a:t>1 EMQ</a:t>
              </a:r>
            </a:p>
            <a:p>
              <a:r>
                <a:rPr lang="en-US" sz="1000" b="1" dirty="0">
                  <a:solidFill>
                    <a:srgbClr val="0070C0"/>
                  </a:solidFill>
                </a:rPr>
                <a:t>1 vacuum sector valve</a:t>
              </a:r>
            </a:p>
            <a:p>
              <a:r>
                <a:rPr lang="en-US" sz="1000" b="1" dirty="0">
                  <a:solidFill>
                    <a:srgbClr val="0070C0"/>
                  </a:solidFill>
                </a:rPr>
                <a:t>4 Monitors: BPM, BLM, BCT, SEM</a:t>
              </a:r>
            </a:p>
          </p:txBody>
        </p: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769ACED4-D142-ED00-4606-3500BE677A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3058" y="2158016"/>
              <a:ext cx="410092" cy="467412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0E07CDC8-9F64-E0F4-42DA-4B22DF9D1E94}"/>
                </a:ext>
              </a:extLst>
            </p:cNvPr>
            <p:cNvCxnSpPr>
              <a:cxnSpLocks/>
            </p:cNvCxnSpPr>
            <p:nvPr/>
          </p:nvCxnSpPr>
          <p:spPr>
            <a:xfrm>
              <a:off x="3943350" y="2176590"/>
              <a:ext cx="299466" cy="46552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B0EB65D-A52F-14DF-37F5-8A2D8D618AD6}"/>
                </a:ext>
              </a:extLst>
            </p:cNvPr>
            <p:cNvSpPr/>
            <p:nvPr/>
          </p:nvSpPr>
          <p:spPr>
            <a:xfrm>
              <a:off x="3348022" y="1905000"/>
              <a:ext cx="677586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b="1" dirty="0"/>
                <a:t>1 EMQ</a:t>
              </a:r>
              <a:endParaRPr lang="en-GB" sz="12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62EC773-02FB-7AA9-51EE-A2771BEA9EB8}"/>
                </a:ext>
              </a:extLst>
            </p:cNvPr>
            <p:cNvSpPr/>
            <p:nvPr/>
          </p:nvSpPr>
          <p:spPr>
            <a:xfrm>
              <a:off x="4755787" y="1899591"/>
              <a:ext cx="161960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b="1" dirty="0"/>
                <a:t>1dual plane steerer 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0996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1ADC2-3B3A-4EB7-C8BE-C7D84E8CF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2B511C87-86E0-AE15-3DF1-65D03320BA07}"/>
              </a:ext>
            </a:extLst>
          </p:cNvPr>
          <p:cNvGrpSpPr/>
          <p:nvPr/>
        </p:nvGrpSpPr>
        <p:grpSpPr>
          <a:xfrm>
            <a:off x="480839" y="1264555"/>
            <a:ext cx="9747307" cy="5508066"/>
            <a:chOff x="480839" y="1264555"/>
            <a:chExt cx="9747307" cy="5508066"/>
          </a:xfrm>
        </p:grpSpPr>
        <p:pic>
          <p:nvPicPr>
            <p:cNvPr id="19" name="Picture 11">
              <a:extLst>
                <a:ext uri="{FF2B5EF4-FFF2-40B4-BE49-F238E27FC236}">
                  <a16:creationId xmlns:a16="http://schemas.microsoft.com/office/drawing/2014/main" id="{D4A0D3DA-788C-3D94-9679-ACF9732E2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0839" y="1272201"/>
              <a:ext cx="9747307" cy="5500420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D36D862-E010-E639-0FE4-6AFDF0C50767}"/>
                </a:ext>
              </a:extLst>
            </p:cNvPr>
            <p:cNvSpPr/>
            <p:nvPr/>
          </p:nvSpPr>
          <p:spPr>
            <a:xfrm>
              <a:off x="941875" y="1264555"/>
              <a:ext cx="567092" cy="1959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E6C7F366-8DF1-BCF5-7A6C-0C0D753A10DD}"/>
              </a:ext>
            </a:extLst>
          </p:cNvPr>
          <p:cNvSpPr/>
          <p:nvPr/>
        </p:nvSpPr>
        <p:spPr>
          <a:xfrm>
            <a:off x="8386789" y="5026657"/>
            <a:ext cx="800100" cy="207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AE798A-4A1E-BC8E-F733-5D46C97FF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355" y="624110"/>
            <a:ext cx="9990538" cy="1280890"/>
          </a:xfrm>
        </p:spPr>
        <p:txBody>
          <a:bodyPr/>
          <a:lstStyle/>
          <a:p>
            <a:r>
              <a:rPr lang="en-US" dirty="0"/>
              <a:t>The Lion’s share for RF cavities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E3E447-74E1-C508-B196-7281A343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6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B27CA3B-6979-ECDB-1AE3-1660250319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EC060A-7FF0-71C8-5E64-C7C28C9F51C4}"/>
              </a:ext>
            </a:extLst>
          </p:cNvPr>
          <p:cNvSpPr/>
          <p:nvPr/>
        </p:nvSpPr>
        <p:spPr>
          <a:xfrm>
            <a:off x="1935798" y="1742210"/>
            <a:ext cx="567092" cy="2658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CF2BE5-45BA-D27E-2FFE-E41AE091E712}"/>
              </a:ext>
            </a:extLst>
          </p:cNvPr>
          <p:cNvSpPr/>
          <p:nvPr/>
        </p:nvSpPr>
        <p:spPr>
          <a:xfrm>
            <a:off x="5917090" y="1454523"/>
            <a:ext cx="1309471" cy="352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7FB918E-6368-17CB-3D0D-60813ED1B73A}"/>
              </a:ext>
            </a:extLst>
          </p:cNvPr>
          <p:cNvSpPr/>
          <p:nvPr/>
        </p:nvSpPr>
        <p:spPr>
          <a:xfrm>
            <a:off x="9501929" y="3314458"/>
            <a:ext cx="725770" cy="1856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reeform: Shape 30">
            <a:extLst>
              <a:ext uri="{FF2B5EF4-FFF2-40B4-BE49-F238E27FC236}">
                <a16:creationId xmlns:a16="http://schemas.microsoft.com/office/drawing/2014/main" id="{137466EC-EB2D-4795-5443-1768AF0D98F7}"/>
              </a:ext>
            </a:extLst>
          </p:cNvPr>
          <p:cNvSpPr/>
          <p:nvPr/>
        </p:nvSpPr>
        <p:spPr>
          <a:xfrm rot="10800000">
            <a:off x="9044572" y="4748640"/>
            <a:ext cx="1022350" cy="844805"/>
          </a:xfrm>
          <a:custGeom>
            <a:avLst/>
            <a:gdLst>
              <a:gd name="connsiteX0" fmla="*/ 0 w 1022350"/>
              <a:gd name="connsiteY0" fmla="*/ 1162050 h 1162050"/>
              <a:gd name="connsiteX1" fmla="*/ 184150 w 1022350"/>
              <a:gd name="connsiteY1" fmla="*/ 1162050 h 1162050"/>
              <a:gd name="connsiteX2" fmla="*/ 1022350 w 1022350"/>
              <a:gd name="connsiteY2" fmla="*/ 0 h 1162050"/>
              <a:gd name="connsiteX3" fmla="*/ 0 w 1022350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350" h="1162050">
                <a:moveTo>
                  <a:pt x="0" y="1162050"/>
                </a:moveTo>
                <a:lnTo>
                  <a:pt x="184150" y="1162050"/>
                </a:lnTo>
                <a:lnTo>
                  <a:pt x="1022350" y="0"/>
                </a:lnTo>
                <a:lnTo>
                  <a:pt x="0" y="116205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1AC539EF-CA5C-E605-2A0F-BCB5F5409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6485" y="2819921"/>
            <a:ext cx="2958320" cy="2213859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88900" dist="76200" dir="27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17B77D6-1B6B-26E1-AB92-770868ECDA29}"/>
              </a:ext>
            </a:extLst>
          </p:cNvPr>
          <p:cNvSpPr/>
          <p:nvPr/>
        </p:nvSpPr>
        <p:spPr>
          <a:xfrm>
            <a:off x="9674652" y="4772356"/>
            <a:ext cx="223806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RFQ + bunchers: </a:t>
            </a:r>
            <a:r>
              <a:rPr lang="en-GB" sz="1200" b="1" dirty="0">
                <a:solidFill>
                  <a:srgbClr val="0070C0"/>
                </a:solidFill>
              </a:rPr>
              <a:t>4 tanks</a:t>
            </a:r>
            <a:r>
              <a:rPr lang="en-GB" sz="1200" b="1" dirty="0"/>
              <a:t> </a:t>
            </a:r>
          </a:p>
          <a:p>
            <a:pPr algn="ctr"/>
            <a:r>
              <a:rPr lang="en-GB" sz="1200" b="1" dirty="0" err="1">
                <a:solidFill>
                  <a:srgbClr val="C00000"/>
                </a:solidFill>
              </a:rPr>
              <a:t>E</a:t>
            </a:r>
            <a:r>
              <a:rPr lang="en-GB" sz="1200" b="1" baseline="-25000" dirty="0" err="1">
                <a:solidFill>
                  <a:srgbClr val="C00000"/>
                </a:solidFill>
              </a:rPr>
              <a:t>kin</a:t>
            </a:r>
            <a:r>
              <a:rPr lang="en-GB" sz="1200" b="1" dirty="0">
                <a:solidFill>
                  <a:srgbClr val="C00000"/>
                </a:solidFill>
              </a:rPr>
              <a:t> = 3 MeV </a:t>
            </a:r>
          </a:p>
        </p:txBody>
      </p:sp>
      <p:pic>
        <p:nvPicPr>
          <p:cNvPr id="8" name="Picture 18">
            <a:extLst>
              <a:ext uri="{FF2B5EF4-FFF2-40B4-BE49-F238E27FC236}">
                <a16:creationId xmlns:a16="http://schemas.microsoft.com/office/drawing/2014/main" id="{23C62476-5E99-410D-E123-0875BDC886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342" y="2545760"/>
            <a:ext cx="3206512" cy="2139902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88900" dist="76200" dir="27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8" name="Freeform: Shape 31">
            <a:extLst>
              <a:ext uri="{FF2B5EF4-FFF2-40B4-BE49-F238E27FC236}">
                <a16:creationId xmlns:a16="http://schemas.microsoft.com/office/drawing/2014/main" id="{3D839ECD-5530-7DBA-B494-14E40C65F3AD}"/>
              </a:ext>
            </a:extLst>
          </p:cNvPr>
          <p:cNvSpPr/>
          <p:nvPr/>
        </p:nvSpPr>
        <p:spPr>
          <a:xfrm rot="10800000">
            <a:off x="7044139" y="4896448"/>
            <a:ext cx="527548" cy="711758"/>
          </a:xfrm>
          <a:custGeom>
            <a:avLst/>
            <a:gdLst>
              <a:gd name="connsiteX0" fmla="*/ 0 w 1022350"/>
              <a:gd name="connsiteY0" fmla="*/ 1162050 h 1162050"/>
              <a:gd name="connsiteX1" fmla="*/ 184150 w 1022350"/>
              <a:gd name="connsiteY1" fmla="*/ 1162050 h 1162050"/>
              <a:gd name="connsiteX2" fmla="*/ 1022350 w 1022350"/>
              <a:gd name="connsiteY2" fmla="*/ 0 h 1162050"/>
              <a:gd name="connsiteX3" fmla="*/ 0 w 1022350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350" h="1162050">
                <a:moveTo>
                  <a:pt x="0" y="1162050"/>
                </a:moveTo>
                <a:lnTo>
                  <a:pt x="184150" y="1162050"/>
                </a:lnTo>
                <a:lnTo>
                  <a:pt x="1022350" y="0"/>
                </a:lnTo>
                <a:lnTo>
                  <a:pt x="0" y="116205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CCDTL.jpg">
            <a:extLst>
              <a:ext uri="{FF2B5EF4-FFF2-40B4-BE49-F238E27FC236}">
                <a16:creationId xmlns:a16="http://schemas.microsoft.com/office/drawing/2014/main" id="{F7EC65E2-DF5E-8FA5-880C-1EDA8A91E3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7171" y="2363158"/>
            <a:ext cx="3084468" cy="2057919"/>
          </a:xfrm>
          <a:prstGeom prst="rect">
            <a:avLst/>
          </a:prstGeom>
          <a:ln w="25400">
            <a:solidFill>
              <a:schemeClr val="bg1"/>
            </a:solidFill>
            <a:miter lim="400000"/>
          </a:ln>
          <a:effectLst>
            <a:outerShdw blurRad="88900" dist="76200" dir="27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1" name="Freeform: Shape 32">
            <a:extLst>
              <a:ext uri="{FF2B5EF4-FFF2-40B4-BE49-F238E27FC236}">
                <a16:creationId xmlns:a16="http://schemas.microsoft.com/office/drawing/2014/main" id="{4747D8D2-2D9D-3582-8CED-2049F824190F}"/>
              </a:ext>
            </a:extLst>
          </p:cNvPr>
          <p:cNvSpPr/>
          <p:nvPr/>
        </p:nvSpPr>
        <p:spPr>
          <a:xfrm rot="10800000" flipH="1">
            <a:off x="4505738" y="4685662"/>
            <a:ext cx="435435" cy="830956"/>
          </a:xfrm>
          <a:custGeom>
            <a:avLst/>
            <a:gdLst>
              <a:gd name="connsiteX0" fmla="*/ 0 w 1022350"/>
              <a:gd name="connsiteY0" fmla="*/ 1162050 h 1162050"/>
              <a:gd name="connsiteX1" fmla="*/ 184150 w 1022350"/>
              <a:gd name="connsiteY1" fmla="*/ 1162050 h 1162050"/>
              <a:gd name="connsiteX2" fmla="*/ 1022350 w 1022350"/>
              <a:gd name="connsiteY2" fmla="*/ 0 h 1162050"/>
              <a:gd name="connsiteX3" fmla="*/ 0 w 1022350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350" h="1162050">
                <a:moveTo>
                  <a:pt x="0" y="1162050"/>
                </a:moveTo>
                <a:lnTo>
                  <a:pt x="184150" y="1162050"/>
                </a:lnTo>
                <a:lnTo>
                  <a:pt x="1022350" y="0"/>
                </a:lnTo>
                <a:lnTo>
                  <a:pt x="0" y="116205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39">
            <a:extLst>
              <a:ext uri="{FF2B5EF4-FFF2-40B4-BE49-F238E27FC236}">
                <a16:creationId xmlns:a16="http://schemas.microsoft.com/office/drawing/2014/main" id="{71C3A6EA-C622-4A70-3C8B-9EB0A20DE38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085" b="16560"/>
          <a:stretch/>
        </p:blipFill>
        <p:spPr>
          <a:xfrm>
            <a:off x="489736" y="2057949"/>
            <a:ext cx="3186432" cy="2139903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>
            <a:outerShdw blurRad="88900" dist="76200" dir="27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2" name="Freeform: Shape 33">
            <a:extLst>
              <a:ext uri="{FF2B5EF4-FFF2-40B4-BE49-F238E27FC236}">
                <a16:creationId xmlns:a16="http://schemas.microsoft.com/office/drawing/2014/main" id="{D17782D8-9B6A-6112-E668-835CC7197EF8}"/>
              </a:ext>
            </a:extLst>
          </p:cNvPr>
          <p:cNvSpPr/>
          <p:nvPr/>
        </p:nvSpPr>
        <p:spPr>
          <a:xfrm rot="10800000" flipH="1">
            <a:off x="2329513" y="4445699"/>
            <a:ext cx="647809" cy="981632"/>
          </a:xfrm>
          <a:custGeom>
            <a:avLst/>
            <a:gdLst>
              <a:gd name="connsiteX0" fmla="*/ 0 w 1022350"/>
              <a:gd name="connsiteY0" fmla="*/ 1162050 h 1162050"/>
              <a:gd name="connsiteX1" fmla="*/ 184150 w 1022350"/>
              <a:gd name="connsiteY1" fmla="*/ 1162050 h 1162050"/>
              <a:gd name="connsiteX2" fmla="*/ 1022350 w 1022350"/>
              <a:gd name="connsiteY2" fmla="*/ 0 h 1162050"/>
              <a:gd name="connsiteX3" fmla="*/ 0 w 1022350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350" h="1162050">
                <a:moveTo>
                  <a:pt x="0" y="1162050"/>
                </a:moveTo>
                <a:lnTo>
                  <a:pt x="184150" y="1162050"/>
                </a:lnTo>
                <a:lnTo>
                  <a:pt x="1022350" y="0"/>
                </a:lnTo>
                <a:lnTo>
                  <a:pt x="0" y="116205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958D27C-8E84-E127-D57F-C39A6E4A3B5E}"/>
              </a:ext>
            </a:extLst>
          </p:cNvPr>
          <p:cNvSpPr/>
          <p:nvPr/>
        </p:nvSpPr>
        <p:spPr>
          <a:xfrm>
            <a:off x="9215318" y="5841108"/>
            <a:ext cx="174720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b="1" dirty="0"/>
              <a:t>H- ion source </a:t>
            </a:r>
            <a:r>
              <a:rPr lang="en-GB" sz="1200" b="1" dirty="0">
                <a:solidFill>
                  <a:srgbClr val="C00000"/>
                </a:solidFill>
              </a:rPr>
              <a:t>45 keV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130408-29E7-E278-AB46-5FA7931FFD0E}"/>
              </a:ext>
            </a:extLst>
          </p:cNvPr>
          <p:cNvSpPr/>
          <p:nvPr/>
        </p:nvSpPr>
        <p:spPr>
          <a:xfrm>
            <a:off x="3907064" y="4214866"/>
            <a:ext cx="203059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CCDTL modules: </a:t>
            </a:r>
            <a:r>
              <a:rPr lang="en-GB" sz="1200" b="1" dirty="0">
                <a:solidFill>
                  <a:srgbClr val="0070C0"/>
                </a:solidFill>
              </a:rPr>
              <a:t>21 cells</a:t>
            </a:r>
          </a:p>
          <a:p>
            <a:pPr algn="ctr"/>
            <a:r>
              <a:rPr lang="en-GB" sz="1200" b="1" dirty="0" err="1">
                <a:solidFill>
                  <a:srgbClr val="C00000"/>
                </a:solidFill>
              </a:rPr>
              <a:t>E</a:t>
            </a:r>
            <a:r>
              <a:rPr lang="en-GB" sz="1200" b="1" baseline="-25000" dirty="0" err="1">
                <a:solidFill>
                  <a:srgbClr val="C00000"/>
                </a:solidFill>
              </a:rPr>
              <a:t>kin</a:t>
            </a:r>
            <a:r>
              <a:rPr lang="en-GB" sz="1200" b="1" dirty="0">
                <a:solidFill>
                  <a:srgbClr val="C00000"/>
                </a:solidFill>
              </a:rPr>
              <a:t> = 102 MeV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4B9D87-D88E-0AB0-3B5D-A726CEF3A803}"/>
              </a:ext>
            </a:extLst>
          </p:cNvPr>
          <p:cNvSpPr/>
          <p:nvPr/>
        </p:nvSpPr>
        <p:spPr>
          <a:xfrm>
            <a:off x="1242119" y="3973204"/>
            <a:ext cx="190366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PIMS modules: </a:t>
            </a:r>
            <a:r>
              <a:rPr lang="en-GB" sz="1200" b="1" dirty="0">
                <a:solidFill>
                  <a:srgbClr val="0070C0"/>
                </a:solidFill>
              </a:rPr>
              <a:t>14 cells</a:t>
            </a:r>
          </a:p>
          <a:p>
            <a:pPr algn="ctr"/>
            <a:r>
              <a:rPr lang="en-GB" sz="1200" b="1" dirty="0" err="1">
                <a:solidFill>
                  <a:srgbClr val="C00000"/>
                </a:solidFill>
              </a:rPr>
              <a:t>E</a:t>
            </a:r>
            <a:r>
              <a:rPr lang="en-GB" sz="1200" b="1" baseline="-25000" dirty="0" err="1">
                <a:solidFill>
                  <a:srgbClr val="C00000"/>
                </a:solidFill>
              </a:rPr>
              <a:t>kin</a:t>
            </a:r>
            <a:r>
              <a:rPr lang="en-GB" sz="1200" b="1" dirty="0">
                <a:solidFill>
                  <a:srgbClr val="C00000"/>
                </a:solidFill>
              </a:rPr>
              <a:t> = 160 MeV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A74748-2F87-2AB2-7D1E-28C7E264CA42}"/>
              </a:ext>
            </a:extLst>
          </p:cNvPr>
          <p:cNvSpPr/>
          <p:nvPr/>
        </p:nvSpPr>
        <p:spPr>
          <a:xfrm>
            <a:off x="6919345" y="4445698"/>
            <a:ext cx="183941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DTL modules: </a:t>
            </a:r>
            <a:r>
              <a:rPr lang="en-GB" sz="1200" b="1" dirty="0">
                <a:solidFill>
                  <a:srgbClr val="0070C0"/>
                </a:solidFill>
              </a:rPr>
              <a:t>111 cells </a:t>
            </a:r>
          </a:p>
          <a:p>
            <a:pPr algn="ctr"/>
            <a:r>
              <a:rPr lang="en-GB" sz="1200" b="1" dirty="0" err="1">
                <a:solidFill>
                  <a:srgbClr val="C00000"/>
                </a:solidFill>
              </a:rPr>
              <a:t>E</a:t>
            </a:r>
            <a:r>
              <a:rPr lang="en-GB" sz="1200" b="1" baseline="-25000" dirty="0" err="1">
                <a:solidFill>
                  <a:srgbClr val="C00000"/>
                </a:solidFill>
              </a:rPr>
              <a:t>kin</a:t>
            </a:r>
            <a:r>
              <a:rPr lang="en-GB" sz="1200" b="1" dirty="0">
                <a:solidFill>
                  <a:srgbClr val="C00000"/>
                </a:solidFill>
              </a:rPr>
              <a:t> = 50 MeV</a:t>
            </a:r>
          </a:p>
        </p:txBody>
      </p:sp>
      <p:sp>
        <p:nvSpPr>
          <p:cNvPr id="23" name="TextBox 47">
            <a:extLst>
              <a:ext uri="{FF2B5EF4-FFF2-40B4-BE49-F238E27FC236}">
                <a16:creationId xmlns:a16="http://schemas.microsoft.com/office/drawing/2014/main" id="{06883F30-C941-136E-3D6C-008A1001B498}"/>
              </a:ext>
            </a:extLst>
          </p:cNvPr>
          <p:cNvSpPr txBox="1"/>
          <p:nvPr/>
        </p:nvSpPr>
        <p:spPr>
          <a:xfrm>
            <a:off x="4037680" y="1454407"/>
            <a:ext cx="5149167" cy="1077218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160 MeV</a:t>
            </a:r>
            <a:r>
              <a:rPr lang="en-US" dirty="0">
                <a:solidFill>
                  <a:srgbClr val="0070C0"/>
                </a:solidFill>
              </a:rPr>
              <a:t>, the beam velocity is at </a:t>
            </a:r>
            <a:r>
              <a:rPr lang="en-US" b="1" dirty="0">
                <a:solidFill>
                  <a:srgbClr val="C00000"/>
                </a:solidFill>
              </a:rPr>
              <a:t>50%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of c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Total of </a:t>
            </a:r>
            <a:r>
              <a:rPr lang="en-US" b="1" dirty="0">
                <a:solidFill>
                  <a:srgbClr val="0070C0"/>
                </a:solidFill>
              </a:rPr>
              <a:t>150</a:t>
            </a:r>
            <a:r>
              <a:rPr lang="en-US" dirty="0">
                <a:solidFill>
                  <a:srgbClr val="0070C0"/>
                </a:solidFill>
              </a:rPr>
              <a:t> accelerating cavities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Bunching frequency of </a:t>
            </a:r>
            <a:r>
              <a:rPr lang="en-US" b="1" dirty="0">
                <a:solidFill>
                  <a:srgbClr val="0070C0"/>
                </a:solidFill>
              </a:rPr>
              <a:t>352 MHz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C6DDF6B-B46A-B64F-C1BC-817D7CC686BC}"/>
              </a:ext>
            </a:extLst>
          </p:cNvPr>
          <p:cNvSpPr/>
          <p:nvPr/>
        </p:nvSpPr>
        <p:spPr>
          <a:xfrm>
            <a:off x="7567646" y="5034303"/>
            <a:ext cx="800100" cy="207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A1E150-B352-A354-1933-3853E3EBB0D8}"/>
              </a:ext>
            </a:extLst>
          </p:cNvPr>
          <p:cNvSpPr/>
          <p:nvPr/>
        </p:nvSpPr>
        <p:spPr>
          <a:xfrm>
            <a:off x="5552399" y="4994062"/>
            <a:ext cx="800100" cy="207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B83AA21-FEDF-4A4D-0CEA-518D71228E12}"/>
              </a:ext>
            </a:extLst>
          </p:cNvPr>
          <p:cNvSpPr/>
          <p:nvPr/>
        </p:nvSpPr>
        <p:spPr>
          <a:xfrm>
            <a:off x="3504876" y="4890380"/>
            <a:ext cx="800100" cy="207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86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4" grpId="0" animBg="1"/>
      <p:bldP spid="18" grpId="0" animBg="1"/>
      <p:bldP spid="18" grpId="1" animBg="1"/>
      <p:bldP spid="21" grpId="0" animBg="1"/>
      <p:bldP spid="21" grpId="1" animBg="1"/>
      <p:bldP spid="22" grpId="0" animBg="1"/>
      <p:bldP spid="14" grpId="0" animBg="1"/>
      <p:bldP spid="16" grpId="0" animBg="1"/>
      <p:bldP spid="9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>
            <a:extLst>
              <a:ext uri="{FF2B5EF4-FFF2-40B4-BE49-F238E27FC236}">
                <a16:creationId xmlns:a16="http://schemas.microsoft.com/office/drawing/2014/main" id="{08935521-8851-CA22-5048-650AA9662C1E}"/>
              </a:ext>
            </a:extLst>
          </p:cNvPr>
          <p:cNvSpPr/>
          <p:nvPr/>
        </p:nvSpPr>
        <p:spPr>
          <a:xfrm>
            <a:off x="296333" y="1226500"/>
            <a:ext cx="11791407" cy="55526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5451" y="624110"/>
            <a:ext cx="10125074" cy="1280890"/>
          </a:xfrm>
        </p:spPr>
        <p:txBody>
          <a:bodyPr/>
          <a:lstStyle/>
          <a:p>
            <a:r>
              <a:rPr lang="en-US" dirty="0"/>
              <a:t>Close-up view of the Linac4 beam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195189" y="787782"/>
            <a:ext cx="779767" cy="365125"/>
          </a:xfrm>
        </p:spPr>
        <p:txBody>
          <a:bodyPr/>
          <a:lstStyle/>
          <a:p>
            <a:fld id="{5FF31CF4-9FF7-4D17-919D-7B6425D0674A}" type="slidenum">
              <a:rPr lang="en-GB" smtClean="0"/>
              <a:t>7</a:t>
            </a:fld>
            <a:endParaRPr lang="en-GB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61A3D705-34DD-7F01-BB70-7051AEB265B4}"/>
              </a:ext>
            </a:extLst>
          </p:cNvPr>
          <p:cNvSpPr txBox="1">
            <a:spLocks/>
          </p:cNvSpPr>
          <p:nvPr/>
        </p:nvSpPr>
        <p:spPr>
          <a:xfrm>
            <a:off x="-195189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2000" kern="1200">
                <a:solidFill>
                  <a:srgbClr val="FE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FF31CF4-9FF7-4D17-919D-7B6425D0674A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1EF83521-E39C-3B5B-8D1E-9A5105A02C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240329"/>
              </p:ext>
            </p:extLst>
          </p:nvPr>
        </p:nvGraphicFramePr>
        <p:xfrm>
          <a:off x="1284679" y="2768069"/>
          <a:ext cx="3471672" cy="3703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7224">
                  <a:extLst>
                    <a:ext uri="{9D8B030D-6E8A-4147-A177-3AD203B41FA5}">
                      <a16:colId xmlns:a16="http://schemas.microsoft.com/office/drawing/2014/main" val="3118834011"/>
                    </a:ext>
                  </a:extLst>
                </a:gridCol>
                <a:gridCol w="1157224">
                  <a:extLst>
                    <a:ext uri="{9D8B030D-6E8A-4147-A177-3AD203B41FA5}">
                      <a16:colId xmlns:a16="http://schemas.microsoft.com/office/drawing/2014/main" val="3877036027"/>
                    </a:ext>
                  </a:extLst>
                </a:gridCol>
                <a:gridCol w="1157224">
                  <a:extLst>
                    <a:ext uri="{9D8B030D-6E8A-4147-A177-3AD203B41FA5}">
                      <a16:colId xmlns:a16="http://schemas.microsoft.com/office/drawing/2014/main" val="2085795337"/>
                    </a:ext>
                  </a:extLst>
                </a:gridCol>
              </a:tblGrid>
              <a:tr h="37039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0370845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618C63C-0A84-10D1-789C-8A906AB5803C}"/>
              </a:ext>
            </a:extLst>
          </p:cNvPr>
          <p:cNvCxnSpPr>
            <a:cxnSpLocks/>
          </p:cNvCxnSpPr>
          <p:nvPr/>
        </p:nvCxnSpPr>
        <p:spPr>
          <a:xfrm>
            <a:off x="976403" y="3138465"/>
            <a:ext cx="407416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FEA8EF9-CAE6-DAAC-F0A4-1B207616AF93}"/>
              </a:ext>
            </a:extLst>
          </p:cNvPr>
          <p:cNvCxnSpPr>
            <a:cxnSpLocks/>
          </p:cNvCxnSpPr>
          <p:nvPr/>
        </p:nvCxnSpPr>
        <p:spPr>
          <a:xfrm>
            <a:off x="3599127" y="3256738"/>
            <a:ext cx="1163320" cy="0"/>
          </a:xfrm>
          <a:prstGeom prst="line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69487043-5A26-2610-99F0-8891D13F4349}"/>
              </a:ext>
            </a:extLst>
          </p:cNvPr>
          <p:cNvSpPr txBox="1"/>
          <p:nvPr/>
        </p:nvSpPr>
        <p:spPr>
          <a:xfrm>
            <a:off x="3526914" y="3306849"/>
            <a:ext cx="12953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2.84 ns</a:t>
            </a:r>
            <a:endParaRPr lang="fr-FR" dirty="0">
              <a:solidFill>
                <a:srgbClr val="0070C0"/>
              </a:solidFill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426B2C11-FC13-EC8C-666B-7EC3FDC4AA44}"/>
              </a:ext>
            </a:extLst>
          </p:cNvPr>
          <p:cNvCxnSpPr>
            <a:cxnSpLocks/>
            <a:stCxn id="60" idx="3"/>
          </p:cNvCxnSpPr>
          <p:nvPr/>
        </p:nvCxnSpPr>
        <p:spPr>
          <a:xfrm flipH="1">
            <a:off x="864586" y="1876108"/>
            <a:ext cx="2127726" cy="857330"/>
          </a:xfrm>
          <a:prstGeom prst="line">
            <a:avLst/>
          </a:prstGeom>
          <a:ln w="381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5386124D-7B7F-90CD-D632-E8996C4768E6}"/>
              </a:ext>
            </a:extLst>
          </p:cNvPr>
          <p:cNvCxnSpPr>
            <a:cxnSpLocks/>
          </p:cNvCxnSpPr>
          <p:nvPr/>
        </p:nvCxnSpPr>
        <p:spPr>
          <a:xfrm>
            <a:off x="415460" y="1785151"/>
            <a:ext cx="835490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282094AB-D607-805A-E1A5-C2BFD65AC977}"/>
              </a:ext>
            </a:extLst>
          </p:cNvPr>
          <p:cNvSpPr/>
          <p:nvPr/>
        </p:nvSpPr>
        <p:spPr>
          <a:xfrm>
            <a:off x="710062" y="1405118"/>
            <a:ext cx="7452360" cy="367802"/>
          </a:xfrm>
          <a:prstGeom prst="rect">
            <a:avLst/>
          </a:prstGeom>
          <a:pattFill prst="dk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1A828C5B-E9BF-739C-6128-AEA94EFCB06C}"/>
              </a:ext>
            </a:extLst>
          </p:cNvPr>
          <p:cNvSpPr txBox="1"/>
          <p:nvPr/>
        </p:nvSpPr>
        <p:spPr>
          <a:xfrm>
            <a:off x="8367744" y="1308975"/>
            <a:ext cx="2303525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0070C0"/>
                </a:solidFill>
              </a:rPr>
              <a:t>A bunch train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0070C0"/>
                </a:solidFill>
              </a:rPr>
              <a:t>Up to 600 </a:t>
            </a:r>
            <a:r>
              <a:rPr lang="en-US" dirty="0">
                <a:solidFill>
                  <a:srgbClr val="0070C0"/>
                </a:solidFill>
                <a:sym typeface="Symbol" panose="05050102010706020507" pitchFamily="18" charset="2"/>
              </a:rPr>
              <a:t>s long</a:t>
            </a:r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C2F5FA2C-CE6F-5F94-9FEE-EACD0E5EE932}"/>
              </a:ext>
            </a:extLst>
          </p:cNvPr>
          <p:cNvCxnSpPr>
            <a:cxnSpLocks/>
          </p:cNvCxnSpPr>
          <p:nvPr/>
        </p:nvCxnSpPr>
        <p:spPr>
          <a:xfrm>
            <a:off x="710062" y="1963397"/>
            <a:ext cx="7457374" cy="0"/>
          </a:xfrm>
          <a:prstGeom prst="line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D49AE2AE-C1FB-435B-55D2-1E0FAA73D147}"/>
              </a:ext>
            </a:extLst>
          </p:cNvPr>
          <p:cNvCxnSpPr/>
          <p:nvPr/>
        </p:nvCxnSpPr>
        <p:spPr>
          <a:xfrm>
            <a:off x="703873" y="1434825"/>
            <a:ext cx="0" cy="85852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E10F4FDD-B136-2797-B278-4244791159D7}"/>
              </a:ext>
            </a:extLst>
          </p:cNvPr>
          <p:cNvCxnSpPr/>
          <p:nvPr/>
        </p:nvCxnSpPr>
        <p:spPr>
          <a:xfrm>
            <a:off x="8162422" y="1320939"/>
            <a:ext cx="0" cy="85852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3E0C9785-9366-4B19-E68B-8129DFC2DB18}"/>
              </a:ext>
            </a:extLst>
          </p:cNvPr>
          <p:cNvCxnSpPr>
            <a:cxnSpLocks/>
          </p:cNvCxnSpPr>
          <p:nvPr/>
        </p:nvCxnSpPr>
        <p:spPr>
          <a:xfrm>
            <a:off x="3599127" y="3111267"/>
            <a:ext cx="0" cy="3177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B56E4470-65A1-EBB2-1EE9-B5FA7F53E58D}"/>
              </a:ext>
            </a:extLst>
          </p:cNvPr>
          <p:cNvCxnSpPr>
            <a:cxnSpLocks/>
          </p:cNvCxnSpPr>
          <p:nvPr/>
        </p:nvCxnSpPr>
        <p:spPr>
          <a:xfrm>
            <a:off x="4749115" y="3182391"/>
            <a:ext cx="0" cy="31852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Ellipse 59">
            <a:extLst>
              <a:ext uri="{FF2B5EF4-FFF2-40B4-BE49-F238E27FC236}">
                <a16:creationId xmlns:a16="http://schemas.microsoft.com/office/drawing/2014/main" id="{D4B5F07B-DC1E-408B-5575-A1977FE0B91F}"/>
              </a:ext>
            </a:extLst>
          </p:cNvPr>
          <p:cNvSpPr/>
          <p:nvPr/>
        </p:nvSpPr>
        <p:spPr>
          <a:xfrm>
            <a:off x="2955279" y="1308975"/>
            <a:ext cx="252878" cy="66443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E90C8D4B-ED6A-0114-063E-129D57829C64}"/>
              </a:ext>
            </a:extLst>
          </p:cNvPr>
          <p:cNvCxnSpPr>
            <a:cxnSpLocks/>
            <a:stCxn id="60" idx="5"/>
          </p:cNvCxnSpPr>
          <p:nvPr/>
        </p:nvCxnSpPr>
        <p:spPr>
          <a:xfrm>
            <a:off x="3171124" y="1876108"/>
            <a:ext cx="1976329" cy="790724"/>
          </a:xfrm>
          <a:prstGeom prst="line">
            <a:avLst/>
          </a:prstGeom>
          <a:ln w="381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>
            <a:extLst>
              <a:ext uri="{FF2B5EF4-FFF2-40B4-BE49-F238E27FC236}">
                <a16:creationId xmlns:a16="http://schemas.microsoft.com/office/drawing/2014/main" id="{4752501B-161D-4623-36E0-54C08F21A5E1}"/>
              </a:ext>
            </a:extLst>
          </p:cNvPr>
          <p:cNvSpPr txBox="1"/>
          <p:nvPr/>
        </p:nvSpPr>
        <p:spPr>
          <a:xfrm>
            <a:off x="5393663" y="2428864"/>
            <a:ext cx="6310176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0070C0"/>
                </a:solidFill>
              </a:rPr>
              <a:t>Bunches spaced every 2.84 ns (</a:t>
            </a:r>
            <a:r>
              <a:rPr lang="en-US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i="1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= 352 MHz)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0070C0"/>
                </a:solidFill>
              </a:rPr>
              <a:t>Optimum duty cycle: 2 – 3 %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DDCBB1A-D1C1-E111-CDA4-2DD8B9407D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A82C914D-8334-9C95-9CAF-EF161E44A57C}"/>
              </a:ext>
            </a:extLst>
          </p:cNvPr>
          <p:cNvGrpSpPr/>
          <p:nvPr/>
        </p:nvGrpSpPr>
        <p:grpSpPr>
          <a:xfrm>
            <a:off x="5262501" y="3568287"/>
            <a:ext cx="6717497" cy="3122377"/>
            <a:chOff x="5262501" y="3568287"/>
            <a:chExt cx="6717497" cy="3122377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1ECACCF-C779-13AF-B5AD-D33662B2DCE9}"/>
                </a:ext>
              </a:extLst>
            </p:cNvPr>
            <p:cNvSpPr/>
            <p:nvPr/>
          </p:nvSpPr>
          <p:spPr>
            <a:xfrm>
              <a:off x="5262501" y="3568287"/>
              <a:ext cx="6717497" cy="3122377"/>
            </a:xfrm>
            <a:prstGeom prst="rect">
              <a:avLst/>
            </a:prstGeom>
            <a:solidFill>
              <a:schemeClr val="bg1"/>
            </a:solidFill>
            <a:effectLst>
              <a:outerShdw blurRad="88900" dist="762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7">
              <a:extLst>
                <a:ext uri="{FF2B5EF4-FFF2-40B4-BE49-F238E27FC236}">
                  <a16:creationId xmlns:a16="http://schemas.microsoft.com/office/drawing/2014/main" id="{E04DBBBA-B127-8C1B-1C4C-175F580A9EB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640576" y="4012022"/>
              <a:ext cx="4392612" cy="2352675"/>
              <a:chOff x="4401" y="2113"/>
              <a:chExt cx="4371" cy="2342"/>
            </a:xfrm>
          </p:grpSpPr>
          <p:grpSp>
            <p:nvGrpSpPr>
              <p:cNvPr id="27" name="Group 8">
                <a:extLst>
                  <a:ext uri="{FF2B5EF4-FFF2-40B4-BE49-F238E27FC236}">
                    <a16:creationId xmlns:a16="http://schemas.microsoft.com/office/drawing/2014/main" id="{6E09164E-653E-B192-06E7-51BFBE1256D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401" y="2634"/>
                <a:ext cx="3768" cy="1821"/>
                <a:chOff x="2194" y="2934"/>
                <a:chExt cx="2421" cy="1170"/>
              </a:xfrm>
            </p:grpSpPr>
            <p:sp>
              <p:nvSpPr>
                <p:cNvPr id="35" name="Line 9">
                  <a:extLst>
                    <a:ext uri="{FF2B5EF4-FFF2-40B4-BE49-F238E27FC236}">
                      <a16:creationId xmlns:a16="http://schemas.microsoft.com/office/drawing/2014/main" id="{217B633D-5B64-8EF3-E5AC-A65C2A4A67A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2194" y="3636"/>
                  <a:ext cx="2421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lg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Rectangle 10" descr="Светлый диагональный 2">
                  <a:extLst>
                    <a:ext uri="{FF2B5EF4-FFF2-40B4-BE49-F238E27FC236}">
                      <a16:creationId xmlns:a16="http://schemas.microsoft.com/office/drawing/2014/main" id="{63DA154C-6BDC-4197-299D-43953053548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965" y="3167"/>
                  <a:ext cx="426" cy="43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Rectangle 11" descr="Алмазная решетка (контур)">
                  <a:extLst>
                    <a:ext uri="{FF2B5EF4-FFF2-40B4-BE49-F238E27FC236}">
                      <a16:creationId xmlns:a16="http://schemas.microsoft.com/office/drawing/2014/main" id="{74EB16E9-427A-4DB8-C139-65E09BB412D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838" y="3167"/>
                  <a:ext cx="127" cy="43"/>
                </a:xfrm>
                <a:prstGeom prst="rect">
                  <a:avLst/>
                </a:prstGeom>
                <a:pattFill prst="openDmnd">
                  <a:fgClr>
                    <a:srgbClr val="000000"/>
                  </a:fgClr>
                  <a:bgClr>
                    <a:srgbClr val="FFFFFF"/>
                  </a:bgClr>
                </a:patt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Rectangle 12" descr="Светлый диагональный 2">
                  <a:extLst>
                    <a:ext uri="{FF2B5EF4-FFF2-40B4-BE49-F238E27FC236}">
                      <a16:creationId xmlns:a16="http://schemas.microsoft.com/office/drawing/2014/main" id="{3774D632-EDB0-C795-F12D-D27FC32454F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369" y="3167"/>
                  <a:ext cx="1490" cy="43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Line 13">
                  <a:extLst>
                    <a:ext uri="{FF2B5EF4-FFF2-40B4-BE49-F238E27FC236}">
                      <a16:creationId xmlns:a16="http://schemas.microsoft.com/office/drawing/2014/main" id="{D0DF1720-AB04-16B4-C53C-F2895F65509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220" y="3210"/>
                  <a:ext cx="0" cy="42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" name="Line 14">
                  <a:extLst>
                    <a:ext uri="{FF2B5EF4-FFF2-40B4-BE49-F238E27FC236}">
                      <a16:creationId xmlns:a16="http://schemas.microsoft.com/office/drawing/2014/main" id="{1F43E69D-FBC5-8144-562B-99E872C08C3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220" y="3210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" name="Freeform 15">
                  <a:extLst>
                    <a:ext uri="{FF2B5EF4-FFF2-40B4-BE49-F238E27FC236}">
                      <a16:creationId xmlns:a16="http://schemas.microsoft.com/office/drawing/2014/main" id="{EF6EC064-C981-306D-74A2-63C7DD1F0A7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20" y="3253"/>
                  <a:ext cx="106" cy="382"/>
                </a:xfrm>
                <a:custGeom>
                  <a:avLst/>
                  <a:gdLst>
                    <a:gd name="T0" fmla="*/ 0 w 285"/>
                    <a:gd name="T1" fmla="*/ 1023 h 1023"/>
                    <a:gd name="T2" fmla="*/ 114 w 285"/>
                    <a:gd name="T3" fmla="*/ 741 h 1023"/>
                    <a:gd name="T4" fmla="*/ 177 w 285"/>
                    <a:gd name="T5" fmla="*/ 576 h 1023"/>
                    <a:gd name="T6" fmla="*/ 222 w 285"/>
                    <a:gd name="T7" fmla="*/ 435 h 1023"/>
                    <a:gd name="T8" fmla="*/ 264 w 285"/>
                    <a:gd name="T9" fmla="*/ 252 h 1023"/>
                    <a:gd name="T10" fmla="*/ 282 w 285"/>
                    <a:gd name="T11" fmla="*/ 114 h 1023"/>
                    <a:gd name="T12" fmla="*/ 285 w 285"/>
                    <a:gd name="T13" fmla="*/ 0 h 102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5"/>
                    <a:gd name="T22" fmla="*/ 0 h 1023"/>
                    <a:gd name="T23" fmla="*/ 285 w 285"/>
                    <a:gd name="T24" fmla="*/ 1023 h 102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5" h="1023">
                      <a:moveTo>
                        <a:pt x="0" y="1023"/>
                      </a:moveTo>
                      <a:cubicBezTo>
                        <a:pt x="42" y="919"/>
                        <a:pt x="85" y="815"/>
                        <a:pt x="114" y="741"/>
                      </a:cubicBezTo>
                      <a:cubicBezTo>
                        <a:pt x="143" y="667"/>
                        <a:pt x="159" y="627"/>
                        <a:pt x="177" y="576"/>
                      </a:cubicBezTo>
                      <a:cubicBezTo>
                        <a:pt x="195" y="525"/>
                        <a:pt x="208" y="489"/>
                        <a:pt x="222" y="435"/>
                      </a:cubicBezTo>
                      <a:cubicBezTo>
                        <a:pt x="236" y="381"/>
                        <a:pt x="254" y="305"/>
                        <a:pt x="264" y="252"/>
                      </a:cubicBezTo>
                      <a:cubicBezTo>
                        <a:pt x="274" y="199"/>
                        <a:pt x="279" y="156"/>
                        <a:pt x="282" y="114"/>
                      </a:cubicBezTo>
                      <a:cubicBezTo>
                        <a:pt x="285" y="72"/>
                        <a:pt x="285" y="36"/>
                        <a:pt x="285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" name="Freeform 16">
                  <a:extLst>
                    <a:ext uri="{FF2B5EF4-FFF2-40B4-BE49-F238E27FC236}">
                      <a16:creationId xmlns:a16="http://schemas.microsoft.com/office/drawing/2014/main" id="{49DC34C6-37BE-F25F-7980-DFCB776D7BE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19" y="3253"/>
                  <a:ext cx="215" cy="382"/>
                </a:xfrm>
                <a:custGeom>
                  <a:avLst/>
                  <a:gdLst>
                    <a:gd name="T0" fmla="*/ 0 w 576"/>
                    <a:gd name="T1" fmla="*/ 1023 h 1023"/>
                    <a:gd name="T2" fmla="*/ 156 w 576"/>
                    <a:gd name="T3" fmla="*/ 840 h 1023"/>
                    <a:gd name="T4" fmla="*/ 267 w 576"/>
                    <a:gd name="T5" fmla="*/ 696 h 1023"/>
                    <a:gd name="T6" fmla="*/ 378 w 576"/>
                    <a:gd name="T7" fmla="*/ 540 h 1023"/>
                    <a:gd name="T8" fmla="*/ 471 w 576"/>
                    <a:gd name="T9" fmla="*/ 378 h 1023"/>
                    <a:gd name="T10" fmla="*/ 537 w 576"/>
                    <a:gd name="T11" fmla="*/ 219 h 1023"/>
                    <a:gd name="T12" fmla="*/ 570 w 576"/>
                    <a:gd name="T13" fmla="*/ 72 h 1023"/>
                    <a:gd name="T14" fmla="*/ 573 w 576"/>
                    <a:gd name="T15" fmla="*/ 0 h 102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76"/>
                    <a:gd name="T25" fmla="*/ 0 h 1023"/>
                    <a:gd name="T26" fmla="*/ 576 w 576"/>
                    <a:gd name="T27" fmla="*/ 1023 h 102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76" h="1023">
                      <a:moveTo>
                        <a:pt x="0" y="1023"/>
                      </a:moveTo>
                      <a:cubicBezTo>
                        <a:pt x="55" y="958"/>
                        <a:pt x="111" y="894"/>
                        <a:pt x="156" y="840"/>
                      </a:cubicBezTo>
                      <a:cubicBezTo>
                        <a:pt x="201" y="786"/>
                        <a:pt x="230" y="746"/>
                        <a:pt x="267" y="696"/>
                      </a:cubicBezTo>
                      <a:cubicBezTo>
                        <a:pt x="304" y="646"/>
                        <a:pt x="344" y="593"/>
                        <a:pt x="378" y="540"/>
                      </a:cubicBezTo>
                      <a:cubicBezTo>
                        <a:pt x="412" y="487"/>
                        <a:pt x="445" y="431"/>
                        <a:pt x="471" y="378"/>
                      </a:cubicBezTo>
                      <a:cubicBezTo>
                        <a:pt x="497" y="325"/>
                        <a:pt x="521" y="270"/>
                        <a:pt x="537" y="219"/>
                      </a:cubicBezTo>
                      <a:cubicBezTo>
                        <a:pt x="553" y="168"/>
                        <a:pt x="564" y="108"/>
                        <a:pt x="570" y="72"/>
                      </a:cubicBezTo>
                      <a:cubicBezTo>
                        <a:pt x="576" y="36"/>
                        <a:pt x="574" y="18"/>
                        <a:pt x="573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Freeform 17">
                  <a:extLst>
                    <a:ext uri="{FF2B5EF4-FFF2-40B4-BE49-F238E27FC236}">
                      <a16:creationId xmlns:a16="http://schemas.microsoft.com/office/drawing/2014/main" id="{AA381A98-8027-3659-4628-30B6D97EA2C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19" y="3251"/>
                  <a:ext cx="321" cy="385"/>
                </a:xfrm>
                <a:custGeom>
                  <a:avLst/>
                  <a:gdLst>
                    <a:gd name="T0" fmla="*/ 0 w 861"/>
                    <a:gd name="T1" fmla="*/ 1029 h 1029"/>
                    <a:gd name="T2" fmla="*/ 210 w 861"/>
                    <a:gd name="T3" fmla="*/ 861 h 1029"/>
                    <a:gd name="T4" fmla="*/ 381 w 861"/>
                    <a:gd name="T5" fmla="*/ 717 h 1029"/>
                    <a:gd name="T6" fmla="*/ 501 w 861"/>
                    <a:gd name="T7" fmla="*/ 603 h 1029"/>
                    <a:gd name="T8" fmla="*/ 657 w 861"/>
                    <a:gd name="T9" fmla="*/ 441 h 1029"/>
                    <a:gd name="T10" fmla="*/ 756 w 861"/>
                    <a:gd name="T11" fmla="*/ 309 h 1029"/>
                    <a:gd name="T12" fmla="*/ 816 w 861"/>
                    <a:gd name="T13" fmla="*/ 195 h 1029"/>
                    <a:gd name="T14" fmla="*/ 843 w 861"/>
                    <a:gd name="T15" fmla="*/ 111 h 1029"/>
                    <a:gd name="T16" fmla="*/ 858 w 861"/>
                    <a:gd name="T17" fmla="*/ 51 h 1029"/>
                    <a:gd name="T18" fmla="*/ 861 w 861"/>
                    <a:gd name="T19" fmla="*/ 0 h 102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61"/>
                    <a:gd name="T31" fmla="*/ 0 h 1029"/>
                    <a:gd name="T32" fmla="*/ 861 w 861"/>
                    <a:gd name="T33" fmla="*/ 1029 h 102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61" h="1029">
                      <a:moveTo>
                        <a:pt x="0" y="1029"/>
                      </a:moveTo>
                      <a:cubicBezTo>
                        <a:pt x="73" y="971"/>
                        <a:pt x="147" y="913"/>
                        <a:pt x="210" y="861"/>
                      </a:cubicBezTo>
                      <a:cubicBezTo>
                        <a:pt x="273" y="809"/>
                        <a:pt x="333" y="760"/>
                        <a:pt x="381" y="717"/>
                      </a:cubicBezTo>
                      <a:cubicBezTo>
                        <a:pt x="429" y="674"/>
                        <a:pt x="455" y="649"/>
                        <a:pt x="501" y="603"/>
                      </a:cubicBezTo>
                      <a:cubicBezTo>
                        <a:pt x="547" y="557"/>
                        <a:pt x="615" y="490"/>
                        <a:pt x="657" y="441"/>
                      </a:cubicBezTo>
                      <a:cubicBezTo>
                        <a:pt x="699" y="392"/>
                        <a:pt x="730" y="350"/>
                        <a:pt x="756" y="309"/>
                      </a:cubicBezTo>
                      <a:cubicBezTo>
                        <a:pt x="782" y="268"/>
                        <a:pt x="802" y="228"/>
                        <a:pt x="816" y="195"/>
                      </a:cubicBezTo>
                      <a:cubicBezTo>
                        <a:pt x="830" y="162"/>
                        <a:pt x="836" y="135"/>
                        <a:pt x="843" y="111"/>
                      </a:cubicBezTo>
                      <a:cubicBezTo>
                        <a:pt x="850" y="87"/>
                        <a:pt x="855" y="69"/>
                        <a:pt x="858" y="51"/>
                      </a:cubicBezTo>
                      <a:cubicBezTo>
                        <a:pt x="861" y="33"/>
                        <a:pt x="861" y="16"/>
                        <a:pt x="861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" name="Freeform 18">
                  <a:extLst>
                    <a:ext uri="{FF2B5EF4-FFF2-40B4-BE49-F238E27FC236}">
                      <a16:creationId xmlns:a16="http://schemas.microsoft.com/office/drawing/2014/main" id="{67321469-6593-BBBD-0512-79FEB01F860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19" y="3253"/>
                  <a:ext cx="429" cy="383"/>
                </a:xfrm>
                <a:custGeom>
                  <a:avLst/>
                  <a:gdLst>
                    <a:gd name="T0" fmla="*/ 0 w 1149"/>
                    <a:gd name="T1" fmla="*/ 1026 h 1026"/>
                    <a:gd name="T2" fmla="*/ 237 w 1149"/>
                    <a:gd name="T3" fmla="*/ 885 h 1026"/>
                    <a:gd name="T4" fmla="*/ 420 w 1149"/>
                    <a:gd name="T5" fmla="*/ 771 h 1026"/>
                    <a:gd name="T6" fmla="*/ 576 w 1149"/>
                    <a:gd name="T7" fmla="*/ 669 h 1026"/>
                    <a:gd name="T8" fmla="*/ 762 w 1149"/>
                    <a:gd name="T9" fmla="*/ 537 h 1026"/>
                    <a:gd name="T10" fmla="*/ 885 w 1149"/>
                    <a:gd name="T11" fmla="*/ 435 h 1026"/>
                    <a:gd name="T12" fmla="*/ 957 w 1149"/>
                    <a:gd name="T13" fmla="*/ 357 h 1026"/>
                    <a:gd name="T14" fmla="*/ 1053 w 1149"/>
                    <a:gd name="T15" fmla="*/ 249 h 1026"/>
                    <a:gd name="T16" fmla="*/ 1098 w 1149"/>
                    <a:gd name="T17" fmla="*/ 168 h 1026"/>
                    <a:gd name="T18" fmla="*/ 1137 w 1149"/>
                    <a:gd name="T19" fmla="*/ 84 h 1026"/>
                    <a:gd name="T20" fmla="*/ 1149 w 1149"/>
                    <a:gd name="T21" fmla="*/ 0 h 10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49"/>
                    <a:gd name="T34" fmla="*/ 0 h 1026"/>
                    <a:gd name="T35" fmla="*/ 1149 w 1149"/>
                    <a:gd name="T36" fmla="*/ 1026 h 102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49" h="1026">
                      <a:moveTo>
                        <a:pt x="0" y="1026"/>
                      </a:moveTo>
                      <a:cubicBezTo>
                        <a:pt x="83" y="976"/>
                        <a:pt x="167" y="927"/>
                        <a:pt x="237" y="885"/>
                      </a:cubicBezTo>
                      <a:cubicBezTo>
                        <a:pt x="307" y="843"/>
                        <a:pt x="364" y="807"/>
                        <a:pt x="420" y="771"/>
                      </a:cubicBezTo>
                      <a:cubicBezTo>
                        <a:pt x="476" y="735"/>
                        <a:pt x="519" y="708"/>
                        <a:pt x="576" y="669"/>
                      </a:cubicBezTo>
                      <a:cubicBezTo>
                        <a:pt x="633" y="630"/>
                        <a:pt x="711" y="576"/>
                        <a:pt x="762" y="537"/>
                      </a:cubicBezTo>
                      <a:cubicBezTo>
                        <a:pt x="813" y="498"/>
                        <a:pt x="853" y="465"/>
                        <a:pt x="885" y="435"/>
                      </a:cubicBezTo>
                      <a:cubicBezTo>
                        <a:pt x="917" y="405"/>
                        <a:pt x="929" y="388"/>
                        <a:pt x="957" y="357"/>
                      </a:cubicBezTo>
                      <a:cubicBezTo>
                        <a:pt x="985" y="326"/>
                        <a:pt x="1030" y="280"/>
                        <a:pt x="1053" y="249"/>
                      </a:cubicBezTo>
                      <a:cubicBezTo>
                        <a:pt x="1076" y="218"/>
                        <a:pt x="1084" y="195"/>
                        <a:pt x="1098" y="168"/>
                      </a:cubicBezTo>
                      <a:cubicBezTo>
                        <a:pt x="1112" y="141"/>
                        <a:pt x="1129" y="112"/>
                        <a:pt x="1137" y="84"/>
                      </a:cubicBezTo>
                      <a:cubicBezTo>
                        <a:pt x="1145" y="56"/>
                        <a:pt x="1147" y="28"/>
                        <a:pt x="1149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Line 19">
                  <a:extLst>
                    <a:ext uri="{FF2B5EF4-FFF2-40B4-BE49-F238E27FC236}">
                      <a16:creationId xmlns:a16="http://schemas.microsoft.com/office/drawing/2014/main" id="{A53A962D-08BA-F529-7243-462D5E02B83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326" y="3211"/>
                  <a:ext cx="0" cy="2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5" name="Line 20">
                  <a:extLst>
                    <a:ext uri="{FF2B5EF4-FFF2-40B4-BE49-F238E27FC236}">
                      <a16:creationId xmlns:a16="http://schemas.microsoft.com/office/drawing/2014/main" id="{0953EDE6-CD18-598D-6171-3232CC86337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431" y="3210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Line 21">
                  <a:extLst>
                    <a:ext uri="{FF2B5EF4-FFF2-40B4-BE49-F238E27FC236}">
                      <a16:creationId xmlns:a16="http://schemas.microsoft.com/office/drawing/2014/main" id="{C8C2F4CA-8DBA-73FA-7347-712AD88D20C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540" y="3210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Line 22">
                  <a:extLst>
                    <a:ext uri="{FF2B5EF4-FFF2-40B4-BE49-F238E27FC236}">
                      <a16:creationId xmlns:a16="http://schemas.microsoft.com/office/drawing/2014/main" id="{91D69416-A5C9-4D30-1C51-C419C1B4291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648" y="3210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8" name="Line 23">
                  <a:extLst>
                    <a:ext uri="{FF2B5EF4-FFF2-40B4-BE49-F238E27FC236}">
                      <a16:creationId xmlns:a16="http://schemas.microsoft.com/office/drawing/2014/main" id="{6424C063-BB88-F6B8-8BA0-02F2A33CB29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0800000" flipV="1">
                  <a:off x="3220" y="3634"/>
                  <a:ext cx="0" cy="42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" name="Line 24">
                  <a:extLst>
                    <a:ext uri="{FF2B5EF4-FFF2-40B4-BE49-F238E27FC236}">
                      <a16:creationId xmlns:a16="http://schemas.microsoft.com/office/drawing/2014/main" id="{531B290B-E528-050C-C1AC-CB3C8040DD1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0800000" flipV="1">
                  <a:off x="3223" y="4041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" name="Freeform 25">
                  <a:extLst>
                    <a:ext uri="{FF2B5EF4-FFF2-40B4-BE49-F238E27FC236}">
                      <a16:creationId xmlns:a16="http://schemas.microsoft.com/office/drawing/2014/main" id="{352370C4-6D05-B8D2-4DFA-3180F690256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10800000">
                  <a:off x="3114" y="3635"/>
                  <a:ext cx="106" cy="382"/>
                </a:xfrm>
                <a:custGeom>
                  <a:avLst/>
                  <a:gdLst>
                    <a:gd name="T0" fmla="*/ 0 w 285"/>
                    <a:gd name="T1" fmla="*/ 1023 h 1023"/>
                    <a:gd name="T2" fmla="*/ 114 w 285"/>
                    <a:gd name="T3" fmla="*/ 741 h 1023"/>
                    <a:gd name="T4" fmla="*/ 177 w 285"/>
                    <a:gd name="T5" fmla="*/ 576 h 1023"/>
                    <a:gd name="T6" fmla="*/ 222 w 285"/>
                    <a:gd name="T7" fmla="*/ 435 h 1023"/>
                    <a:gd name="T8" fmla="*/ 264 w 285"/>
                    <a:gd name="T9" fmla="*/ 252 h 1023"/>
                    <a:gd name="T10" fmla="*/ 282 w 285"/>
                    <a:gd name="T11" fmla="*/ 114 h 1023"/>
                    <a:gd name="T12" fmla="*/ 285 w 285"/>
                    <a:gd name="T13" fmla="*/ 0 h 102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5"/>
                    <a:gd name="T22" fmla="*/ 0 h 1023"/>
                    <a:gd name="T23" fmla="*/ 285 w 285"/>
                    <a:gd name="T24" fmla="*/ 1023 h 102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5" h="1023">
                      <a:moveTo>
                        <a:pt x="0" y="1023"/>
                      </a:moveTo>
                      <a:cubicBezTo>
                        <a:pt x="42" y="919"/>
                        <a:pt x="85" y="815"/>
                        <a:pt x="114" y="741"/>
                      </a:cubicBezTo>
                      <a:cubicBezTo>
                        <a:pt x="143" y="667"/>
                        <a:pt x="159" y="627"/>
                        <a:pt x="177" y="576"/>
                      </a:cubicBezTo>
                      <a:cubicBezTo>
                        <a:pt x="195" y="525"/>
                        <a:pt x="208" y="489"/>
                        <a:pt x="222" y="435"/>
                      </a:cubicBezTo>
                      <a:cubicBezTo>
                        <a:pt x="236" y="381"/>
                        <a:pt x="254" y="305"/>
                        <a:pt x="264" y="252"/>
                      </a:cubicBezTo>
                      <a:cubicBezTo>
                        <a:pt x="274" y="199"/>
                        <a:pt x="279" y="156"/>
                        <a:pt x="282" y="114"/>
                      </a:cubicBezTo>
                      <a:cubicBezTo>
                        <a:pt x="285" y="72"/>
                        <a:pt x="285" y="36"/>
                        <a:pt x="285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" name="Freeform 26">
                  <a:extLst>
                    <a:ext uri="{FF2B5EF4-FFF2-40B4-BE49-F238E27FC236}">
                      <a16:creationId xmlns:a16="http://schemas.microsoft.com/office/drawing/2014/main" id="{AB6EB090-84C3-DD6D-5D5B-9D15F7054EC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10800000">
                  <a:off x="3006" y="3635"/>
                  <a:ext cx="215" cy="382"/>
                </a:xfrm>
                <a:custGeom>
                  <a:avLst/>
                  <a:gdLst>
                    <a:gd name="T0" fmla="*/ 0 w 576"/>
                    <a:gd name="T1" fmla="*/ 1023 h 1023"/>
                    <a:gd name="T2" fmla="*/ 156 w 576"/>
                    <a:gd name="T3" fmla="*/ 840 h 1023"/>
                    <a:gd name="T4" fmla="*/ 267 w 576"/>
                    <a:gd name="T5" fmla="*/ 696 h 1023"/>
                    <a:gd name="T6" fmla="*/ 378 w 576"/>
                    <a:gd name="T7" fmla="*/ 540 h 1023"/>
                    <a:gd name="T8" fmla="*/ 471 w 576"/>
                    <a:gd name="T9" fmla="*/ 378 h 1023"/>
                    <a:gd name="T10" fmla="*/ 537 w 576"/>
                    <a:gd name="T11" fmla="*/ 219 h 1023"/>
                    <a:gd name="T12" fmla="*/ 570 w 576"/>
                    <a:gd name="T13" fmla="*/ 72 h 1023"/>
                    <a:gd name="T14" fmla="*/ 573 w 576"/>
                    <a:gd name="T15" fmla="*/ 0 h 102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76"/>
                    <a:gd name="T25" fmla="*/ 0 h 1023"/>
                    <a:gd name="T26" fmla="*/ 576 w 576"/>
                    <a:gd name="T27" fmla="*/ 1023 h 102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76" h="1023">
                      <a:moveTo>
                        <a:pt x="0" y="1023"/>
                      </a:moveTo>
                      <a:cubicBezTo>
                        <a:pt x="55" y="958"/>
                        <a:pt x="111" y="894"/>
                        <a:pt x="156" y="840"/>
                      </a:cubicBezTo>
                      <a:cubicBezTo>
                        <a:pt x="201" y="786"/>
                        <a:pt x="230" y="746"/>
                        <a:pt x="267" y="696"/>
                      </a:cubicBezTo>
                      <a:cubicBezTo>
                        <a:pt x="304" y="646"/>
                        <a:pt x="344" y="593"/>
                        <a:pt x="378" y="540"/>
                      </a:cubicBezTo>
                      <a:cubicBezTo>
                        <a:pt x="412" y="487"/>
                        <a:pt x="445" y="431"/>
                        <a:pt x="471" y="378"/>
                      </a:cubicBezTo>
                      <a:cubicBezTo>
                        <a:pt x="497" y="325"/>
                        <a:pt x="521" y="270"/>
                        <a:pt x="537" y="219"/>
                      </a:cubicBezTo>
                      <a:cubicBezTo>
                        <a:pt x="553" y="168"/>
                        <a:pt x="564" y="108"/>
                        <a:pt x="570" y="72"/>
                      </a:cubicBezTo>
                      <a:cubicBezTo>
                        <a:pt x="576" y="36"/>
                        <a:pt x="574" y="18"/>
                        <a:pt x="573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" name="Freeform 27">
                  <a:extLst>
                    <a:ext uri="{FF2B5EF4-FFF2-40B4-BE49-F238E27FC236}">
                      <a16:creationId xmlns:a16="http://schemas.microsoft.com/office/drawing/2014/main" id="{77688CB8-D3FE-D4BB-C0A1-2ED3E92C185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10800000">
                  <a:off x="2900" y="3634"/>
                  <a:ext cx="321" cy="384"/>
                </a:xfrm>
                <a:custGeom>
                  <a:avLst/>
                  <a:gdLst>
                    <a:gd name="T0" fmla="*/ 0 w 861"/>
                    <a:gd name="T1" fmla="*/ 1029 h 1029"/>
                    <a:gd name="T2" fmla="*/ 210 w 861"/>
                    <a:gd name="T3" fmla="*/ 861 h 1029"/>
                    <a:gd name="T4" fmla="*/ 381 w 861"/>
                    <a:gd name="T5" fmla="*/ 717 h 1029"/>
                    <a:gd name="T6" fmla="*/ 501 w 861"/>
                    <a:gd name="T7" fmla="*/ 603 h 1029"/>
                    <a:gd name="T8" fmla="*/ 657 w 861"/>
                    <a:gd name="T9" fmla="*/ 441 h 1029"/>
                    <a:gd name="T10" fmla="*/ 756 w 861"/>
                    <a:gd name="T11" fmla="*/ 309 h 1029"/>
                    <a:gd name="T12" fmla="*/ 816 w 861"/>
                    <a:gd name="T13" fmla="*/ 195 h 1029"/>
                    <a:gd name="T14" fmla="*/ 843 w 861"/>
                    <a:gd name="T15" fmla="*/ 111 h 1029"/>
                    <a:gd name="T16" fmla="*/ 858 w 861"/>
                    <a:gd name="T17" fmla="*/ 51 h 1029"/>
                    <a:gd name="T18" fmla="*/ 861 w 861"/>
                    <a:gd name="T19" fmla="*/ 0 h 102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61"/>
                    <a:gd name="T31" fmla="*/ 0 h 1029"/>
                    <a:gd name="T32" fmla="*/ 861 w 861"/>
                    <a:gd name="T33" fmla="*/ 1029 h 102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61" h="1029">
                      <a:moveTo>
                        <a:pt x="0" y="1029"/>
                      </a:moveTo>
                      <a:cubicBezTo>
                        <a:pt x="73" y="971"/>
                        <a:pt x="147" y="913"/>
                        <a:pt x="210" y="861"/>
                      </a:cubicBezTo>
                      <a:cubicBezTo>
                        <a:pt x="273" y="809"/>
                        <a:pt x="333" y="760"/>
                        <a:pt x="381" y="717"/>
                      </a:cubicBezTo>
                      <a:cubicBezTo>
                        <a:pt x="429" y="674"/>
                        <a:pt x="455" y="649"/>
                        <a:pt x="501" y="603"/>
                      </a:cubicBezTo>
                      <a:cubicBezTo>
                        <a:pt x="547" y="557"/>
                        <a:pt x="615" y="490"/>
                        <a:pt x="657" y="441"/>
                      </a:cubicBezTo>
                      <a:cubicBezTo>
                        <a:pt x="699" y="392"/>
                        <a:pt x="730" y="350"/>
                        <a:pt x="756" y="309"/>
                      </a:cubicBezTo>
                      <a:cubicBezTo>
                        <a:pt x="782" y="268"/>
                        <a:pt x="802" y="228"/>
                        <a:pt x="816" y="195"/>
                      </a:cubicBezTo>
                      <a:cubicBezTo>
                        <a:pt x="830" y="162"/>
                        <a:pt x="836" y="135"/>
                        <a:pt x="843" y="111"/>
                      </a:cubicBezTo>
                      <a:cubicBezTo>
                        <a:pt x="850" y="87"/>
                        <a:pt x="855" y="69"/>
                        <a:pt x="858" y="51"/>
                      </a:cubicBezTo>
                      <a:cubicBezTo>
                        <a:pt x="861" y="33"/>
                        <a:pt x="861" y="16"/>
                        <a:pt x="861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28">
                  <a:extLst>
                    <a:ext uri="{FF2B5EF4-FFF2-40B4-BE49-F238E27FC236}">
                      <a16:creationId xmlns:a16="http://schemas.microsoft.com/office/drawing/2014/main" id="{8A76A0DE-C911-32A0-CE10-B692AF3EAD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10800000">
                  <a:off x="2791" y="3634"/>
                  <a:ext cx="429" cy="382"/>
                </a:xfrm>
                <a:custGeom>
                  <a:avLst/>
                  <a:gdLst>
                    <a:gd name="T0" fmla="*/ 0 w 1149"/>
                    <a:gd name="T1" fmla="*/ 1026 h 1026"/>
                    <a:gd name="T2" fmla="*/ 237 w 1149"/>
                    <a:gd name="T3" fmla="*/ 885 h 1026"/>
                    <a:gd name="T4" fmla="*/ 420 w 1149"/>
                    <a:gd name="T5" fmla="*/ 771 h 1026"/>
                    <a:gd name="T6" fmla="*/ 576 w 1149"/>
                    <a:gd name="T7" fmla="*/ 669 h 1026"/>
                    <a:gd name="T8" fmla="*/ 762 w 1149"/>
                    <a:gd name="T9" fmla="*/ 537 h 1026"/>
                    <a:gd name="T10" fmla="*/ 885 w 1149"/>
                    <a:gd name="T11" fmla="*/ 435 h 1026"/>
                    <a:gd name="T12" fmla="*/ 957 w 1149"/>
                    <a:gd name="T13" fmla="*/ 357 h 1026"/>
                    <a:gd name="T14" fmla="*/ 1053 w 1149"/>
                    <a:gd name="T15" fmla="*/ 249 h 1026"/>
                    <a:gd name="T16" fmla="*/ 1098 w 1149"/>
                    <a:gd name="T17" fmla="*/ 168 h 1026"/>
                    <a:gd name="T18" fmla="*/ 1137 w 1149"/>
                    <a:gd name="T19" fmla="*/ 84 h 1026"/>
                    <a:gd name="T20" fmla="*/ 1149 w 1149"/>
                    <a:gd name="T21" fmla="*/ 0 h 10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49"/>
                    <a:gd name="T34" fmla="*/ 0 h 1026"/>
                    <a:gd name="T35" fmla="*/ 1149 w 1149"/>
                    <a:gd name="T36" fmla="*/ 1026 h 102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49" h="1026">
                      <a:moveTo>
                        <a:pt x="0" y="1026"/>
                      </a:moveTo>
                      <a:cubicBezTo>
                        <a:pt x="83" y="976"/>
                        <a:pt x="167" y="927"/>
                        <a:pt x="237" y="885"/>
                      </a:cubicBezTo>
                      <a:cubicBezTo>
                        <a:pt x="307" y="843"/>
                        <a:pt x="364" y="807"/>
                        <a:pt x="420" y="771"/>
                      </a:cubicBezTo>
                      <a:cubicBezTo>
                        <a:pt x="476" y="735"/>
                        <a:pt x="519" y="708"/>
                        <a:pt x="576" y="669"/>
                      </a:cubicBezTo>
                      <a:cubicBezTo>
                        <a:pt x="633" y="630"/>
                        <a:pt x="711" y="576"/>
                        <a:pt x="762" y="537"/>
                      </a:cubicBezTo>
                      <a:cubicBezTo>
                        <a:pt x="813" y="498"/>
                        <a:pt x="853" y="465"/>
                        <a:pt x="885" y="435"/>
                      </a:cubicBezTo>
                      <a:cubicBezTo>
                        <a:pt x="917" y="405"/>
                        <a:pt x="929" y="388"/>
                        <a:pt x="957" y="357"/>
                      </a:cubicBezTo>
                      <a:cubicBezTo>
                        <a:pt x="985" y="326"/>
                        <a:pt x="1030" y="280"/>
                        <a:pt x="1053" y="249"/>
                      </a:cubicBezTo>
                      <a:cubicBezTo>
                        <a:pt x="1076" y="218"/>
                        <a:pt x="1084" y="195"/>
                        <a:pt x="1098" y="168"/>
                      </a:cubicBezTo>
                      <a:cubicBezTo>
                        <a:pt x="1112" y="141"/>
                        <a:pt x="1129" y="112"/>
                        <a:pt x="1137" y="84"/>
                      </a:cubicBezTo>
                      <a:cubicBezTo>
                        <a:pt x="1145" y="56"/>
                        <a:pt x="1147" y="28"/>
                        <a:pt x="1149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" name="Line 29">
                  <a:extLst>
                    <a:ext uri="{FF2B5EF4-FFF2-40B4-BE49-F238E27FC236}">
                      <a16:creationId xmlns:a16="http://schemas.microsoft.com/office/drawing/2014/main" id="{30E9025D-6D3B-119D-46F0-727E02DA817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0800000" flipV="1">
                  <a:off x="3114" y="4036"/>
                  <a:ext cx="0" cy="2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" name="Line 30">
                  <a:extLst>
                    <a:ext uri="{FF2B5EF4-FFF2-40B4-BE49-F238E27FC236}">
                      <a16:creationId xmlns:a16="http://schemas.microsoft.com/office/drawing/2014/main" id="{36BD3EF5-95A9-C78C-D159-88ABE72B0F0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0800000" flipV="1">
                  <a:off x="3009" y="4041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" name="Line 31">
                  <a:extLst>
                    <a:ext uri="{FF2B5EF4-FFF2-40B4-BE49-F238E27FC236}">
                      <a16:creationId xmlns:a16="http://schemas.microsoft.com/office/drawing/2014/main" id="{ED583832-74AA-F5D2-2156-94E504B410A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0800000" flipV="1">
                  <a:off x="2902" y="4041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" name="Line 32">
                  <a:extLst>
                    <a:ext uri="{FF2B5EF4-FFF2-40B4-BE49-F238E27FC236}">
                      <a16:creationId xmlns:a16="http://schemas.microsoft.com/office/drawing/2014/main" id="{8A33C009-8EED-C976-8683-6CD2F2F2159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0800000" flipV="1">
                  <a:off x="2792" y="4041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" name="Freeform 33">
                  <a:extLst>
                    <a:ext uri="{FF2B5EF4-FFF2-40B4-BE49-F238E27FC236}">
                      <a16:creationId xmlns:a16="http://schemas.microsoft.com/office/drawing/2014/main" id="{C6FDC9F0-9838-9E90-6C88-14C56777FEC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H="1">
                  <a:off x="3114" y="3251"/>
                  <a:ext cx="107" cy="381"/>
                </a:xfrm>
                <a:custGeom>
                  <a:avLst/>
                  <a:gdLst>
                    <a:gd name="T0" fmla="*/ 0 w 285"/>
                    <a:gd name="T1" fmla="*/ 1023 h 1023"/>
                    <a:gd name="T2" fmla="*/ 114 w 285"/>
                    <a:gd name="T3" fmla="*/ 741 h 1023"/>
                    <a:gd name="T4" fmla="*/ 177 w 285"/>
                    <a:gd name="T5" fmla="*/ 576 h 1023"/>
                    <a:gd name="T6" fmla="*/ 222 w 285"/>
                    <a:gd name="T7" fmla="*/ 435 h 1023"/>
                    <a:gd name="T8" fmla="*/ 264 w 285"/>
                    <a:gd name="T9" fmla="*/ 252 h 1023"/>
                    <a:gd name="T10" fmla="*/ 282 w 285"/>
                    <a:gd name="T11" fmla="*/ 114 h 1023"/>
                    <a:gd name="T12" fmla="*/ 285 w 285"/>
                    <a:gd name="T13" fmla="*/ 0 h 102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5"/>
                    <a:gd name="T22" fmla="*/ 0 h 1023"/>
                    <a:gd name="T23" fmla="*/ 285 w 285"/>
                    <a:gd name="T24" fmla="*/ 1023 h 102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5" h="1023">
                      <a:moveTo>
                        <a:pt x="0" y="1023"/>
                      </a:moveTo>
                      <a:cubicBezTo>
                        <a:pt x="42" y="919"/>
                        <a:pt x="85" y="815"/>
                        <a:pt x="114" y="741"/>
                      </a:cubicBezTo>
                      <a:cubicBezTo>
                        <a:pt x="143" y="667"/>
                        <a:pt x="159" y="627"/>
                        <a:pt x="177" y="576"/>
                      </a:cubicBezTo>
                      <a:cubicBezTo>
                        <a:pt x="195" y="525"/>
                        <a:pt x="208" y="489"/>
                        <a:pt x="222" y="435"/>
                      </a:cubicBezTo>
                      <a:cubicBezTo>
                        <a:pt x="236" y="381"/>
                        <a:pt x="254" y="305"/>
                        <a:pt x="264" y="252"/>
                      </a:cubicBezTo>
                      <a:cubicBezTo>
                        <a:pt x="274" y="199"/>
                        <a:pt x="279" y="156"/>
                        <a:pt x="282" y="114"/>
                      </a:cubicBezTo>
                      <a:cubicBezTo>
                        <a:pt x="285" y="72"/>
                        <a:pt x="285" y="36"/>
                        <a:pt x="285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" name="Freeform 34">
                  <a:extLst>
                    <a:ext uri="{FF2B5EF4-FFF2-40B4-BE49-F238E27FC236}">
                      <a16:creationId xmlns:a16="http://schemas.microsoft.com/office/drawing/2014/main" id="{62AA787C-967B-C694-28EA-D2D373B0A75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H="1">
                  <a:off x="3007" y="3251"/>
                  <a:ext cx="215" cy="381"/>
                </a:xfrm>
                <a:custGeom>
                  <a:avLst/>
                  <a:gdLst>
                    <a:gd name="T0" fmla="*/ 0 w 576"/>
                    <a:gd name="T1" fmla="*/ 1023 h 1023"/>
                    <a:gd name="T2" fmla="*/ 156 w 576"/>
                    <a:gd name="T3" fmla="*/ 840 h 1023"/>
                    <a:gd name="T4" fmla="*/ 267 w 576"/>
                    <a:gd name="T5" fmla="*/ 696 h 1023"/>
                    <a:gd name="T6" fmla="*/ 378 w 576"/>
                    <a:gd name="T7" fmla="*/ 540 h 1023"/>
                    <a:gd name="T8" fmla="*/ 471 w 576"/>
                    <a:gd name="T9" fmla="*/ 378 h 1023"/>
                    <a:gd name="T10" fmla="*/ 537 w 576"/>
                    <a:gd name="T11" fmla="*/ 219 h 1023"/>
                    <a:gd name="T12" fmla="*/ 570 w 576"/>
                    <a:gd name="T13" fmla="*/ 72 h 1023"/>
                    <a:gd name="T14" fmla="*/ 573 w 576"/>
                    <a:gd name="T15" fmla="*/ 0 h 102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76"/>
                    <a:gd name="T25" fmla="*/ 0 h 1023"/>
                    <a:gd name="T26" fmla="*/ 576 w 576"/>
                    <a:gd name="T27" fmla="*/ 1023 h 102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76" h="1023">
                      <a:moveTo>
                        <a:pt x="0" y="1023"/>
                      </a:moveTo>
                      <a:cubicBezTo>
                        <a:pt x="55" y="958"/>
                        <a:pt x="111" y="894"/>
                        <a:pt x="156" y="840"/>
                      </a:cubicBezTo>
                      <a:cubicBezTo>
                        <a:pt x="201" y="786"/>
                        <a:pt x="230" y="746"/>
                        <a:pt x="267" y="696"/>
                      </a:cubicBezTo>
                      <a:cubicBezTo>
                        <a:pt x="304" y="646"/>
                        <a:pt x="344" y="593"/>
                        <a:pt x="378" y="540"/>
                      </a:cubicBezTo>
                      <a:cubicBezTo>
                        <a:pt x="412" y="487"/>
                        <a:pt x="445" y="431"/>
                        <a:pt x="471" y="378"/>
                      </a:cubicBezTo>
                      <a:cubicBezTo>
                        <a:pt x="497" y="325"/>
                        <a:pt x="521" y="270"/>
                        <a:pt x="537" y="219"/>
                      </a:cubicBezTo>
                      <a:cubicBezTo>
                        <a:pt x="553" y="168"/>
                        <a:pt x="564" y="108"/>
                        <a:pt x="570" y="72"/>
                      </a:cubicBezTo>
                      <a:cubicBezTo>
                        <a:pt x="576" y="36"/>
                        <a:pt x="574" y="18"/>
                        <a:pt x="573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" name="Freeform 35">
                  <a:extLst>
                    <a:ext uri="{FF2B5EF4-FFF2-40B4-BE49-F238E27FC236}">
                      <a16:creationId xmlns:a16="http://schemas.microsoft.com/office/drawing/2014/main" id="{70C91616-A072-D3CB-A377-B7AA71708AB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H="1">
                  <a:off x="2900" y="3249"/>
                  <a:ext cx="322" cy="384"/>
                </a:xfrm>
                <a:custGeom>
                  <a:avLst/>
                  <a:gdLst>
                    <a:gd name="T0" fmla="*/ 0 w 861"/>
                    <a:gd name="T1" fmla="*/ 1029 h 1029"/>
                    <a:gd name="T2" fmla="*/ 210 w 861"/>
                    <a:gd name="T3" fmla="*/ 861 h 1029"/>
                    <a:gd name="T4" fmla="*/ 381 w 861"/>
                    <a:gd name="T5" fmla="*/ 717 h 1029"/>
                    <a:gd name="T6" fmla="*/ 501 w 861"/>
                    <a:gd name="T7" fmla="*/ 603 h 1029"/>
                    <a:gd name="T8" fmla="*/ 657 w 861"/>
                    <a:gd name="T9" fmla="*/ 441 h 1029"/>
                    <a:gd name="T10" fmla="*/ 756 w 861"/>
                    <a:gd name="T11" fmla="*/ 309 h 1029"/>
                    <a:gd name="T12" fmla="*/ 816 w 861"/>
                    <a:gd name="T13" fmla="*/ 195 h 1029"/>
                    <a:gd name="T14" fmla="*/ 843 w 861"/>
                    <a:gd name="T15" fmla="*/ 111 h 1029"/>
                    <a:gd name="T16" fmla="*/ 858 w 861"/>
                    <a:gd name="T17" fmla="*/ 51 h 1029"/>
                    <a:gd name="T18" fmla="*/ 861 w 861"/>
                    <a:gd name="T19" fmla="*/ 0 h 102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61"/>
                    <a:gd name="T31" fmla="*/ 0 h 1029"/>
                    <a:gd name="T32" fmla="*/ 861 w 861"/>
                    <a:gd name="T33" fmla="*/ 1029 h 102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61" h="1029">
                      <a:moveTo>
                        <a:pt x="0" y="1029"/>
                      </a:moveTo>
                      <a:cubicBezTo>
                        <a:pt x="73" y="971"/>
                        <a:pt x="147" y="913"/>
                        <a:pt x="210" y="861"/>
                      </a:cubicBezTo>
                      <a:cubicBezTo>
                        <a:pt x="273" y="809"/>
                        <a:pt x="333" y="760"/>
                        <a:pt x="381" y="717"/>
                      </a:cubicBezTo>
                      <a:cubicBezTo>
                        <a:pt x="429" y="674"/>
                        <a:pt x="455" y="649"/>
                        <a:pt x="501" y="603"/>
                      </a:cubicBezTo>
                      <a:cubicBezTo>
                        <a:pt x="547" y="557"/>
                        <a:pt x="615" y="490"/>
                        <a:pt x="657" y="441"/>
                      </a:cubicBezTo>
                      <a:cubicBezTo>
                        <a:pt x="699" y="392"/>
                        <a:pt x="730" y="350"/>
                        <a:pt x="756" y="309"/>
                      </a:cubicBezTo>
                      <a:cubicBezTo>
                        <a:pt x="782" y="268"/>
                        <a:pt x="802" y="228"/>
                        <a:pt x="816" y="195"/>
                      </a:cubicBezTo>
                      <a:cubicBezTo>
                        <a:pt x="830" y="162"/>
                        <a:pt x="836" y="135"/>
                        <a:pt x="843" y="111"/>
                      </a:cubicBezTo>
                      <a:cubicBezTo>
                        <a:pt x="850" y="87"/>
                        <a:pt x="855" y="69"/>
                        <a:pt x="858" y="51"/>
                      </a:cubicBezTo>
                      <a:cubicBezTo>
                        <a:pt x="861" y="33"/>
                        <a:pt x="861" y="16"/>
                        <a:pt x="861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" name="Freeform 36">
                  <a:extLst>
                    <a:ext uri="{FF2B5EF4-FFF2-40B4-BE49-F238E27FC236}">
                      <a16:creationId xmlns:a16="http://schemas.microsoft.com/office/drawing/2014/main" id="{4E6C21D7-D41F-B8F4-F728-03FCBEEC497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H="1">
                  <a:off x="2793" y="3251"/>
                  <a:ext cx="429" cy="382"/>
                </a:xfrm>
                <a:custGeom>
                  <a:avLst/>
                  <a:gdLst>
                    <a:gd name="T0" fmla="*/ 0 w 1149"/>
                    <a:gd name="T1" fmla="*/ 1026 h 1026"/>
                    <a:gd name="T2" fmla="*/ 237 w 1149"/>
                    <a:gd name="T3" fmla="*/ 885 h 1026"/>
                    <a:gd name="T4" fmla="*/ 420 w 1149"/>
                    <a:gd name="T5" fmla="*/ 771 h 1026"/>
                    <a:gd name="T6" fmla="*/ 576 w 1149"/>
                    <a:gd name="T7" fmla="*/ 669 h 1026"/>
                    <a:gd name="T8" fmla="*/ 762 w 1149"/>
                    <a:gd name="T9" fmla="*/ 537 h 1026"/>
                    <a:gd name="T10" fmla="*/ 885 w 1149"/>
                    <a:gd name="T11" fmla="*/ 435 h 1026"/>
                    <a:gd name="T12" fmla="*/ 957 w 1149"/>
                    <a:gd name="T13" fmla="*/ 357 h 1026"/>
                    <a:gd name="T14" fmla="*/ 1053 w 1149"/>
                    <a:gd name="T15" fmla="*/ 249 h 1026"/>
                    <a:gd name="T16" fmla="*/ 1098 w 1149"/>
                    <a:gd name="T17" fmla="*/ 168 h 1026"/>
                    <a:gd name="T18" fmla="*/ 1137 w 1149"/>
                    <a:gd name="T19" fmla="*/ 84 h 1026"/>
                    <a:gd name="T20" fmla="*/ 1149 w 1149"/>
                    <a:gd name="T21" fmla="*/ 0 h 10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49"/>
                    <a:gd name="T34" fmla="*/ 0 h 1026"/>
                    <a:gd name="T35" fmla="*/ 1149 w 1149"/>
                    <a:gd name="T36" fmla="*/ 1026 h 102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49" h="1026">
                      <a:moveTo>
                        <a:pt x="0" y="1026"/>
                      </a:moveTo>
                      <a:cubicBezTo>
                        <a:pt x="83" y="976"/>
                        <a:pt x="167" y="927"/>
                        <a:pt x="237" y="885"/>
                      </a:cubicBezTo>
                      <a:cubicBezTo>
                        <a:pt x="307" y="843"/>
                        <a:pt x="364" y="807"/>
                        <a:pt x="420" y="771"/>
                      </a:cubicBezTo>
                      <a:cubicBezTo>
                        <a:pt x="476" y="735"/>
                        <a:pt x="519" y="708"/>
                        <a:pt x="576" y="669"/>
                      </a:cubicBezTo>
                      <a:cubicBezTo>
                        <a:pt x="633" y="630"/>
                        <a:pt x="711" y="576"/>
                        <a:pt x="762" y="537"/>
                      </a:cubicBezTo>
                      <a:cubicBezTo>
                        <a:pt x="813" y="498"/>
                        <a:pt x="853" y="465"/>
                        <a:pt x="885" y="435"/>
                      </a:cubicBezTo>
                      <a:cubicBezTo>
                        <a:pt x="917" y="405"/>
                        <a:pt x="929" y="388"/>
                        <a:pt x="957" y="357"/>
                      </a:cubicBezTo>
                      <a:cubicBezTo>
                        <a:pt x="985" y="326"/>
                        <a:pt x="1030" y="280"/>
                        <a:pt x="1053" y="249"/>
                      </a:cubicBezTo>
                      <a:cubicBezTo>
                        <a:pt x="1076" y="218"/>
                        <a:pt x="1084" y="195"/>
                        <a:pt x="1098" y="168"/>
                      </a:cubicBezTo>
                      <a:cubicBezTo>
                        <a:pt x="1112" y="141"/>
                        <a:pt x="1129" y="112"/>
                        <a:pt x="1137" y="84"/>
                      </a:cubicBezTo>
                      <a:cubicBezTo>
                        <a:pt x="1145" y="56"/>
                        <a:pt x="1147" y="28"/>
                        <a:pt x="1149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" name="Line 37">
                  <a:extLst>
                    <a:ext uri="{FF2B5EF4-FFF2-40B4-BE49-F238E27FC236}">
                      <a16:creationId xmlns:a16="http://schemas.microsoft.com/office/drawing/2014/main" id="{AD7F0C06-5EE1-AEB8-24F9-F391EC5948D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3112" y="3209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" name="Line 38">
                  <a:extLst>
                    <a:ext uri="{FF2B5EF4-FFF2-40B4-BE49-F238E27FC236}">
                      <a16:creationId xmlns:a16="http://schemas.microsoft.com/office/drawing/2014/main" id="{1397591D-6D83-3673-4DAA-568027528AB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3012" y="3208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" name="Line 39">
                  <a:extLst>
                    <a:ext uri="{FF2B5EF4-FFF2-40B4-BE49-F238E27FC236}">
                      <a16:creationId xmlns:a16="http://schemas.microsoft.com/office/drawing/2014/main" id="{6AF1D48A-4767-6690-610C-64374FC1CBF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900" y="3208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" name="Line 40">
                  <a:extLst>
                    <a:ext uri="{FF2B5EF4-FFF2-40B4-BE49-F238E27FC236}">
                      <a16:creationId xmlns:a16="http://schemas.microsoft.com/office/drawing/2014/main" id="{72428DC8-9001-5B97-F4B9-86972B803D9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93" y="3208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" name="Freeform 41">
                  <a:extLst>
                    <a:ext uri="{FF2B5EF4-FFF2-40B4-BE49-F238E27FC236}">
                      <a16:creationId xmlns:a16="http://schemas.microsoft.com/office/drawing/2014/main" id="{EF0DBF58-5883-857E-808A-0A4D6CB9311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10800000" flipH="1">
                  <a:off x="3220" y="3633"/>
                  <a:ext cx="107" cy="382"/>
                </a:xfrm>
                <a:custGeom>
                  <a:avLst/>
                  <a:gdLst>
                    <a:gd name="T0" fmla="*/ 0 w 285"/>
                    <a:gd name="T1" fmla="*/ 1023 h 1023"/>
                    <a:gd name="T2" fmla="*/ 114 w 285"/>
                    <a:gd name="T3" fmla="*/ 741 h 1023"/>
                    <a:gd name="T4" fmla="*/ 177 w 285"/>
                    <a:gd name="T5" fmla="*/ 576 h 1023"/>
                    <a:gd name="T6" fmla="*/ 222 w 285"/>
                    <a:gd name="T7" fmla="*/ 435 h 1023"/>
                    <a:gd name="T8" fmla="*/ 264 w 285"/>
                    <a:gd name="T9" fmla="*/ 252 h 1023"/>
                    <a:gd name="T10" fmla="*/ 282 w 285"/>
                    <a:gd name="T11" fmla="*/ 114 h 1023"/>
                    <a:gd name="T12" fmla="*/ 285 w 285"/>
                    <a:gd name="T13" fmla="*/ 0 h 102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5"/>
                    <a:gd name="T22" fmla="*/ 0 h 1023"/>
                    <a:gd name="T23" fmla="*/ 285 w 285"/>
                    <a:gd name="T24" fmla="*/ 1023 h 102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5" h="1023">
                      <a:moveTo>
                        <a:pt x="0" y="1023"/>
                      </a:moveTo>
                      <a:cubicBezTo>
                        <a:pt x="42" y="919"/>
                        <a:pt x="85" y="815"/>
                        <a:pt x="114" y="741"/>
                      </a:cubicBezTo>
                      <a:cubicBezTo>
                        <a:pt x="143" y="667"/>
                        <a:pt x="159" y="627"/>
                        <a:pt x="177" y="576"/>
                      </a:cubicBezTo>
                      <a:cubicBezTo>
                        <a:pt x="195" y="525"/>
                        <a:pt x="208" y="489"/>
                        <a:pt x="222" y="435"/>
                      </a:cubicBezTo>
                      <a:cubicBezTo>
                        <a:pt x="236" y="381"/>
                        <a:pt x="254" y="305"/>
                        <a:pt x="264" y="252"/>
                      </a:cubicBezTo>
                      <a:cubicBezTo>
                        <a:pt x="274" y="199"/>
                        <a:pt x="279" y="156"/>
                        <a:pt x="282" y="114"/>
                      </a:cubicBezTo>
                      <a:cubicBezTo>
                        <a:pt x="285" y="72"/>
                        <a:pt x="285" y="36"/>
                        <a:pt x="285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" name="Freeform 42">
                  <a:extLst>
                    <a:ext uri="{FF2B5EF4-FFF2-40B4-BE49-F238E27FC236}">
                      <a16:creationId xmlns:a16="http://schemas.microsoft.com/office/drawing/2014/main" id="{F568569A-E72C-CEBC-F15D-BEFE2ACB1D2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10800000" flipH="1">
                  <a:off x="3220" y="3633"/>
                  <a:ext cx="215" cy="382"/>
                </a:xfrm>
                <a:custGeom>
                  <a:avLst/>
                  <a:gdLst>
                    <a:gd name="T0" fmla="*/ 0 w 576"/>
                    <a:gd name="T1" fmla="*/ 1023 h 1023"/>
                    <a:gd name="T2" fmla="*/ 156 w 576"/>
                    <a:gd name="T3" fmla="*/ 840 h 1023"/>
                    <a:gd name="T4" fmla="*/ 267 w 576"/>
                    <a:gd name="T5" fmla="*/ 696 h 1023"/>
                    <a:gd name="T6" fmla="*/ 378 w 576"/>
                    <a:gd name="T7" fmla="*/ 540 h 1023"/>
                    <a:gd name="T8" fmla="*/ 471 w 576"/>
                    <a:gd name="T9" fmla="*/ 378 h 1023"/>
                    <a:gd name="T10" fmla="*/ 537 w 576"/>
                    <a:gd name="T11" fmla="*/ 219 h 1023"/>
                    <a:gd name="T12" fmla="*/ 570 w 576"/>
                    <a:gd name="T13" fmla="*/ 72 h 1023"/>
                    <a:gd name="T14" fmla="*/ 573 w 576"/>
                    <a:gd name="T15" fmla="*/ 0 h 102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76"/>
                    <a:gd name="T25" fmla="*/ 0 h 1023"/>
                    <a:gd name="T26" fmla="*/ 576 w 576"/>
                    <a:gd name="T27" fmla="*/ 1023 h 102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76" h="1023">
                      <a:moveTo>
                        <a:pt x="0" y="1023"/>
                      </a:moveTo>
                      <a:cubicBezTo>
                        <a:pt x="55" y="958"/>
                        <a:pt x="111" y="894"/>
                        <a:pt x="156" y="840"/>
                      </a:cubicBezTo>
                      <a:cubicBezTo>
                        <a:pt x="201" y="786"/>
                        <a:pt x="230" y="746"/>
                        <a:pt x="267" y="696"/>
                      </a:cubicBezTo>
                      <a:cubicBezTo>
                        <a:pt x="304" y="646"/>
                        <a:pt x="344" y="593"/>
                        <a:pt x="378" y="540"/>
                      </a:cubicBezTo>
                      <a:cubicBezTo>
                        <a:pt x="412" y="487"/>
                        <a:pt x="445" y="431"/>
                        <a:pt x="471" y="378"/>
                      </a:cubicBezTo>
                      <a:cubicBezTo>
                        <a:pt x="497" y="325"/>
                        <a:pt x="521" y="270"/>
                        <a:pt x="537" y="219"/>
                      </a:cubicBezTo>
                      <a:cubicBezTo>
                        <a:pt x="553" y="168"/>
                        <a:pt x="564" y="108"/>
                        <a:pt x="570" y="72"/>
                      </a:cubicBezTo>
                      <a:cubicBezTo>
                        <a:pt x="576" y="36"/>
                        <a:pt x="574" y="18"/>
                        <a:pt x="573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" name="Freeform 43">
                  <a:extLst>
                    <a:ext uri="{FF2B5EF4-FFF2-40B4-BE49-F238E27FC236}">
                      <a16:creationId xmlns:a16="http://schemas.microsoft.com/office/drawing/2014/main" id="{35184BD3-3778-4C95-CA5E-322F87A3B15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10800000" flipH="1">
                  <a:off x="3220" y="3633"/>
                  <a:ext cx="321" cy="385"/>
                </a:xfrm>
                <a:custGeom>
                  <a:avLst/>
                  <a:gdLst>
                    <a:gd name="T0" fmla="*/ 0 w 861"/>
                    <a:gd name="T1" fmla="*/ 1029 h 1029"/>
                    <a:gd name="T2" fmla="*/ 210 w 861"/>
                    <a:gd name="T3" fmla="*/ 861 h 1029"/>
                    <a:gd name="T4" fmla="*/ 381 w 861"/>
                    <a:gd name="T5" fmla="*/ 717 h 1029"/>
                    <a:gd name="T6" fmla="*/ 501 w 861"/>
                    <a:gd name="T7" fmla="*/ 603 h 1029"/>
                    <a:gd name="T8" fmla="*/ 657 w 861"/>
                    <a:gd name="T9" fmla="*/ 441 h 1029"/>
                    <a:gd name="T10" fmla="*/ 756 w 861"/>
                    <a:gd name="T11" fmla="*/ 309 h 1029"/>
                    <a:gd name="T12" fmla="*/ 816 w 861"/>
                    <a:gd name="T13" fmla="*/ 195 h 1029"/>
                    <a:gd name="T14" fmla="*/ 843 w 861"/>
                    <a:gd name="T15" fmla="*/ 111 h 1029"/>
                    <a:gd name="T16" fmla="*/ 858 w 861"/>
                    <a:gd name="T17" fmla="*/ 51 h 1029"/>
                    <a:gd name="T18" fmla="*/ 861 w 861"/>
                    <a:gd name="T19" fmla="*/ 0 h 102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61"/>
                    <a:gd name="T31" fmla="*/ 0 h 1029"/>
                    <a:gd name="T32" fmla="*/ 861 w 861"/>
                    <a:gd name="T33" fmla="*/ 1029 h 102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61" h="1029">
                      <a:moveTo>
                        <a:pt x="0" y="1029"/>
                      </a:moveTo>
                      <a:cubicBezTo>
                        <a:pt x="73" y="971"/>
                        <a:pt x="147" y="913"/>
                        <a:pt x="210" y="861"/>
                      </a:cubicBezTo>
                      <a:cubicBezTo>
                        <a:pt x="273" y="809"/>
                        <a:pt x="333" y="760"/>
                        <a:pt x="381" y="717"/>
                      </a:cubicBezTo>
                      <a:cubicBezTo>
                        <a:pt x="429" y="674"/>
                        <a:pt x="455" y="649"/>
                        <a:pt x="501" y="603"/>
                      </a:cubicBezTo>
                      <a:cubicBezTo>
                        <a:pt x="547" y="557"/>
                        <a:pt x="615" y="490"/>
                        <a:pt x="657" y="441"/>
                      </a:cubicBezTo>
                      <a:cubicBezTo>
                        <a:pt x="699" y="392"/>
                        <a:pt x="730" y="350"/>
                        <a:pt x="756" y="309"/>
                      </a:cubicBezTo>
                      <a:cubicBezTo>
                        <a:pt x="782" y="268"/>
                        <a:pt x="802" y="228"/>
                        <a:pt x="816" y="195"/>
                      </a:cubicBezTo>
                      <a:cubicBezTo>
                        <a:pt x="830" y="162"/>
                        <a:pt x="836" y="135"/>
                        <a:pt x="843" y="111"/>
                      </a:cubicBezTo>
                      <a:cubicBezTo>
                        <a:pt x="850" y="87"/>
                        <a:pt x="855" y="69"/>
                        <a:pt x="858" y="51"/>
                      </a:cubicBezTo>
                      <a:cubicBezTo>
                        <a:pt x="861" y="33"/>
                        <a:pt x="861" y="16"/>
                        <a:pt x="861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" name="Freeform 44">
                  <a:extLst>
                    <a:ext uri="{FF2B5EF4-FFF2-40B4-BE49-F238E27FC236}">
                      <a16:creationId xmlns:a16="http://schemas.microsoft.com/office/drawing/2014/main" id="{F4D3E13F-DC43-B750-BD25-6AAF07B8EE0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10800000" flipH="1">
                  <a:off x="3219" y="3633"/>
                  <a:ext cx="429" cy="383"/>
                </a:xfrm>
                <a:custGeom>
                  <a:avLst/>
                  <a:gdLst>
                    <a:gd name="T0" fmla="*/ 0 w 1149"/>
                    <a:gd name="T1" fmla="*/ 1026 h 1026"/>
                    <a:gd name="T2" fmla="*/ 237 w 1149"/>
                    <a:gd name="T3" fmla="*/ 885 h 1026"/>
                    <a:gd name="T4" fmla="*/ 420 w 1149"/>
                    <a:gd name="T5" fmla="*/ 771 h 1026"/>
                    <a:gd name="T6" fmla="*/ 576 w 1149"/>
                    <a:gd name="T7" fmla="*/ 669 h 1026"/>
                    <a:gd name="T8" fmla="*/ 762 w 1149"/>
                    <a:gd name="T9" fmla="*/ 537 h 1026"/>
                    <a:gd name="T10" fmla="*/ 885 w 1149"/>
                    <a:gd name="T11" fmla="*/ 435 h 1026"/>
                    <a:gd name="T12" fmla="*/ 957 w 1149"/>
                    <a:gd name="T13" fmla="*/ 357 h 1026"/>
                    <a:gd name="T14" fmla="*/ 1053 w 1149"/>
                    <a:gd name="T15" fmla="*/ 249 h 1026"/>
                    <a:gd name="T16" fmla="*/ 1098 w 1149"/>
                    <a:gd name="T17" fmla="*/ 168 h 1026"/>
                    <a:gd name="T18" fmla="*/ 1137 w 1149"/>
                    <a:gd name="T19" fmla="*/ 84 h 1026"/>
                    <a:gd name="T20" fmla="*/ 1149 w 1149"/>
                    <a:gd name="T21" fmla="*/ 0 h 10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49"/>
                    <a:gd name="T34" fmla="*/ 0 h 1026"/>
                    <a:gd name="T35" fmla="*/ 1149 w 1149"/>
                    <a:gd name="T36" fmla="*/ 1026 h 102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49" h="1026">
                      <a:moveTo>
                        <a:pt x="0" y="1026"/>
                      </a:moveTo>
                      <a:cubicBezTo>
                        <a:pt x="83" y="976"/>
                        <a:pt x="167" y="927"/>
                        <a:pt x="237" y="885"/>
                      </a:cubicBezTo>
                      <a:cubicBezTo>
                        <a:pt x="307" y="843"/>
                        <a:pt x="364" y="807"/>
                        <a:pt x="420" y="771"/>
                      </a:cubicBezTo>
                      <a:cubicBezTo>
                        <a:pt x="476" y="735"/>
                        <a:pt x="519" y="708"/>
                        <a:pt x="576" y="669"/>
                      </a:cubicBezTo>
                      <a:cubicBezTo>
                        <a:pt x="633" y="630"/>
                        <a:pt x="711" y="576"/>
                        <a:pt x="762" y="537"/>
                      </a:cubicBezTo>
                      <a:cubicBezTo>
                        <a:pt x="813" y="498"/>
                        <a:pt x="853" y="465"/>
                        <a:pt x="885" y="435"/>
                      </a:cubicBezTo>
                      <a:cubicBezTo>
                        <a:pt x="917" y="405"/>
                        <a:pt x="929" y="388"/>
                        <a:pt x="957" y="357"/>
                      </a:cubicBezTo>
                      <a:cubicBezTo>
                        <a:pt x="985" y="326"/>
                        <a:pt x="1030" y="280"/>
                        <a:pt x="1053" y="249"/>
                      </a:cubicBezTo>
                      <a:cubicBezTo>
                        <a:pt x="1076" y="218"/>
                        <a:pt x="1084" y="195"/>
                        <a:pt x="1098" y="168"/>
                      </a:cubicBezTo>
                      <a:cubicBezTo>
                        <a:pt x="1112" y="141"/>
                        <a:pt x="1129" y="112"/>
                        <a:pt x="1137" y="84"/>
                      </a:cubicBezTo>
                      <a:cubicBezTo>
                        <a:pt x="1145" y="56"/>
                        <a:pt x="1147" y="28"/>
                        <a:pt x="1149" y="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" name="Line 45">
                  <a:extLst>
                    <a:ext uri="{FF2B5EF4-FFF2-40B4-BE49-F238E27FC236}">
                      <a16:creationId xmlns:a16="http://schemas.microsoft.com/office/drawing/2014/main" id="{6C81B080-1048-64A1-8FBB-9BD3AA261A7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0800000" flipH="1" flipV="1">
                  <a:off x="3327" y="4035"/>
                  <a:ext cx="0" cy="2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" name="Line 46">
                  <a:extLst>
                    <a:ext uri="{FF2B5EF4-FFF2-40B4-BE49-F238E27FC236}">
                      <a16:creationId xmlns:a16="http://schemas.microsoft.com/office/drawing/2014/main" id="{E9BDCB8E-6F5E-62AC-6030-DEDCD02DCFC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0800000" flipH="1" flipV="1">
                  <a:off x="3432" y="4038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" name="Line 47">
                  <a:extLst>
                    <a:ext uri="{FF2B5EF4-FFF2-40B4-BE49-F238E27FC236}">
                      <a16:creationId xmlns:a16="http://schemas.microsoft.com/office/drawing/2014/main" id="{E7456288-497F-AC7B-C0F8-2A0D1246363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0800000" flipH="1" flipV="1">
                  <a:off x="3541" y="4038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" name="Line 48">
                  <a:extLst>
                    <a:ext uri="{FF2B5EF4-FFF2-40B4-BE49-F238E27FC236}">
                      <a16:creationId xmlns:a16="http://schemas.microsoft.com/office/drawing/2014/main" id="{494DD787-9408-F2CD-A031-67F79F51164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0800000" flipH="1" flipV="1">
                  <a:off x="3649" y="4038"/>
                  <a:ext cx="0" cy="2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" name="Rectangle 49" descr="Светлый диагональный 2">
                  <a:extLst>
                    <a:ext uri="{FF2B5EF4-FFF2-40B4-BE49-F238E27FC236}">
                      <a16:creationId xmlns:a16="http://schemas.microsoft.com/office/drawing/2014/main" id="{EE579428-3A2C-EB48-FDC6-D5F79A38430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965" y="4061"/>
                  <a:ext cx="426" cy="43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" name="Rectangle 50" descr="Алмазная решетка (контур)">
                  <a:extLst>
                    <a:ext uri="{FF2B5EF4-FFF2-40B4-BE49-F238E27FC236}">
                      <a16:creationId xmlns:a16="http://schemas.microsoft.com/office/drawing/2014/main" id="{E3D72B7E-10BB-6561-A865-22B6EBC4A06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838" y="4061"/>
                  <a:ext cx="127" cy="43"/>
                </a:xfrm>
                <a:prstGeom prst="rect">
                  <a:avLst/>
                </a:prstGeom>
                <a:pattFill prst="openDmnd">
                  <a:fgClr>
                    <a:srgbClr val="000000"/>
                  </a:fgClr>
                  <a:bgClr>
                    <a:srgbClr val="FFFFFF"/>
                  </a:bgClr>
                </a:patt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" name="Rectangle 51" descr="Светлый диагональный 2">
                  <a:extLst>
                    <a:ext uri="{FF2B5EF4-FFF2-40B4-BE49-F238E27FC236}">
                      <a16:creationId xmlns:a16="http://schemas.microsoft.com/office/drawing/2014/main" id="{21493A96-06BE-FA82-F660-40359A3330B0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369" y="4061"/>
                  <a:ext cx="1487" cy="42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" name="Line 52">
                  <a:extLst>
                    <a:ext uri="{FF2B5EF4-FFF2-40B4-BE49-F238E27FC236}">
                      <a16:creationId xmlns:a16="http://schemas.microsoft.com/office/drawing/2014/main" id="{7B2B7789-ED56-2A93-5718-78B165040FC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94" y="2934"/>
                  <a:ext cx="0" cy="2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" name="Line 53">
                  <a:extLst>
                    <a:ext uri="{FF2B5EF4-FFF2-40B4-BE49-F238E27FC236}">
                      <a16:creationId xmlns:a16="http://schemas.microsoft.com/office/drawing/2014/main" id="{2AA01FCF-7E0D-D444-F0E9-4BA767475D5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646" y="2934"/>
                  <a:ext cx="0" cy="2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" name="Line 54">
                  <a:extLst>
                    <a:ext uri="{FF2B5EF4-FFF2-40B4-BE49-F238E27FC236}">
                      <a16:creationId xmlns:a16="http://schemas.microsoft.com/office/drawing/2014/main" id="{F3A9305A-19FD-645B-5083-C5ECBF77B24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20" y="3636"/>
                  <a:ext cx="639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" name="Freeform 55">
                  <a:extLst>
                    <a:ext uri="{FF2B5EF4-FFF2-40B4-BE49-F238E27FC236}">
                      <a16:creationId xmlns:a16="http://schemas.microsoft.com/office/drawing/2014/main" id="{A42DB087-5842-12AC-EF1D-FB8C8392934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23" y="2971"/>
                  <a:ext cx="277" cy="175"/>
                </a:xfrm>
                <a:custGeom>
                  <a:avLst/>
                  <a:gdLst>
                    <a:gd name="T0" fmla="*/ 0 w 741"/>
                    <a:gd name="T1" fmla="*/ 684 h 684"/>
                    <a:gd name="T2" fmla="*/ 285 w 741"/>
                    <a:gd name="T3" fmla="*/ 513 h 684"/>
                    <a:gd name="T4" fmla="*/ 456 w 741"/>
                    <a:gd name="T5" fmla="*/ 171 h 684"/>
                    <a:gd name="T6" fmla="*/ 741 w 741"/>
                    <a:gd name="T7" fmla="*/ 0 h 68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41"/>
                    <a:gd name="T13" fmla="*/ 0 h 684"/>
                    <a:gd name="T14" fmla="*/ 741 w 741"/>
                    <a:gd name="T15" fmla="*/ 684 h 68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41" h="684">
                      <a:moveTo>
                        <a:pt x="0" y="684"/>
                      </a:moveTo>
                      <a:cubicBezTo>
                        <a:pt x="104" y="641"/>
                        <a:pt x="209" y="598"/>
                        <a:pt x="285" y="513"/>
                      </a:cubicBezTo>
                      <a:cubicBezTo>
                        <a:pt x="361" y="428"/>
                        <a:pt x="380" y="256"/>
                        <a:pt x="456" y="171"/>
                      </a:cubicBezTo>
                      <a:cubicBezTo>
                        <a:pt x="532" y="86"/>
                        <a:pt x="636" y="43"/>
                        <a:pt x="741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" name="Line 56">
                  <a:extLst>
                    <a:ext uri="{FF2B5EF4-FFF2-40B4-BE49-F238E27FC236}">
                      <a16:creationId xmlns:a16="http://schemas.microsoft.com/office/drawing/2014/main" id="{0F5CC1BF-A128-08F2-1E32-DCF91A24211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2794" y="2955"/>
                  <a:ext cx="852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" name="Line 57">
                  <a:extLst>
                    <a:ext uri="{FF2B5EF4-FFF2-40B4-BE49-F238E27FC236}">
                      <a16:creationId xmlns:a16="http://schemas.microsoft.com/office/drawing/2014/main" id="{0521899E-FC98-6A39-D67D-3D3BC0625B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2559" y="3210"/>
                  <a:ext cx="0" cy="85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 type="stealth" w="sm" len="sm"/>
                  <a:tailEnd type="stealth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" name="Freeform 58">
                  <a:extLst>
                    <a:ext uri="{FF2B5EF4-FFF2-40B4-BE49-F238E27FC236}">
                      <a16:creationId xmlns:a16="http://schemas.microsoft.com/office/drawing/2014/main" id="{A831F069-F90A-0D48-609F-3C9C8F32821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365" y="3210"/>
                  <a:ext cx="46" cy="851"/>
                </a:xfrm>
                <a:custGeom>
                  <a:avLst/>
                  <a:gdLst>
                    <a:gd name="T0" fmla="*/ 9 w 123"/>
                    <a:gd name="T1" fmla="*/ 0 h 2280"/>
                    <a:gd name="T2" fmla="*/ 123 w 123"/>
                    <a:gd name="T3" fmla="*/ 456 h 2280"/>
                    <a:gd name="T4" fmla="*/ 9 w 123"/>
                    <a:gd name="T5" fmla="*/ 912 h 2280"/>
                    <a:gd name="T6" fmla="*/ 66 w 123"/>
                    <a:gd name="T7" fmla="*/ 1596 h 2280"/>
                    <a:gd name="T8" fmla="*/ 9 w 123"/>
                    <a:gd name="T9" fmla="*/ 2280 h 22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3"/>
                    <a:gd name="T16" fmla="*/ 0 h 2280"/>
                    <a:gd name="T17" fmla="*/ 123 w 123"/>
                    <a:gd name="T18" fmla="*/ 2280 h 22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3" h="2280">
                      <a:moveTo>
                        <a:pt x="9" y="0"/>
                      </a:moveTo>
                      <a:cubicBezTo>
                        <a:pt x="66" y="152"/>
                        <a:pt x="123" y="304"/>
                        <a:pt x="123" y="456"/>
                      </a:cubicBezTo>
                      <a:cubicBezTo>
                        <a:pt x="123" y="608"/>
                        <a:pt x="18" y="722"/>
                        <a:pt x="9" y="912"/>
                      </a:cubicBezTo>
                      <a:cubicBezTo>
                        <a:pt x="0" y="1102"/>
                        <a:pt x="66" y="1368"/>
                        <a:pt x="66" y="1596"/>
                      </a:cubicBezTo>
                      <a:cubicBezTo>
                        <a:pt x="66" y="1824"/>
                        <a:pt x="37" y="2052"/>
                        <a:pt x="9" y="228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" name="Freeform 59">
                  <a:extLst>
                    <a:ext uri="{FF2B5EF4-FFF2-40B4-BE49-F238E27FC236}">
                      <a16:creationId xmlns:a16="http://schemas.microsoft.com/office/drawing/2014/main" id="{459E7F59-8A70-20C1-A33B-211A69A32C3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69" y="3210"/>
                  <a:ext cx="24" cy="851"/>
                </a:xfrm>
                <a:custGeom>
                  <a:avLst/>
                  <a:gdLst>
                    <a:gd name="T0" fmla="*/ 57 w 66"/>
                    <a:gd name="T1" fmla="*/ 0 h 2280"/>
                    <a:gd name="T2" fmla="*/ 0 w 66"/>
                    <a:gd name="T3" fmla="*/ 456 h 2280"/>
                    <a:gd name="T4" fmla="*/ 57 w 66"/>
                    <a:gd name="T5" fmla="*/ 912 h 2280"/>
                    <a:gd name="T6" fmla="*/ 0 w 66"/>
                    <a:gd name="T7" fmla="*/ 1425 h 2280"/>
                    <a:gd name="T8" fmla="*/ 57 w 66"/>
                    <a:gd name="T9" fmla="*/ 1995 h 2280"/>
                    <a:gd name="T10" fmla="*/ 57 w 66"/>
                    <a:gd name="T11" fmla="*/ 2280 h 228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6"/>
                    <a:gd name="T19" fmla="*/ 0 h 2280"/>
                    <a:gd name="T20" fmla="*/ 66 w 66"/>
                    <a:gd name="T21" fmla="*/ 2280 h 228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6" h="2280">
                      <a:moveTo>
                        <a:pt x="57" y="0"/>
                      </a:moveTo>
                      <a:cubicBezTo>
                        <a:pt x="28" y="152"/>
                        <a:pt x="0" y="304"/>
                        <a:pt x="0" y="456"/>
                      </a:cubicBezTo>
                      <a:cubicBezTo>
                        <a:pt x="0" y="608"/>
                        <a:pt x="57" y="751"/>
                        <a:pt x="57" y="912"/>
                      </a:cubicBezTo>
                      <a:cubicBezTo>
                        <a:pt x="57" y="1073"/>
                        <a:pt x="0" y="1245"/>
                        <a:pt x="0" y="1425"/>
                      </a:cubicBezTo>
                      <a:cubicBezTo>
                        <a:pt x="0" y="1605"/>
                        <a:pt x="48" y="1853"/>
                        <a:pt x="57" y="1995"/>
                      </a:cubicBezTo>
                      <a:cubicBezTo>
                        <a:pt x="66" y="2137"/>
                        <a:pt x="61" y="2208"/>
                        <a:pt x="57" y="2280"/>
                      </a:cubicBez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9" name="Text Box 60">
                <a:extLst>
                  <a:ext uri="{FF2B5EF4-FFF2-40B4-BE49-F238E27FC236}">
                    <a16:creationId xmlns:a16="http://schemas.microsoft.com/office/drawing/2014/main" id="{7582191D-7EB3-395F-87C8-FDD824F8566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5559" y="2163"/>
                <a:ext cx="872" cy="80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ru-RU" sz="1800"/>
              </a:p>
            </p:txBody>
          </p:sp>
          <p:sp>
            <p:nvSpPr>
              <p:cNvPr id="31" name="Text Box 61">
                <a:extLst>
                  <a:ext uri="{FF2B5EF4-FFF2-40B4-BE49-F238E27FC236}">
                    <a16:creationId xmlns:a16="http://schemas.microsoft.com/office/drawing/2014/main" id="{A51051ED-05D3-440B-CD27-EABE0BEC3F8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7588" y="2113"/>
                <a:ext cx="1184" cy="8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ru-RU" sz="1800"/>
              </a:p>
            </p:txBody>
          </p:sp>
          <p:sp>
            <p:nvSpPr>
              <p:cNvPr id="33" name="Text Box 62">
                <a:extLst>
                  <a:ext uri="{FF2B5EF4-FFF2-40B4-BE49-F238E27FC236}">
                    <a16:creationId xmlns:a16="http://schemas.microsoft.com/office/drawing/2014/main" id="{C56C329C-0C02-8929-0AC5-79735FCA589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6863" y="3317"/>
                <a:ext cx="381" cy="3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ru-RU" sz="1800"/>
              </a:p>
            </p:txBody>
          </p:sp>
          <p:sp>
            <p:nvSpPr>
              <p:cNvPr id="34" name="Text Box 63">
                <a:extLst>
                  <a:ext uri="{FF2B5EF4-FFF2-40B4-BE49-F238E27FC236}">
                    <a16:creationId xmlns:a16="http://schemas.microsoft.com/office/drawing/2014/main" id="{71088CA8-1235-EE82-4B9A-68AB6B417A45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67" y="3599"/>
                <a:ext cx="403" cy="30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ru-RU" sz="18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Object 65">
                  <a:extLst>
                    <a:ext uri="{FF2B5EF4-FFF2-40B4-BE49-F238E27FC236}">
                      <a16:creationId xmlns:a16="http://schemas.microsoft.com/office/drawing/2014/main" id="{638B3525-AE14-5C80-E461-9960DC8E72D0}"/>
                    </a:ext>
                  </a:extLst>
                </p:cNvPr>
                <p:cNvSpPr txBox="1"/>
                <p:nvPr/>
              </p:nvSpPr>
              <p:spPr bwMode="auto">
                <a:xfrm>
                  <a:off x="7864538" y="4083460"/>
                  <a:ext cx="812800" cy="749300"/>
                </a:xfrm>
                <a:prstGeom prst="rect">
                  <a:avLst/>
                </a:prstGeom>
                <a:noFill/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≈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ad>
                              <m:radPr>
                                <m:degHide m:val="on"/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num>
                          <m:den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1" name="Object 65">
                  <a:extLst>
                    <a:ext uri="{FF2B5EF4-FFF2-40B4-BE49-F238E27FC236}">
                      <a16:creationId xmlns:a16="http://schemas.microsoft.com/office/drawing/2014/main" id="{638B3525-AE14-5C80-E461-9960DC8E72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864538" y="4083460"/>
                  <a:ext cx="812800" cy="749300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Object 67">
                  <a:extLst>
                    <a:ext uri="{FF2B5EF4-FFF2-40B4-BE49-F238E27FC236}">
                      <a16:creationId xmlns:a16="http://schemas.microsoft.com/office/drawing/2014/main" id="{EACE0D38-F27A-18D2-3C32-DC1722A2C65C}"/>
                    </a:ext>
                  </a:extLst>
                </p:cNvPr>
                <p:cNvSpPr txBox="1"/>
                <p:nvPr/>
              </p:nvSpPr>
              <p:spPr bwMode="auto">
                <a:xfrm>
                  <a:off x="9770859" y="4230859"/>
                  <a:ext cx="2103937" cy="749300"/>
                </a:xfrm>
                <a:prstGeom prst="rect">
                  <a:avLst/>
                </a:prstGeom>
                <a:noFill/>
              </p:spPr>
              <p:txBody>
                <a:bodyPr>
                  <a:norm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ad>
                            <m:radPr>
                              <m:degHide m:val="on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𝛽𝛾</m:t>
                          </m:r>
                        </m:den>
                      </m:f>
                    </m:oMath>
                  </a14:m>
                  <a:r>
                    <a:rPr lang="en-GB" dirty="0"/>
                    <a:t> ~ </a:t>
                  </a:r>
                  <a:r>
                    <a:rPr lang="en-GB" b="1" dirty="0">
                      <a:solidFill>
                        <a:srgbClr val="C00000"/>
                      </a:solidFill>
                    </a:rPr>
                    <a:t>163 </a:t>
                  </a:r>
                  <a:r>
                    <a:rPr lang="en-GB" b="1" dirty="0" err="1">
                      <a:solidFill>
                        <a:srgbClr val="C00000"/>
                      </a:solidFill>
                    </a:rPr>
                    <a:t>ps</a:t>
                  </a:r>
                  <a:endParaRPr lang="en-GB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02" name="Object 67">
                  <a:extLst>
                    <a:ext uri="{FF2B5EF4-FFF2-40B4-BE49-F238E27FC236}">
                      <a16:creationId xmlns:a16="http://schemas.microsoft.com/office/drawing/2014/main" id="{EACE0D38-F27A-18D2-3C32-DC1722A2C6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770859" y="4230859"/>
                  <a:ext cx="2103937" cy="74930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" name="Object 69">
                  <a:extLst>
                    <a:ext uri="{FF2B5EF4-FFF2-40B4-BE49-F238E27FC236}">
                      <a16:creationId xmlns:a16="http://schemas.microsoft.com/office/drawing/2014/main" id="{1A3BF545-9501-93E7-8B45-A4005EE90994}"/>
                    </a:ext>
                  </a:extLst>
                </p:cNvPr>
                <p:cNvSpPr txBox="1"/>
                <p:nvPr/>
              </p:nvSpPr>
              <p:spPr bwMode="auto">
                <a:xfrm>
                  <a:off x="6999351" y="5524910"/>
                  <a:ext cx="368300" cy="249237"/>
                </a:xfrm>
                <a:prstGeom prst="rect">
                  <a:avLst/>
                </a:prstGeom>
                <a:noFill/>
              </p:spPr>
              <p:txBody>
                <a:bodyPr>
                  <a:normAutofit fontScale="55000" lnSpcReduction="200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3" name="Object 69">
                  <a:extLst>
                    <a:ext uri="{FF2B5EF4-FFF2-40B4-BE49-F238E27FC236}">
                      <a16:creationId xmlns:a16="http://schemas.microsoft.com/office/drawing/2014/main" id="{1A3BF545-9501-93E7-8B45-A4005EE909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99351" y="5524910"/>
                  <a:ext cx="368300" cy="24923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Object 71">
                  <a:extLst>
                    <a:ext uri="{FF2B5EF4-FFF2-40B4-BE49-F238E27FC236}">
                      <a16:creationId xmlns:a16="http://schemas.microsoft.com/office/drawing/2014/main" id="{14903295-5292-E7FF-750E-E88C8A5E969E}"/>
                    </a:ext>
                  </a:extLst>
                </p:cNvPr>
                <p:cNvSpPr txBox="1"/>
                <p:nvPr/>
              </p:nvSpPr>
              <p:spPr bwMode="auto">
                <a:xfrm>
                  <a:off x="8752079" y="5319428"/>
                  <a:ext cx="666297" cy="312738"/>
                </a:xfrm>
                <a:prstGeom prst="rect">
                  <a:avLst/>
                </a:prstGeom>
                <a:noFill/>
              </p:spPr>
              <p:txBody>
                <a:bodyPr>
                  <a:normAutofit fontScale="62500" lnSpcReduction="200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4" name="Object 71">
                  <a:extLst>
                    <a:ext uri="{FF2B5EF4-FFF2-40B4-BE49-F238E27FC236}">
                      <a16:creationId xmlns:a16="http://schemas.microsoft.com/office/drawing/2014/main" id="{14903295-5292-E7FF-750E-E88C8A5E96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752079" y="5319428"/>
                  <a:ext cx="666297" cy="31273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F3E87EC-E303-5B1C-ABDA-7B3408644C0C}"/>
                </a:ext>
              </a:extLst>
            </p:cNvPr>
            <p:cNvSpPr txBox="1"/>
            <p:nvPr/>
          </p:nvSpPr>
          <p:spPr>
            <a:xfrm>
              <a:off x="5610208" y="3683631"/>
              <a:ext cx="62696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dirty="0">
                  <a:sym typeface="Symbol" panose="05050102010706020507" pitchFamily="18" charset="2"/>
                </a:rPr>
                <a:t>A non-relativistic point charge, moving in a metal pipe</a:t>
              </a:r>
              <a:endParaRPr lang="en-US" dirty="0">
                <a:sym typeface="Symbol" panose="05050102010706020507" pitchFamily="18" charset="2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34509DA1-AF5A-1900-5061-F86D0608AA37}"/>
              </a:ext>
            </a:extLst>
          </p:cNvPr>
          <p:cNvGrpSpPr/>
          <p:nvPr/>
        </p:nvGrpSpPr>
        <p:grpSpPr>
          <a:xfrm>
            <a:off x="365336" y="2427198"/>
            <a:ext cx="4719192" cy="4124576"/>
            <a:chOff x="365336" y="2427198"/>
            <a:chExt cx="4719192" cy="4124576"/>
          </a:xfrm>
        </p:grpSpPr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65A6B6DD-8EF3-BA3F-9A01-2ED22162BBE2}"/>
                </a:ext>
              </a:extLst>
            </p:cNvPr>
            <p:cNvGrpSpPr/>
            <p:nvPr/>
          </p:nvGrpSpPr>
          <p:grpSpPr>
            <a:xfrm>
              <a:off x="1369172" y="3939099"/>
              <a:ext cx="2868572" cy="1006374"/>
              <a:chOff x="5982652" y="4279265"/>
              <a:chExt cx="3582036" cy="1769744"/>
            </a:xfrm>
          </p:grpSpPr>
          <p:sp>
            <p:nvSpPr>
              <p:cNvPr id="20" name="Forme libre : forme 19">
                <a:extLst>
                  <a:ext uri="{FF2B5EF4-FFF2-40B4-BE49-F238E27FC236}">
                    <a16:creationId xmlns:a16="http://schemas.microsoft.com/office/drawing/2014/main" id="{DAEC9678-FBA3-25B8-1F03-48FECCAE4ECB}"/>
                  </a:ext>
                </a:extLst>
              </p:cNvPr>
              <p:cNvSpPr/>
              <p:nvPr/>
            </p:nvSpPr>
            <p:spPr>
              <a:xfrm>
                <a:off x="5982652" y="4279265"/>
                <a:ext cx="1791018" cy="1769744"/>
              </a:xfrm>
              <a:custGeom>
                <a:avLst/>
                <a:gdLst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0320 w 1701800"/>
                  <a:gd name="connsiteY4" fmla="*/ 1137920 h 2570480"/>
                  <a:gd name="connsiteX5" fmla="*/ 1376680 w 1701800"/>
                  <a:gd name="connsiteY5" fmla="*/ 447040 h 2570480"/>
                  <a:gd name="connsiteX6" fmla="*/ 1498600 w 1701800"/>
                  <a:gd name="connsiteY6" fmla="*/ 162560 h 2570480"/>
                  <a:gd name="connsiteX7" fmla="*/ 1584960 w 1701800"/>
                  <a:gd name="connsiteY7" fmla="*/ 50800 h 2570480"/>
                  <a:gd name="connsiteX8" fmla="*/ 1701800 w 1701800"/>
                  <a:gd name="connsiteY8" fmla="*/ 0 h 2570480"/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0320 w 1701800"/>
                  <a:gd name="connsiteY4" fmla="*/ 1137920 h 2570480"/>
                  <a:gd name="connsiteX5" fmla="*/ 1376680 w 1701800"/>
                  <a:gd name="connsiteY5" fmla="*/ 447040 h 2570480"/>
                  <a:gd name="connsiteX6" fmla="*/ 1498600 w 1701800"/>
                  <a:gd name="connsiteY6" fmla="*/ 162560 h 2570480"/>
                  <a:gd name="connsiteX7" fmla="*/ 1584960 w 1701800"/>
                  <a:gd name="connsiteY7" fmla="*/ 76866 h 2570480"/>
                  <a:gd name="connsiteX8" fmla="*/ 1701800 w 1701800"/>
                  <a:gd name="connsiteY8" fmla="*/ 0 h 2570480"/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0320 w 1701800"/>
                  <a:gd name="connsiteY4" fmla="*/ 1137920 h 2570480"/>
                  <a:gd name="connsiteX5" fmla="*/ 1376680 w 1701800"/>
                  <a:gd name="connsiteY5" fmla="*/ 447040 h 2570480"/>
                  <a:gd name="connsiteX6" fmla="*/ 1484361 w 1701800"/>
                  <a:gd name="connsiteY6" fmla="*/ 217059 h 2570480"/>
                  <a:gd name="connsiteX7" fmla="*/ 1584960 w 1701800"/>
                  <a:gd name="connsiteY7" fmla="*/ 76866 h 2570480"/>
                  <a:gd name="connsiteX8" fmla="*/ 1701800 w 1701800"/>
                  <a:gd name="connsiteY8" fmla="*/ 0 h 2570480"/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0320 w 1701800"/>
                  <a:gd name="connsiteY4" fmla="*/ 1137920 h 2570480"/>
                  <a:gd name="connsiteX5" fmla="*/ 1383799 w 1701800"/>
                  <a:gd name="connsiteY5" fmla="*/ 529973 h 2570480"/>
                  <a:gd name="connsiteX6" fmla="*/ 1484361 w 1701800"/>
                  <a:gd name="connsiteY6" fmla="*/ 217059 h 2570480"/>
                  <a:gd name="connsiteX7" fmla="*/ 1584960 w 1701800"/>
                  <a:gd name="connsiteY7" fmla="*/ 76866 h 2570480"/>
                  <a:gd name="connsiteX8" fmla="*/ 1701800 w 1701800"/>
                  <a:gd name="connsiteY8" fmla="*/ 0 h 2570480"/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8864 w 1701800"/>
                  <a:gd name="connsiteY4" fmla="*/ 1140290 h 2570480"/>
                  <a:gd name="connsiteX5" fmla="*/ 1383799 w 1701800"/>
                  <a:gd name="connsiteY5" fmla="*/ 529973 h 2570480"/>
                  <a:gd name="connsiteX6" fmla="*/ 1484361 w 1701800"/>
                  <a:gd name="connsiteY6" fmla="*/ 217059 h 2570480"/>
                  <a:gd name="connsiteX7" fmla="*/ 1584960 w 1701800"/>
                  <a:gd name="connsiteY7" fmla="*/ 76866 h 2570480"/>
                  <a:gd name="connsiteX8" fmla="*/ 1701800 w 1701800"/>
                  <a:gd name="connsiteY8" fmla="*/ 0 h 2570480"/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8864 w 1701800"/>
                  <a:gd name="connsiteY4" fmla="*/ 1140290 h 2570480"/>
                  <a:gd name="connsiteX5" fmla="*/ 1383799 w 1701800"/>
                  <a:gd name="connsiteY5" fmla="*/ 529973 h 2570480"/>
                  <a:gd name="connsiteX6" fmla="*/ 1484361 w 1701800"/>
                  <a:gd name="connsiteY6" fmla="*/ 217059 h 2570480"/>
                  <a:gd name="connsiteX7" fmla="*/ 1590655 w 1701800"/>
                  <a:gd name="connsiteY7" fmla="*/ 24736 h 2570480"/>
                  <a:gd name="connsiteX8" fmla="*/ 1701800 w 1701800"/>
                  <a:gd name="connsiteY8" fmla="*/ 0 h 2570480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84361 w 1696105"/>
                  <a:gd name="connsiteY6" fmla="*/ 297624 h 2651045"/>
                  <a:gd name="connsiteX7" fmla="*/ 1590655 w 1696105"/>
                  <a:gd name="connsiteY7" fmla="*/ 105301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84361 w 1696105"/>
                  <a:gd name="connsiteY6" fmla="*/ 297624 h 2651045"/>
                  <a:gd name="connsiteX7" fmla="*/ 1584959 w 1696105"/>
                  <a:gd name="connsiteY7" fmla="*/ 65017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75818 w 1696105"/>
                  <a:gd name="connsiteY6" fmla="*/ 276297 h 2651045"/>
                  <a:gd name="connsiteX7" fmla="*/ 1584959 w 1696105"/>
                  <a:gd name="connsiteY7" fmla="*/ 65017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75818 w 1696105"/>
                  <a:gd name="connsiteY6" fmla="*/ 276297 h 2651045"/>
                  <a:gd name="connsiteX7" fmla="*/ 1607741 w 1696105"/>
                  <a:gd name="connsiteY7" fmla="*/ 38952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91481 w 1696105"/>
                  <a:gd name="connsiteY6" fmla="*/ 233645 h 2651045"/>
                  <a:gd name="connsiteX7" fmla="*/ 1607741 w 1696105"/>
                  <a:gd name="connsiteY7" fmla="*/ 38952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91481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303136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19181 w 1696105"/>
                  <a:gd name="connsiteY3" fmla="*/ 2130450 h 2651045"/>
                  <a:gd name="connsiteX4" fmla="*/ 1303136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68926 w 1696105"/>
                  <a:gd name="connsiteY2" fmla="*/ 2472905 h 2651045"/>
                  <a:gd name="connsiteX3" fmla="*/ 1119181 w 1696105"/>
                  <a:gd name="connsiteY3" fmla="*/ 2130450 h 2651045"/>
                  <a:gd name="connsiteX4" fmla="*/ 1303136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94556 w 1696105"/>
                  <a:gd name="connsiteY2" fmla="*/ 2484751 h 2651045"/>
                  <a:gd name="connsiteX3" fmla="*/ 1119181 w 1696105"/>
                  <a:gd name="connsiteY3" fmla="*/ 2130450 h 2651045"/>
                  <a:gd name="connsiteX4" fmla="*/ 1303136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65990 w 1696105"/>
                  <a:gd name="connsiteY1" fmla="*/ 2607693 h 2651045"/>
                  <a:gd name="connsiteX2" fmla="*/ 794556 w 1696105"/>
                  <a:gd name="connsiteY2" fmla="*/ 2484751 h 2651045"/>
                  <a:gd name="connsiteX3" fmla="*/ 1119181 w 1696105"/>
                  <a:gd name="connsiteY3" fmla="*/ 2130450 h 2651045"/>
                  <a:gd name="connsiteX4" fmla="*/ 1303136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06402"/>
                  <a:gd name="connsiteY0" fmla="*/ 2641567 h 2641567"/>
                  <a:gd name="connsiteX1" fmla="*/ 276287 w 1606402"/>
                  <a:gd name="connsiteY1" fmla="*/ 2607693 h 2641567"/>
                  <a:gd name="connsiteX2" fmla="*/ 704853 w 1606402"/>
                  <a:gd name="connsiteY2" fmla="*/ 2484751 h 2641567"/>
                  <a:gd name="connsiteX3" fmla="*/ 1029478 w 1606402"/>
                  <a:gd name="connsiteY3" fmla="*/ 2130450 h 2641567"/>
                  <a:gd name="connsiteX4" fmla="*/ 1213433 w 1606402"/>
                  <a:gd name="connsiteY4" fmla="*/ 1220855 h 2641567"/>
                  <a:gd name="connsiteX5" fmla="*/ 1305487 w 1606402"/>
                  <a:gd name="connsiteY5" fmla="*/ 622386 h 2641567"/>
                  <a:gd name="connsiteX6" fmla="*/ 1410322 w 1606402"/>
                  <a:gd name="connsiteY6" fmla="*/ 233645 h 2641567"/>
                  <a:gd name="connsiteX7" fmla="*/ 1542244 w 1606402"/>
                  <a:gd name="connsiteY7" fmla="*/ 29473 h 2641567"/>
                  <a:gd name="connsiteX8" fmla="*/ 1606402 w 1606402"/>
                  <a:gd name="connsiteY8" fmla="*/ 0 h 2641567"/>
                  <a:gd name="connsiteX0" fmla="*/ 0 w 1606402"/>
                  <a:gd name="connsiteY0" fmla="*/ 2641567 h 2641567"/>
                  <a:gd name="connsiteX1" fmla="*/ 279134 w 1606402"/>
                  <a:gd name="connsiteY1" fmla="*/ 2614801 h 2641567"/>
                  <a:gd name="connsiteX2" fmla="*/ 704853 w 1606402"/>
                  <a:gd name="connsiteY2" fmla="*/ 2484751 h 2641567"/>
                  <a:gd name="connsiteX3" fmla="*/ 1029478 w 1606402"/>
                  <a:gd name="connsiteY3" fmla="*/ 2130450 h 2641567"/>
                  <a:gd name="connsiteX4" fmla="*/ 1213433 w 1606402"/>
                  <a:gd name="connsiteY4" fmla="*/ 1220855 h 2641567"/>
                  <a:gd name="connsiteX5" fmla="*/ 1305487 w 1606402"/>
                  <a:gd name="connsiteY5" fmla="*/ 622386 h 2641567"/>
                  <a:gd name="connsiteX6" fmla="*/ 1410322 w 1606402"/>
                  <a:gd name="connsiteY6" fmla="*/ 233645 h 2641567"/>
                  <a:gd name="connsiteX7" fmla="*/ 1542244 w 1606402"/>
                  <a:gd name="connsiteY7" fmla="*/ 29473 h 2641567"/>
                  <a:gd name="connsiteX8" fmla="*/ 1606402 w 1606402"/>
                  <a:gd name="connsiteY8" fmla="*/ 0 h 264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6402" h="2641567">
                    <a:moveTo>
                      <a:pt x="0" y="2641567"/>
                    </a:moveTo>
                    <a:cubicBezTo>
                      <a:pt x="107526" y="2633947"/>
                      <a:pt x="161659" y="2640937"/>
                      <a:pt x="279134" y="2614801"/>
                    </a:cubicBezTo>
                    <a:cubicBezTo>
                      <a:pt x="396609" y="2588665"/>
                      <a:pt x="579796" y="2565476"/>
                      <a:pt x="704853" y="2484751"/>
                    </a:cubicBezTo>
                    <a:cubicBezTo>
                      <a:pt x="829910" y="2404026"/>
                      <a:pt x="944715" y="2341099"/>
                      <a:pt x="1029478" y="2130450"/>
                    </a:cubicBezTo>
                    <a:cubicBezTo>
                      <a:pt x="1114241" y="1919801"/>
                      <a:pt x="1167431" y="1472199"/>
                      <a:pt x="1213433" y="1220855"/>
                    </a:cubicBezTo>
                    <a:cubicBezTo>
                      <a:pt x="1259435" y="969511"/>
                      <a:pt x="1272672" y="786921"/>
                      <a:pt x="1305487" y="622386"/>
                    </a:cubicBezTo>
                    <a:cubicBezTo>
                      <a:pt x="1338302" y="457851"/>
                      <a:pt x="1370863" y="332464"/>
                      <a:pt x="1410322" y="233645"/>
                    </a:cubicBezTo>
                    <a:cubicBezTo>
                      <a:pt x="1449781" y="134826"/>
                      <a:pt x="1508377" y="56566"/>
                      <a:pt x="1542244" y="29473"/>
                    </a:cubicBezTo>
                    <a:cubicBezTo>
                      <a:pt x="1576111" y="2380"/>
                      <a:pt x="1564915" y="11853"/>
                      <a:pt x="1606402" y="0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Forme libre : forme 22">
                <a:extLst>
                  <a:ext uri="{FF2B5EF4-FFF2-40B4-BE49-F238E27FC236}">
                    <a16:creationId xmlns:a16="http://schemas.microsoft.com/office/drawing/2014/main" id="{35E6AE99-D3EF-7DA9-578F-37152F328B72}"/>
                  </a:ext>
                </a:extLst>
              </p:cNvPr>
              <p:cNvSpPr/>
              <p:nvPr/>
            </p:nvSpPr>
            <p:spPr>
              <a:xfrm flipH="1">
                <a:off x="7773670" y="4279265"/>
                <a:ext cx="1791018" cy="1769744"/>
              </a:xfrm>
              <a:custGeom>
                <a:avLst/>
                <a:gdLst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0320 w 1701800"/>
                  <a:gd name="connsiteY4" fmla="*/ 1137920 h 2570480"/>
                  <a:gd name="connsiteX5" fmla="*/ 1376680 w 1701800"/>
                  <a:gd name="connsiteY5" fmla="*/ 447040 h 2570480"/>
                  <a:gd name="connsiteX6" fmla="*/ 1498600 w 1701800"/>
                  <a:gd name="connsiteY6" fmla="*/ 162560 h 2570480"/>
                  <a:gd name="connsiteX7" fmla="*/ 1584960 w 1701800"/>
                  <a:gd name="connsiteY7" fmla="*/ 50800 h 2570480"/>
                  <a:gd name="connsiteX8" fmla="*/ 1701800 w 1701800"/>
                  <a:gd name="connsiteY8" fmla="*/ 0 h 2570480"/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0320 w 1701800"/>
                  <a:gd name="connsiteY4" fmla="*/ 1137920 h 2570480"/>
                  <a:gd name="connsiteX5" fmla="*/ 1376680 w 1701800"/>
                  <a:gd name="connsiteY5" fmla="*/ 447040 h 2570480"/>
                  <a:gd name="connsiteX6" fmla="*/ 1498600 w 1701800"/>
                  <a:gd name="connsiteY6" fmla="*/ 162560 h 2570480"/>
                  <a:gd name="connsiteX7" fmla="*/ 1584960 w 1701800"/>
                  <a:gd name="connsiteY7" fmla="*/ 76866 h 2570480"/>
                  <a:gd name="connsiteX8" fmla="*/ 1701800 w 1701800"/>
                  <a:gd name="connsiteY8" fmla="*/ 0 h 2570480"/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0320 w 1701800"/>
                  <a:gd name="connsiteY4" fmla="*/ 1137920 h 2570480"/>
                  <a:gd name="connsiteX5" fmla="*/ 1376680 w 1701800"/>
                  <a:gd name="connsiteY5" fmla="*/ 447040 h 2570480"/>
                  <a:gd name="connsiteX6" fmla="*/ 1484361 w 1701800"/>
                  <a:gd name="connsiteY6" fmla="*/ 217059 h 2570480"/>
                  <a:gd name="connsiteX7" fmla="*/ 1584960 w 1701800"/>
                  <a:gd name="connsiteY7" fmla="*/ 76866 h 2570480"/>
                  <a:gd name="connsiteX8" fmla="*/ 1701800 w 1701800"/>
                  <a:gd name="connsiteY8" fmla="*/ 0 h 2570480"/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0320 w 1701800"/>
                  <a:gd name="connsiteY4" fmla="*/ 1137920 h 2570480"/>
                  <a:gd name="connsiteX5" fmla="*/ 1383799 w 1701800"/>
                  <a:gd name="connsiteY5" fmla="*/ 529973 h 2570480"/>
                  <a:gd name="connsiteX6" fmla="*/ 1484361 w 1701800"/>
                  <a:gd name="connsiteY6" fmla="*/ 217059 h 2570480"/>
                  <a:gd name="connsiteX7" fmla="*/ 1584960 w 1701800"/>
                  <a:gd name="connsiteY7" fmla="*/ 76866 h 2570480"/>
                  <a:gd name="connsiteX8" fmla="*/ 1701800 w 1701800"/>
                  <a:gd name="connsiteY8" fmla="*/ 0 h 2570480"/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8864 w 1701800"/>
                  <a:gd name="connsiteY4" fmla="*/ 1140290 h 2570480"/>
                  <a:gd name="connsiteX5" fmla="*/ 1383799 w 1701800"/>
                  <a:gd name="connsiteY5" fmla="*/ 529973 h 2570480"/>
                  <a:gd name="connsiteX6" fmla="*/ 1484361 w 1701800"/>
                  <a:gd name="connsiteY6" fmla="*/ 217059 h 2570480"/>
                  <a:gd name="connsiteX7" fmla="*/ 1584960 w 1701800"/>
                  <a:gd name="connsiteY7" fmla="*/ 76866 h 2570480"/>
                  <a:gd name="connsiteX8" fmla="*/ 1701800 w 1701800"/>
                  <a:gd name="connsiteY8" fmla="*/ 0 h 2570480"/>
                  <a:gd name="connsiteX0" fmla="*/ 0 w 1701800"/>
                  <a:gd name="connsiteY0" fmla="*/ 2570480 h 2570480"/>
                  <a:gd name="connsiteX1" fmla="*/ 340360 w 1701800"/>
                  <a:gd name="connsiteY1" fmla="*/ 2524760 h 2570480"/>
                  <a:gd name="connsiteX2" fmla="*/ 751840 w 1701800"/>
                  <a:gd name="connsiteY2" fmla="*/ 2387600 h 2570480"/>
                  <a:gd name="connsiteX3" fmla="*/ 1163320 w 1701800"/>
                  <a:gd name="connsiteY3" fmla="*/ 1910080 h 2570480"/>
                  <a:gd name="connsiteX4" fmla="*/ 1298864 w 1701800"/>
                  <a:gd name="connsiteY4" fmla="*/ 1140290 h 2570480"/>
                  <a:gd name="connsiteX5" fmla="*/ 1383799 w 1701800"/>
                  <a:gd name="connsiteY5" fmla="*/ 529973 h 2570480"/>
                  <a:gd name="connsiteX6" fmla="*/ 1484361 w 1701800"/>
                  <a:gd name="connsiteY6" fmla="*/ 217059 h 2570480"/>
                  <a:gd name="connsiteX7" fmla="*/ 1590655 w 1701800"/>
                  <a:gd name="connsiteY7" fmla="*/ 24736 h 2570480"/>
                  <a:gd name="connsiteX8" fmla="*/ 1701800 w 1701800"/>
                  <a:gd name="connsiteY8" fmla="*/ 0 h 2570480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84361 w 1696105"/>
                  <a:gd name="connsiteY6" fmla="*/ 297624 h 2651045"/>
                  <a:gd name="connsiteX7" fmla="*/ 1590655 w 1696105"/>
                  <a:gd name="connsiteY7" fmla="*/ 105301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84361 w 1696105"/>
                  <a:gd name="connsiteY6" fmla="*/ 297624 h 2651045"/>
                  <a:gd name="connsiteX7" fmla="*/ 1584959 w 1696105"/>
                  <a:gd name="connsiteY7" fmla="*/ 65017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75818 w 1696105"/>
                  <a:gd name="connsiteY6" fmla="*/ 276297 h 2651045"/>
                  <a:gd name="connsiteX7" fmla="*/ 1584959 w 1696105"/>
                  <a:gd name="connsiteY7" fmla="*/ 65017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75818 w 1696105"/>
                  <a:gd name="connsiteY6" fmla="*/ 276297 h 2651045"/>
                  <a:gd name="connsiteX7" fmla="*/ 1607741 w 1696105"/>
                  <a:gd name="connsiteY7" fmla="*/ 38952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91481 w 1696105"/>
                  <a:gd name="connsiteY6" fmla="*/ 233645 h 2651045"/>
                  <a:gd name="connsiteX7" fmla="*/ 1607741 w 1696105"/>
                  <a:gd name="connsiteY7" fmla="*/ 38952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491481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83799 w 1696105"/>
                  <a:gd name="connsiteY5" fmla="*/ 610538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298864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63320 w 1696105"/>
                  <a:gd name="connsiteY3" fmla="*/ 1990645 h 2651045"/>
                  <a:gd name="connsiteX4" fmla="*/ 1303136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51840 w 1696105"/>
                  <a:gd name="connsiteY2" fmla="*/ 2468165 h 2651045"/>
                  <a:gd name="connsiteX3" fmla="*/ 1119181 w 1696105"/>
                  <a:gd name="connsiteY3" fmla="*/ 2130450 h 2651045"/>
                  <a:gd name="connsiteX4" fmla="*/ 1303136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68926 w 1696105"/>
                  <a:gd name="connsiteY2" fmla="*/ 2472905 h 2651045"/>
                  <a:gd name="connsiteX3" fmla="*/ 1119181 w 1696105"/>
                  <a:gd name="connsiteY3" fmla="*/ 2130450 h 2651045"/>
                  <a:gd name="connsiteX4" fmla="*/ 1303136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40360 w 1696105"/>
                  <a:gd name="connsiteY1" fmla="*/ 2605325 h 2651045"/>
                  <a:gd name="connsiteX2" fmla="*/ 794556 w 1696105"/>
                  <a:gd name="connsiteY2" fmla="*/ 2484751 h 2651045"/>
                  <a:gd name="connsiteX3" fmla="*/ 1119181 w 1696105"/>
                  <a:gd name="connsiteY3" fmla="*/ 2130450 h 2651045"/>
                  <a:gd name="connsiteX4" fmla="*/ 1303136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96105"/>
                  <a:gd name="connsiteY0" fmla="*/ 2651045 h 2651045"/>
                  <a:gd name="connsiteX1" fmla="*/ 365990 w 1696105"/>
                  <a:gd name="connsiteY1" fmla="*/ 2607693 h 2651045"/>
                  <a:gd name="connsiteX2" fmla="*/ 794556 w 1696105"/>
                  <a:gd name="connsiteY2" fmla="*/ 2484751 h 2651045"/>
                  <a:gd name="connsiteX3" fmla="*/ 1119181 w 1696105"/>
                  <a:gd name="connsiteY3" fmla="*/ 2130450 h 2651045"/>
                  <a:gd name="connsiteX4" fmla="*/ 1303136 w 1696105"/>
                  <a:gd name="connsiteY4" fmla="*/ 1220855 h 2651045"/>
                  <a:gd name="connsiteX5" fmla="*/ 1395190 w 1696105"/>
                  <a:gd name="connsiteY5" fmla="*/ 622386 h 2651045"/>
                  <a:gd name="connsiteX6" fmla="*/ 1500025 w 1696105"/>
                  <a:gd name="connsiteY6" fmla="*/ 233645 h 2651045"/>
                  <a:gd name="connsiteX7" fmla="*/ 1631947 w 1696105"/>
                  <a:gd name="connsiteY7" fmla="*/ 29473 h 2651045"/>
                  <a:gd name="connsiteX8" fmla="*/ 1696105 w 1696105"/>
                  <a:gd name="connsiteY8" fmla="*/ 0 h 2651045"/>
                  <a:gd name="connsiteX0" fmla="*/ 0 w 1606402"/>
                  <a:gd name="connsiteY0" fmla="*/ 2641567 h 2641567"/>
                  <a:gd name="connsiteX1" fmla="*/ 276287 w 1606402"/>
                  <a:gd name="connsiteY1" fmla="*/ 2607693 h 2641567"/>
                  <a:gd name="connsiteX2" fmla="*/ 704853 w 1606402"/>
                  <a:gd name="connsiteY2" fmla="*/ 2484751 h 2641567"/>
                  <a:gd name="connsiteX3" fmla="*/ 1029478 w 1606402"/>
                  <a:gd name="connsiteY3" fmla="*/ 2130450 h 2641567"/>
                  <a:gd name="connsiteX4" fmla="*/ 1213433 w 1606402"/>
                  <a:gd name="connsiteY4" fmla="*/ 1220855 h 2641567"/>
                  <a:gd name="connsiteX5" fmla="*/ 1305487 w 1606402"/>
                  <a:gd name="connsiteY5" fmla="*/ 622386 h 2641567"/>
                  <a:gd name="connsiteX6" fmla="*/ 1410322 w 1606402"/>
                  <a:gd name="connsiteY6" fmla="*/ 233645 h 2641567"/>
                  <a:gd name="connsiteX7" fmla="*/ 1542244 w 1606402"/>
                  <a:gd name="connsiteY7" fmla="*/ 29473 h 2641567"/>
                  <a:gd name="connsiteX8" fmla="*/ 1606402 w 1606402"/>
                  <a:gd name="connsiteY8" fmla="*/ 0 h 2641567"/>
                  <a:gd name="connsiteX0" fmla="*/ 0 w 1606402"/>
                  <a:gd name="connsiteY0" fmla="*/ 2641567 h 2641567"/>
                  <a:gd name="connsiteX1" fmla="*/ 279134 w 1606402"/>
                  <a:gd name="connsiteY1" fmla="*/ 2614801 h 2641567"/>
                  <a:gd name="connsiteX2" fmla="*/ 704853 w 1606402"/>
                  <a:gd name="connsiteY2" fmla="*/ 2484751 h 2641567"/>
                  <a:gd name="connsiteX3" fmla="*/ 1029478 w 1606402"/>
                  <a:gd name="connsiteY3" fmla="*/ 2130450 h 2641567"/>
                  <a:gd name="connsiteX4" fmla="*/ 1213433 w 1606402"/>
                  <a:gd name="connsiteY4" fmla="*/ 1220855 h 2641567"/>
                  <a:gd name="connsiteX5" fmla="*/ 1305487 w 1606402"/>
                  <a:gd name="connsiteY5" fmla="*/ 622386 h 2641567"/>
                  <a:gd name="connsiteX6" fmla="*/ 1410322 w 1606402"/>
                  <a:gd name="connsiteY6" fmla="*/ 233645 h 2641567"/>
                  <a:gd name="connsiteX7" fmla="*/ 1542244 w 1606402"/>
                  <a:gd name="connsiteY7" fmla="*/ 29473 h 2641567"/>
                  <a:gd name="connsiteX8" fmla="*/ 1606402 w 1606402"/>
                  <a:gd name="connsiteY8" fmla="*/ 0 h 264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6402" h="2641567">
                    <a:moveTo>
                      <a:pt x="0" y="2641567"/>
                    </a:moveTo>
                    <a:cubicBezTo>
                      <a:pt x="107526" y="2633947"/>
                      <a:pt x="161659" y="2640937"/>
                      <a:pt x="279134" y="2614801"/>
                    </a:cubicBezTo>
                    <a:cubicBezTo>
                      <a:pt x="396609" y="2588665"/>
                      <a:pt x="579796" y="2565476"/>
                      <a:pt x="704853" y="2484751"/>
                    </a:cubicBezTo>
                    <a:cubicBezTo>
                      <a:pt x="829910" y="2404026"/>
                      <a:pt x="944715" y="2341099"/>
                      <a:pt x="1029478" y="2130450"/>
                    </a:cubicBezTo>
                    <a:cubicBezTo>
                      <a:pt x="1114241" y="1919801"/>
                      <a:pt x="1167431" y="1472199"/>
                      <a:pt x="1213433" y="1220855"/>
                    </a:cubicBezTo>
                    <a:cubicBezTo>
                      <a:pt x="1259435" y="969511"/>
                      <a:pt x="1272672" y="786921"/>
                      <a:pt x="1305487" y="622386"/>
                    </a:cubicBezTo>
                    <a:cubicBezTo>
                      <a:pt x="1338302" y="457851"/>
                      <a:pt x="1370863" y="332464"/>
                      <a:pt x="1410322" y="233645"/>
                    </a:cubicBezTo>
                    <a:cubicBezTo>
                      <a:pt x="1449781" y="134826"/>
                      <a:pt x="1508377" y="56566"/>
                      <a:pt x="1542244" y="29473"/>
                    </a:cubicBezTo>
                    <a:cubicBezTo>
                      <a:pt x="1576111" y="2380"/>
                      <a:pt x="1564915" y="11853"/>
                      <a:pt x="1606402" y="0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C8552A85-39E9-C6B4-E3ED-645F222F5DF8}"/>
                </a:ext>
              </a:extLst>
            </p:cNvPr>
            <p:cNvSpPr txBox="1"/>
            <p:nvPr/>
          </p:nvSpPr>
          <p:spPr>
            <a:xfrm>
              <a:off x="1268675" y="5262168"/>
              <a:ext cx="348044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Physical bunch length = </a:t>
              </a:r>
              <a:r>
                <a:rPr lang="en-US" b="1" dirty="0">
                  <a:solidFill>
                    <a:srgbClr val="0070C0"/>
                  </a:solidFill>
                </a:rPr>
                <a:t>60 </a:t>
              </a:r>
              <a:r>
                <a:rPr lang="en-US" b="1" dirty="0" err="1">
                  <a:solidFill>
                    <a:srgbClr val="0070C0"/>
                  </a:solidFill>
                </a:rPr>
                <a:t>ps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CD266DD7-BB46-CF39-D686-F377C4CB7CF3}"/>
                </a:ext>
              </a:extLst>
            </p:cNvPr>
            <p:cNvSpPr/>
            <p:nvPr/>
          </p:nvSpPr>
          <p:spPr>
            <a:xfrm>
              <a:off x="2238061" y="2427198"/>
              <a:ext cx="427210" cy="914458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F76348A8-78B7-1D3E-D5C8-8755984F4866}"/>
                </a:ext>
              </a:extLst>
            </p:cNvPr>
            <p:cNvCxnSpPr>
              <a:cxnSpLocks/>
            </p:cNvCxnSpPr>
            <p:nvPr/>
          </p:nvCxnSpPr>
          <p:spPr>
            <a:xfrm>
              <a:off x="1825595" y="4593247"/>
              <a:ext cx="0" cy="55818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C7CF1F02-5F4F-EF7F-2261-260AD24B0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5595" y="3219689"/>
              <a:ext cx="410064" cy="1194676"/>
            </a:xfrm>
            <a:prstGeom prst="line">
              <a:avLst/>
            </a:prstGeom>
            <a:ln w="3810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803FEB03-69DC-CD59-A7C8-040531CFD916}"/>
                </a:ext>
              </a:extLst>
            </p:cNvPr>
            <p:cNvCxnSpPr>
              <a:cxnSpLocks/>
              <a:stCxn id="28" idx="5"/>
            </p:cNvCxnSpPr>
            <p:nvPr/>
          </p:nvCxnSpPr>
          <p:spPr>
            <a:xfrm>
              <a:off x="2602708" y="3207737"/>
              <a:ext cx="1132936" cy="1206628"/>
            </a:xfrm>
            <a:prstGeom prst="line">
              <a:avLst/>
            </a:prstGeom>
            <a:ln w="3810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631FBB64-250F-6A00-DA55-9D95AC06DFBF}"/>
                </a:ext>
              </a:extLst>
            </p:cNvPr>
            <p:cNvCxnSpPr>
              <a:cxnSpLocks/>
            </p:cNvCxnSpPr>
            <p:nvPr/>
          </p:nvCxnSpPr>
          <p:spPr>
            <a:xfrm>
              <a:off x="1825595" y="5143894"/>
              <a:ext cx="1910049" cy="0"/>
            </a:xfrm>
            <a:prstGeom prst="line">
              <a:avLst/>
            </a:prstGeom>
            <a:ln w="25400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C899093-4D7D-A403-A5A2-1D28A9CD20D7}"/>
                </a:ext>
              </a:extLst>
            </p:cNvPr>
            <p:cNvCxnSpPr>
              <a:cxnSpLocks/>
            </p:cNvCxnSpPr>
            <p:nvPr/>
          </p:nvCxnSpPr>
          <p:spPr>
            <a:xfrm>
              <a:off x="3735644" y="4585713"/>
              <a:ext cx="0" cy="55818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Connecteur droit 7">
              <a:extLst>
                <a:ext uri="{FF2B5EF4-FFF2-40B4-BE49-F238E27FC236}">
                  <a16:creationId xmlns:a16="http://schemas.microsoft.com/office/drawing/2014/main" id="{C1B512F6-A4B0-D004-AC54-457BB5D22693}"/>
                </a:ext>
              </a:extLst>
            </p:cNvPr>
            <p:cNvCxnSpPr>
              <a:cxnSpLocks/>
            </p:cNvCxnSpPr>
            <p:nvPr/>
          </p:nvCxnSpPr>
          <p:spPr>
            <a:xfrm>
              <a:off x="855786" y="4945473"/>
              <a:ext cx="407416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46B03A34-F910-87DA-1E3F-0738745EE01A}"/>
                </a:ext>
              </a:extLst>
            </p:cNvPr>
            <p:cNvSpPr txBox="1"/>
            <p:nvPr/>
          </p:nvSpPr>
          <p:spPr>
            <a:xfrm>
              <a:off x="365336" y="5828499"/>
              <a:ext cx="4719192" cy="7232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dirty="0"/>
                <a:t>Direct signal </a:t>
              </a:r>
              <a:r>
                <a:rPr lang="en-US" dirty="0" err="1"/>
                <a:t>acq</a:t>
              </a:r>
              <a:r>
                <a:rPr lang="en-US" dirty="0"/>
                <a:t>., with 10 samples: </a:t>
              </a:r>
            </a:p>
            <a:p>
              <a:pPr algn="ctr">
                <a:spcAft>
                  <a:spcPts val="600"/>
                </a:spcAft>
              </a:pPr>
              <a:r>
                <a:rPr lang="en-US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System with F = 83 GHz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380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0" grpId="0" animBg="1"/>
      <p:bldP spid="7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905000"/>
            <a:ext cx="8055920" cy="36548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A guided tour of the Linac4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Bunch Shape Monitor: how does it work ?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Diagnostics with a BSM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8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9F1DD-80B2-7ABB-8FE9-C40A3AE1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579550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B16A591-53D9-839C-E73B-618F4844F060}"/>
              </a:ext>
            </a:extLst>
          </p:cNvPr>
          <p:cNvCxnSpPr>
            <a:cxnSpLocks/>
          </p:cNvCxnSpPr>
          <p:nvPr/>
        </p:nvCxnSpPr>
        <p:spPr>
          <a:xfrm flipV="1">
            <a:off x="2815785" y="487328"/>
            <a:ext cx="5823390" cy="4843561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25DEAB-71C3-FBBB-7414-A64434930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1CF4-9FF7-4D17-919D-7B6425D0674A}" type="slidenum">
              <a:rPr lang="en-GB" smtClean="0"/>
              <a:t>9</a:t>
            </a:fld>
            <a:endParaRPr lang="en-GB"/>
          </a:p>
        </p:txBody>
      </p:sp>
      <p:sp>
        <p:nvSpPr>
          <p:cNvPr id="6" name="Freeform 540">
            <a:extLst>
              <a:ext uri="{FF2B5EF4-FFF2-40B4-BE49-F238E27FC236}">
                <a16:creationId xmlns:a16="http://schemas.microsoft.com/office/drawing/2014/main" id="{C50E526A-3118-7529-9E0E-00DF04BC26F6}"/>
              </a:ext>
            </a:extLst>
          </p:cNvPr>
          <p:cNvSpPr/>
          <p:nvPr/>
        </p:nvSpPr>
        <p:spPr>
          <a:xfrm rot="19144170" flipH="1">
            <a:off x="7494736" y="1210442"/>
            <a:ext cx="350043" cy="183794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 541">
            <a:extLst>
              <a:ext uri="{FF2B5EF4-FFF2-40B4-BE49-F238E27FC236}">
                <a16:creationId xmlns:a16="http://schemas.microsoft.com/office/drawing/2014/main" id="{14717FDD-2BA7-8CD2-2348-3537DD11C3F6}"/>
              </a:ext>
            </a:extLst>
          </p:cNvPr>
          <p:cNvSpPr/>
          <p:nvPr/>
        </p:nvSpPr>
        <p:spPr>
          <a:xfrm rot="19144170">
            <a:off x="7941894" y="826365"/>
            <a:ext cx="323850" cy="194680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86906A-9422-5357-BFF9-122EE06DB3D7}"/>
              </a:ext>
            </a:extLst>
          </p:cNvPr>
          <p:cNvSpPr/>
          <p:nvPr/>
        </p:nvSpPr>
        <p:spPr>
          <a:xfrm rot="19144170">
            <a:off x="7773976" y="1010736"/>
            <a:ext cx="240506" cy="189434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 530">
            <a:extLst>
              <a:ext uri="{FF2B5EF4-FFF2-40B4-BE49-F238E27FC236}">
                <a16:creationId xmlns:a16="http://schemas.microsoft.com/office/drawing/2014/main" id="{D8A24CAE-F09E-D37E-82A6-3EF35F745BA3}"/>
              </a:ext>
            </a:extLst>
          </p:cNvPr>
          <p:cNvSpPr/>
          <p:nvPr/>
        </p:nvSpPr>
        <p:spPr>
          <a:xfrm rot="19144170">
            <a:off x="6492022" y="2048400"/>
            <a:ext cx="323850" cy="144342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537">
            <a:extLst>
              <a:ext uri="{FF2B5EF4-FFF2-40B4-BE49-F238E27FC236}">
                <a16:creationId xmlns:a16="http://schemas.microsoft.com/office/drawing/2014/main" id="{9541736E-DC7B-E58F-578A-BF47B10643D2}"/>
              </a:ext>
            </a:extLst>
          </p:cNvPr>
          <p:cNvSpPr/>
          <p:nvPr/>
        </p:nvSpPr>
        <p:spPr>
          <a:xfrm rot="19144170" flipH="1">
            <a:off x="6040347" y="2424426"/>
            <a:ext cx="350043" cy="150930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615D29-93A7-33FA-C1B2-1CE5BE779EA6}"/>
              </a:ext>
            </a:extLst>
          </p:cNvPr>
          <p:cNvSpPr/>
          <p:nvPr/>
        </p:nvSpPr>
        <p:spPr>
          <a:xfrm rot="19144170">
            <a:off x="6324114" y="2230439"/>
            <a:ext cx="240506" cy="145619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64E38EE-02C8-1854-A884-B07D449DDA09}"/>
              </a:ext>
            </a:extLst>
          </p:cNvPr>
          <p:cNvGrpSpPr/>
          <p:nvPr/>
        </p:nvGrpSpPr>
        <p:grpSpPr>
          <a:xfrm rot="19207217">
            <a:off x="4525027" y="3475944"/>
            <a:ext cx="914403" cy="96551"/>
            <a:chOff x="5072060" y="5262739"/>
            <a:chExt cx="914403" cy="237955"/>
          </a:xfrm>
        </p:grpSpPr>
        <p:sp>
          <p:nvSpPr>
            <p:cNvPr id="13" name="Freeform 502">
              <a:extLst>
                <a:ext uri="{FF2B5EF4-FFF2-40B4-BE49-F238E27FC236}">
                  <a16:creationId xmlns:a16="http://schemas.microsoft.com/office/drawing/2014/main" id="{F512AA00-7654-3E6D-BFCD-FCB1CCE4355D}"/>
                </a:ext>
              </a:extLst>
            </p:cNvPr>
            <p:cNvSpPr/>
            <p:nvPr/>
          </p:nvSpPr>
          <p:spPr>
            <a:xfrm>
              <a:off x="5662613" y="5264958"/>
              <a:ext cx="323850" cy="235710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03">
              <a:extLst>
                <a:ext uri="{FF2B5EF4-FFF2-40B4-BE49-F238E27FC236}">
                  <a16:creationId xmlns:a16="http://schemas.microsoft.com/office/drawing/2014/main" id="{38D16DDD-AFB2-111F-7DD2-60DD070FA501}"/>
                </a:ext>
              </a:extLst>
            </p:cNvPr>
            <p:cNvSpPr/>
            <p:nvPr/>
          </p:nvSpPr>
          <p:spPr>
            <a:xfrm flipH="1">
              <a:off x="5072060" y="5262739"/>
              <a:ext cx="350043" cy="237955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D5F51F1-5CF9-A1D9-89CD-6E7BF020655B}"/>
                </a:ext>
              </a:extLst>
            </p:cNvPr>
            <p:cNvSpPr/>
            <p:nvPr/>
          </p:nvSpPr>
          <p:spPr>
            <a:xfrm>
              <a:off x="5426869" y="5265973"/>
              <a:ext cx="240506" cy="234718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4B0CEFB-243B-9294-B808-1343783C3964}"/>
              </a:ext>
            </a:extLst>
          </p:cNvPr>
          <p:cNvGrpSpPr/>
          <p:nvPr/>
        </p:nvGrpSpPr>
        <p:grpSpPr>
          <a:xfrm rot="19284595">
            <a:off x="3210648" y="4727013"/>
            <a:ext cx="595312" cy="63769"/>
            <a:chOff x="5072062" y="5343524"/>
            <a:chExt cx="595312" cy="157164"/>
          </a:xfrm>
        </p:grpSpPr>
        <p:sp>
          <p:nvSpPr>
            <p:cNvPr id="17" name="Freeform 512">
              <a:extLst>
                <a:ext uri="{FF2B5EF4-FFF2-40B4-BE49-F238E27FC236}">
                  <a16:creationId xmlns:a16="http://schemas.microsoft.com/office/drawing/2014/main" id="{D6CAE868-6F27-5D5D-8384-E5E5F85F6CA7}"/>
                </a:ext>
              </a:extLst>
            </p:cNvPr>
            <p:cNvSpPr/>
            <p:nvPr/>
          </p:nvSpPr>
          <p:spPr>
            <a:xfrm flipH="1">
              <a:off x="5072062" y="5343526"/>
              <a:ext cx="350043" cy="157162"/>
            </a:xfrm>
            <a:custGeom>
              <a:avLst/>
              <a:gdLst>
                <a:gd name="connsiteX0" fmla="*/ 0 w 352425"/>
                <a:gd name="connsiteY0" fmla="*/ 0 h 161925"/>
                <a:gd name="connsiteX1" fmla="*/ 0 w 352425"/>
                <a:gd name="connsiteY1" fmla="*/ 161925 h 161925"/>
                <a:gd name="connsiteX2" fmla="*/ 150018 w 352425"/>
                <a:gd name="connsiteY2" fmla="*/ 150019 h 161925"/>
                <a:gd name="connsiteX3" fmla="*/ 269081 w 352425"/>
                <a:gd name="connsiteY3" fmla="*/ 126206 h 161925"/>
                <a:gd name="connsiteX4" fmla="*/ 352425 w 352425"/>
                <a:gd name="connsiteY4" fmla="*/ 80962 h 161925"/>
                <a:gd name="connsiteX5" fmla="*/ 240506 w 352425"/>
                <a:gd name="connsiteY5" fmla="*/ 33337 h 161925"/>
                <a:gd name="connsiteX6" fmla="*/ 111918 w 352425"/>
                <a:gd name="connsiteY6" fmla="*/ 9525 h 161925"/>
                <a:gd name="connsiteX7" fmla="*/ 0 w 352425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425" h="161925">
                  <a:moveTo>
                    <a:pt x="0" y="0"/>
                  </a:moveTo>
                  <a:lnTo>
                    <a:pt x="0" y="161925"/>
                  </a:lnTo>
                  <a:lnTo>
                    <a:pt x="150018" y="150019"/>
                  </a:lnTo>
                  <a:lnTo>
                    <a:pt x="269081" y="126206"/>
                  </a:lnTo>
                  <a:lnTo>
                    <a:pt x="352425" y="80962"/>
                  </a:lnTo>
                  <a:lnTo>
                    <a:pt x="240506" y="33337"/>
                  </a:lnTo>
                  <a:lnTo>
                    <a:pt x="111918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C23F4FD-85F1-974B-CD0C-A7621B82929E}"/>
                </a:ext>
              </a:extLst>
            </p:cNvPr>
            <p:cNvSpPr/>
            <p:nvPr/>
          </p:nvSpPr>
          <p:spPr>
            <a:xfrm>
              <a:off x="5426868" y="5343524"/>
              <a:ext cx="240506" cy="15716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Freeform 559">
            <a:extLst>
              <a:ext uri="{FF2B5EF4-FFF2-40B4-BE49-F238E27FC236}">
                <a16:creationId xmlns:a16="http://schemas.microsoft.com/office/drawing/2014/main" id="{8F92EA77-9FD9-4555-FB85-76D2E7BBAF24}"/>
              </a:ext>
            </a:extLst>
          </p:cNvPr>
          <p:cNvSpPr/>
          <p:nvPr/>
        </p:nvSpPr>
        <p:spPr>
          <a:xfrm rot="19131283">
            <a:off x="3699260" y="4434761"/>
            <a:ext cx="323850" cy="63769"/>
          </a:xfrm>
          <a:custGeom>
            <a:avLst/>
            <a:gdLst>
              <a:gd name="connsiteX0" fmla="*/ 0 w 352425"/>
              <a:gd name="connsiteY0" fmla="*/ 0 h 161925"/>
              <a:gd name="connsiteX1" fmla="*/ 0 w 352425"/>
              <a:gd name="connsiteY1" fmla="*/ 161925 h 161925"/>
              <a:gd name="connsiteX2" fmla="*/ 150018 w 352425"/>
              <a:gd name="connsiteY2" fmla="*/ 150019 h 161925"/>
              <a:gd name="connsiteX3" fmla="*/ 269081 w 352425"/>
              <a:gd name="connsiteY3" fmla="*/ 126206 h 161925"/>
              <a:gd name="connsiteX4" fmla="*/ 352425 w 352425"/>
              <a:gd name="connsiteY4" fmla="*/ 80962 h 161925"/>
              <a:gd name="connsiteX5" fmla="*/ 240506 w 352425"/>
              <a:gd name="connsiteY5" fmla="*/ 33337 h 161925"/>
              <a:gd name="connsiteX6" fmla="*/ 111918 w 352425"/>
              <a:gd name="connsiteY6" fmla="*/ 9525 h 161925"/>
              <a:gd name="connsiteX7" fmla="*/ 0 w 352425"/>
              <a:gd name="connsiteY7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" h="161925">
                <a:moveTo>
                  <a:pt x="0" y="0"/>
                </a:moveTo>
                <a:lnTo>
                  <a:pt x="0" y="161925"/>
                </a:lnTo>
                <a:lnTo>
                  <a:pt x="150018" y="150019"/>
                </a:lnTo>
                <a:lnTo>
                  <a:pt x="269081" y="126206"/>
                </a:lnTo>
                <a:lnTo>
                  <a:pt x="352425" y="80962"/>
                </a:lnTo>
                <a:lnTo>
                  <a:pt x="240506" y="33337"/>
                </a:lnTo>
                <a:lnTo>
                  <a:pt x="111918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0BECFF-C5FF-16D5-6162-0586F58BC01C}"/>
              </a:ext>
            </a:extLst>
          </p:cNvPr>
          <p:cNvSpPr txBox="1"/>
          <p:nvPr/>
        </p:nvSpPr>
        <p:spPr>
          <a:xfrm>
            <a:off x="3769997" y="5490150"/>
            <a:ext cx="3824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H- bunches</a:t>
            </a:r>
          </a:p>
          <a:p>
            <a:pPr algn="ctr" defTabSz="914400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Bunching frequency </a:t>
            </a:r>
            <a:r>
              <a:rPr lang="en-GB" sz="2000" i="1" dirty="0" err="1">
                <a:solidFill>
                  <a:prstClr val="black"/>
                </a:solidFill>
                <a:latin typeface="Calibri" panose="020F0502020204030204"/>
              </a:rPr>
              <a:t>f</a:t>
            </a:r>
            <a:r>
              <a:rPr lang="en-GB" sz="2000" i="1" baseline="-25000" dirty="0" err="1">
                <a:solidFill>
                  <a:prstClr val="black"/>
                </a:solidFill>
                <a:latin typeface="Calibri" panose="020F0502020204030204"/>
              </a:rPr>
              <a:t>RF</a:t>
            </a:r>
            <a:r>
              <a:rPr lang="en-GB" sz="2000" i="1" baseline="-25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= 352 MHz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C456D9-F287-E421-C402-D8573E820C7B}"/>
              </a:ext>
            </a:extLst>
          </p:cNvPr>
          <p:cNvGrpSpPr/>
          <p:nvPr/>
        </p:nvGrpSpPr>
        <p:grpSpPr>
          <a:xfrm>
            <a:off x="1390175" y="5490677"/>
            <a:ext cx="1348740" cy="675808"/>
            <a:chOff x="1406843" y="5524014"/>
            <a:chExt cx="1348740" cy="675808"/>
          </a:xfrm>
        </p:grpSpPr>
        <p:sp>
          <p:nvSpPr>
            <p:cNvPr id="26" name="Freeform 586">
              <a:extLst>
                <a:ext uri="{FF2B5EF4-FFF2-40B4-BE49-F238E27FC236}">
                  <a16:creationId xmlns:a16="http://schemas.microsoft.com/office/drawing/2014/main" id="{E080D146-E01E-40B1-B40B-E55BF25D1017}"/>
                </a:ext>
              </a:extLst>
            </p:cNvPr>
            <p:cNvSpPr/>
            <p:nvPr/>
          </p:nvSpPr>
          <p:spPr>
            <a:xfrm>
              <a:off x="1529715" y="5818346"/>
              <a:ext cx="289560" cy="358140"/>
            </a:xfrm>
            <a:custGeom>
              <a:avLst/>
              <a:gdLst>
                <a:gd name="connsiteX0" fmla="*/ 0 w 289560"/>
                <a:gd name="connsiteY0" fmla="*/ 358140 h 358140"/>
                <a:gd name="connsiteX1" fmla="*/ 175260 w 289560"/>
                <a:gd name="connsiteY1" fmla="*/ 236220 h 358140"/>
                <a:gd name="connsiteX2" fmla="*/ 289560 w 289560"/>
                <a:gd name="connsiteY2" fmla="*/ 0 h 358140"/>
                <a:gd name="connsiteX3" fmla="*/ 289560 w 28956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358140">
                  <a:moveTo>
                    <a:pt x="0" y="358140"/>
                  </a:moveTo>
                  <a:cubicBezTo>
                    <a:pt x="63500" y="327025"/>
                    <a:pt x="127000" y="295910"/>
                    <a:pt x="175260" y="236220"/>
                  </a:cubicBezTo>
                  <a:cubicBezTo>
                    <a:pt x="223520" y="176530"/>
                    <a:pt x="289560" y="0"/>
                    <a:pt x="289560" y="0"/>
                  </a:cubicBezTo>
                  <a:lnTo>
                    <a:pt x="289560" y="0"/>
                  </a:lnTo>
                </a:path>
              </a:pathLst>
            </a:custGeom>
            <a:noFill/>
            <a:ln w="38100"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 587">
              <a:extLst>
                <a:ext uri="{FF2B5EF4-FFF2-40B4-BE49-F238E27FC236}">
                  <a16:creationId xmlns:a16="http://schemas.microsoft.com/office/drawing/2014/main" id="{47057BE4-3936-67F0-17D9-ECC680980428}"/>
                </a:ext>
              </a:extLst>
            </p:cNvPr>
            <p:cNvSpPr/>
            <p:nvPr/>
          </p:nvSpPr>
          <p:spPr>
            <a:xfrm>
              <a:off x="1831182" y="5524014"/>
              <a:ext cx="338137" cy="282427"/>
            </a:xfrm>
            <a:custGeom>
              <a:avLst/>
              <a:gdLst>
                <a:gd name="connsiteX0" fmla="*/ 0 w 342900"/>
                <a:gd name="connsiteY0" fmla="*/ 264021 h 286881"/>
                <a:gd name="connsiteX1" fmla="*/ 83820 w 342900"/>
                <a:gd name="connsiteY1" fmla="*/ 65901 h 286881"/>
                <a:gd name="connsiteX2" fmla="*/ 220980 w 342900"/>
                <a:gd name="connsiteY2" fmla="*/ 12561 h 286881"/>
                <a:gd name="connsiteX3" fmla="*/ 335280 w 342900"/>
                <a:gd name="connsiteY3" fmla="*/ 279261 h 286881"/>
                <a:gd name="connsiteX4" fmla="*/ 335280 w 342900"/>
                <a:gd name="connsiteY4" fmla="*/ 279261 h 286881"/>
                <a:gd name="connsiteX5" fmla="*/ 342900 w 342900"/>
                <a:gd name="connsiteY5" fmla="*/ 286881 h 286881"/>
                <a:gd name="connsiteX0" fmla="*/ 0 w 342900"/>
                <a:gd name="connsiteY0" fmla="*/ 256790 h 279650"/>
                <a:gd name="connsiteX1" fmla="*/ 69533 w 342900"/>
                <a:gd name="connsiteY1" fmla="*/ 106295 h 279650"/>
                <a:gd name="connsiteX2" fmla="*/ 220980 w 342900"/>
                <a:gd name="connsiteY2" fmla="*/ 5330 h 279650"/>
                <a:gd name="connsiteX3" fmla="*/ 335280 w 342900"/>
                <a:gd name="connsiteY3" fmla="*/ 272030 h 279650"/>
                <a:gd name="connsiteX4" fmla="*/ 335280 w 342900"/>
                <a:gd name="connsiteY4" fmla="*/ 272030 h 279650"/>
                <a:gd name="connsiteX5" fmla="*/ 342900 w 342900"/>
                <a:gd name="connsiteY5" fmla="*/ 279650 h 279650"/>
                <a:gd name="connsiteX0" fmla="*/ 0 w 342900"/>
                <a:gd name="connsiteY0" fmla="*/ 257018 h 279878"/>
                <a:gd name="connsiteX1" fmla="*/ 69533 w 342900"/>
                <a:gd name="connsiteY1" fmla="*/ 106523 h 279878"/>
                <a:gd name="connsiteX2" fmla="*/ 220980 w 342900"/>
                <a:gd name="connsiteY2" fmla="*/ 5558 h 279878"/>
                <a:gd name="connsiteX3" fmla="*/ 335280 w 342900"/>
                <a:gd name="connsiteY3" fmla="*/ 272258 h 279878"/>
                <a:gd name="connsiteX4" fmla="*/ 335280 w 342900"/>
                <a:gd name="connsiteY4" fmla="*/ 272258 h 279878"/>
                <a:gd name="connsiteX5" fmla="*/ 342900 w 342900"/>
                <a:gd name="connsiteY5" fmla="*/ 279878 h 279878"/>
                <a:gd name="connsiteX0" fmla="*/ 0 w 342900"/>
                <a:gd name="connsiteY0" fmla="*/ 261364 h 284224"/>
                <a:gd name="connsiteX1" fmla="*/ 69533 w 342900"/>
                <a:gd name="connsiteY1" fmla="*/ 110869 h 284224"/>
                <a:gd name="connsiteX2" fmla="*/ 182880 w 342900"/>
                <a:gd name="connsiteY2" fmla="*/ 5142 h 284224"/>
                <a:gd name="connsiteX3" fmla="*/ 335280 w 342900"/>
                <a:gd name="connsiteY3" fmla="*/ 276604 h 284224"/>
                <a:gd name="connsiteX4" fmla="*/ 335280 w 342900"/>
                <a:gd name="connsiteY4" fmla="*/ 276604 h 284224"/>
                <a:gd name="connsiteX5" fmla="*/ 342900 w 342900"/>
                <a:gd name="connsiteY5" fmla="*/ 284224 h 284224"/>
                <a:gd name="connsiteX0" fmla="*/ 0 w 342900"/>
                <a:gd name="connsiteY0" fmla="*/ 256246 h 279106"/>
                <a:gd name="connsiteX1" fmla="*/ 69533 w 342900"/>
                <a:gd name="connsiteY1" fmla="*/ 105751 h 279106"/>
                <a:gd name="connsiteX2" fmla="*/ 182880 w 342900"/>
                <a:gd name="connsiteY2" fmla="*/ 24 h 279106"/>
                <a:gd name="connsiteX3" fmla="*/ 335280 w 342900"/>
                <a:gd name="connsiteY3" fmla="*/ 271486 h 279106"/>
                <a:gd name="connsiteX4" fmla="*/ 335280 w 342900"/>
                <a:gd name="connsiteY4" fmla="*/ 271486 h 279106"/>
                <a:gd name="connsiteX5" fmla="*/ 342900 w 342900"/>
                <a:gd name="connsiteY5" fmla="*/ 279106 h 279106"/>
                <a:gd name="connsiteX0" fmla="*/ 0 w 342900"/>
                <a:gd name="connsiteY0" fmla="*/ 259822 h 282682"/>
                <a:gd name="connsiteX1" fmla="*/ 79058 w 342900"/>
                <a:gd name="connsiteY1" fmla="*/ 128377 h 282682"/>
                <a:gd name="connsiteX2" fmla="*/ 182880 w 342900"/>
                <a:gd name="connsiteY2" fmla="*/ 3600 h 282682"/>
                <a:gd name="connsiteX3" fmla="*/ 335280 w 342900"/>
                <a:gd name="connsiteY3" fmla="*/ 275062 h 282682"/>
                <a:gd name="connsiteX4" fmla="*/ 335280 w 342900"/>
                <a:gd name="connsiteY4" fmla="*/ 275062 h 282682"/>
                <a:gd name="connsiteX5" fmla="*/ 342900 w 342900"/>
                <a:gd name="connsiteY5" fmla="*/ 282682 h 282682"/>
                <a:gd name="connsiteX0" fmla="*/ 0 w 342900"/>
                <a:gd name="connsiteY0" fmla="*/ 259822 h 282682"/>
                <a:gd name="connsiteX1" fmla="*/ 79058 w 342900"/>
                <a:gd name="connsiteY1" fmla="*/ 128377 h 282682"/>
                <a:gd name="connsiteX2" fmla="*/ 182880 w 342900"/>
                <a:gd name="connsiteY2" fmla="*/ 3600 h 282682"/>
                <a:gd name="connsiteX3" fmla="*/ 335280 w 342900"/>
                <a:gd name="connsiteY3" fmla="*/ 275062 h 282682"/>
                <a:gd name="connsiteX4" fmla="*/ 335280 w 342900"/>
                <a:gd name="connsiteY4" fmla="*/ 275062 h 282682"/>
                <a:gd name="connsiteX5" fmla="*/ 342900 w 342900"/>
                <a:gd name="connsiteY5" fmla="*/ 282682 h 282682"/>
                <a:gd name="connsiteX0" fmla="*/ 0 w 342900"/>
                <a:gd name="connsiteY0" fmla="*/ 256246 h 279106"/>
                <a:gd name="connsiteX1" fmla="*/ 182880 w 342900"/>
                <a:gd name="connsiteY1" fmla="*/ 24 h 279106"/>
                <a:gd name="connsiteX2" fmla="*/ 335280 w 342900"/>
                <a:gd name="connsiteY2" fmla="*/ 271486 h 279106"/>
                <a:gd name="connsiteX3" fmla="*/ 335280 w 342900"/>
                <a:gd name="connsiteY3" fmla="*/ 271486 h 279106"/>
                <a:gd name="connsiteX4" fmla="*/ 342900 w 342900"/>
                <a:gd name="connsiteY4" fmla="*/ 279106 h 279106"/>
                <a:gd name="connsiteX0" fmla="*/ 0 w 338137"/>
                <a:gd name="connsiteY0" fmla="*/ 282427 h 282427"/>
                <a:gd name="connsiteX1" fmla="*/ 178117 w 338137"/>
                <a:gd name="connsiteY1" fmla="*/ 11 h 282427"/>
                <a:gd name="connsiteX2" fmla="*/ 330517 w 338137"/>
                <a:gd name="connsiteY2" fmla="*/ 271473 h 282427"/>
                <a:gd name="connsiteX3" fmla="*/ 330517 w 338137"/>
                <a:gd name="connsiteY3" fmla="*/ 271473 h 282427"/>
                <a:gd name="connsiteX4" fmla="*/ 338137 w 338137"/>
                <a:gd name="connsiteY4" fmla="*/ 279093 h 282427"/>
                <a:gd name="connsiteX0" fmla="*/ 0 w 338137"/>
                <a:gd name="connsiteY0" fmla="*/ 282427 h 282427"/>
                <a:gd name="connsiteX1" fmla="*/ 178117 w 338137"/>
                <a:gd name="connsiteY1" fmla="*/ 11 h 282427"/>
                <a:gd name="connsiteX2" fmla="*/ 330517 w 338137"/>
                <a:gd name="connsiteY2" fmla="*/ 271473 h 282427"/>
                <a:gd name="connsiteX3" fmla="*/ 330517 w 338137"/>
                <a:gd name="connsiteY3" fmla="*/ 271473 h 282427"/>
                <a:gd name="connsiteX4" fmla="*/ 338137 w 338137"/>
                <a:gd name="connsiteY4" fmla="*/ 279093 h 282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" h="282427">
                  <a:moveTo>
                    <a:pt x="0" y="282427"/>
                  </a:moveTo>
                  <a:cubicBezTo>
                    <a:pt x="33337" y="229048"/>
                    <a:pt x="123031" y="1837"/>
                    <a:pt x="178117" y="11"/>
                  </a:cubicBezTo>
                  <a:cubicBezTo>
                    <a:pt x="233203" y="-1815"/>
                    <a:pt x="305117" y="226229"/>
                    <a:pt x="330517" y="271473"/>
                  </a:cubicBezTo>
                  <a:lnTo>
                    <a:pt x="330517" y="271473"/>
                  </a:lnTo>
                  <a:lnTo>
                    <a:pt x="338137" y="279093"/>
                  </a:lnTo>
                </a:path>
              </a:pathLst>
            </a:cu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Freeform 588">
              <a:extLst>
                <a:ext uri="{FF2B5EF4-FFF2-40B4-BE49-F238E27FC236}">
                  <a16:creationId xmlns:a16="http://schemas.microsoft.com/office/drawing/2014/main" id="{02F3201C-67BE-8BCD-8C12-E20642D87B6A}"/>
                </a:ext>
              </a:extLst>
            </p:cNvPr>
            <p:cNvSpPr/>
            <p:nvPr/>
          </p:nvSpPr>
          <p:spPr>
            <a:xfrm flipH="1">
              <a:off x="2182177" y="5813584"/>
              <a:ext cx="289560" cy="358140"/>
            </a:xfrm>
            <a:custGeom>
              <a:avLst/>
              <a:gdLst>
                <a:gd name="connsiteX0" fmla="*/ 0 w 289560"/>
                <a:gd name="connsiteY0" fmla="*/ 358140 h 358140"/>
                <a:gd name="connsiteX1" fmla="*/ 175260 w 289560"/>
                <a:gd name="connsiteY1" fmla="*/ 236220 h 358140"/>
                <a:gd name="connsiteX2" fmla="*/ 289560 w 289560"/>
                <a:gd name="connsiteY2" fmla="*/ 0 h 358140"/>
                <a:gd name="connsiteX3" fmla="*/ 289560 w 28956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358140">
                  <a:moveTo>
                    <a:pt x="0" y="358140"/>
                  </a:moveTo>
                  <a:cubicBezTo>
                    <a:pt x="63500" y="327025"/>
                    <a:pt x="127000" y="295910"/>
                    <a:pt x="175260" y="236220"/>
                  </a:cubicBezTo>
                  <a:cubicBezTo>
                    <a:pt x="223520" y="176530"/>
                    <a:pt x="289560" y="0"/>
                    <a:pt x="289560" y="0"/>
                  </a:cubicBezTo>
                  <a:lnTo>
                    <a:pt x="289560" y="0"/>
                  </a:ln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98555F1-BD3E-30A8-EE7A-565918CE3E7B}"/>
                </a:ext>
              </a:extLst>
            </p:cNvPr>
            <p:cNvCxnSpPr/>
            <p:nvPr/>
          </p:nvCxnSpPr>
          <p:spPr>
            <a:xfrm>
              <a:off x="1406843" y="6199822"/>
              <a:ext cx="1348740" cy="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A4E6B103-E086-E2FD-108A-35B297562924}"/>
              </a:ext>
            </a:extLst>
          </p:cNvPr>
          <p:cNvSpPr txBox="1"/>
          <p:nvPr/>
        </p:nvSpPr>
        <p:spPr>
          <a:xfrm>
            <a:off x="1252537" y="6170295"/>
            <a:ext cx="1563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Time distribution</a:t>
            </a:r>
            <a:endParaRPr lang="en-GB" sz="140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80EE09F-D2B2-DEB8-1561-C457930E3383}"/>
              </a:ext>
            </a:extLst>
          </p:cNvPr>
          <p:cNvCxnSpPr/>
          <p:nvPr/>
        </p:nvCxnSpPr>
        <p:spPr>
          <a:xfrm>
            <a:off x="1220998" y="5256325"/>
            <a:ext cx="5475618" cy="0"/>
          </a:xfrm>
          <a:prstGeom prst="line">
            <a:avLst/>
          </a:prstGeom>
          <a:noFill/>
          <a:ln w="38100" cap="flat" cmpd="sng" algn="ctr">
            <a:solidFill>
              <a:srgbClr val="E7E6E6">
                <a:lumMod val="50000"/>
              </a:srgbClr>
            </a:solidFill>
            <a:prstDash val="lgDash"/>
            <a:miter lim="800000"/>
            <a:tailEnd type="arrow"/>
          </a:ln>
          <a:effectLst/>
        </p:spPr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4DAC272C-9DAF-6EBF-2184-5D3313C0D4A8}"/>
              </a:ext>
            </a:extLst>
          </p:cNvPr>
          <p:cNvSpPr/>
          <p:nvPr/>
        </p:nvSpPr>
        <p:spPr>
          <a:xfrm>
            <a:off x="1521630" y="5180829"/>
            <a:ext cx="902457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A49A050-07AD-7F81-7C74-6BD5E6716275}"/>
              </a:ext>
            </a:extLst>
          </p:cNvPr>
          <p:cNvSpPr/>
          <p:nvPr/>
        </p:nvSpPr>
        <p:spPr>
          <a:xfrm>
            <a:off x="5084379" y="5181894"/>
            <a:ext cx="902457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44B3008-409B-BD6B-6606-5AB93914D309}"/>
              </a:ext>
            </a:extLst>
          </p:cNvPr>
          <p:cNvSpPr/>
          <p:nvPr/>
        </p:nvSpPr>
        <p:spPr>
          <a:xfrm>
            <a:off x="3371910" y="5175500"/>
            <a:ext cx="824493" cy="155389"/>
          </a:xfrm>
          <a:prstGeom prst="ellipse">
            <a:avLst/>
          </a:prstGeom>
          <a:gradFill flip="none" rotWithShape="1">
            <a:gsLst>
              <a:gs pos="0">
                <a:sysClr val="windowText" lastClr="000000"/>
              </a:gs>
              <a:gs pos="74000">
                <a:srgbClr val="A5A5A5">
                  <a:lumMod val="45000"/>
                  <a:lumOff val="55000"/>
                </a:srgbClr>
              </a:gs>
              <a:gs pos="83000">
                <a:srgbClr val="A5A5A5">
                  <a:lumMod val="45000"/>
                  <a:lumOff val="55000"/>
                </a:srgbClr>
              </a:gs>
              <a:gs pos="100000">
                <a:srgbClr val="A5A5A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17331F5-FC31-D42D-6508-480A80EAC640}"/>
              </a:ext>
            </a:extLst>
          </p:cNvPr>
          <p:cNvGrpSpPr/>
          <p:nvPr/>
        </p:nvGrpSpPr>
        <p:grpSpPr>
          <a:xfrm>
            <a:off x="1515209" y="5054175"/>
            <a:ext cx="4469609" cy="373238"/>
            <a:chOff x="1519235" y="5336381"/>
            <a:chExt cx="4469609" cy="16430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4B4E2A4-E333-28EC-695B-A63AE40837AA}"/>
                </a:ext>
              </a:extLst>
            </p:cNvPr>
            <p:cNvGrpSpPr/>
            <p:nvPr/>
          </p:nvGrpSpPr>
          <p:grpSpPr>
            <a:xfrm>
              <a:off x="5074443" y="5343525"/>
              <a:ext cx="914401" cy="157163"/>
              <a:chOff x="5072062" y="5343525"/>
              <a:chExt cx="914401" cy="157163"/>
            </a:xfrm>
          </p:grpSpPr>
          <p:sp>
            <p:nvSpPr>
              <p:cNvPr id="46" name="Freeform 555">
                <a:extLst>
                  <a:ext uri="{FF2B5EF4-FFF2-40B4-BE49-F238E27FC236}">
                    <a16:creationId xmlns:a16="http://schemas.microsoft.com/office/drawing/2014/main" id="{29A1E3CC-38BD-0EF4-EFD9-88C5A4474E09}"/>
                  </a:ext>
                </a:extLst>
              </p:cNvPr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556">
                <a:extLst>
                  <a:ext uri="{FF2B5EF4-FFF2-40B4-BE49-F238E27FC236}">
                    <a16:creationId xmlns:a16="http://schemas.microsoft.com/office/drawing/2014/main" id="{80B25AC3-8369-CD4A-802C-91FB8A9567DD}"/>
                  </a:ext>
                </a:extLst>
              </p:cNvPr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792033FB-DED4-FB00-99E4-FFCB6120D124}"/>
                  </a:ext>
                </a:extLst>
              </p:cNvPr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F45B733-02CC-038F-47AA-E9D5482304EB}"/>
                </a:ext>
              </a:extLst>
            </p:cNvPr>
            <p:cNvGrpSpPr/>
            <p:nvPr/>
          </p:nvGrpSpPr>
          <p:grpSpPr>
            <a:xfrm>
              <a:off x="3321842" y="5336381"/>
              <a:ext cx="914401" cy="157163"/>
              <a:chOff x="5072062" y="5343525"/>
              <a:chExt cx="914401" cy="157163"/>
            </a:xfrm>
          </p:grpSpPr>
          <p:sp>
            <p:nvSpPr>
              <p:cNvPr id="43" name="Freeform 552">
                <a:extLst>
                  <a:ext uri="{FF2B5EF4-FFF2-40B4-BE49-F238E27FC236}">
                    <a16:creationId xmlns:a16="http://schemas.microsoft.com/office/drawing/2014/main" id="{FDB11113-EE88-2D06-F884-9BE590AC95FE}"/>
                  </a:ext>
                </a:extLst>
              </p:cNvPr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Freeform 553">
                <a:extLst>
                  <a:ext uri="{FF2B5EF4-FFF2-40B4-BE49-F238E27FC236}">
                    <a16:creationId xmlns:a16="http://schemas.microsoft.com/office/drawing/2014/main" id="{CF986848-6C3E-F37D-9050-9CB961C9DA3D}"/>
                  </a:ext>
                </a:extLst>
              </p:cNvPr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4037666-5731-E50C-DD7F-500F0FC8DE7C}"/>
                  </a:ext>
                </a:extLst>
              </p:cNvPr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C30F44-6654-2826-1D6B-51CC79CE763D}"/>
                </a:ext>
              </a:extLst>
            </p:cNvPr>
            <p:cNvGrpSpPr/>
            <p:nvPr/>
          </p:nvGrpSpPr>
          <p:grpSpPr>
            <a:xfrm>
              <a:off x="1519235" y="5341143"/>
              <a:ext cx="914401" cy="157163"/>
              <a:chOff x="5072062" y="5343525"/>
              <a:chExt cx="914401" cy="157163"/>
            </a:xfrm>
          </p:grpSpPr>
          <p:sp>
            <p:nvSpPr>
              <p:cNvPr id="40" name="Freeform 549">
                <a:extLst>
                  <a:ext uri="{FF2B5EF4-FFF2-40B4-BE49-F238E27FC236}">
                    <a16:creationId xmlns:a16="http://schemas.microsoft.com/office/drawing/2014/main" id="{3E81C772-BFD8-054F-B903-D0512731A33D}"/>
                  </a:ext>
                </a:extLst>
              </p:cNvPr>
              <p:cNvSpPr/>
              <p:nvPr/>
            </p:nvSpPr>
            <p:spPr>
              <a:xfrm>
                <a:off x="5662613" y="5343526"/>
                <a:ext cx="323850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reeform 550">
                <a:extLst>
                  <a:ext uri="{FF2B5EF4-FFF2-40B4-BE49-F238E27FC236}">
                    <a16:creationId xmlns:a16="http://schemas.microsoft.com/office/drawing/2014/main" id="{81398AB7-C074-9C7E-1E4A-A7E35517698B}"/>
                  </a:ext>
                </a:extLst>
              </p:cNvPr>
              <p:cNvSpPr/>
              <p:nvPr/>
            </p:nvSpPr>
            <p:spPr>
              <a:xfrm flipH="1">
                <a:off x="5072062" y="5343526"/>
                <a:ext cx="350043" cy="157162"/>
              </a:xfrm>
              <a:custGeom>
                <a:avLst/>
                <a:gdLst>
                  <a:gd name="connsiteX0" fmla="*/ 0 w 352425"/>
                  <a:gd name="connsiteY0" fmla="*/ 0 h 161925"/>
                  <a:gd name="connsiteX1" fmla="*/ 0 w 352425"/>
                  <a:gd name="connsiteY1" fmla="*/ 161925 h 161925"/>
                  <a:gd name="connsiteX2" fmla="*/ 150018 w 352425"/>
                  <a:gd name="connsiteY2" fmla="*/ 150019 h 161925"/>
                  <a:gd name="connsiteX3" fmla="*/ 269081 w 352425"/>
                  <a:gd name="connsiteY3" fmla="*/ 126206 h 161925"/>
                  <a:gd name="connsiteX4" fmla="*/ 352425 w 352425"/>
                  <a:gd name="connsiteY4" fmla="*/ 80962 h 161925"/>
                  <a:gd name="connsiteX5" fmla="*/ 240506 w 352425"/>
                  <a:gd name="connsiteY5" fmla="*/ 33337 h 161925"/>
                  <a:gd name="connsiteX6" fmla="*/ 111918 w 352425"/>
                  <a:gd name="connsiteY6" fmla="*/ 9525 h 161925"/>
                  <a:gd name="connsiteX7" fmla="*/ 0 w 352425"/>
                  <a:gd name="connsiteY7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61925">
                    <a:moveTo>
                      <a:pt x="0" y="0"/>
                    </a:moveTo>
                    <a:lnTo>
                      <a:pt x="0" y="161925"/>
                    </a:lnTo>
                    <a:lnTo>
                      <a:pt x="150018" y="150019"/>
                    </a:lnTo>
                    <a:lnTo>
                      <a:pt x="269081" y="126206"/>
                    </a:lnTo>
                    <a:lnTo>
                      <a:pt x="352425" y="80962"/>
                    </a:lnTo>
                    <a:lnTo>
                      <a:pt x="240506" y="33337"/>
                    </a:lnTo>
                    <a:lnTo>
                      <a:pt x="111918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7BCD929-B23B-61C3-249E-349CDC79964A}"/>
                  </a:ext>
                </a:extLst>
              </p:cNvPr>
              <p:cNvSpPr/>
              <p:nvPr/>
            </p:nvSpPr>
            <p:spPr>
              <a:xfrm>
                <a:off x="5426869" y="5343525"/>
                <a:ext cx="240506" cy="1571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D0632DEC-5769-935E-2D47-3558B1E4C7B9}"/>
              </a:ext>
            </a:extLst>
          </p:cNvPr>
          <p:cNvSpPr txBox="1"/>
          <p:nvPr/>
        </p:nvSpPr>
        <p:spPr>
          <a:xfrm>
            <a:off x="1657827" y="1050820"/>
            <a:ext cx="146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400" dirty="0">
                <a:solidFill>
                  <a:srgbClr val="FF0000"/>
                </a:solidFill>
                <a:latin typeface="Calibri" panose="020F0502020204030204"/>
                <a:sym typeface="Symbol" panose="05050102010706020507" pitchFamily="18" charset="2"/>
              </a:rPr>
              <a:t> = </a:t>
            </a:r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100 </a:t>
            </a:r>
            <a:r>
              <a:rPr lang="en-GB" sz="1400" dirty="0">
                <a:solidFill>
                  <a:srgbClr val="FF0000"/>
                </a:solidFill>
                <a:latin typeface="Calibri" panose="020F0502020204030204"/>
                <a:sym typeface="Symbol" panose="05050102010706020507" pitchFamily="18" charset="2"/>
              </a:rPr>
              <a:t>m </a:t>
            </a:r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Tungsten wire </a:t>
            </a:r>
          </a:p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at -10kV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57A29A2-A63D-0397-999F-D9905DE9769E}"/>
              </a:ext>
            </a:extLst>
          </p:cNvPr>
          <p:cNvGrpSpPr/>
          <p:nvPr/>
        </p:nvGrpSpPr>
        <p:grpSpPr>
          <a:xfrm>
            <a:off x="2787698" y="1022411"/>
            <a:ext cx="172057" cy="5585513"/>
            <a:chOff x="1812131" y="428625"/>
            <a:chExt cx="142876" cy="2145982"/>
          </a:xfrm>
          <a:gradFill flip="none" rotWithShape="1">
            <a:gsLst>
              <a:gs pos="52000">
                <a:schemeClr val="tx1">
                  <a:lumMod val="65000"/>
                  <a:lumOff val="35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25952D0-4FE4-09CA-CFA3-3D3863C72829}"/>
                </a:ext>
              </a:extLst>
            </p:cNvPr>
            <p:cNvSpPr/>
            <p:nvPr/>
          </p:nvSpPr>
          <p:spPr>
            <a:xfrm>
              <a:off x="1814513" y="2528888"/>
              <a:ext cx="138112" cy="45719"/>
            </a:xfrm>
            <a:prstGeom prst="ellips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07C60C5-B09C-EF42-1014-46A3345C1D07}"/>
                </a:ext>
              </a:extLst>
            </p:cNvPr>
            <p:cNvSpPr/>
            <p:nvPr/>
          </p:nvSpPr>
          <p:spPr>
            <a:xfrm>
              <a:off x="1816895" y="461963"/>
              <a:ext cx="135730" cy="2090737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281EDC5-D5E7-3F2B-3319-E26BC091A15E}"/>
                </a:ext>
              </a:extLst>
            </p:cNvPr>
            <p:cNvSpPr/>
            <p:nvPr/>
          </p:nvSpPr>
          <p:spPr>
            <a:xfrm>
              <a:off x="1814513" y="428625"/>
              <a:ext cx="138112" cy="45719"/>
            </a:xfrm>
            <a:prstGeom prst="ellips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616F345-A589-C849-925D-84E3E5957F02}"/>
                </a:ext>
              </a:extLst>
            </p:cNvPr>
            <p:cNvCxnSpPr/>
            <p:nvPr/>
          </p:nvCxnSpPr>
          <p:spPr>
            <a:xfrm>
              <a:off x="1812131" y="447675"/>
              <a:ext cx="0" cy="2093119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7E7A38B-8679-6607-588F-7DBB65657ED0}"/>
                </a:ext>
              </a:extLst>
            </p:cNvPr>
            <p:cNvCxnSpPr/>
            <p:nvPr/>
          </p:nvCxnSpPr>
          <p:spPr>
            <a:xfrm>
              <a:off x="1955007" y="452438"/>
              <a:ext cx="0" cy="2093119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22258C5A-8BE4-15AF-5EBD-A0514384D732}"/>
              </a:ext>
            </a:extLst>
          </p:cNvPr>
          <p:cNvSpPr txBox="1"/>
          <p:nvPr/>
        </p:nvSpPr>
        <p:spPr>
          <a:xfrm rot="19056285">
            <a:off x="6822990" y="751183"/>
            <a:ext cx="985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Secondary </a:t>
            </a:r>
          </a:p>
          <a:p>
            <a:pPr defTabSz="914400"/>
            <a:r>
              <a:rPr lang="en-GB" sz="1400" dirty="0">
                <a:solidFill>
                  <a:srgbClr val="FF0000"/>
                </a:solidFill>
                <a:latin typeface="Calibri" panose="020F0502020204030204"/>
              </a:rPr>
              <a:t>electrons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B995BA17-7472-E212-21DD-8E870AE35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645" y="0"/>
            <a:ext cx="8911687" cy="789434"/>
          </a:xfrm>
        </p:spPr>
        <p:txBody>
          <a:bodyPr/>
          <a:lstStyle/>
          <a:p>
            <a:r>
              <a:rPr lang="en-US" dirty="0"/>
              <a:t>Secondary electron emission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C972730-EB2D-F506-D0C1-A5DC1D30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Dec 2024</a:t>
            </a:r>
          </a:p>
        </p:txBody>
      </p:sp>
    </p:spTree>
    <p:extLst>
      <p:ext uri="{BB962C8B-B14F-4D97-AF65-F5344CB8AC3E}">
        <p14:creationId xmlns:p14="http://schemas.microsoft.com/office/powerpoint/2010/main" val="374048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9" grpId="0" animBg="1"/>
      <p:bldP spid="30" grpId="0"/>
      <p:bldP spid="49" grpId="0"/>
      <p:bldP spid="56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46205</TotalTime>
  <Words>1742</Words>
  <Application>Microsoft Office PowerPoint</Application>
  <PresentationFormat>Widescreen</PresentationFormat>
  <Paragraphs>380</Paragraphs>
  <Slides>31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Cambria Math</vt:lpstr>
      <vt:lpstr>Century Gothic</vt:lpstr>
      <vt:lpstr>StarSymbol</vt:lpstr>
      <vt:lpstr>Symbol</vt:lpstr>
      <vt:lpstr>Times New Roman</vt:lpstr>
      <vt:lpstr>Wingdings</vt:lpstr>
      <vt:lpstr>Wingdings 3</vt:lpstr>
      <vt:lpstr>Wisp</vt:lpstr>
      <vt:lpstr>Bunch Shape Monitor for Pedestrians</vt:lpstr>
      <vt:lpstr>Outline</vt:lpstr>
      <vt:lpstr>Linac4 : 1st link in the LHC accelerator chain</vt:lpstr>
      <vt:lpstr>A machine for H- ions</vt:lpstr>
      <vt:lpstr>Elements for transverse optics </vt:lpstr>
      <vt:lpstr>The Lion’s share for RF cavities</vt:lpstr>
      <vt:lpstr>Close-up view of the Linac4 beam</vt:lpstr>
      <vt:lpstr>Outline</vt:lpstr>
      <vt:lpstr>Secondary electron emission</vt:lpstr>
      <vt:lpstr>Collecting SE beam</vt:lpstr>
      <vt:lpstr>Steering SE beam</vt:lpstr>
      <vt:lpstr>Focusing SE</vt:lpstr>
      <vt:lpstr>Phase scan</vt:lpstr>
      <vt:lpstr>BSM aka Feschenko Monitor</vt:lpstr>
      <vt:lpstr>Outline</vt:lpstr>
      <vt:lpstr>RF cavity issues</vt:lpstr>
      <vt:lpstr>Pulse flatness </vt:lpstr>
      <vt:lpstr>BSM2: Longitudinal emittance reconstruction </vt:lpstr>
      <vt:lpstr>BSM2: Energy Ramping</vt:lpstr>
      <vt:lpstr>Conclusion</vt:lpstr>
      <vt:lpstr>PowerPoint Presentation</vt:lpstr>
      <vt:lpstr>References</vt:lpstr>
      <vt:lpstr>Past issues</vt:lpstr>
      <vt:lpstr>Linac4 BSM tests in Moscow</vt:lpstr>
      <vt:lpstr>Focusing effect</vt:lpstr>
      <vt:lpstr>BSM vs BPM</vt:lpstr>
      <vt:lpstr>Temporary movable test bench for staged commissioning</vt:lpstr>
      <vt:lpstr>Beam instrumentation : operators’ eyes</vt:lpstr>
      <vt:lpstr>Introduction to new PSB injection region </vt:lpstr>
      <vt:lpstr>Linac4 Layout</vt:lpstr>
      <vt:lpstr>Linac4 accelerating structures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Tan</dc:creator>
  <cp:lastModifiedBy>Jocelyn Tan</cp:lastModifiedBy>
  <cp:revision>1728</cp:revision>
  <dcterms:created xsi:type="dcterms:W3CDTF">2021-01-06T16:43:32Z</dcterms:created>
  <dcterms:modified xsi:type="dcterms:W3CDTF">2024-12-12T20:34:44Z</dcterms:modified>
</cp:coreProperties>
</file>