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9" r:id="rId2"/>
    <p:sldId id="271" r:id="rId3"/>
    <p:sldId id="328" r:id="rId4"/>
    <p:sldId id="318" r:id="rId5"/>
    <p:sldId id="330" r:id="rId6"/>
    <p:sldId id="322" r:id="rId7"/>
    <p:sldId id="323" r:id="rId8"/>
    <p:sldId id="313" r:id="rId9"/>
    <p:sldId id="325" r:id="rId10"/>
    <p:sldId id="324" r:id="rId11"/>
    <p:sldId id="327" r:id="rId12"/>
    <p:sldId id="304" r:id="rId13"/>
    <p:sldId id="329" r:id="rId14"/>
    <p:sldId id="303" r:id="rId15"/>
    <p:sldId id="306" r:id="rId16"/>
    <p:sldId id="308" r:id="rId17"/>
    <p:sldId id="326" r:id="rId18"/>
    <p:sldId id="305" r:id="rId19"/>
    <p:sldId id="314" r:id="rId20"/>
    <p:sldId id="333" r:id="rId21"/>
    <p:sldId id="316" r:id="rId22"/>
    <p:sldId id="332" r:id="rId23"/>
    <p:sldId id="307" r:id="rId24"/>
    <p:sldId id="315" r:id="rId25"/>
    <p:sldId id="311" r:id="rId26"/>
    <p:sldId id="317" r:id="rId27"/>
    <p:sldId id="28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43293D-7B14-B167-056C-5923F7F5D5D8}" name="Jose Carlos Esteban Felipe" initials="JE" userId="S::jose.carlos.esteban.felipe@cern.ch::2d92ce08-16fa-4127-9034-32421f19e447" providerId="AD"/>
  <p188:author id="{EBB01DAE-905F-CF88-38FE-C415CAF6A983}" name="Kevin Kessler" initials="KK" userId="S::kevin.timo.kessler@cern.ch::2c7f4094-4ded-427b-8542-6b8d76466a20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7FF"/>
    <a:srgbClr val="FFFFFF"/>
    <a:srgbClr val="00FFFC"/>
    <a:srgbClr val="9900FF"/>
    <a:srgbClr val="00FFFE"/>
    <a:srgbClr val="292929"/>
    <a:srgbClr val="2D70FF"/>
    <a:srgbClr val="D2D3FD"/>
    <a:srgbClr val="58E7EA"/>
    <a:srgbClr val="0000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9" autoAdjust="0"/>
    <p:restoredTop sz="92536" autoAdjust="0"/>
  </p:normalViewPr>
  <p:slideViewPr>
    <p:cSldViewPr snapToObjects="1">
      <p:cViewPr varScale="1">
        <p:scale>
          <a:sx n="88" d="100"/>
          <a:sy n="88" d="100"/>
        </p:scale>
        <p:origin x="619" y="77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59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616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855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Google Shape;1843;ge7c85f9f36_0_28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4" name="Google Shape;1844;ge7c85f9f36_0_28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75874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048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080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Google Shape;1843;ge7c85f9f36_0_28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4" name="Google Shape;1844;ge7c85f9f36_0_28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2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987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" name="Google Shape;1843;ge7c85f9f36_0_28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4" name="Google Shape;1844;ge7c85f9f36_0_28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6916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36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203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7371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37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A1718-5652-6746-87EA-2129C5FBB0DE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D329237-9A28-7F47-B6F4-ED5E1F4D6B14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E4D9939-E67D-404A-BFAF-D6865F994267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22FD57-7E01-2947-A36A-572802D78600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0ADF95-1D50-A346-9F36-9D11B5959A20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0B6D7F9-B89E-4E44-88DB-D2B03C1575BD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2CA310A-8036-D740-9C67-C96559B7989C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864767-D034-6F4D-A79A-403E389348E4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5B03441-D3E1-7842-803A-ECC2015F2216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BFAC2-1082-0349-931A-E17E3D1FD5EA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7E494-8AEE-344E-B8BB-A4B2E261658F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B46AD-AE35-A04A-BBC1-316D1F62DB10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>
            <a:spLocks noGrp="1"/>
          </p:cNvSpPr>
          <p:nvPr>
            <p:ph type="title"/>
          </p:nvPr>
        </p:nvSpPr>
        <p:spPr>
          <a:xfrm>
            <a:off x="960000" y="593367"/>
            <a:ext cx="10272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87291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63C51-3C01-364C-8C1F-513415625717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95D28C-D9FB-D84E-8771-15AE52B73C25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3244-45B8-6B4F-9B08-B3ECCA62DD59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29319-06AA-7F42-ADF7-19DBBD11312C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12/12/2024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6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g"/><Relationship Id="rId9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0.png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9E44078-A781-FD63-8954-42B7C3D1A8D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-24680" y="-35902"/>
            <a:ext cx="12216679" cy="6893902"/>
          </a:xfrm>
          <a:prstGeom prst="rect">
            <a:avLst/>
          </a:prstGeom>
        </p:spPr>
      </p:pic>
      <p:sp>
        <p:nvSpPr>
          <p:cNvPr id="28" name="Hexagon 27">
            <a:extLst>
              <a:ext uri="{FF2B5EF4-FFF2-40B4-BE49-F238E27FC236}">
                <a16:creationId xmlns:a16="http://schemas.microsoft.com/office/drawing/2014/main" id="{3D635F09-BC86-AA69-A14E-EE33EFC57FCD}"/>
              </a:ext>
            </a:extLst>
          </p:cNvPr>
          <p:cNvSpPr/>
          <p:nvPr/>
        </p:nvSpPr>
        <p:spPr>
          <a:xfrm>
            <a:off x="7189775" y="919306"/>
            <a:ext cx="1224136" cy="1080120"/>
          </a:xfrm>
          <a:prstGeom prst="hexagon">
            <a:avLst/>
          </a:prstGeom>
          <a:ln>
            <a:solidFill>
              <a:srgbClr val="00FFF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Hexagon 28">
            <a:extLst>
              <a:ext uri="{FF2B5EF4-FFF2-40B4-BE49-F238E27FC236}">
                <a16:creationId xmlns:a16="http://schemas.microsoft.com/office/drawing/2014/main" id="{323EF16F-0914-AC90-FEE7-1EB1CBD1436A}"/>
              </a:ext>
            </a:extLst>
          </p:cNvPr>
          <p:cNvSpPr/>
          <p:nvPr/>
        </p:nvSpPr>
        <p:spPr>
          <a:xfrm>
            <a:off x="10632504" y="2402937"/>
            <a:ext cx="1152128" cy="1008112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FFF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BI Day</a:t>
            </a:r>
            <a:endParaRPr lang="en-GB" sz="1400" b="1" dirty="0"/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E67E5166-520B-F364-F533-BBB6EB235103}"/>
              </a:ext>
            </a:extLst>
          </p:cNvPr>
          <p:cNvSpPr/>
          <p:nvPr/>
        </p:nvSpPr>
        <p:spPr>
          <a:xfrm>
            <a:off x="9306017" y="4509120"/>
            <a:ext cx="1152128" cy="1008112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solidFill>
              <a:srgbClr val="00FFF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SY-BI-BL</a:t>
            </a:r>
            <a:endParaRPr lang="en-GB" sz="1100" b="1" dirty="0"/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C1476918-FF7D-5F2A-AC12-A1BAC2FDDEB7}"/>
              </a:ext>
            </a:extLst>
          </p:cNvPr>
          <p:cNvSpPr/>
          <p:nvPr/>
        </p:nvSpPr>
        <p:spPr>
          <a:xfrm>
            <a:off x="8040216" y="4293095"/>
            <a:ext cx="684076" cy="597439"/>
          </a:xfrm>
          <a:prstGeom prst="hexagon">
            <a:avLst/>
          </a:prstGeom>
          <a:solidFill>
            <a:srgbClr val="0067FF"/>
          </a:solidFill>
          <a:ln>
            <a:solidFill>
              <a:srgbClr val="00FFF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29193AB-55A7-B2C4-E74E-E0CC2ED39443}"/>
              </a:ext>
            </a:extLst>
          </p:cNvPr>
          <p:cNvSpPr/>
          <p:nvPr/>
        </p:nvSpPr>
        <p:spPr>
          <a:xfrm>
            <a:off x="263352" y="3140968"/>
            <a:ext cx="8871020" cy="864096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Design and Production of the Front-End </a:t>
            </a:r>
            <a:r>
              <a:rPr lang="en-US" altLang="en-US" sz="2400" dirty="0">
                <a:solidFill>
                  <a:schemeClr val="bg1"/>
                </a:solidFill>
                <a:latin typeface="Aptos" panose="020B0004020202020204" pitchFamily="34" charset="0"/>
              </a:rPr>
              <a:t>E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lectronics of the </a:t>
            </a:r>
            <a:r>
              <a:rPr kumimoji="0" lang="en-US" altLang="en-US" sz="2400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ptos" panose="020B0004020202020204" pitchFamily="34" charset="0"/>
              </a:rPr>
              <a:t>oBLM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BE90148-4162-6D62-5594-2B1C1A379126}"/>
              </a:ext>
            </a:extLst>
          </p:cNvPr>
          <p:cNvSpPr/>
          <p:nvPr/>
        </p:nvSpPr>
        <p:spPr>
          <a:xfrm>
            <a:off x="263352" y="4221088"/>
            <a:ext cx="4680520" cy="75062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/>
              <a:t>Jose C. Esteban on behalf of SY-BI-BL	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4FB87F-3D18-862F-D2A6-E3E0C964EA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2144" y="1052736"/>
            <a:ext cx="819398" cy="813260"/>
          </a:xfrm>
          <a:prstGeom prst="rect">
            <a:avLst/>
          </a:prstGeom>
        </p:spPr>
      </p:pic>
      <p:sp>
        <p:nvSpPr>
          <p:cNvPr id="8" name="Hexagon 7">
            <a:extLst>
              <a:ext uri="{FF2B5EF4-FFF2-40B4-BE49-F238E27FC236}">
                <a16:creationId xmlns:a16="http://schemas.microsoft.com/office/drawing/2014/main" id="{06376663-F622-7AF8-948B-BD87B16C4830}"/>
              </a:ext>
            </a:extLst>
          </p:cNvPr>
          <p:cNvSpPr/>
          <p:nvPr/>
        </p:nvSpPr>
        <p:spPr>
          <a:xfrm>
            <a:off x="9840416" y="692696"/>
            <a:ext cx="504056" cy="453423"/>
          </a:xfrm>
          <a:prstGeom prst="hexagon">
            <a:avLst/>
          </a:prstGeom>
          <a:solidFill>
            <a:srgbClr val="00FFFC"/>
          </a:solidFill>
          <a:ln>
            <a:solidFill>
              <a:srgbClr val="58E7E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C407CA4D-25DC-B1D8-9DF4-4105269AF416}"/>
              </a:ext>
            </a:extLst>
          </p:cNvPr>
          <p:cNvSpPr/>
          <p:nvPr/>
        </p:nvSpPr>
        <p:spPr>
          <a:xfrm>
            <a:off x="8763009" y="2636912"/>
            <a:ext cx="371363" cy="302342"/>
          </a:xfrm>
          <a:prstGeom prst="hexagon">
            <a:avLst/>
          </a:prstGeom>
          <a:solidFill>
            <a:srgbClr val="37C0FD"/>
          </a:solidFill>
          <a:ln>
            <a:solidFill>
              <a:srgbClr val="00FFF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6" name="Google Shape;1846;p43"/>
          <p:cNvCxnSpPr>
            <a:cxnSpLocks/>
            <a:endCxn id="1864" idx="2"/>
          </p:cNvCxnSpPr>
          <p:nvPr/>
        </p:nvCxnSpPr>
        <p:spPr>
          <a:xfrm flipV="1">
            <a:off x="2490165" y="2200732"/>
            <a:ext cx="2566334" cy="99389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1847" name="Google Shape;1847;p43"/>
          <p:cNvCxnSpPr>
            <a:cxnSpLocks/>
            <a:stCxn id="1864" idx="6"/>
          </p:cNvCxnSpPr>
          <p:nvPr/>
        </p:nvCxnSpPr>
        <p:spPr>
          <a:xfrm>
            <a:off x="6284099" y="2200732"/>
            <a:ext cx="2058059" cy="670883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1848" name="Google Shape;1848;p43"/>
          <p:cNvCxnSpPr>
            <a:cxnSpLocks/>
          </p:cNvCxnSpPr>
          <p:nvPr/>
        </p:nvCxnSpPr>
        <p:spPr>
          <a:xfrm>
            <a:off x="8920604" y="3214297"/>
            <a:ext cx="2228063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853" name="Google Shape;1853;p43"/>
          <p:cNvSpPr txBox="1">
            <a:spLocks noGrp="1"/>
          </p:cNvSpPr>
          <p:nvPr>
            <p:ph type="subTitle" idx="4294967295"/>
          </p:nvPr>
        </p:nvSpPr>
        <p:spPr>
          <a:xfrm>
            <a:off x="1548566" y="4387934"/>
            <a:ext cx="2931600" cy="70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" sz="2933" dirty="0">
                <a:solidFill>
                  <a:schemeClr val="tx1">
                    <a:lumMod val="60000"/>
                    <a:lumOff val="40000"/>
                  </a:schemeClr>
                </a:solidFill>
                <a:latin typeface="Bitter ExtraBold"/>
                <a:ea typeface="Bitter ExtraBold"/>
                <a:cs typeface="Bitter ExtraBold"/>
                <a:sym typeface="Bitter ExtraBold"/>
              </a:rPr>
              <a:t>Our Needs</a:t>
            </a:r>
            <a:endParaRPr sz="2933" dirty="0">
              <a:solidFill>
                <a:schemeClr val="tx1">
                  <a:lumMod val="60000"/>
                  <a:lumOff val="40000"/>
                </a:schemeClr>
              </a:solidFill>
              <a:latin typeface="Bitter ExtraBold"/>
              <a:ea typeface="Bitter ExtraBold"/>
              <a:cs typeface="Bitter ExtraBold"/>
              <a:sym typeface="Bitter ExtraBold"/>
            </a:endParaRPr>
          </a:p>
        </p:txBody>
      </p:sp>
      <p:sp>
        <p:nvSpPr>
          <p:cNvPr id="1855" name="Google Shape;1855;p43"/>
          <p:cNvSpPr txBox="1">
            <a:spLocks noGrp="1"/>
          </p:cNvSpPr>
          <p:nvPr>
            <p:ph type="subTitle" idx="4294967295"/>
          </p:nvPr>
        </p:nvSpPr>
        <p:spPr>
          <a:xfrm>
            <a:off x="4511824" y="3251714"/>
            <a:ext cx="2931600" cy="70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US" sz="2933" dirty="0">
                <a:solidFill>
                  <a:srgbClr val="00B050"/>
                </a:solidFill>
                <a:latin typeface="Bitter ExtraBold"/>
                <a:ea typeface="Bitter ExtraBold"/>
                <a:cs typeface="Bitter ExtraBold"/>
                <a:sym typeface="Bitter ExtraBold"/>
              </a:rPr>
              <a:t>Development</a:t>
            </a:r>
            <a:endParaRPr sz="2933" dirty="0">
              <a:solidFill>
                <a:srgbClr val="00B050"/>
              </a:solidFill>
              <a:latin typeface="Bitter ExtraBold"/>
              <a:ea typeface="Bitter ExtraBold"/>
              <a:cs typeface="Bitter ExtraBold"/>
              <a:sym typeface="Bitter ExtraBold"/>
            </a:endParaRPr>
          </a:p>
        </p:txBody>
      </p:sp>
      <p:sp>
        <p:nvSpPr>
          <p:cNvPr id="1857" name="Google Shape;1857;p43"/>
          <p:cNvSpPr txBox="1">
            <a:spLocks noGrp="1"/>
          </p:cNvSpPr>
          <p:nvPr>
            <p:ph type="subTitle" idx="4294967295"/>
          </p:nvPr>
        </p:nvSpPr>
        <p:spPr>
          <a:xfrm>
            <a:off x="8153149" y="4326587"/>
            <a:ext cx="2931600" cy="70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" sz="2933" dirty="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rPr>
              <a:t>Future steps</a:t>
            </a:r>
            <a:endParaRPr sz="2933" dirty="0">
              <a:solidFill>
                <a:schemeClr val="accent2"/>
              </a:solidFill>
              <a:latin typeface="Bitter ExtraBold"/>
              <a:ea typeface="Bitter ExtraBold"/>
              <a:cs typeface="Bitter ExtraBold"/>
              <a:sym typeface="Bitter ExtraBold"/>
            </a:endParaRPr>
          </a:p>
        </p:txBody>
      </p:sp>
      <p:sp>
        <p:nvSpPr>
          <p:cNvPr id="1858" name="Google Shape;1858;p43"/>
          <p:cNvSpPr/>
          <p:nvPr/>
        </p:nvSpPr>
        <p:spPr>
          <a:xfrm>
            <a:off x="1843849" y="2574131"/>
            <a:ext cx="1227600" cy="12276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1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62" name="Google Shape;1862;p43"/>
          <p:cNvSpPr/>
          <p:nvPr/>
        </p:nvSpPr>
        <p:spPr>
          <a:xfrm>
            <a:off x="8262788" y="2576797"/>
            <a:ext cx="1227600" cy="122760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1863" name="Google Shape;1863;p43"/>
          <p:cNvCxnSpPr>
            <a:cxnSpLocks/>
          </p:cNvCxnSpPr>
          <p:nvPr/>
        </p:nvCxnSpPr>
        <p:spPr>
          <a:xfrm flipH="1">
            <a:off x="8875105" y="3804397"/>
            <a:ext cx="1483" cy="550334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864" name="Google Shape;1864;p43"/>
          <p:cNvSpPr/>
          <p:nvPr/>
        </p:nvSpPr>
        <p:spPr>
          <a:xfrm>
            <a:off x="5056499" y="1586932"/>
            <a:ext cx="1227600" cy="1227600"/>
          </a:xfrm>
          <a:prstGeom prst="ellipse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1865" name="Google Shape;1865;p43"/>
          <p:cNvCxnSpPr>
            <a:cxnSpLocks/>
          </p:cNvCxnSpPr>
          <p:nvPr/>
        </p:nvCxnSpPr>
        <p:spPr>
          <a:xfrm>
            <a:off x="5670299" y="2814532"/>
            <a:ext cx="0" cy="459199"/>
          </a:xfrm>
          <a:prstGeom prst="straightConnector1">
            <a:avLst/>
          </a:prstGeom>
          <a:noFill/>
          <a:ln w="19050" cap="flat" cmpd="sng">
            <a:solidFill>
              <a:srgbClr val="00B050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1870" name="Google Shape;1870;p43"/>
          <p:cNvGrpSpPr/>
          <p:nvPr/>
        </p:nvGrpSpPr>
        <p:grpSpPr>
          <a:xfrm>
            <a:off x="2096017" y="2810952"/>
            <a:ext cx="726229" cy="753957"/>
            <a:chOff x="3502713" y="3274175"/>
            <a:chExt cx="350600" cy="350950"/>
          </a:xfrm>
        </p:grpSpPr>
        <p:sp>
          <p:nvSpPr>
            <p:cNvPr id="1871" name="Google Shape;1871;p43"/>
            <p:cNvSpPr/>
            <p:nvPr/>
          </p:nvSpPr>
          <p:spPr>
            <a:xfrm>
              <a:off x="3502713" y="3274175"/>
              <a:ext cx="350600" cy="350950"/>
            </a:xfrm>
            <a:custGeom>
              <a:avLst/>
              <a:gdLst/>
              <a:ahLst/>
              <a:cxnLst/>
              <a:rect l="l" t="t" r="r" b="b"/>
              <a:pathLst>
                <a:path w="14024" h="14038" extrusionOk="0">
                  <a:moveTo>
                    <a:pt x="6463" y="0"/>
                  </a:moveTo>
                  <a:cubicBezTo>
                    <a:pt x="6341" y="0"/>
                    <a:pt x="6246" y="96"/>
                    <a:pt x="6219" y="217"/>
                  </a:cubicBezTo>
                  <a:lnTo>
                    <a:pt x="6016" y="1369"/>
                  </a:lnTo>
                  <a:cubicBezTo>
                    <a:pt x="5691" y="1423"/>
                    <a:pt x="5366" y="1518"/>
                    <a:pt x="5041" y="1626"/>
                  </a:cubicBezTo>
                  <a:lnTo>
                    <a:pt x="4295" y="732"/>
                  </a:lnTo>
                  <a:cubicBezTo>
                    <a:pt x="4244" y="673"/>
                    <a:pt x="4173" y="640"/>
                    <a:pt x="4100" y="640"/>
                  </a:cubicBezTo>
                  <a:cubicBezTo>
                    <a:pt x="4055" y="640"/>
                    <a:pt x="4011" y="652"/>
                    <a:pt x="3970" y="678"/>
                  </a:cubicBezTo>
                  <a:lnTo>
                    <a:pt x="3035" y="1220"/>
                  </a:lnTo>
                  <a:cubicBezTo>
                    <a:pt x="2927" y="1274"/>
                    <a:pt x="2886" y="1409"/>
                    <a:pt x="2927" y="1518"/>
                  </a:cubicBezTo>
                  <a:lnTo>
                    <a:pt x="3319" y="2629"/>
                  </a:lnTo>
                  <a:cubicBezTo>
                    <a:pt x="3063" y="2846"/>
                    <a:pt x="2832" y="3076"/>
                    <a:pt x="2615" y="3333"/>
                  </a:cubicBezTo>
                  <a:lnTo>
                    <a:pt x="1504" y="2927"/>
                  </a:lnTo>
                  <a:cubicBezTo>
                    <a:pt x="1480" y="2918"/>
                    <a:pt x="1455" y="2914"/>
                    <a:pt x="1430" y="2914"/>
                  </a:cubicBezTo>
                  <a:cubicBezTo>
                    <a:pt x="1344" y="2914"/>
                    <a:pt x="1259" y="2965"/>
                    <a:pt x="1206" y="3049"/>
                  </a:cubicBezTo>
                  <a:lnTo>
                    <a:pt x="664" y="3984"/>
                  </a:lnTo>
                  <a:cubicBezTo>
                    <a:pt x="597" y="4092"/>
                    <a:pt x="624" y="4228"/>
                    <a:pt x="718" y="4296"/>
                  </a:cubicBezTo>
                  <a:lnTo>
                    <a:pt x="1626" y="5055"/>
                  </a:lnTo>
                  <a:cubicBezTo>
                    <a:pt x="1504" y="5366"/>
                    <a:pt x="1423" y="5691"/>
                    <a:pt x="1355" y="6030"/>
                  </a:cubicBezTo>
                  <a:lnTo>
                    <a:pt x="203" y="6233"/>
                  </a:lnTo>
                  <a:cubicBezTo>
                    <a:pt x="82" y="6247"/>
                    <a:pt x="0" y="6355"/>
                    <a:pt x="0" y="6477"/>
                  </a:cubicBezTo>
                  <a:lnTo>
                    <a:pt x="0" y="7561"/>
                  </a:lnTo>
                  <a:cubicBezTo>
                    <a:pt x="0" y="7683"/>
                    <a:pt x="82" y="7792"/>
                    <a:pt x="203" y="7805"/>
                  </a:cubicBezTo>
                  <a:lnTo>
                    <a:pt x="1368" y="8008"/>
                  </a:lnTo>
                  <a:cubicBezTo>
                    <a:pt x="1423" y="8347"/>
                    <a:pt x="1504" y="8672"/>
                    <a:pt x="1626" y="8984"/>
                  </a:cubicBezTo>
                  <a:lnTo>
                    <a:pt x="718" y="9743"/>
                  </a:lnTo>
                  <a:cubicBezTo>
                    <a:pt x="624" y="9810"/>
                    <a:pt x="597" y="9945"/>
                    <a:pt x="664" y="10054"/>
                  </a:cubicBezTo>
                  <a:lnTo>
                    <a:pt x="1206" y="10989"/>
                  </a:lnTo>
                  <a:cubicBezTo>
                    <a:pt x="1259" y="11073"/>
                    <a:pt x="1343" y="11125"/>
                    <a:pt x="1429" y="11125"/>
                  </a:cubicBezTo>
                  <a:cubicBezTo>
                    <a:pt x="1454" y="11125"/>
                    <a:pt x="1479" y="11120"/>
                    <a:pt x="1504" y="11111"/>
                  </a:cubicBezTo>
                  <a:lnTo>
                    <a:pt x="2615" y="10704"/>
                  </a:lnTo>
                  <a:cubicBezTo>
                    <a:pt x="2832" y="10962"/>
                    <a:pt x="3063" y="11192"/>
                    <a:pt x="3319" y="11409"/>
                  </a:cubicBezTo>
                  <a:lnTo>
                    <a:pt x="2927" y="12520"/>
                  </a:lnTo>
                  <a:cubicBezTo>
                    <a:pt x="2886" y="12628"/>
                    <a:pt x="2927" y="12764"/>
                    <a:pt x="3035" y="12818"/>
                  </a:cubicBezTo>
                  <a:lnTo>
                    <a:pt x="3970" y="13360"/>
                  </a:lnTo>
                  <a:cubicBezTo>
                    <a:pt x="4011" y="13386"/>
                    <a:pt x="4056" y="13398"/>
                    <a:pt x="4100" y="13398"/>
                  </a:cubicBezTo>
                  <a:cubicBezTo>
                    <a:pt x="4173" y="13398"/>
                    <a:pt x="4244" y="13365"/>
                    <a:pt x="4295" y="13306"/>
                  </a:cubicBezTo>
                  <a:lnTo>
                    <a:pt x="5041" y="12411"/>
                  </a:lnTo>
                  <a:cubicBezTo>
                    <a:pt x="5366" y="12520"/>
                    <a:pt x="5691" y="12615"/>
                    <a:pt x="6016" y="12669"/>
                  </a:cubicBezTo>
                  <a:lnTo>
                    <a:pt x="6219" y="13821"/>
                  </a:lnTo>
                  <a:cubicBezTo>
                    <a:pt x="6246" y="13943"/>
                    <a:pt x="6341" y="14037"/>
                    <a:pt x="6463" y="14037"/>
                  </a:cubicBezTo>
                  <a:lnTo>
                    <a:pt x="7547" y="14037"/>
                  </a:lnTo>
                  <a:cubicBezTo>
                    <a:pt x="7669" y="14037"/>
                    <a:pt x="7778" y="13943"/>
                    <a:pt x="7805" y="13821"/>
                  </a:cubicBezTo>
                  <a:lnTo>
                    <a:pt x="8008" y="12669"/>
                  </a:lnTo>
                  <a:cubicBezTo>
                    <a:pt x="8333" y="12615"/>
                    <a:pt x="8658" y="12520"/>
                    <a:pt x="8970" y="12411"/>
                  </a:cubicBezTo>
                  <a:lnTo>
                    <a:pt x="9729" y="13306"/>
                  </a:lnTo>
                  <a:cubicBezTo>
                    <a:pt x="9779" y="13365"/>
                    <a:pt x="9851" y="13398"/>
                    <a:pt x="9920" y="13398"/>
                  </a:cubicBezTo>
                  <a:cubicBezTo>
                    <a:pt x="9963" y="13398"/>
                    <a:pt x="10004" y="13386"/>
                    <a:pt x="10040" y="13360"/>
                  </a:cubicBezTo>
                  <a:lnTo>
                    <a:pt x="10988" y="12818"/>
                  </a:lnTo>
                  <a:cubicBezTo>
                    <a:pt x="11097" y="12764"/>
                    <a:pt x="11138" y="12628"/>
                    <a:pt x="11097" y="12520"/>
                  </a:cubicBezTo>
                  <a:lnTo>
                    <a:pt x="10690" y="11409"/>
                  </a:lnTo>
                  <a:cubicBezTo>
                    <a:pt x="10948" y="11192"/>
                    <a:pt x="11192" y="10962"/>
                    <a:pt x="11395" y="10704"/>
                  </a:cubicBezTo>
                  <a:lnTo>
                    <a:pt x="11463" y="10718"/>
                  </a:lnTo>
                  <a:cubicBezTo>
                    <a:pt x="11487" y="10727"/>
                    <a:pt x="11512" y="10732"/>
                    <a:pt x="11535" y="10732"/>
                  </a:cubicBezTo>
                  <a:cubicBezTo>
                    <a:pt x="11617" y="10732"/>
                    <a:pt x="11689" y="10680"/>
                    <a:pt x="11720" y="10596"/>
                  </a:cubicBezTo>
                  <a:cubicBezTo>
                    <a:pt x="11761" y="10502"/>
                    <a:pt x="11707" y="10379"/>
                    <a:pt x="11599" y="10339"/>
                  </a:cubicBezTo>
                  <a:lnTo>
                    <a:pt x="11436" y="10285"/>
                  </a:lnTo>
                  <a:cubicBezTo>
                    <a:pt x="11406" y="10272"/>
                    <a:pt x="11374" y="10266"/>
                    <a:pt x="11342" y="10266"/>
                  </a:cubicBezTo>
                  <a:cubicBezTo>
                    <a:pt x="11270" y="10266"/>
                    <a:pt x="11198" y="10296"/>
                    <a:pt x="11151" y="10352"/>
                  </a:cubicBezTo>
                  <a:cubicBezTo>
                    <a:pt x="10921" y="10650"/>
                    <a:pt x="10636" y="10921"/>
                    <a:pt x="10352" y="11165"/>
                  </a:cubicBezTo>
                  <a:cubicBezTo>
                    <a:pt x="10257" y="11233"/>
                    <a:pt x="10230" y="11342"/>
                    <a:pt x="10271" y="11450"/>
                  </a:cubicBezTo>
                  <a:lnTo>
                    <a:pt x="10663" y="12534"/>
                  </a:lnTo>
                  <a:lnTo>
                    <a:pt x="9959" y="12940"/>
                  </a:lnTo>
                  <a:lnTo>
                    <a:pt x="9214" y="12059"/>
                  </a:lnTo>
                  <a:cubicBezTo>
                    <a:pt x="9163" y="11998"/>
                    <a:pt x="9089" y="11968"/>
                    <a:pt x="9010" y="11968"/>
                  </a:cubicBezTo>
                  <a:cubicBezTo>
                    <a:pt x="8983" y="11968"/>
                    <a:pt x="8956" y="11971"/>
                    <a:pt x="8929" y="11978"/>
                  </a:cubicBezTo>
                  <a:cubicBezTo>
                    <a:pt x="8577" y="12127"/>
                    <a:pt x="8211" y="12222"/>
                    <a:pt x="7832" y="12276"/>
                  </a:cubicBezTo>
                  <a:cubicBezTo>
                    <a:pt x="7724" y="12290"/>
                    <a:pt x="7642" y="12371"/>
                    <a:pt x="7615" y="12480"/>
                  </a:cubicBezTo>
                  <a:lnTo>
                    <a:pt x="7411" y="13618"/>
                  </a:lnTo>
                  <a:lnTo>
                    <a:pt x="6598" y="13618"/>
                  </a:lnTo>
                  <a:lnTo>
                    <a:pt x="6396" y="12480"/>
                  </a:lnTo>
                  <a:cubicBezTo>
                    <a:pt x="6382" y="12371"/>
                    <a:pt x="6300" y="12290"/>
                    <a:pt x="6192" y="12276"/>
                  </a:cubicBezTo>
                  <a:cubicBezTo>
                    <a:pt x="5813" y="12222"/>
                    <a:pt x="5447" y="12127"/>
                    <a:pt x="5081" y="11978"/>
                  </a:cubicBezTo>
                  <a:cubicBezTo>
                    <a:pt x="5057" y="11971"/>
                    <a:pt x="5033" y="11968"/>
                    <a:pt x="5008" y="11968"/>
                  </a:cubicBezTo>
                  <a:cubicBezTo>
                    <a:pt x="4934" y="11968"/>
                    <a:pt x="4858" y="11998"/>
                    <a:pt x="4797" y="12059"/>
                  </a:cubicBezTo>
                  <a:lnTo>
                    <a:pt x="4065" y="12940"/>
                  </a:lnTo>
                  <a:lnTo>
                    <a:pt x="3361" y="12534"/>
                  </a:lnTo>
                  <a:lnTo>
                    <a:pt x="3753" y="11450"/>
                  </a:lnTo>
                  <a:cubicBezTo>
                    <a:pt x="3780" y="11342"/>
                    <a:pt x="3753" y="11233"/>
                    <a:pt x="3672" y="11165"/>
                  </a:cubicBezTo>
                  <a:cubicBezTo>
                    <a:pt x="3374" y="10921"/>
                    <a:pt x="3103" y="10650"/>
                    <a:pt x="2859" y="10352"/>
                  </a:cubicBezTo>
                  <a:cubicBezTo>
                    <a:pt x="2812" y="10296"/>
                    <a:pt x="2747" y="10266"/>
                    <a:pt x="2679" y="10266"/>
                  </a:cubicBezTo>
                  <a:cubicBezTo>
                    <a:pt x="2648" y="10266"/>
                    <a:pt x="2617" y="10272"/>
                    <a:pt x="2588" y="10285"/>
                  </a:cubicBezTo>
                  <a:lnTo>
                    <a:pt x="1491" y="10677"/>
                  </a:lnTo>
                  <a:lnTo>
                    <a:pt x="1084" y="9973"/>
                  </a:lnTo>
                  <a:lnTo>
                    <a:pt x="1979" y="9228"/>
                  </a:lnTo>
                  <a:cubicBezTo>
                    <a:pt x="2060" y="9160"/>
                    <a:pt x="2087" y="9038"/>
                    <a:pt x="2046" y="8943"/>
                  </a:cubicBezTo>
                  <a:cubicBezTo>
                    <a:pt x="1910" y="8591"/>
                    <a:pt x="1802" y="8211"/>
                    <a:pt x="1748" y="7832"/>
                  </a:cubicBezTo>
                  <a:cubicBezTo>
                    <a:pt x="1735" y="7723"/>
                    <a:pt x="1653" y="7642"/>
                    <a:pt x="1545" y="7629"/>
                  </a:cubicBezTo>
                  <a:lnTo>
                    <a:pt x="407" y="7425"/>
                  </a:lnTo>
                  <a:lnTo>
                    <a:pt x="407" y="6612"/>
                  </a:lnTo>
                  <a:lnTo>
                    <a:pt x="1545" y="6410"/>
                  </a:lnTo>
                  <a:cubicBezTo>
                    <a:pt x="1653" y="6396"/>
                    <a:pt x="1735" y="6314"/>
                    <a:pt x="1748" y="6206"/>
                  </a:cubicBezTo>
                  <a:cubicBezTo>
                    <a:pt x="1802" y="5826"/>
                    <a:pt x="1910" y="5447"/>
                    <a:pt x="2046" y="5095"/>
                  </a:cubicBezTo>
                  <a:cubicBezTo>
                    <a:pt x="2087" y="5000"/>
                    <a:pt x="2060" y="4878"/>
                    <a:pt x="1979" y="4811"/>
                  </a:cubicBezTo>
                  <a:lnTo>
                    <a:pt x="1084" y="4065"/>
                  </a:lnTo>
                  <a:lnTo>
                    <a:pt x="1491" y="3360"/>
                  </a:lnTo>
                  <a:lnTo>
                    <a:pt x="2588" y="3754"/>
                  </a:lnTo>
                  <a:cubicBezTo>
                    <a:pt x="2617" y="3766"/>
                    <a:pt x="2648" y="3772"/>
                    <a:pt x="2678" y="3772"/>
                  </a:cubicBezTo>
                  <a:cubicBezTo>
                    <a:pt x="2746" y="3772"/>
                    <a:pt x="2812" y="3742"/>
                    <a:pt x="2859" y="3686"/>
                  </a:cubicBezTo>
                  <a:cubicBezTo>
                    <a:pt x="3103" y="3388"/>
                    <a:pt x="3374" y="3117"/>
                    <a:pt x="3672" y="2873"/>
                  </a:cubicBezTo>
                  <a:cubicBezTo>
                    <a:pt x="3753" y="2805"/>
                    <a:pt x="3780" y="2697"/>
                    <a:pt x="3753" y="2589"/>
                  </a:cubicBezTo>
                  <a:lnTo>
                    <a:pt x="3361" y="1505"/>
                  </a:lnTo>
                  <a:lnTo>
                    <a:pt x="4065" y="1098"/>
                  </a:lnTo>
                  <a:lnTo>
                    <a:pt x="4797" y="1978"/>
                  </a:lnTo>
                  <a:cubicBezTo>
                    <a:pt x="4858" y="2039"/>
                    <a:pt x="4934" y="2070"/>
                    <a:pt x="5008" y="2070"/>
                  </a:cubicBezTo>
                  <a:cubicBezTo>
                    <a:pt x="5033" y="2070"/>
                    <a:pt x="5057" y="2066"/>
                    <a:pt x="5081" y="2060"/>
                  </a:cubicBezTo>
                  <a:cubicBezTo>
                    <a:pt x="5447" y="1911"/>
                    <a:pt x="5813" y="1816"/>
                    <a:pt x="6192" y="1762"/>
                  </a:cubicBezTo>
                  <a:cubicBezTo>
                    <a:pt x="6300" y="1749"/>
                    <a:pt x="6382" y="1667"/>
                    <a:pt x="6396" y="1559"/>
                  </a:cubicBezTo>
                  <a:lnTo>
                    <a:pt x="6598" y="421"/>
                  </a:lnTo>
                  <a:lnTo>
                    <a:pt x="7411" y="421"/>
                  </a:lnTo>
                  <a:lnTo>
                    <a:pt x="7615" y="1559"/>
                  </a:lnTo>
                  <a:cubicBezTo>
                    <a:pt x="7642" y="1667"/>
                    <a:pt x="7724" y="1749"/>
                    <a:pt x="7832" y="1762"/>
                  </a:cubicBezTo>
                  <a:cubicBezTo>
                    <a:pt x="8211" y="1816"/>
                    <a:pt x="8577" y="1911"/>
                    <a:pt x="8929" y="2060"/>
                  </a:cubicBezTo>
                  <a:cubicBezTo>
                    <a:pt x="8956" y="2066"/>
                    <a:pt x="8983" y="2070"/>
                    <a:pt x="9010" y="2070"/>
                  </a:cubicBezTo>
                  <a:cubicBezTo>
                    <a:pt x="9089" y="2070"/>
                    <a:pt x="9163" y="2039"/>
                    <a:pt x="9214" y="1978"/>
                  </a:cubicBezTo>
                  <a:lnTo>
                    <a:pt x="9959" y="1098"/>
                  </a:lnTo>
                  <a:lnTo>
                    <a:pt x="10663" y="1505"/>
                  </a:lnTo>
                  <a:lnTo>
                    <a:pt x="10271" y="2589"/>
                  </a:lnTo>
                  <a:cubicBezTo>
                    <a:pt x="10230" y="2697"/>
                    <a:pt x="10257" y="2805"/>
                    <a:pt x="10352" y="2873"/>
                  </a:cubicBezTo>
                  <a:cubicBezTo>
                    <a:pt x="10636" y="3117"/>
                    <a:pt x="10921" y="3388"/>
                    <a:pt x="11151" y="3686"/>
                  </a:cubicBezTo>
                  <a:cubicBezTo>
                    <a:pt x="11198" y="3742"/>
                    <a:pt x="11271" y="3772"/>
                    <a:pt x="11343" y="3772"/>
                  </a:cubicBezTo>
                  <a:cubicBezTo>
                    <a:pt x="11375" y="3772"/>
                    <a:pt x="11407" y="3766"/>
                    <a:pt x="11436" y="3754"/>
                  </a:cubicBezTo>
                  <a:lnTo>
                    <a:pt x="12520" y="3360"/>
                  </a:lnTo>
                  <a:lnTo>
                    <a:pt x="12927" y="4065"/>
                  </a:lnTo>
                  <a:lnTo>
                    <a:pt x="12045" y="4811"/>
                  </a:lnTo>
                  <a:cubicBezTo>
                    <a:pt x="11964" y="4878"/>
                    <a:pt x="11937" y="5000"/>
                    <a:pt x="11978" y="5095"/>
                  </a:cubicBezTo>
                  <a:cubicBezTo>
                    <a:pt x="12114" y="5447"/>
                    <a:pt x="12208" y="5826"/>
                    <a:pt x="12262" y="6206"/>
                  </a:cubicBezTo>
                  <a:cubicBezTo>
                    <a:pt x="12289" y="6314"/>
                    <a:pt x="12370" y="6396"/>
                    <a:pt x="12479" y="6410"/>
                  </a:cubicBezTo>
                  <a:lnTo>
                    <a:pt x="13617" y="6612"/>
                  </a:lnTo>
                  <a:lnTo>
                    <a:pt x="13617" y="7425"/>
                  </a:lnTo>
                  <a:lnTo>
                    <a:pt x="12479" y="7629"/>
                  </a:lnTo>
                  <a:cubicBezTo>
                    <a:pt x="12370" y="7642"/>
                    <a:pt x="12289" y="7723"/>
                    <a:pt x="12262" y="7832"/>
                  </a:cubicBezTo>
                  <a:cubicBezTo>
                    <a:pt x="12208" y="8211"/>
                    <a:pt x="12114" y="8591"/>
                    <a:pt x="11978" y="8943"/>
                  </a:cubicBezTo>
                  <a:cubicBezTo>
                    <a:pt x="11937" y="9038"/>
                    <a:pt x="11964" y="9160"/>
                    <a:pt x="12045" y="9228"/>
                  </a:cubicBezTo>
                  <a:lnTo>
                    <a:pt x="12927" y="9973"/>
                  </a:lnTo>
                  <a:lnTo>
                    <a:pt x="12520" y="10677"/>
                  </a:lnTo>
                  <a:lnTo>
                    <a:pt x="12466" y="10650"/>
                  </a:lnTo>
                  <a:cubicBezTo>
                    <a:pt x="12442" y="10641"/>
                    <a:pt x="12417" y="10637"/>
                    <a:pt x="12392" y="10637"/>
                  </a:cubicBezTo>
                  <a:cubicBezTo>
                    <a:pt x="12307" y="10637"/>
                    <a:pt x="12229" y="10688"/>
                    <a:pt x="12208" y="10773"/>
                  </a:cubicBezTo>
                  <a:cubicBezTo>
                    <a:pt x="12168" y="10881"/>
                    <a:pt x="12222" y="11002"/>
                    <a:pt x="12330" y="11044"/>
                  </a:cubicBezTo>
                  <a:lnTo>
                    <a:pt x="12506" y="11111"/>
                  </a:lnTo>
                  <a:cubicBezTo>
                    <a:pt x="12534" y="11120"/>
                    <a:pt x="12561" y="11125"/>
                    <a:pt x="12589" y="11125"/>
                  </a:cubicBezTo>
                  <a:cubicBezTo>
                    <a:pt x="12681" y="11125"/>
                    <a:pt x="12765" y="11073"/>
                    <a:pt x="12818" y="10989"/>
                  </a:cubicBezTo>
                  <a:lnTo>
                    <a:pt x="13360" y="10054"/>
                  </a:lnTo>
                  <a:cubicBezTo>
                    <a:pt x="13414" y="9945"/>
                    <a:pt x="13387" y="9810"/>
                    <a:pt x="13292" y="9743"/>
                  </a:cubicBezTo>
                  <a:lnTo>
                    <a:pt x="12398" y="8984"/>
                  </a:lnTo>
                  <a:cubicBezTo>
                    <a:pt x="12506" y="8672"/>
                    <a:pt x="12601" y="8347"/>
                    <a:pt x="12656" y="8008"/>
                  </a:cubicBezTo>
                  <a:lnTo>
                    <a:pt x="13821" y="7805"/>
                  </a:lnTo>
                  <a:cubicBezTo>
                    <a:pt x="13929" y="7792"/>
                    <a:pt x="14023" y="7683"/>
                    <a:pt x="14023" y="7561"/>
                  </a:cubicBezTo>
                  <a:lnTo>
                    <a:pt x="14023" y="6477"/>
                  </a:lnTo>
                  <a:cubicBezTo>
                    <a:pt x="14023" y="6355"/>
                    <a:pt x="13929" y="6247"/>
                    <a:pt x="13821" y="6233"/>
                  </a:cubicBezTo>
                  <a:lnTo>
                    <a:pt x="12656" y="6030"/>
                  </a:lnTo>
                  <a:cubicBezTo>
                    <a:pt x="12601" y="5691"/>
                    <a:pt x="12506" y="5366"/>
                    <a:pt x="12398" y="5055"/>
                  </a:cubicBezTo>
                  <a:lnTo>
                    <a:pt x="13292" y="4296"/>
                  </a:lnTo>
                  <a:cubicBezTo>
                    <a:pt x="13387" y="4228"/>
                    <a:pt x="13414" y="4092"/>
                    <a:pt x="13360" y="3984"/>
                  </a:cubicBezTo>
                  <a:lnTo>
                    <a:pt x="12804" y="3049"/>
                  </a:lnTo>
                  <a:cubicBezTo>
                    <a:pt x="12762" y="2965"/>
                    <a:pt x="12679" y="2914"/>
                    <a:pt x="12587" y="2914"/>
                  </a:cubicBezTo>
                  <a:cubicBezTo>
                    <a:pt x="12561" y="2914"/>
                    <a:pt x="12533" y="2918"/>
                    <a:pt x="12506" y="2927"/>
                  </a:cubicBezTo>
                  <a:lnTo>
                    <a:pt x="11395" y="3333"/>
                  </a:lnTo>
                  <a:cubicBezTo>
                    <a:pt x="11192" y="3076"/>
                    <a:pt x="10948" y="2846"/>
                    <a:pt x="10690" y="2629"/>
                  </a:cubicBezTo>
                  <a:lnTo>
                    <a:pt x="11097" y="1518"/>
                  </a:lnTo>
                  <a:cubicBezTo>
                    <a:pt x="11138" y="1409"/>
                    <a:pt x="11097" y="1274"/>
                    <a:pt x="10988" y="1220"/>
                  </a:cubicBezTo>
                  <a:lnTo>
                    <a:pt x="10040" y="678"/>
                  </a:lnTo>
                  <a:cubicBezTo>
                    <a:pt x="10004" y="652"/>
                    <a:pt x="9963" y="640"/>
                    <a:pt x="9921" y="640"/>
                  </a:cubicBezTo>
                  <a:cubicBezTo>
                    <a:pt x="9851" y="640"/>
                    <a:pt x="9780" y="673"/>
                    <a:pt x="9729" y="732"/>
                  </a:cubicBezTo>
                  <a:lnTo>
                    <a:pt x="8970" y="1626"/>
                  </a:lnTo>
                  <a:cubicBezTo>
                    <a:pt x="8658" y="1518"/>
                    <a:pt x="8333" y="1423"/>
                    <a:pt x="8008" y="1369"/>
                  </a:cubicBezTo>
                  <a:lnTo>
                    <a:pt x="7805" y="217"/>
                  </a:lnTo>
                  <a:cubicBezTo>
                    <a:pt x="7778" y="96"/>
                    <a:pt x="7669" y="0"/>
                    <a:pt x="75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2" name="Google Shape;1872;p43"/>
            <p:cNvSpPr/>
            <p:nvPr/>
          </p:nvSpPr>
          <p:spPr>
            <a:xfrm>
              <a:off x="3553163" y="343575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7" y="407"/>
                  </a:moveTo>
                  <a:cubicBezTo>
                    <a:pt x="638" y="407"/>
                    <a:pt x="705" y="474"/>
                    <a:pt x="705" y="556"/>
                  </a:cubicBezTo>
                  <a:cubicBezTo>
                    <a:pt x="705" y="637"/>
                    <a:pt x="638" y="705"/>
                    <a:pt x="557" y="705"/>
                  </a:cubicBezTo>
                  <a:cubicBezTo>
                    <a:pt x="475" y="705"/>
                    <a:pt x="421" y="637"/>
                    <a:pt x="421" y="556"/>
                  </a:cubicBezTo>
                  <a:cubicBezTo>
                    <a:pt x="421" y="474"/>
                    <a:pt x="475" y="407"/>
                    <a:pt x="557" y="407"/>
                  </a:cubicBezTo>
                  <a:close/>
                  <a:moveTo>
                    <a:pt x="557" y="1"/>
                  </a:moveTo>
                  <a:cubicBezTo>
                    <a:pt x="259" y="1"/>
                    <a:pt x="1" y="245"/>
                    <a:pt x="1" y="556"/>
                  </a:cubicBezTo>
                  <a:cubicBezTo>
                    <a:pt x="1" y="868"/>
                    <a:pt x="259" y="1112"/>
                    <a:pt x="557" y="1112"/>
                  </a:cubicBezTo>
                  <a:cubicBezTo>
                    <a:pt x="868" y="1112"/>
                    <a:pt x="1112" y="868"/>
                    <a:pt x="1112" y="556"/>
                  </a:cubicBezTo>
                  <a:cubicBezTo>
                    <a:pt x="1112" y="245"/>
                    <a:pt x="868" y="1"/>
                    <a:pt x="5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3" name="Google Shape;1873;p43"/>
            <p:cNvSpPr/>
            <p:nvPr/>
          </p:nvSpPr>
          <p:spPr>
            <a:xfrm>
              <a:off x="3584338" y="3514000"/>
              <a:ext cx="30500" cy="27800"/>
            </a:xfrm>
            <a:custGeom>
              <a:avLst/>
              <a:gdLst/>
              <a:ahLst/>
              <a:cxnLst/>
              <a:rect l="l" t="t" r="r" b="b"/>
              <a:pathLst>
                <a:path w="1220" h="1112" extrusionOk="0">
                  <a:moveTo>
                    <a:pt x="611" y="421"/>
                  </a:moveTo>
                  <a:cubicBezTo>
                    <a:pt x="692" y="421"/>
                    <a:pt x="759" y="475"/>
                    <a:pt x="759" y="556"/>
                  </a:cubicBezTo>
                  <a:cubicBezTo>
                    <a:pt x="759" y="638"/>
                    <a:pt x="692" y="705"/>
                    <a:pt x="611" y="705"/>
                  </a:cubicBezTo>
                  <a:cubicBezTo>
                    <a:pt x="529" y="705"/>
                    <a:pt x="461" y="638"/>
                    <a:pt x="461" y="556"/>
                  </a:cubicBezTo>
                  <a:cubicBezTo>
                    <a:pt x="461" y="475"/>
                    <a:pt x="529" y="421"/>
                    <a:pt x="611" y="421"/>
                  </a:cubicBezTo>
                  <a:close/>
                  <a:moveTo>
                    <a:pt x="610" y="0"/>
                  </a:moveTo>
                  <a:cubicBezTo>
                    <a:pt x="468" y="0"/>
                    <a:pt x="325" y="54"/>
                    <a:pt x="217" y="163"/>
                  </a:cubicBezTo>
                  <a:cubicBezTo>
                    <a:pt x="0" y="380"/>
                    <a:pt x="0" y="732"/>
                    <a:pt x="217" y="949"/>
                  </a:cubicBezTo>
                  <a:cubicBezTo>
                    <a:pt x="325" y="1057"/>
                    <a:pt x="468" y="1111"/>
                    <a:pt x="610" y="1111"/>
                  </a:cubicBezTo>
                  <a:cubicBezTo>
                    <a:pt x="752" y="1111"/>
                    <a:pt x="895" y="1057"/>
                    <a:pt x="1003" y="949"/>
                  </a:cubicBezTo>
                  <a:cubicBezTo>
                    <a:pt x="1220" y="732"/>
                    <a:pt x="1220" y="380"/>
                    <a:pt x="1003" y="163"/>
                  </a:cubicBezTo>
                  <a:cubicBezTo>
                    <a:pt x="895" y="54"/>
                    <a:pt x="752" y="0"/>
                    <a:pt x="6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4" name="Google Shape;1874;p43"/>
            <p:cNvSpPr/>
            <p:nvPr/>
          </p:nvSpPr>
          <p:spPr>
            <a:xfrm>
              <a:off x="3663938" y="354650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22"/>
                  </a:moveTo>
                  <a:cubicBezTo>
                    <a:pt x="637" y="422"/>
                    <a:pt x="705" y="476"/>
                    <a:pt x="705" y="557"/>
                  </a:cubicBezTo>
                  <a:cubicBezTo>
                    <a:pt x="705" y="638"/>
                    <a:pt x="637" y="705"/>
                    <a:pt x="556" y="705"/>
                  </a:cubicBezTo>
                  <a:cubicBezTo>
                    <a:pt x="475" y="705"/>
                    <a:pt x="420" y="638"/>
                    <a:pt x="420" y="557"/>
                  </a:cubicBezTo>
                  <a:cubicBezTo>
                    <a:pt x="420" y="476"/>
                    <a:pt x="475" y="422"/>
                    <a:pt x="556" y="422"/>
                  </a:cubicBezTo>
                  <a:close/>
                  <a:moveTo>
                    <a:pt x="556" y="1"/>
                  </a:moveTo>
                  <a:cubicBezTo>
                    <a:pt x="258" y="1"/>
                    <a:pt x="1" y="259"/>
                    <a:pt x="1" y="557"/>
                  </a:cubicBezTo>
                  <a:cubicBezTo>
                    <a:pt x="1" y="868"/>
                    <a:pt x="258" y="1112"/>
                    <a:pt x="556" y="1112"/>
                  </a:cubicBezTo>
                  <a:cubicBezTo>
                    <a:pt x="868" y="1112"/>
                    <a:pt x="1112" y="868"/>
                    <a:pt x="1112" y="557"/>
                  </a:cubicBezTo>
                  <a:cubicBezTo>
                    <a:pt x="1112" y="259"/>
                    <a:pt x="868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5" name="Google Shape;1875;p43"/>
            <p:cNvSpPr/>
            <p:nvPr/>
          </p:nvSpPr>
          <p:spPr>
            <a:xfrm>
              <a:off x="3742538" y="3514000"/>
              <a:ext cx="27450" cy="27800"/>
            </a:xfrm>
            <a:custGeom>
              <a:avLst/>
              <a:gdLst/>
              <a:ahLst/>
              <a:cxnLst/>
              <a:rect l="l" t="t" r="r" b="b"/>
              <a:pathLst>
                <a:path w="1098" h="1112" extrusionOk="0">
                  <a:moveTo>
                    <a:pt x="549" y="420"/>
                  </a:moveTo>
                  <a:cubicBezTo>
                    <a:pt x="586" y="420"/>
                    <a:pt x="624" y="434"/>
                    <a:pt x="651" y="461"/>
                  </a:cubicBezTo>
                  <a:cubicBezTo>
                    <a:pt x="705" y="515"/>
                    <a:pt x="705" y="610"/>
                    <a:pt x="651" y="665"/>
                  </a:cubicBezTo>
                  <a:cubicBezTo>
                    <a:pt x="624" y="692"/>
                    <a:pt x="586" y="705"/>
                    <a:pt x="549" y="705"/>
                  </a:cubicBezTo>
                  <a:cubicBezTo>
                    <a:pt x="511" y="705"/>
                    <a:pt x="474" y="692"/>
                    <a:pt x="447" y="665"/>
                  </a:cubicBezTo>
                  <a:cubicBezTo>
                    <a:pt x="393" y="610"/>
                    <a:pt x="393" y="515"/>
                    <a:pt x="447" y="461"/>
                  </a:cubicBezTo>
                  <a:cubicBezTo>
                    <a:pt x="474" y="434"/>
                    <a:pt x="511" y="420"/>
                    <a:pt x="549" y="420"/>
                  </a:cubicBezTo>
                  <a:close/>
                  <a:moveTo>
                    <a:pt x="555" y="0"/>
                  </a:moveTo>
                  <a:cubicBezTo>
                    <a:pt x="244" y="0"/>
                    <a:pt x="0" y="258"/>
                    <a:pt x="0" y="556"/>
                  </a:cubicBezTo>
                  <a:cubicBezTo>
                    <a:pt x="0" y="867"/>
                    <a:pt x="244" y="1111"/>
                    <a:pt x="555" y="1111"/>
                  </a:cubicBezTo>
                  <a:cubicBezTo>
                    <a:pt x="853" y="1111"/>
                    <a:pt x="1097" y="867"/>
                    <a:pt x="1097" y="556"/>
                  </a:cubicBezTo>
                  <a:cubicBezTo>
                    <a:pt x="1097" y="258"/>
                    <a:pt x="853" y="0"/>
                    <a:pt x="5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6" name="Google Shape;1876;p43"/>
            <p:cNvSpPr/>
            <p:nvPr/>
          </p:nvSpPr>
          <p:spPr>
            <a:xfrm>
              <a:off x="3774713" y="343575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07"/>
                  </a:moveTo>
                  <a:cubicBezTo>
                    <a:pt x="637" y="407"/>
                    <a:pt x="705" y="474"/>
                    <a:pt x="705" y="556"/>
                  </a:cubicBezTo>
                  <a:cubicBezTo>
                    <a:pt x="705" y="637"/>
                    <a:pt x="637" y="705"/>
                    <a:pt x="556" y="705"/>
                  </a:cubicBezTo>
                  <a:cubicBezTo>
                    <a:pt x="488" y="705"/>
                    <a:pt x="421" y="637"/>
                    <a:pt x="421" y="556"/>
                  </a:cubicBezTo>
                  <a:cubicBezTo>
                    <a:pt x="421" y="474"/>
                    <a:pt x="488" y="407"/>
                    <a:pt x="556" y="407"/>
                  </a:cubicBezTo>
                  <a:close/>
                  <a:moveTo>
                    <a:pt x="556" y="1"/>
                  </a:moveTo>
                  <a:cubicBezTo>
                    <a:pt x="258" y="1"/>
                    <a:pt x="0" y="245"/>
                    <a:pt x="0" y="556"/>
                  </a:cubicBezTo>
                  <a:cubicBezTo>
                    <a:pt x="0" y="868"/>
                    <a:pt x="258" y="1112"/>
                    <a:pt x="556" y="1112"/>
                  </a:cubicBezTo>
                  <a:cubicBezTo>
                    <a:pt x="867" y="1112"/>
                    <a:pt x="1111" y="868"/>
                    <a:pt x="1111" y="556"/>
                  </a:cubicBezTo>
                  <a:cubicBezTo>
                    <a:pt x="1111" y="245"/>
                    <a:pt x="867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7" name="Google Shape;1877;p43"/>
            <p:cNvSpPr/>
            <p:nvPr/>
          </p:nvSpPr>
          <p:spPr>
            <a:xfrm>
              <a:off x="3741188" y="3357500"/>
              <a:ext cx="30150" cy="27800"/>
            </a:xfrm>
            <a:custGeom>
              <a:avLst/>
              <a:gdLst/>
              <a:ahLst/>
              <a:cxnLst/>
              <a:rect l="l" t="t" r="r" b="b"/>
              <a:pathLst>
                <a:path w="1206" h="1112" extrusionOk="0">
                  <a:moveTo>
                    <a:pt x="603" y="407"/>
                  </a:moveTo>
                  <a:cubicBezTo>
                    <a:pt x="640" y="407"/>
                    <a:pt x="678" y="421"/>
                    <a:pt x="705" y="448"/>
                  </a:cubicBezTo>
                  <a:cubicBezTo>
                    <a:pt x="759" y="502"/>
                    <a:pt x="759" y="597"/>
                    <a:pt x="705" y="651"/>
                  </a:cubicBezTo>
                  <a:cubicBezTo>
                    <a:pt x="678" y="678"/>
                    <a:pt x="640" y="691"/>
                    <a:pt x="603" y="691"/>
                  </a:cubicBezTo>
                  <a:cubicBezTo>
                    <a:pt x="565" y="691"/>
                    <a:pt x="528" y="678"/>
                    <a:pt x="501" y="651"/>
                  </a:cubicBezTo>
                  <a:cubicBezTo>
                    <a:pt x="447" y="597"/>
                    <a:pt x="447" y="502"/>
                    <a:pt x="501" y="448"/>
                  </a:cubicBezTo>
                  <a:cubicBezTo>
                    <a:pt x="528" y="421"/>
                    <a:pt x="565" y="407"/>
                    <a:pt x="603" y="407"/>
                  </a:cubicBezTo>
                  <a:close/>
                  <a:moveTo>
                    <a:pt x="603" y="0"/>
                  </a:moveTo>
                  <a:cubicBezTo>
                    <a:pt x="464" y="0"/>
                    <a:pt x="325" y="55"/>
                    <a:pt x="217" y="163"/>
                  </a:cubicBezTo>
                  <a:cubicBezTo>
                    <a:pt x="0" y="380"/>
                    <a:pt x="0" y="732"/>
                    <a:pt x="217" y="949"/>
                  </a:cubicBezTo>
                  <a:cubicBezTo>
                    <a:pt x="325" y="1057"/>
                    <a:pt x="464" y="1111"/>
                    <a:pt x="603" y="1111"/>
                  </a:cubicBezTo>
                  <a:cubicBezTo>
                    <a:pt x="742" y="1111"/>
                    <a:pt x="880" y="1057"/>
                    <a:pt x="989" y="949"/>
                  </a:cubicBezTo>
                  <a:cubicBezTo>
                    <a:pt x="1206" y="732"/>
                    <a:pt x="1206" y="380"/>
                    <a:pt x="989" y="163"/>
                  </a:cubicBezTo>
                  <a:cubicBezTo>
                    <a:pt x="880" y="55"/>
                    <a:pt x="742" y="0"/>
                    <a:pt x="6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8" name="Google Shape;1878;p43"/>
            <p:cNvSpPr/>
            <p:nvPr/>
          </p:nvSpPr>
          <p:spPr>
            <a:xfrm>
              <a:off x="3663938" y="3324975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07"/>
                  </a:moveTo>
                  <a:cubicBezTo>
                    <a:pt x="637" y="407"/>
                    <a:pt x="705" y="475"/>
                    <a:pt x="705" y="557"/>
                  </a:cubicBezTo>
                  <a:cubicBezTo>
                    <a:pt x="705" y="638"/>
                    <a:pt x="637" y="692"/>
                    <a:pt x="556" y="692"/>
                  </a:cubicBezTo>
                  <a:cubicBezTo>
                    <a:pt x="475" y="692"/>
                    <a:pt x="420" y="638"/>
                    <a:pt x="420" y="557"/>
                  </a:cubicBezTo>
                  <a:cubicBezTo>
                    <a:pt x="420" y="475"/>
                    <a:pt x="475" y="407"/>
                    <a:pt x="556" y="407"/>
                  </a:cubicBezTo>
                  <a:close/>
                  <a:moveTo>
                    <a:pt x="556" y="1"/>
                  </a:moveTo>
                  <a:cubicBezTo>
                    <a:pt x="258" y="1"/>
                    <a:pt x="1" y="244"/>
                    <a:pt x="1" y="557"/>
                  </a:cubicBezTo>
                  <a:cubicBezTo>
                    <a:pt x="1" y="855"/>
                    <a:pt x="258" y="1112"/>
                    <a:pt x="556" y="1112"/>
                  </a:cubicBezTo>
                  <a:cubicBezTo>
                    <a:pt x="868" y="1112"/>
                    <a:pt x="1112" y="855"/>
                    <a:pt x="1112" y="557"/>
                  </a:cubicBezTo>
                  <a:cubicBezTo>
                    <a:pt x="1112" y="244"/>
                    <a:pt x="868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9" name="Google Shape;1879;p43"/>
            <p:cNvSpPr/>
            <p:nvPr/>
          </p:nvSpPr>
          <p:spPr>
            <a:xfrm>
              <a:off x="3585688" y="335750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07"/>
                  </a:moveTo>
                  <a:cubicBezTo>
                    <a:pt x="590" y="407"/>
                    <a:pt x="624" y="421"/>
                    <a:pt x="651" y="448"/>
                  </a:cubicBezTo>
                  <a:cubicBezTo>
                    <a:pt x="719" y="502"/>
                    <a:pt x="719" y="597"/>
                    <a:pt x="651" y="651"/>
                  </a:cubicBezTo>
                  <a:cubicBezTo>
                    <a:pt x="624" y="678"/>
                    <a:pt x="590" y="691"/>
                    <a:pt x="556" y="691"/>
                  </a:cubicBezTo>
                  <a:cubicBezTo>
                    <a:pt x="522" y="691"/>
                    <a:pt x="488" y="678"/>
                    <a:pt x="461" y="651"/>
                  </a:cubicBezTo>
                  <a:cubicBezTo>
                    <a:pt x="394" y="597"/>
                    <a:pt x="394" y="502"/>
                    <a:pt x="461" y="448"/>
                  </a:cubicBezTo>
                  <a:cubicBezTo>
                    <a:pt x="488" y="421"/>
                    <a:pt x="522" y="407"/>
                    <a:pt x="556" y="407"/>
                  </a:cubicBezTo>
                  <a:close/>
                  <a:moveTo>
                    <a:pt x="557" y="0"/>
                  </a:moveTo>
                  <a:cubicBezTo>
                    <a:pt x="244" y="0"/>
                    <a:pt x="0" y="244"/>
                    <a:pt x="0" y="556"/>
                  </a:cubicBezTo>
                  <a:cubicBezTo>
                    <a:pt x="0" y="855"/>
                    <a:pt x="244" y="1111"/>
                    <a:pt x="557" y="1111"/>
                  </a:cubicBezTo>
                  <a:cubicBezTo>
                    <a:pt x="868" y="1111"/>
                    <a:pt x="1111" y="855"/>
                    <a:pt x="1111" y="556"/>
                  </a:cubicBezTo>
                  <a:cubicBezTo>
                    <a:pt x="1111" y="244"/>
                    <a:pt x="868" y="0"/>
                    <a:pt x="5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80" name="Google Shape;1880;p43"/>
            <p:cNvSpPr/>
            <p:nvPr/>
          </p:nvSpPr>
          <p:spPr>
            <a:xfrm>
              <a:off x="3585363" y="3359875"/>
              <a:ext cx="180900" cy="179875"/>
            </a:xfrm>
            <a:custGeom>
              <a:avLst/>
              <a:gdLst/>
              <a:ahLst/>
              <a:cxnLst/>
              <a:rect l="l" t="t" r="r" b="b"/>
              <a:pathLst>
                <a:path w="7236" h="7195" extrusionOk="0">
                  <a:moveTo>
                    <a:pt x="4783" y="407"/>
                  </a:moveTo>
                  <a:cubicBezTo>
                    <a:pt x="4810" y="407"/>
                    <a:pt x="4837" y="434"/>
                    <a:pt x="4824" y="461"/>
                  </a:cubicBezTo>
                  <a:lnTo>
                    <a:pt x="4092" y="2494"/>
                  </a:lnTo>
                  <a:cubicBezTo>
                    <a:pt x="3997" y="2792"/>
                    <a:pt x="4214" y="3103"/>
                    <a:pt x="4526" y="3103"/>
                  </a:cubicBezTo>
                  <a:lnTo>
                    <a:pt x="5393" y="3103"/>
                  </a:lnTo>
                  <a:cubicBezTo>
                    <a:pt x="5420" y="3103"/>
                    <a:pt x="5420" y="3117"/>
                    <a:pt x="5433" y="3130"/>
                  </a:cubicBezTo>
                  <a:cubicBezTo>
                    <a:pt x="5447" y="3144"/>
                    <a:pt x="5447" y="3157"/>
                    <a:pt x="5433" y="3171"/>
                  </a:cubicBezTo>
                  <a:lnTo>
                    <a:pt x="3903" y="5583"/>
                  </a:lnTo>
                  <a:cubicBezTo>
                    <a:pt x="3834" y="5677"/>
                    <a:pt x="3861" y="5800"/>
                    <a:pt x="3957" y="5867"/>
                  </a:cubicBezTo>
                  <a:cubicBezTo>
                    <a:pt x="3989" y="5886"/>
                    <a:pt x="4027" y="5895"/>
                    <a:pt x="4064" y="5895"/>
                  </a:cubicBezTo>
                  <a:cubicBezTo>
                    <a:pt x="4135" y="5895"/>
                    <a:pt x="4205" y="5862"/>
                    <a:pt x="4241" y="5800"/>
                  </a:cubicBezTo>
                  <a:lnTo>
                    <a:pt x="5785" y="3388"/>
                  </a:lnTo>
                  <a:cubicBezTo>
                    <a:pt x="5975" y="3090"/>
                    <a:pt x="5758" y="2697"/>
                    <a:pt x="5393" y="2697"/>
                  </a:cubicBezTo>
                  <a:lnTo>
                    <a:pt x="4526" y="2697"/>
                  </a:lnTo>
                  <a:cubicBezTo>
                    <a:pt x="4499" y="2697"/>
                    <a:pt x="4472" y="2656"/>
                    <a:pt x="4485" y="2629"/>
                  </a:cubicBezTo>
                  <a:lnTo>
                    <a:pt x="5135" y="814"/>
                  </a:lnTo>
                  <a:cubicBezTo>
                    <a:pt x="6165" y="1342"/>
                    <a:pt x="6829" y="2413"/>
                    <a:pt x="6829" y="3591"/>
                  </a:cubicBezTo>
                  <a:cubicBezTo>
                    <a:pt x="6829" y="5309"/>
                    <a:pt x="5433" y="6708"/>
                    <a:pt x="3708" y="6708"/>
                  </a:cubicBezTo>
                  <a:cubicBezTo>
                    <a:pt x="3692" y="6708"/>
                    <a:pt x="3675" y="6707"/>
                    <a:pt x="3659" y="6707"/>
                  </a:cubicBezTo>
                  <a:lnTo>
                    <a:pt x="3713" y="6626"/>
                  </a:lnTo>
                  <a:cubicBezTo>
                    <a:pt x="3780" y="6532"/>
                    <a:pt x="3753" y="6409"/>
                    <a:pt x="3659" y="6342"/>
                  </a:cubicBezTo>
                  <a:cubicBezTo>
                    <a:pt x="3622" y="6323"/>
                    <a:pt x="3583" y="6314"/>
                    <a:pt x="3545" y="6314"/>
                  </a:cubicBezTo>
                  <a:cubicBezTo>
                    <a:pt x="3474" y="6314"/>
                    <a:pt x="3409" y="6347"/>
                    <a:pt x="3374" y="6409"/>
                  </a:cubicBezTo>
                  <a:lnTo>
                    <a:pt x="3130" y="6775"/>
                  </a:lnTo>
                  <a:lnTo>
                    <a:pt x="2656" y="6775"/>
                  </a:lnTo>
                  <a:lnTo>
                    <a:pt x="3496" y="4445"/>
                  </a:lnTo>
                  <a:cubicBezTo>
                    <a:pt x="3563" y="4268"/>
                    <a:pt x="3428" y="4079"/>
                    <a:pt x="3238" y="4079"/>
                  </a:cubicBezTo>
                  <a:lnTo>
                    <a:pt x="2006" y="4079"/>
                  </a:lnTo>
                  <a:cubicBezTo>
                    <a:pt x="1979" y="4079"/>
                    <a:pt x="1965" y="4051"/>
                    <a:pt x="1965" y="4024"/>
                  </a:cubicBezTo>
                  <a:lnTo>
                    <a:pt x="3252" y="434"/>
                  </a:lnTo>
                  <a:cubicBezTo>
                    <a:pt x="3252" y="420"/>
                    <a:pt x="3279" y="407"/>
                    <a:pt x="3292" y="407"/>
                  </a:cubicBezTo>
                  <a:close/>
                  <a:moveTo>
                    <a:pt x="3292" y="1"/>
                  </a:moveTo>
                  <a:cubicBezTo>
                    <a:pt x="3157" y="1"/>
                    <a:pt x="3049" y="41"/>
                    <a:pt x="2967" y="136"/>
                  </a:cubicBezTo>
                  <a:cubicBezTo>
                    <a:pt x="2575" y="218"/>
                    <a:pt x="2208" y="366"/>
                    <a:pt x="1870" y="570"/>
                  </a:cubicBezTo>
                  <a:cubicBezTo>
                    <a:pt x="1775" y="624"/>
                    <a:pt x="1748" y="760"/>
                    <a:pt x="1802" y="854"/>
                  </a:cubicBezTo>
                  <a:cubicBezTo>
                    <a:pt x="1838" y="917"/>
                    <a:pt x="1908" y="950"/>
                    <a:pt x="1980" y="950"/>
                  </a:cubicBezTo>
                  <a:cubicBezTo>
                    <a:pt x="2017" y="950"/>
                    <a:pt x="2054" y="941"/>
                    <a:pt x="2087" y="922"/>
                  </a:cubicBezTo>
                  <a:cubicBezTo>
                    <a:pt x="2290" y="787"/>
                    <a:pt x="2521" y="691"/>
                    <a:pt x="2750" y="610"/>
                  </a:cubicBezTo>
                  <a:lnTo>
                    <a:pt x="2750" y="610"/>
                  </a:lnTo>
                  <a:lnTo>
                    <a:pt x="1585" y="3889"/>
                  </a:lnTo>
                  <a:cubicBezTo>
                    <a:pt x="1477" y="4174"/>
                    <a:pt x="1694" y="4485"/>
                    <a:pt x="2006" y="4485"/>
                  </a:cubicBezTo>
                  <a:lnTo>
                    <a:pt x="3035" y="4485"/>
                  </a:lnTo>
                  <a:lnTo>
                    <a:pt x="2358" y="6409"/>
                  </a:lnTo>
                  <a:cubicBezTo>
                    <a:pt x="461" y="5502"/>
                    <a:pt x="0" y="3036"/>
                    <a:pt x="1382" y="1504"/>
                  </a:cubicBezTo>
                  <a:cubicBezTo>
                    <a:pt x="1450" y="1423"/>
                    <a:pt x="1450" y="1287"/>
                    <a:pt x="1355" y="1220"/>
                  </a:cubicBezTo>
                  <a:cubicBezTo>
                    <a:pt x="1318" y="1183"/>
                    <a:pt x="1272" y="1165"/>
                    <a:pt x="1225" y="1165"/>
                  </a:cubicBezTo>
                  <a:cubicBezTo>
                    <a:pt x="1170" y="1165"/>
                    <a:pt x="1114" y="1189"/>
                    <a:pt x="1070" y="1233"/>
                  </a:cubicBezTo>
                  <a:cubicBezTo>
                    <a:pt x="488" y="1884"/>
                    <a:pt x="163" y="2724"/>
                    <a:pt x="163" y="3591"/>
                  </a:cubicBezTo>
                  <a:cubicBezTo>
                    <a:pt x="163" y="5027"/>
                    <a:pt x="1016" y="6246"/>
                    <a:pt x="2236" y="6803"/>
                  </a:cubicBezTo>
                  <a:cubicBezTo>
                    <a:pt x="2236" y="7019"/>
                    <a:pt x="2398" y="7195"/>
                    <a:pt x="2615" y="7195"/>
                  </a:cubicBezTo>
                  <a:lnTo>
                    <a:pt x="3157" y="7195"/>
                  </a:lnTo>
                  <a:cubicBezTo>
                    <a:pt x="3238" y="7195"/>
                    <a:pt x="3319" y="7155"/>
                    <a:pt x="3388" y="7114"/>
                  </a:cubicBezTo>
                  <a:cubicBezTo>
                    <a:pt x="3491" y="7122"/>
                    <a:pt x="3594" y="7127"/>
                    <a:pt x="3696" y="7127"/>
                  </a:cubicBezTo>
                  <a:cubicBezTo>
                    <a:pt x="5633" y="7127"/>
                    <a:pt x="7236" y="5561"/>
                    <a:pt x="7236" y="3591"/>
                  </a:cubicBezTo>
                  <a:cubicBezTo>
                    <a:pt x="7236" y="2223"/>
                    <a:pt x="6450" y="989"/>
                    <a:pt x="5231" y="407"/>
                  </a:cubicBezTo>
                  <a:cubicBezTo>
                    <a:pt x="5216" y="176"/>
                    <a:pt x="5014" y="1"/>
                    <a:pt x="47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/>
            </a:p>
          </p:txBody>
        </p:sp>
      </p:grpSp>
      <p:sp>
        <p:nvSpPr>
          <p:cNvPr id="5" name="Rectangle: Rounded Corners 7">
            <a:extLst>
              <a:ext uri="{FF2B5EF4-FFF2-40B4-BE49-F238E27FC236}">
                <a16:creationId xmlns:a16="http://schemas.microsoft.com/office/drawing/2014/main" id="{F5EFBF08-287A-13FA-9CDD-8C3B61CC1D9F}"/>
              </a:ext>
            </a:extLst>
          </p:cNvPr>
          <p:cNvSpPr/>
          <p:nvPr/>
        </p:nvSpPr>
        <p:spPr>
          <a:xfrm>
            <a:off x="-244436" y="282253"/>
            <a:ext cx="2088148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Outline</a:t>
            </a:r>
            <a:endParaRPr lang="en-GB" sz="2800" dirty="0"/>
          </a:p>
        </p:txBody>
      </p:sp>
      <p:cxnSp>
        <p:nvCxnSpPr>
          <p:cNvPr id="13" name="Google Shape;1863;p43">
            <a:extLst>
              <a:ext uri="{FF2B5EF4-FFF2-40B4-BE49-F238E27FC236}">
                <a16:creationId xmlns:a16="http://schemas.microsoft.com/office/drawing/2014/main" id="{E40326E7-7588-DFF9-B2C4-2715C3ADAB25}"/>
              </a:ext>
            </a:extLst>
          </p:cNvPr>
          <p:cNvCxnSpPr>
            <a:cxnSpLocks/>
          </p:cNvCxnSpPr>
          <p:nvPr/>
        </p:nvCxnSpPr>
        <p:spPr>
          <a:xfrm flipH="1">
            <a:off x="2457649" y="3804397"/>
            <a:ext cx="1483" cy="550334"/>
          </a:xfrm>
          <a:prstGeom prst="straightConnector1">
            <a:avLst/>
          </a:prstGeom>
          <a:noFill/>
          <a:ln w="19050" cap="flat" cmpd="sng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34CD80DF-F08C-1F2A-50BE-764F4EB3F53F}"/>
              </a:ext>
            </a:extLst>
          </p:cNvPr>
          <p:cNvSpPr txBox="1">
            <a:spLocks/>
          </p:cNvSpPr>
          <p:nvPr/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AA6EAC14-6276-57D5-BF4E-FCD5A602F0DE}"/>
              </a:ext>
            </a:extLst>
          </p:cNvPr>
          <p:cNvSpPr txBox="1">
            <a:spLocks/>
          </p:cNvSpPr>
          <p:nvPr/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dirty="0"/>
              <a:t>13.12.2024</a:t>
            </a:r>
            <a:endParaRPr lang="en-US" sz="1000" dirty="0"/>
          </a:p>
        </p:txBody>
      </p:sp>
      <p:grpSp>
        <p:nvGrpSpPr>
          <p:cNvPr id="17" name="Google Shape;17339;p68">
            <a:extLst>
              <a:ext uri="{FF2B5EF4-FFF2-40B4-BE49-F238E27FC236}">
                <a16:creationId xmlns:a16="http://schemas.microsoft.com/office/drawing/2014/main" id="{7AE6DA5E-9D70-DCFF-930E-84D70B45AC94}"/>
              </a:ext>
            </a:extLst>
          </p:cNvPr>
          <p:cNvGrpSpPr/>
          <p:nvPr/>
        </p:nvGrpSpPr>
        <p:grpSpPr>
          <a:xfrm>
            <a:off x="5327186" y="1820562"/>
            <a:ext cx="686226" cy="664153"/>
            <a:chOff x="3527780" y="2885263"/>
            <a:chExt cx="347435" cy="345534"/>
          </a:xfrm>
        </p:grpSpPr>
        <p:sp>
          <p:nvSpPr>
            <p:cNvPr id="18" name="Google Shape;17340;p68">
              <a:extLst>
                <a:ext uri="{FF2B5EF4-FFF2-40B4-BE49-F238E27FC236}">
                  <a16:creationId xmlns:a16="http://schemas.microsoft.com/office/drawing/2014/main" id="{CB63AF32-CB4F-87F6-9F04-888936477056}"/>
                </a:ext>
              </a:extLst>
            </p:cNvPr>
            <p:cNvSpPr/>
            <p:nvPr/>
          </p:nvSpPr>
          <p:spPr>
            <a:xfrm>
              <a:off x="3527780" y="2885263"/>
              <a:ext cx="347435" cy="345534"/>
            </a:xfrm>
            <a:custGeom>
              <a:avLst/>
              <a:gdLst/>
              <a:ahLst/>
              <a:cxnLst/>
              <a:rect l="l" t="t" r="r" b="b"/>
              <a:pathLst>
                <a:path w="10967" h="10907" extrusionOk="0">
                  <a:moveTo>
                    <a:pt x="3751" y="298"/>
                  </a:moveTo>
                  <a:cubicBezTo>
                    <a:pt x="3811" y="298"/>
                    <a:pt x="3847" y="345"/>
                    <a:pt x="3847" y="405"/>
                  </a:cubicBezTo>
                  <a:cubicBezTo>
                    <a:pt x="3847" y="464"/>
                    <a:pt x="3811" y="512"/>
                    <a:pt x="3751" y="512"/>
                  </a:cubicBezTo>
                  <a:cubicBezTo>
                    <a:pt x="3692" y="512"/>
                    <a:pt x="3644" y="464"/>
                    <a:pt x="3644" y="405"/>
                  </a:cubicBezTo>
                  <a:cubicBezTo>
                    <a:pt x="3656" y="345"/>
                    <a:pt x="3704" y="298"/>
                    <a:pt x="3751" y="298"/>
                  </a:cubicBezTo>
                  <a:close/>
                  <a:moveTo>
                    <a:pt x="5490" y="298"/>
                  </a:moveTo>
                  <a:cubicBezTo>
                    <a:pt x="5549" y="298"/>
                    <a:pt x="5597" y="345"/>
                    <a:pt x="5597" y="405"/>
                  </a:cubicBezTo>
                  <a:cubicBezTo>
                    <a:pt x="5597" y="464"/>
                    <a:pt x="5549" y="512"/>
                    <a:pt x="5490" y="512"/>
                  </a:cubicBezTo>
                  <a:cubicBezTo>
                    <a:pt x="5430" y="512"/>
                    <a:pt x="5382" y="464"/>
                    <a:pt x="5382" y="405"/>
                  </a:cubicBezTo>
                  <a:cubicBezTo>
                    <a:pt x="5382" y="345"/>
                    <a:pt x="5430" y="298"/>
                    <a:pt x="5490" y="298"/>
                  </a:cubicBezTo>
                  <a:close/>
                  <a:moveTo>
                    <a:pt x="7216" y="298"/>
                  </a:moveTo>
                  <a:cubicBezTo>
                    <a:pt x="7276" y="298"/>
                    <a:pt x="7323" y="345"/>
                    <a:pt x="7323" y="405"/>
                  </a:cubicBezTo>
                  <a:cubicBezTo>
                    <a:pt x="7323" y="464"/>
                    <a:pt x="7276" y="512"/>
                    <a:pt x="7216" y="512"/>
                  </a:cubicBezTo>
                  <a:cubicBezTo>
                    <a:pt x="7156" y="512"/>
                    <a:pt x="7109" y="464"/>
                    <a:pt x="7109" y="405"/>
                  </a:cubicBezTo>
                  <a:cubicBezTo>
                    <a:pt x="7109" y="345"/>
                    <a:pt x="7156" y="298"/>
                    <a:pt x="7216" y="298"/>
                  </a:cubicBezTo>
                  <a:close/>
                  <a:moveTo>
                    <a:pt x="394" y="3632"/>
                  </a:moveTo>
                  <a:cubicBezTo>
                    <a:pt x="453" y="3632"/>
                    <a:pt x="501" y="3679"/>
                    <a:pt x="501" y="3739"/>
                  </a:cubicBezTo>
                  <a:cubicBezTo>
                    <a:pt x="501" y="3798"/>
                    <a:pt x="453" y="3846"/>
                    <a:pt x="394" y="3846"/>
                  </a:cubicBezTo>
                  <a:cubicBezTo>
                    <a:pt x="334" y="3846"/>
                    <a:pt x="287" y="3798"/>
                    <a:pt x="287" y="3739"/>
                  </a:cubicBezTo>
                  <a:cubicBezTo>
                    <a:pt x="287" y="3679"/>
                    <a:pt x="334" y="3632"/>
                    <a:pt x="394" y="3632"/>
                  </a:cubicBezTo>
                  <a:close/>
                  <a:moveTo>
                    <a:pt x="10562" y="3655"/>
                  </a:moveTo>
                  <a:cubicBezTo>
                    <a:pt x="10621" y="3655"/>
                    <a:pt x="10669" y="3691"/>
                    <a:pt x="10669" y="3763"/>
                  </a:cubicBezTo>
                  <a:cubicBezTo>
                    <a:pt x="10669" y="3822"/>
                    <a:pt x="10621" y="3858"/>
                    <a:pt x="10562" y="3858"/>
                  </a:cubicBezTo>
                  <a:cubicBezTo>
                    <a:pt x="10502" y="3858"/>
                    <a:pt x="10454" y="3822"/>
                    <a:pt x="10454" y="3763"/>
                  </a:cubicBezTo>
                  <a:cubicBezTo>
                    <a:pt x="10454" y="3691"/>
                    <a:pt x="10502" y="3655"/>
                    <a:pt x="10562" y="3655"/>
                  </a:cubicBezTo>
                  <a:close/>
                  <a:moveTo>
                    <a:pt x="394" y="5382"/>
                  </a:moveTo>
                  <a:cubicBezTo>
                    <a:pt x="453" y="5382"/>
                    <a:pt x="501" y="5417"/>
                    <a:pt x="501" y="5477"/>
                  </a:cubicBezTo>
                  <a:cubicBezTo>
                    <a:pt x="501" y="5548"/>
                    <a:pt x="453" y="5584"/>
                    <a:pt x="394" y="5584"/>
                  </a:cubicBezTo>
                  <a:cubicBezTo>
                    <a:pt x="334" y="5584"/>
                    <a:pt x="287" y="5548"/>
                    <a:pt x="287" y="5477"/>
                  </a:cubicBezTo>
                  <a:cubicBezTo>
                    <a:pt x="287" y="5417"/>
                    <a:pt x="334" y="5382"/>
                    <a:pt x="394" y="5382"/>
                  </a:cubicBezTo>
                  <a:close/>
                  <a:moveTo>
                    <a:pt x="10562" y="5382"/>
                  </a:moveTo>
                  <a:cubicBezTo>
                    <a:pt x="10621" y="5382"/>
                    <a:pt x="10669" y="5429"/>
                    <a:pt x="10669" y="5489"/>
                  </a:cubicBezTo>
                  <a:cubicBezTo>
                    <a:pt x="10669" y="5548"/>
                    <a:pt x="10621" y="5584"/>
                    <a:pt x="10562" y="5584"/>
                  </a:cubicBezTo>
                  <a:cubicBezTo>
                    <a:pt x="10502" y="5584"/>
                    <a:pt x="10454" y="5548"/>
                    <a:pt x="10454" y="5489"/>
                  </a:cubicBezTo>
                  <a:cubicBezTo>
                    <a:pt x="10454" y="5429"/>
                    <a:pt x="10502" y="5382"/>
                    <a:pt x="10562" y="5382"/>
                  </a:cubicBezTo>
                  <a:close/>
                  <a:moveTo>
                    <a:pt x="394" y="7108"/>
                  </a:moveTo>
                  <a:cubicBezTo>
                    <a:pt x="453" y="7108"/>
                    <a:pt x="501" y="7144"/>
                    <a:pt x="501" y="7215"/>
                  </a:cubicBezTo>
                  <a:cubicBezTo>
                    <a:pt x="501" y="7275"/>
                    <a:pt x="453" y="7311"/>
                    <a:pt x="394" y="7311"/>
                  </a:cubicBezTo>
                  <a:cubicBezTo>
                    <a:pt x="334" y="7311"/>
                    <a:pt x="287" y="7275"/>
                    <a:pt x="287" y="7215"/>
                  </a:cubicBezTo>
                  <a:cubicBezTo>
                    <a:pt x="287" y="7144"/>
                    <a:pt x="334" y="7108"/>
                    <a:pt x="394" y="7108"/>
                  </a:cubicBezTo>
                  <a:close/>
                  <a:moveTo>
                    <a:pt x="10562" y="7120"/>
                  </a:moveTo>
                  <a:cubicBezTo>
                    <a:pt x="10621" y="7120"/>
                    <a:pt x="10669" y="7168"/>
                    <a:pt x="10669" y="7227"/>
                  </a:cubicBezTo>
                  <a:cubicBezTo>
                    <a:pt x="10669" y="7287"/>
                    <a:pt x="10621" y="7334"/>
                    <a:pt x="10562" y="7334"/>
                  </a:cubicBezTo>
                  <a:cubicBezTo>
                    <a:pt x="10502" y="7334"/>
                    <a:pt x="10454" y="7287"/>
                    <a:pt x="10454" y="7227"/>
                  </a:cubicBezTo>
                  <a:cubicBezTo>
                    <a:pt x="10454" y="7168"/>
                    <a:pt x="10502" y="7120"/>
                    <a:pt x="10562" y="7120"/>
                  </a:cubicBezTo>
                  <a:close/>
                  <a:moveTo>
                    <a:pt x="3751" y="10454"/>
                  </a:moveTo>
                  <a:cubicBezTo>
                    <a:pt x="3811" y="10454"/>
                    <a:pt x="3847" y="10501"/>
                    <a:pt x="3847" y="10561"/>
                  </a:cubicBezTo>
                  <a:cubicBezTo>
                    <a:pt x="3847" y="10621"/>
                    <a:pt x="3811" y="10668"/>
                    <a:pt x="3751" y="10668"/>
                  </a:cubicBezTo>
                  <a:cubicBezTo>
                    <a:pt x="3692" y="10668"/>
                    <a:pt x="3644" y="10621"/>
                    <a:pt x="3644" y="10561"/>
                  </a:cubicBezTo>
                  <a:cubicBezTo>
                    <a:pt x="3644" y="10501"/>
                    <a:pt x="3680" y="10454"/>
                    <a:pt x="3751" y="10454"/>
                  </a:cubicBezTo>
                  <a:close/>
                  <a:moveTo>
                    <a:pt x="5490" y="10454"/>
                  </a:moveTo>
                  <a:cubicBezTo>
                    <a:pt x="5549" y="10454"/>
                    <a:pt x="5597" y="10501"/>
                    <a:pt x="5597" y="10561"/>
                  </a:cubicBezTo>
                  <a:cubicBezTo>
                    <a:pt x="5597" y="10621"/>
                    <a:pt x="5537" y="10668"/>
                    <a:pt x="5490" y="10668"/>
                  </a:cubicBezTo>
                  <a:cubicBezTo>
                    <a:pt x="5430" y="10668"/>
                    <a:pt x="5382" y="10621"/>
                    <a:pt x="5382" y="10561"/>
                  </a:cubicBezTo>
                  <a:cubicBezTo>
                    <a:pt x="5382" y="10501"/>
                    <a:pt x="5430" y="10454"/>
                    <a:pt x="5490" y="10454"/>
                  </a:cubicBezTo>
                  <a:close/>
                  <a:moveTo>
                    <a:pt x="7216" y="10454"/>
                  </a:moveTo>
                  <a:cubicBezTo>
                    <a:pt x="7276" y="10454"/>
                    <a:pt x="7323" y="10501"/>
                    <a:pt x="7323" y="10561"/>
                  </a:cubicBezTo>
                  <a:cubicBezTo>
                    <a:pt x="7323" y="10621"/>
                    <a:pt x="7276" y="10668"/>
                    <a:pt x="7216" y="10668"/>
                  </a:cubicBezTo>
                  <a:cubicBezTo>
                    <a:pt x="7156" y="10668"/>
                    <a:pt x="7109" y="10621"/>
                    <a:pt x="7109" y="10561"/>
                  </a:cubicBezTo>
                  <a:cubicBezTo>
                    <a:pt x="7109" y="10501"/>
                    <a:pt x="7156" y="10454"/>
                    <a:pt x="7216" y="10454"/>
                  </a:cubicBezTo>
                  <a:close/>
                  <a:moveTo>
                    <a:pt x="3811" y="0"/>
                  </a:moveTo>
                  <a:cubicBezTo>
                    <a:pt x="3561" y="0"/>
                    <a:pt x="3394" y="203"/>
                    <a:pt x="3394" y="417"/>
                  </a:cubicBezTo>
                  <a:cubicBezTo>
                    <a:pt x="3394" y="595"/>
                    <a:pt x="3489" y="750"/>
                    <a:pt x="3656" y="810"/>
                  </a:cubicBezTo>
                  <a:lnTo>
                    <a:pt x="3656" y="1738"/>
                  </a:lnTo>
                  <a:lnTo>
                    <a:pt x="1965" y="1738"/>
                  </a:lnTo>
                  <a:cubicBezTo>
                    <a:pt x="1870" y="1738"/>
                    <a:pt x="1799" y="1810"/>
                    <a:pt x="1799" y="1893"/>
                  </a:cubicBezTo>
                  <a:lnTo>
                    <a:pt x="1799" y="3596"/>
                  </a:lnTo>
                  <a:lnTo>
                    <a:pt x="799" y="3596"/>
                  </a:lnTo>
                  <a:cubicBezTo>
                    <a:pt x="739" y="3441"/>
                    <a:pt x="596" y="3322"/>
                    <a:pt x="418" y="3322"/>
                  </a:cubicBezTo>
                  <a:cubicBezTo>
                    <a:pt x="179" y="3322"/>
                    <a:pt x="1" y="3524"/>
                    <a:pt x="1" y="3739"/>
                  </a:cubicBezTo>
                  <a:cubicBezTo>
                    <a:pt x="1" y="3977"/>
                    <a:pt x="191" y="4155"/>
                    <a:pt x="418" y="4155"/>
                  </a:cubicBezTo>
                  <a:cubicBezTo>
                    <a:pt x="596" y="4155"/>
                    <a:pt x="739" y="4048"/>
                    <a:pt x="799" y="3893"/>
                  </a:cubicBezTo>
                  <a:lnTo>
                    <a:pt x="1727" y="3893"/>
                  </a:lnTo>
                  <a:lnTo>
                    <a:pt x="1727" y="5310"/>
                  </a:lnTo>
                  <a:lnTo>
                    <a:pt x="799" y="5310"/>
                  </a:lnTo>
                  <a:cubicBezTo>
                    <a:pt x="739" y="5156"/>
                    <a:pt x="596" y="5036"/>
                    <a:pt x="418" y="5036"/>
                  </a:cubicBezTo>
                  <a:cubicBezTo>
                    <a:pt x="179" y="5036"/>
                    <a:pt x="1" y="5227"/>
                    <a:pt x="1" y="5453"/>
                  </a:cubicBezTo>
                  <a:cubicBezTo>
                    <a:pt x="1" y="5691"/>
                    <a:pt x="191" y="5870"/>
                    <a:pt x="418" y="5870"/>
                  </a:cubicBezTo>
                  <a:cubicBezTo>
                    <a:pt x="596" y="5870"/>
                    <a:pt x="739" y="5763"/>
                    <a:pt x="799" y="5608"/>
                  </a:cubicBezTo>
                  <a:lnTo>
                    <a:pt x="1727" y="5608"/>
                  </a:lnTo>
                  <a:lnTo>
                    <a:pt x="1727" y="7013"/>
                  </a:lnTo>
                  <a:lnTo>
                    <a:pt x="799" y="7013"/>
                  </a:lnTo>
                  <a:cubicBezTo>
                    <a:pt x="739" y="6870"/>
                    <a:pt x="596" y="6751"/>
                    <a:pt x="418" y="6751"/>
                  </a:cubicBezTo>
                  <a:cubicBezTo>
                    <a:pt x="179" y="6751"/>
                    <a:pt x="1" y="6941"/>
                    <a:pt x="1" y="7168"/>
                  </a:cubicBezTo>
                  <a:cubicBezTo>
                    <a:pt x="1" y="7406"/>
                    <a:pt x="191" y="7584"/>
                    <a:pt x="418" y="7584"/>
                  </a:cubicBezTo>
                  <a:cubicBezTo>
                    <a:pt x="596" y="7584"/>
                    <a:pt x="739" y="7477"/>
                    <a:pt x="799" y="7311"/>
                  </a:cubicBezTo>
                  <a:lnTo>
                    <a:pt x="1727" y="7311"/>
                  </a:lnTo>
                  <a:lnTo>
                    <a:pt x="1727" y="9013"/>
                  </a:lnTo>
                  <a:cubicBezTo>
                    <a:pt x="1727" y="9097"/>
                    <a:pt x="1799" y="9180"/>
                    <a:pt x="1882" y="9180"/>
                  </a:cubicBezTo>
                  <a:lnTo>
                    <a:pt x="3585" y="9180"/>
                  </a:lnTo>
                  <a:lnTo>
                    <a:pt x="3585" y="10097"/>
                  </a:lnTo>
                  <a:cubicBezTo>
                    <a:pt x="3430" y="10156"/>
                    <a:pt x="3311" y="10311"/>
                    <a:pt x="3311" y="10490"/>
                  </a:cubicBezTo>
                  <a:cubicBezTo>
                    <a:pt x="3311" y="10728"/>
                    <a:pt x="3513" y="10906"/>
                    <a:pt x="3727" y="10906"/>
                  </a:cubicBezTo>
                  <a:cubicBezTo>
                    <a:pt x="3966" y="10906"/>
                    <a:pt x="4144" y="10704"/>
                    <a:pt x="4144" y="10490"/>
                  </a:cubicBezTo>
                  <a:cubicBezTo>
                    <a:pt x="4144" y="10311"/>
                    <a:pt x="4049" y="10156"/>
                    <a:pt x="3882" y="10097"/>
                  </a:cubicBezTo>
                  <a:lnTo>
                    <a:pt x="3882" y="9180"/>
                  </a:lnTo>
                  <a:lnTo>
                    <a:pt x="5299" y="9180"/>
                  </a:lnTo>
                  <a:lnTo>
                    <a:pt x="5299" y="10097"/>
                  </a:lnTo>
                  <a:cubicBezTo>
                    <a:pt x="5144" y="10156"/>
                    <a:pt x="5025" y="10311"/>
                    <a:pt x="5025" y="10490"/>
                  </a:cubicBezTo>
                  <a:cubicBezTo>
                    <a:pt x="5025" y="10728"/>
                    <a:pt x="5216" y="10906"/>
                    <a:pt x="5442" y="10906"/>
                  </a:cubicBezTo>
                  <a:cubicBezTo>
                    <a:pt x="5680" y="10906"/>
                    <a:pt x="5859" y="10704"/>
                    <a:pt x="5859" y="10490"/>
                  </a:cubicBezTo>
                  <a:cubicBezTo>
                    <a:pt x="5859" y="10311"/>
                    <a:pt x="5752" y="10156"/>
                    <a:pt x="5597" y="10097"/>
                  </a:cubicBezTo>
                  <a:lnTo>
                    <a:pt x="5597" y="9180"/>
                  </a:lnTo>
                  <a:lnTo>
                    <a:pt x="7002" y="9180"/>
                  </a:lnTo>
                  <a:lnTo>
                    <a:pt x="7002" y="10097"/>
                  </a:lnTo>
                  <a:cubicBezTo>
                    <a:pt x="6859" y="10156"/>
                    <a:pt x="6740" y="10311"/>
                    <a:pt x="6740" y="10490"/>
                  </a:cubicBezTo>
                  <a:cubicBezTo>
                    <a:pt x="6740" y="10728"/>
                    <a:pt x="6930" y="10906"/>
                    <a:pt x="7156" y="10906"/>
                  </a:cubicBezTo>
                  <a:cubicBezTo>
                    <a:pt x="7383" y="10906"/>
                    <a:pt x="7573" y="10704"/>
                    <a:pt x="7573" y="10490"/>
                  </a:cubicBezTo>
                  <a:cubicBezTo>
                    <a:pt x="7573" y="10311"/>
                    <a:pt x="7466" y="10156"/>
                    <a:pt x="7299" y="10097"/>
                  </a:cubicBezTo>
                  <a:lnTo>
                    <a:pt x="7299" y="9180"/>
                  </a:lnTo>
                  <a:lnTo>
                    <a:pt x="9002" y="9180"/>
                  </a:lnTo>
                  <a:cubicBezTo>
                    <a:pt x="9085" y="9180"/>
                    <a:pt x="9169" y="9097"/>
                    <a:pt x="9169" y="9013"/>
                  </a:cubicBezTo>
                  <a:lnTo>
                    <a:pt x="9169" y="7311"/>
                  </a:lnTo>
                  <a:lnTo>
                    <a:pt x="10085" y="7311"/>
                  </a:lnTo>
                  <a:cubicBezTo>
                    <a:pt x="10145" y="7465"/>
                    <a:pt x="10300" y="7584"/>
                    <a:pt x="10478" y="7584"/>
                  </a:cubicBezTo>
                  <a:cubicBezTo>
                    <a:pt x="10716" y="7584"/>
                    <a:pt x="10895" y="7394"/>
                    <a:pt x="10895" y="7168"/>
                  </a:cubicBezTo>
                  <a:cubicBezTo>
                    <a:pt x="10895" y="6930"/>
                    <a:pt x="10693" y="6751"/>
                    <a:pt x="10478" y="6751"/>
                  </a:cubicBezTo>
                  <a:cubicBezTo>
                    <a:pt x="10300" y="6751"/>
                    <a:pt x="10145" y="6858"/>
                    <a:pt x="10085" y="7013"/>
                  </a:cubicBezTo>
                  <a:lnTo>
                    <a:pt x="9169" y="7013"/>
                  </a:lnTo>
                  <a:lnTo>
                    <a:pt x="9240" y="5644"/>
                  </a:lnTo>
                  <a:lnTo>
                    <a:pt x="10157" y="5644"/>
                  </a:lnTo>
                  <a:cubicBezTo>
                    <a:pt x="10216" y="5798"/>
                    <a:pt x="10371" y="5918"/>
                    <a:pt x="10550" y="5918"/>
                  </a:cubicBezTo>
                  <a:cubicBezTo>
                    <a:pt x="10788" y="5918"/>
                    <a:pt x="10966" y="5727"/>
                    <a:pt x="10966" y="5501"/>
                  </a:cubicBezTo>
                  <a:cubicBezTo>
                    <a:pt x="10966" y="5263"/>
                    <a:pt x="10776" y="5084"/>
                    <a:pt x="10550" y="5084"/>
                  </a:cubicBezTo>
                  <a:cubicBezTo>
                    <a:pt x="10371" y="5084"/>
                    <a:pt x="10216" y="5191"/>
                    <a:pt x="10157" y="5346"/>
                  </a:cubicBezTo>
                  <a:lnTo>
                    <a:pt x="9240" y="5346"/>
                  </a:lnTo>
                  <a:lnTo>
                    <a:pt x="9240" y="3905"/>
                  </a:lnTo>
                  <a:lnTo>
                    <a:pt x="10157" y="3905"/>
                  </a:lnTo>
                  <a:cubicBezTo>
                    <a:pt x="10216" y="4060"/>
                    <a:pt x="10371" y="4179"/>
                    <a:pt x="10550" y="4179"/>
                  </a:cubicBezTo>
                  <a:cubicBezTo>
                    <a:pt x="10788" y="4179"/>
                    <a:pt x="10966" y="3977"/>
                    <a:pt x="10966" y="3763"/>
                  </a:cubicBezTo>
                  <a:cubicBezTo>
                    <a:pt x="10966" y="3524"/>
                    <a:pt x="10776" y="3346"/>
                    <a:pt x="10550" y="3346"/>
                  </a:cubicBezTo>
                  <a:cubicBezTo>
                    <a:pt x="10371" y="3346"/>
                    <a:pt x="10216" y="3441"/>
                    <a:pt x="10157" y="3608"/>
                  </a:cubicBezTo>
                  <a:lnTo>
                    <a:pt x="9240" y="3608"/>
                  </a:lnTo>
                  <a:lnTo>
                    <a:pt x="9240" y="1917"/>
                  </a:lnTo>
                  <a:cubicBezTo>
                    <a:pt x="9240" y="1822"/>
                    <a:pt x="9169" y="1750"/>
                    <a:pt x="9073" y="1750"/>
                  </a:cubicBezTo>
                  <a:lnTo>
                    <a:pt x="8395" y="1750"/>
                  </a:lnTo>
                  <a:cubicBezTo>
                    <a:pt x="8299" y="1750"/>
                    <a:pt x="8228" y="1822"/>
                    <a:pt x="8228" y="1917"/>
                  </a:cubicBezTo>
                  <a:cubicBezTo>
                    <a:pt x="8228" y="2000"/>
                    <a:pt x="8299" y="2072"/>
                    <a:pt x="8395" y="2072"/>
                  </a:cubicBezTo>
                  <a:lnTo>
                    <a:pt x="8930" y="2072"/>
                  </a:lnTo>
                  <a:lnTo>
                    <a:pt x="8930" y="3763"/>
                  </a:lnTo>
                  <a:lnTo>
                    <a:pt x="8930" y="5489"/>
                  </a:lnTo>
                  <a:lnTo>
                    <a:pt x="8930" y="7215"/>
                  </a:lnTo>
                  <a:lnTo>
                    <a:pt x="8930" y="8906"/>
                  </a:lnTo>
                  <a:lnTo>
                    <a:pt x="2049" y="8906"/>
                  </a:lnTo>
                  <a:lnTo>
                    <a:pt x="2049" y="7215"/>
                  </a:lnTo>
                  <a:lnTo>
                    <a:pt x="2049" y="5489"/>
                  </a:lnTo>
                  <a:lnTo>
                    <a:pt x="2049" y="3763"/>
                  </a:lnTo>
                  <a:lnTo>
                    <a:pt x="2049" y="2060"/>
                  </a:lnTo>
                  <a:lnTo>
                    <a:pt x="7752" y="2060"/>
                  </a:lnTo>
                  <a:cubicBezTo>
                    <a:pt x="7835" y="2060"/>
                    <a:pt x="7918" y="1988"/>
                    <a:pt x="7918" y="1893"/>
                  </a:cubicBezTo>
                  <a:cubicBezTo>
                    <a:pt x="7918" y="1810"/>
                    <a:pt x="7835" y="1738"/>
                    <a:pt x="7752" y="1738"/>
                  </a:cubicBezTo>
                  <a:lnTo>
                    <a:pt x="7383" y="1738"/>
                  </a:lnTo>
                  <a:lnTo>
                    <a:pt x="7383" y="810"/>
                  </a:lnTo>
                  <a:cubicBezTo>
                    <a:pt x="7526" y="750"/>
                    <a:pt x="7645" y="595"/>
                    <a:pt x="7645" y="417"/>
                  </a:cubicBezTo>
                  <a:cubicBezTo>
                    <a:pt x="7645" y="179"/>
                    <a:pt x="7454" y="0"/>
                    <a:pt x="7228" y="0"/>
                  </a:cubicBezTo>
                  <a:cubicBezTo>
                    <a:pt x="6990" y="0"/>
                    <a:pt x="6811" y="203"/>
                    <a:pt x="6811" y="417"/>
                  </a:cubicBezTo>
                  <a:cubicBezTo>
                    <a:pt x="6811" y="595"/>
                    <a:pt x="6918" y="750"/>
                    <a:pt x="7085" y="810"/>
                  </a:cubicBezTo>
                  <a:lnTo>
                    <a:pt x="7085" y="1738"/>
                  </a:lnTo>
                  <a:lnTo>
                    <a:pt x="5668" y="1738"/>
                  </a:lnTo>
                  <a:lnTo>
                    <a:pt x="5668" y="810"/>
                  </a:lnTo>
                  <a:cubicBezTo>
                    <a:pt x="5811" y="750"/>
                    <a:pt x="5930" y="595"/>
                    <a:pt x="5930" y="417"/>
                  </a:cubicBezTo>
                  <a:cubicBezTo>
                    <a:pt x="5930" y="179"/>
                    <a:pt x="5740" y="0"/>
                    <a:pt x="5513" y="0"/>
                  </a:cubicBezTo>
                  <a:cubicBezTo>
                    <a:pt x="5275" y="0"/>
                    <a:pt x="5097" y="203"/>
                    <a:pt x="5097" y="417"/>
                  </a:cubicBezTo>
                  <a:cubicBezTo>
                    <a:pt x="5097" y="595"/>
                    <a:pt x="5204" y="750"/>
                    <a:pt x="5371" y="810"/>
                  </a:cubicBezTo>
                  <a:lnTo>
                    <a:pt x="5371" y="1738"/>
                  </a:lnTo>
                  <a:lnTo>
                    <a:pt x="3954" y="1738"/>
                  </a:lnTo>
                  <a:lnTo>
                    <a:pt x="3954" y="810"/>
                  </a:lnTo>
                  <a:cubicBezTo>
                    <a:pt x="4108" y="750"/>
                    <a:pt x="4216" y="595"/>
                    <a:pt x="4216" y="417"/>
                  </a:cubicBezTo>
                  <a:cubicBezTo>
                    <a:pt x="4216" y="179"/>
                    <a:pt x="4025" y="0"/>
                    <a:pt x="3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7341;p68">
              <a:extLst>
                <a:ext uri="{FF2B5EF4-FFF2-40B4-BE49-F238E27FC236}">
                  <a16:creationId xmlns:a16="http://schemas.microsoft.com/office/drawing/2014/main" id="{D21DF2A9-90B9-40E6-B208-A02E225EC742}"/>
                </a:ext>
              </a:extLst>
            </p:cNvPr>
            <p:cNvSpPr/>
            <p:nvPr/>
          </p:nvSpPr>
          <p:spPr>
            <a:xfrm>
              <a:off x="3599440" y="2956543"/>
              <a:ext cx="204494" cy="204843"/>
            </a:xfrm>
            <a:custGeom>
              <a:avLst/>
              <a:gdLst/>
              <a:ahLst/>
              <a:cxnLst/>
              <a:rect l="l" t="t" r="r" b="b"/>
              <a:pathLst>
                <a:path w="6455" h="6466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4644"/>
                  </a:lnTo>
                  <a:cubicBezTo>
                    <a:pt x="1" y="4739"/>
                    <a:pt x="72" y="4811"/>
                    <a:pt x="156" y="4811"/>
                  </a:cubicBezTo>
                  <a:cubicBezTo>
                    <a:pt x="251" y="4811"/>
                    <a:pt x="322" y="4739"/>
                    <a:pt x="322" y="4644"/>
                  </a:cubicBezTo>
                  <a:lnTo>
                    <a:pt x="322" y="334"/>
                  </a:lnTo>
                  <a:lnTo>
                    <a:pt x="6133" y="334"/>
                  </a:lnTo>
                  <a:lnTo>
                    <a:pt x="6133" y="6132"/>
                  </a:lnTo>
                  <a:lnTo>
                    <a:pt x="322" y="6132"/>
                  </a:lnTo>
                  <a:lnTo>
                    <a:pt x="322" y="5287"/>
                  </a:lnTo>
                  <a:cubicBezTo>
                    <a:pt x="322" y="5203"/>
                    <a:pt x="251" y="5120"/>
                    <a:pt x="156" y="5120"/>
                  </a:cubicBezTo>
                  <a:cubicBezTo>
                    <a:pt x="72" y="5120"/>
                    <a:pt x="1" y="5203"/>
                    <a:pt x="1" y="5287"/>
                  </a:cubicBezTo>
                  <a:lnTo>
                    <a:pt x="1" y="6299"/>
                  </a:lnTo>
                  <a:cubicBezTo>
                    <a:pt x="1" y="6394"/>
                    <a:pt x="72" y="6466"/>
                    <a:pt x="156" y="6466"/>
                  </a:cubicBezTo>
                  <a:lnTo>
                    <a:pt x="6287" y="6466"/>
                  </a:lnTo>
                  <a:cubicBezTo>
                    <a:pt x="6383" y="6466"/>
                    <a:pt x="6454" y="6394"/>
                    <a:pt x="6454" y="6299"/>
                  </a:cubicBezTo>
                  <a:lnTo>
                    <a:pt x="6454" y="167"/>
                  </a:lnTo>
                  <a:cubicBezTo>
                    <a:pt x="6442" y="84"/>
                    <a:pt x="6383" y="0"/>
                    <a:pt x="6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342;p68">
              <a:extLst>
                <a:ext uri="{FF2B5EF4-FFF2-40B4-BE49-F238E27FC236}">
                  <a16:creationId xmlns:a16="http://schemas.microsoft.com/office/drawing/2014/main" id="{8D078E0F-59B6-8CB6-C7EE-48E7E77D75A2}"/>
                </a:ext>
              </a:extLst>
            </p:cNvPr>
            <p:cNvSpPr/>
            <p:nvPr/>
          </p:nvSpPr>
          <p:spPr>
            <a:xfrm>
              <a:off x="3661691" y="3018763"/>
              <a:ext cx="79992" cy="80372"/>
            </a:xfrm>
            <a:custGeom>
              <a:avLst/>
              <a:gdLst/>
              <a:ahLst/>
              <a:cxnLst/>
              <a:rect l="l" t="t" r="r" b="b"/>
              <a:pathLst>
                <a:path w="2525" h="2537" extrusionOk="0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2370"/>
                  </a:lnTo>
                  <a:cubicBezTo>
                    <a:pt x="1" y="2466"/>
                    <a:pt x="72" y="2537"/>
                    <a:pt x="155" y="2537"/>
                  </a:cubicBezTo>
                  <a:lnTo>
                    <a:pt x="1013" y="2537"/>
                  </a:lnTo>
                  <a:cubicBezTo>
                    <a:pt x="1096" y="2537"/>
                    <a:pt x="1167" y="2466"/>
                    <a:pt x="1167" y="2370"/>
                  </a:cubicBezTo>
                  <a:cubicBezTo>
                    <a:pt x="1167" y="2287"/>
                    <a:pt x="1096" y="2204"/>
                    <a:pt x="1013" y="2204"/>
                  </a:cubicBezTo>
                  <a:lnTo>
                    <a:pt x="322" y="2204"/>
                  </a:lnTo>
                  <a:lnTo>
                    <a:pt x="322" y="322"/>
                  </a:lnTo>
                  <a:lnTo>
                    <a:pt x="2215" y="322"/>
                  </a:lnTo>
                  <a:lnTo>
                    <a:pt x="2215" y="2204"/>
                  </a:lnTo>
                  <a:lnTo>
                    <a:pt x="1632" y="2204"/>
                  </a:lnTo>
                  <a:cubicBezTo>
                    <a:pt x="1548" y="2204"/>
                    <a:pt x="1465" y="2287"/>
                    <a:pt x="1465" y="2370"/>
                  </a:cubicBezTo>
                  <a:cubicBezTo>
                    <a:pt x="1465" y="2466"/>
                    <a:pt x="1548" y="2537"/>
                    <a:pt x="1632" y="2537"/>
                  </a:cubicBezTo>
                  <a:lnTo>
                    <a:pt x="2346" y="2537"/>
                  </a:lnTo>
                  <a:cubicBezTo>
                    <a:pt x="2441" y="2537"/>
                    <a:pt x="2513" y="2466"/>
                    <a:pt x="2513" y="2370"/>
                  </a:cubicBezTo>
                  <a:lnTo>
                    <a:pt x="2513" y="168"/>
                  </a:lnTo>
                  <a:cubicBezTo>
                    <a:pt x="2525" y="84"/>
                    <a:pt x="2453" y="1"/>
                    <a:pt x="2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7343;p68">
              <a:extLst>
                <a:ext uri="{FF2B5EF4-FFF2-40B4-BE49-F238E27FC236}">
                  <a16:creationId xmlns:a16="http://schemas.microsoft.com/office/drawing/2014/main" id="{EFF0CCFD-E08D-055B-6FCF-E0F8F6DED6C5}"/>
                </a:ext>
              </a:extLst>
            </p:cNvPr>
            <p:cNvSpPr/>
            <p:nvPr/>
          </p:nvSpPr>
          <p:spPr>
            <a:xfrm>
              <a:off x="3625101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7344;p68">
              <a:extLst>
                <a:ext uri="{FF2B5EF4-FFF2-40B4-BE49-F238E27FC236}">
                  <a16:creationId xmlns:a16="http://schemas.microsoft.com/office/drawing/2014/main" id="{EF1FF9A6-38D9-82A4-0AEE-4A587451BFB8}"/>
                </a:ext>
              </a:extLst>
            </p:cNvPr>
            <p:cNvSpPr/>
            <p:nvPr/>
          </p:nvSpPr>
          <p:spPr>
            <a:xfrm>
              <a:off x="3651522" y="2982552"/>
              <a:ext cx="18881" cy="18533"/>
            </a:xfrm>
            <a:custGeom>
              <a:avLst/>
              <a:gdLst/>
              <a:ahLst/>
              <a:cxnLst/>
              <a:rect l="l" t="t" r="r" b="b"/>
              <a:pathLst>
                <a:path w="596" h="585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8"/>
                  </a:cubicBezTo>
                  <a:lnTo>
                    <a:pt x="583" y="168"/>
                  </a:lnTo>
                  <a:cubicBezTo>
                    <a:pt x="595" y="72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345;p68">
              <a:extLst>
                <a:ext uri="{FF2B5EF4-FFF2-40B4-BE49-F238E27FC236}">
                  <a16:creationId xmlns:a16="http://schemas.microsoft.com/office/drawing/2014/main" id="{C134949E-D8EA-5EBE-21EF-F13D6349F202}"/>
                </a:ext>
              </a:extLst>
            </p:cNvPr>
            <p:cNvSpPr/>
            <p:nvPr/>
          </p:nvSpPr>
          <p:spPr>
            <a:xfrm>
              <a:off x="367905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7346;p68">
              <a:extLst>
                <a:ext uri="{FF2B5EF4-FFF2-40B4-BE49-F238E27FC236}">
                  <a16:creationId xmlns:a16="http://schemas.microsoft.com/office/drawing/2014/main" id="{5950EBF1-76EE-E9E7-DB45-BB9E5C67E2CC}"/>
                </a:ext>
              </a:extLst>
            </p:cNvPr>
            <p:cNvSpPr/>
            <p:nvPr/>
          </p:nvSpPr>
          <p:spPr>
            <a:xfrm>
              <a:off x="370582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7347;p68">
              <a:extLst>
                <a:ext uri="{FF2B5EF4-FFF2-40B4-BE49-F238E27FC236}">
                  <a16:creationId xmlns:a16="http://schemas.microsoft.com/office/drawing/2014/main" id="{F7C72DB0-B966-244F-D5C3-52D516309BAC}"/>
                </a:ext>
              </a:extLst>
            </p:cNvPr>
            <p:cNvSpPr/>
            <p:nvPr/>
          </p:nvSpPr>
          <p:spPr>
            <a:xfrm>
              <a:off x="3732591" y="2982552"/>
              <a:ext cx="18533" cy="18533"/>
            </a:xfrm>
            <a:custGeom>
              <a:avLst/>
              <a:gdLst/>
              <a:ahLst/>
              <a:cxnLst/>
              <a:rect l="l" t="t" r="r" b="b"/>
              <a:pathLst>
                <a:path w="585" h="58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7348;p68">
              <a:extLst>
                <a:ext uri="{FF2B5EF4-FFF2-40B4-BE49-F238E27FC236}">
                  <a16:creationId xmlns:a16="http://schemas.microsoft.com/office/drawing/2014/main" id="{BBB94F16-FB48-1B85-52F2-F28CA399AB84}"/>
                </a:ext>
              </a:extLst>
            </p:cNvPr>
            <p:cNvSpPr/>
            <p:nvPr/>
          </p:nvSpPr>
          <p:spPr>
            <a:xfrm>
              <a:off x="3759773" y="2982552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349;p68">
              <a:extLst>
                <a:ext uri="{FF2B5EF4-FFF2-40B4-BE49-F238E27FC236}">
                  <a16:creationId xmlns:a16="http://schemas.microsoft.com/office/drawing/2014/main" id="{38BBE8F1-D785-0D8E-3735-7220D2234F50}"/>
                </a:ext>
              </a:extLst>
            </p:cNvPr>
            <p:cNvSpPr/>
            <p:nvPr/>
          </p:nvSpPr>
          <p:spPr>
            <a:xfrm>
              <a:off x="3625101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7350;p68">
              <a:extLst>
                <a:ext uri="{FF2B5EF4-FFF2-40B4-BE49-F238E27FC236}">
                  <a16:creationId xmlns:a16="http://schemas.microsoft.com/office/drawing/2014/main" id="{A6ADDA8F-3A5B-A76F-545F-718A319187CE}"/>
                </a:ext>
              </a:extLst>
            </p:cNvPr>
            <p:cNvSpPr/>
            <p:nvPr/>
          </p:nvSpPr>
          <p:spPr>
            <a:xfrm>
              <a:off x="3651522" y="3116844"/>
              <a:ext cx="18881" cy="18501"/>
            </a:xfrm>
            <a:custGeom>
              <a:avLst/>
              <a:gdLst/>
              <a:ahLst/>
              <a:cxnLst/>
              <a:rect l="l" t="t" r="r" b="b"/>
              <a:pathLst>
                <a:path w="596" h="584" extrusionOk="0"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7"/>
                  </a:cubicBezTo>
                  <a:lnTo>
                    <a:pt x="583" y="167"/>
                  </a:lnTo>
                  <a:cubicBezTo>
                    <a:pt x="595" y="84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7351;p68">
              <a:extLst>
                <a:ext uri="{FF2B5EF4-FFF2-40B4-BE49-F238E27FC236}">
                  <a16:creationId xmlns:a16="http://schemas.microsoft.com/office/drawing/2014/main" id="{D805B8F3-DF09-9647-F923-C78C6273FC1B}"/>
                </a:ext>
              </a:extLst>
            </p:cNvPr>
            <p:cNvSpPr/>
            <p:nvPr/>
          </p:nvSpPr>
          <p:spPr>
            <a:xfrm>
              <a:off x="367905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7352;p68">
              <a:extLst>
                <a:ext uri="{FF2B5EF4-FFF2-40B4-BE49-F238E27FC236}">
                  <a16:creationId xmlns:a16="http://schemas.microsoft.com/office/drawing/2014/main" id="{31AD42D1-7A29-D372-173B-CEF925BF3BA4}"/>
                </a:ext>
              </a:extLst>
            </p:cNvPr>
            <p:cNvSpPr/>
            <p:nvPr/>
          </p:nvSpPr>
          <p:spPr>
            <a:xfrm>
              <a:off x="370582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7353;p68">
              <a:extLst>
                <a:ext uri="{FF2B5EF4-FFF2-40B4-BE49-F238E27FC236}">
                  <a16:creationId xmlns:a16="http://schemas.microsoft.com/office/drawing/2014/main" id="{92C74F68-C1BD-BA96-E8F0-D0E8EB24DA65}"/>
                </a:ext>
              </a:extLst>
            </p:cNvPr>
            <p:cNvSpPr/>
            <p:nvPr/>
          </p:nvSpPr>
          <p:spPr>
            <a:xfrm>
              <a:off x="3732591" y="3116844"/>
              <a:ext cx="18533" cy="18501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7354;p68">
              <a:extLst>
                <a:ext uri="{FF2B5EF4-FFF2-40B4-BE49-F238E27FC236}">
                  <a16:creationId xmlns:a16="http://schemas.microsoft.com/office/drawing/2014/main" id="{8408E081-FCD5-49D2-2E6D-0E96A44A5AA1}"/>
                </a:ext>
              </a:extLst>
            </p:cNvPr>
            <p:cNvSpPr/>
            <p:nvPr/>
          </p:nvSpPr>
          <p:spPr>
            <a:xfrm>
              <a:off x="3759773" y="311684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7355;p68">
              <a:extLst>
                <a:ext uri="{FF2B5EF4-FFF2-40B4-BE49-F238E27FC236}">
                  <a16:creationId xmlns:a16="http://schemas.microsoft.com/office/drawing/2014/main" id="{8EE6C5A6-CEA1-65B0-39B3-E2302CE404CF}"/>
                </a:ext>
              </a:extLst>
            </p:cNvPr>
            <p:cNvSpPr/>
            <p:nvPr/>
          </p:nvSpPr>
          <p:spPr>
            <a:xfrm>
              <a:off x="3625101" y="300935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7356;p68">
              <a:extLst>
                <a:ext uri="{FF2B5EF4-FFF2-40B4-BE49-F238E27FC236}">
                  <a16:creationId xmlns:a16="http://schemas.microsoft.com/office/drawing/2014/main" id="{9D353578-F680-CC13-927D-EE16A0B980DE}"/>
                </a:ext>
              </a:extLst>
            </p:cNvPr>
            <p:cNvSpPr/>
            <p:nvPr/>
          </p:nvSpPr>
          <p:spPr>
            <a:xfrm>
              <a:off x="3625101" y="3036503"/>
              <a:ext cx="18501" cy="18153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167" y="1"/>
                  </a:moveTo>
                  <a:cubicBezTo>
                    <a:pt x="84" y="1"/>
                    <a:pt x="1" y="72"/>
                    <a:pt x="1" y="155"/>
                  </a:cubicBezTo>
                  <a:lnTo>
                    <a:pt x="1" y="417"/>
                  </a:lnTo>
                  <a:cubicBezTo>
                    <a:pt x="1" y="501"/>
                    <a:pt x="84" y="572"/>
                    <a:pt x="167" y="572"/>
                  </a:cubicBezTo>
                  <a:lnTo>
                    <a:pt x="417" y="572"/>
                  </a:lnTo>
                  <a:cubicBezTo>
                    <a:pt x="513" y="572"/>
                    <a:pt x="584" y="501"/>
                    <a:pt x="584" y="417"/>
                  </a:cubicBezTo>
                  <a:lnTo>
                    <a:pt x="584" y="155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7357;p68">
              <a:extLst>
                <a:ext uri="{FF2B5EF4-FFF2-40B4-BE49-F238E27FC236}">
                  <a16:creationId xmlns:a16="http://schemas.microsoft.com/office/drawing/2014/main" id="{F1DCEC49-B7A3-3D88-0FAC-78F3163A7334}"/>
                </a:ext>
              </a:extLst>
            </p:cNvPr>
            <p:cNvSpPr/>
            <p:nvPr/>
          </p:nvSpPr>
          <p:spPr>
            <a:xfrm>
              <a:off x="3625101" y="3063273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01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01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7358;p68">
              <a:extLst>
                <a:ext uri="{FF2B5EF4-FFF2-40B4-BE49-F238E27FC236}">
                  <a16:creationId xmlns:a16="http://schemas.microsoft.com/office/drawing/2014/main" id="{AD57233D-404F-C287-9CFB-13D7DCD961A2}"/>
                </a:ext>
              </a:extLst>
            </p:cNvPr>
            <p:cNvSpPr/>
            <p:nvPr/>
          </p:nvSpPr>
          <p:spPr>
            <a:xfrm>
              <a:off x="3625101" y="309007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72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7359;p68">
              <a:extLst>
                <a:ext uri="{FF2B5EF4-FFF2-40B4-BE49-F238E27FC236}">
                  <a16:creationId xmlns:a16="http://schemas.microsoft.com/office/drawing/2014/main" id="{9A961BC2-8539-4AD2-BEDE-05425D187767}"/>
                </a:ext>
              </a:extLst>
            </p:cNvPr>
            <p:cNvSpPr/>
            <p:nvPr/>
          </p:nvSpPr>
          <p:spPr>
            <a:xfrm>
              <a:off x="3759773" y="300935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7360;p68">
              <a:extLst>
                <a:ext uri="{FF2B5EF4-FFF2-40B4-BE49-F238E27FC236}">
                  <a16:creationId xmlns:a16="http://schemas.microsoft.com/office/drawing/2014/main" id="{9A3E89A0-3753-1C4F-7EE8-E686C3C030B3}"/>
                </a:ext>
              </a:extLst>
            </p:cNvPr>
            <p:cNvSpPr/>
            <p:nvPr/>
          </p:nvSpPr>
          <p:spPr>
            <a:xfrm>
              <a:off x="3759773" y="3036503"/>
              <a:ext cx="18121" cy="18153"/>
            </a:xfrm>
            <a:custGeom>
              <a:avLst/>
              <a:gdLst/>
              <a:ahLst/>
              <a:cxnLst/>
              <a:rect l="l" t="t" r="r" b="b"/>
              <a:pathLst>
                <a:path w="572" h="573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417"/>
                  </a:lnTo>
                  <a:cubicBezTo>
                    <a:pt x="0" y="501"/>
                    <a:pt x="72" y="572"/>
                    <a:pt x="155" y="572"/>
                  </a:cubicBezTo>
                  <a:lnTo>
                    <a:pt x="417" y="572"/>
                  </a:lnTo>
                  <a:cubicBezTo>
                    <a:pt x="500" y="572"/>
                    <a:pt x="572" y="501"/>
                    <a:pt x="572" y="417"/>
                  </a:cubicBezTo>
                  <a:lnTo>
                    <a:pt x="572" y="155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7361;p68">
              <a:extLst>
                <a:ext uri="{FF2B5EF4-FFF2-40B4-BE49-F238E27FC236}">
                  <a16:creationId xmlns:a16="http://schemas.microsoft.com/office/drawing/2014/main" id="{2E13CC28-42F0-FC71-401F-26724C855F7A}"/>
                </a:ext>
              </a:extLst>
            </p:cNvPr>
            <p:cNvSpPr/>
            <p:nvPr/>
          </p:nvSpPr>
          <p:spPr>
            <a:xfrm>
              <a:off x="3759773" y="3063273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01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01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7362;p68">
              <a:extLst>
                <a:ext uri="{FF2B5EF4-FFF2-40B4-BE49-F238E27FC236}">
                  <a16:creationId xmlns:a16="http://schemas.microsoft.com/office/drawing/2014/main" id="{0083EAAA-0797-FA42-14D9-4B2BA8F3331F}"/>
                </a:ext>
              </a:extLst>
            </p:cNvPr>
            <p:cNvSpPr/>
            <p:nvPr/>
          </p:nvSpPr>
          <p:spPr>
            <a:xfrm>
              <a:off x="3759773" y="309007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72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" name="Google Shape;15492;p65">
            <a:extLst>
              <a:ext uri="{FF2B5EF4-FFF2-40B4-BE49-F238E27FC236}">
                <a16:creationId xmlns:a16="http://schemas.microsoft.com/office/drawing/2014/main" id="{9BCFCF61-F217-1796-CAF5-6FF29828A8C4}"/>
              </a:ext>
            </a:extLst>
          </p:cNvPr>
          <p:cNvSpPr/>
          <p:nvPr/>
        </p:nvSpPr>
        <p:spPr>
          <a:xfrm>
            <a:off x="8592591" y="2765863"/>
            <a:ext cx="694258" cy="715270"/>
          </a:xfrm>
          <a:custGeom>
            <a:avLst/>
            <a:gdLst/>
            <a:ahLst/>
            <a:cxnLst/>
            <a:rect l="l" t="t" r="r" b="b"/>
            <a:pathLst>
              <a:path w="11264" h="11253" extrusionOk="0">
                <a:moveTo>
                  <a:pt x="9847" y="548"/>
                </a:moveTo>
                <a:lnTo>
                  <a:pt x="9847" y="1203"/>
                </a:lnTo>
                <a:cubicBezTo>
                  <a:pt x="9847" y="1299"/>
                  <a:pt x="9930" y="1370"/>
                  <a:pt x="10014" y="1370"/>
                </a:cubicBezTo>
                <a:lnTo>
                  <a:pt x="10669" y="1370"/>
                </a:lnTo>
                <a:lnTo>
                  <a:pt x="9252" y="2811"/>
                </a:lnTo>
                <a:lnTo>
                  <a:pt x="8656" y="2811"/>
                </a:lnTo>
                <a:lnTo>
                  <a:pt x="9609" y="1858"/>
                </a:lnTo>
                <a:cubicBezTo>
                  <a:pt x="9668" y="1799"/>
                  <a:pt x="9668" y="1703"/>
                  <a:pt x="9609" y="1620"/>
                </a:cubicBezTo>
                <a:cubicBezTo>
                  <a:pt x="9579" y="1590"/>
                  <a:pt x="9537" y="1575"/>
                  <a:pt x="9494" y="1575"/>
                </a:cubicBezTo>
                <a:cubicBezTo>
                  <a:pt x="9451" y="1575"/>
                  <a:pt x="9406" y="1590"/>
                  <a:pt x="9371" y="1620"/>
                </a:cubicBezTo>
                <a:lnTo>
                  <a:pt x="8418" y="2572"/>
                </a:lnTo>
                <a:lnTo>
                  <a:pt x="8418" y="1977"/>
                </a:lnTo>
                <a:lnTo>
                  <a:pt x="9847" y="548"/>
                </a:lnTo>
                <a:close/>
                <a:moveTo>
                  <a:pt x="4549" y="2442"/>
                </a:moveTo>
                <a:cubicBezTo>
                  <a:pt x="5668" y="2442"/>
                  <a:pt x="6680" y="2870"/>
                  <a:pt x="7430" y="3573"/>
                </a:cubicBezTo>
                <a:lnTo>
                  <a:pt x="4430" y="6561"/>
                </a:lnTo>
                <a:cubicBezTo>
                  <a:pt x="4370" y="6621"/>
                  <a:pt x="4370" y="6728"/>
                  <a:pt x="4430" y="6799"/>
                </a:cubicBezTo>
                <a:cubicBezTo>
                  <a:pt x="4465" y="6835"/>
                  <a:pt x="4513" y="6847"/>
                  <a:pt x="4549" y="6847"/>
                </a:cubicBezTo>
                <a:cubicBezTo>
                  <a:pt x="4596" y="6847"/>
                  <a:pt x="4644" y="6835"/>
                  <a:pt x="4668" y="6799"/>
                </a:cubicBezTo>
                <a:lnTo>
                  <a:pt x="5418" y="6061"/>
                </a:lnTo>
                <a:cubicBezTo>
                  <a:pt x="5549" y="6240"/>
                  <a:pt x="5620" y="6466"/>
                  <a:pt x="5620" y="6680"/>
                </a:cubicBezTo>
                <a:cubicBezTo>
                  <a:pt x="5620" y="7275"/>
                  <a:pt x="5144" y="7752"/>
                  <a:pt x="4549" y="7752"/>
                </a:cubicBezTo>
                <a:cubicBezTo>
                  <a:pt x="3953" y="7752"/>
                  <a:pt x="3477" y="7275"/>
                  <a:pt x="3477" y="6680"/>
                </a:cubicBezTo>
                <a:cubicBezTo>
                  <a:pt x="3477" y="6085"/>
                  <a:pt x="3953" y="5609"/>
                  <a:pt x="4549" y="5609"/>
                </a:cubicBezTo>
                <a:cubicBezTo>
                  <a:pt x="4608" y="5609"/>
                  <a:pt x="4680" y="5609"/>
                  <a:pt x="4739" y="5632"/>
                </a:cubicBezTo>
                <a:cubicBezTo>
                  <a:pt x="4747" y="5633"/>
                  <a:pt x="4755" y="5634"/>
                  <a:pt x="4763" y="5634"/>
                </a:cubicBezTo>
                <a:cubicBezTo>
                  <a:pt x="4848" y="5634"/>
                  <a:pt x="4920" y="5577"/>
                  <a:pt x="4942" y="5490"/>
                </a:cubicBezTo>
                <a:cubicBezTo>
                  <a:pt x="4954" y="5406"/>
                  <a:pt x="4894" y="5311"/>
                  <a:pt x="4799" y="5299"/>
                </a:cubicBezTo>
                <a:cubicBezTo>
                  <a:pt x="4715" y="5287"/>
                  <a:pt x="4620" y="5275"/>
                  <a:pt x="4549" y="5275"/>
                </a:cubicBezTo>
                <a:cubicBezTo>
                  <a:pt x="3775" y="5275"/>
                  <a:pt x="3156" y="5894"/>
                  <a:pt x="3156" y="6668"/>
                </a:cubicBezTo>
                <a:cubicBezTo>
                  <a:pt x="3156" y="7442"/>
                  <a:pt x="3775" y="8073"/>
                  <a:pt x="4549" y="8073"/>
                </a:cubicBezTo>
                <a:cubicBezTo>
                  <a:pt x="5323" y="8073"/>
                  <a:pt x="5954" y="7442"/>
                  <a:pt x="5954" y="6668"/>
                </a:cubicBezTo>
                <a:cubicBezTo>
                  <a:pt x="5954" y="6359"/>
                  <a:pt x="5847" y="6049"/>
                  <a:pt x="5656" y="5811"/>
                </a:cubicBezTo>
                <a:lnTo>
                  <a:pt x="6168" y="5287"/>
                </a:lnTo>
                <a:cubicBezTo>
                  <a:pt x="6501" y="5668"/>
                  <a:pt x="6680" y="6168"/>
                  <a:pt x="6680" y="6668"/>
                </a:cubicBezTo>
                <a:cubicBezTo>
                  <a:pt x="6680" y="7847"/>
                  <a:pt x="5727" y="8799"/>
                  <a:pt x="4549" y="8799"/>
                </a:cubicBezTo>
                <a:cubicBezTo>
                  <a:pt x="3370" y="8799"/>
                  <a:pt x="2418" y="7847"/>
                  <a:pt x="2418" y="6668"/>
                </a:cubicBezTo>
                <a:cubicBezTo>
                  <a:pt x="2418" y="5490"/>
                  <a:pt x="3370" y="4537"/>
                  <a:pt x="4549" y="4537"/>
                </a:cubicBezTo>
                <a:cubicBezTo>
                  <a:pt x="4906" y="4537"/>
                  <a:pt x="5251" y="4632"/>
                  <a:pt x="5561" y="4799"/>
                </a:cubicBezTo>
                <a:cubicBezTo>
                  <a:pt x="5583" y="4810"/>
                  <a:pt x="5608" y="4815"/>
                  <a:pt x="5635" y="4815"/>
                </a:cubicBezTo>
                <a:cubicBezTo>
                  <a:pt x="5693" y="4815"/>
                  <a:pt x="5754" y="4789"/>
                  <a:pt x="5787" y="4739"/>
                </a:cubicBezTo>
                <a:cubicBezTo>
                  <a:pt x="5835" y="4656"/>
                  <a:pt x="5799" y="4561"/>
                  <a:pt x="5727" y="4513"/>
                </a:cubicBezTo>
                <a:cubicBezTo>
                  <a:pt x="5370" y="4323"/>
                  <a:pt x="4965" y="4216"/>
                  <a:pt x="4561" y="4216"/>
                </a:cubicBezTo>
                <a:cubicBezTo>
                  <a:pt x="3215" y="4216"/>
                  <a:pt x="2108" y="5311"/>
                  <a:pt x="2108" y="6668"/>
                </a:cubicBezTo>
                <a:cubicBezTo>
                  <a:pt x="2108" y="8026"/>
                  <a:pt x="3215" y="9121"/>
                  <a:pt x="4561" y="9121"/>
                </a:cubicBezTo>
                <a:cubicBezTo>
                  <a:pt x="5918" y="9121"/>
                  <a:pt x="7025" y="8026"/>
                  <a:pt x="7025" y="6668"/>
                </a:cubicBezTo>
                <a:cubicBezTo>
                  <a:pt x="7025" y="6073"/>
                  <a:pt x="6811" y="5490"/>
                  <a:pt x="6406" y="5049"/>
                </a:cubicBezTo>
                <a:lnTo>
                  <a:pt x="6930" y="4525"/>
                </a:lnTo>
                <a:cubicBezTo>
                  <a:pt x="7466" y="5109"/>
                  <a:pt x="7752" y="5871"/>
                  <a:pt x="7752" y="6656"/>
                </a:cubicBezTo>
                <a:cubicBezTo>
                  <a:pt x="7752" y="8407"/>
                  <a:pt x="6323" y="9835"/>
                  <a:pt x="4561" y="9835"/>
                </a:cubicBezTo>
                <a:cubicBezTo>
                  <a:pt x="2810" y="9835"/>
                  <a:pt x="1382" y="8407"/>
                  <a:pt x="1382" y="6656"/>
                </a:cubicBezTo>
                <a:cubicBezTo>
                  <a:pt x="1382" y="4894"/>
                  <a:pt x="2810" y="3465"/>
                  <a:pt x="4561" y="3465"/>
                </a:cubicBezTo>
                <a:cubicBezTo>
                  <a:pt x="5180" y="3465"/>
                  <a:pt x="5775" y="3644"/>
                  <a:pt x="6275" y="3977"/>
                </a:cubicBezTo>
                <a:cubicBezTo>
                  <a:pt x="6300" y="3994"/>
                  <a:pt x="6330" y="4002"/>
                  <a:pt x="6360" y="4002"/>
                </a:cubicBezTo>
                <a:cubicBezTo>
                  <a:pt x="6415" y="4002"/>
                  <a:pt x="6471" y="3976"/>
                  <a:pt x="6501" y="3930"/>
                </a:cubicBezTo>
                <a:cubicBezTo>
                  <a:pt x="6549" y="3858"/>
                  <a:pt x="6525" y="3751"/>
                  <a:pt x="6454" y="3704"/>
                </a:cubicBezTo>
                <a:cubicBezTo>
                  <a:pt x="5894" y="3346"/>
                  <a:pt x="5239" y="3156"/>
                  <a:pt x="4561" y="3156"/>
                </a:cubicBezTo>
                <a:cubicBezTo>
                  <a:pt x="2632" y="3156"/>
                  <a:pt x="1048" y="4739"/>
                  <a:pt x="1048" y="6668"/>
                </a:cubicBezTo>
                <a:cubicBezTo>
                  <a:pt x="1048" y="8609"/>
                  <a:pt x="2632" y="10181"/>
                  <a:pt x="4561" y="10181"/>
                </a:cubicBezTo>
                <a:cubicBezTo>
                  <a:pt x="6501" y="10181"/>
                  <a:pt x="8073" y="8609"/>
                  <a:pt x="8073" y="6668"/>
                </a:cubicBezTo>
                <a:cubicBezTo>
                  <a:pt x="8073" y="5787"/>
                  <a:pt x="7752" y="4954"/>
                  <a:pt x="7156" y="4299"/>
                </a:cubicBezTo>
                <a:lnTo>
                  <a:pt x="7680" y="3787"/>
                </a:lnTo>
                <a:cubicBezTo>
                  <a:pt x="8383" y="4561"/>
                  <a:pt x="8799" y="5573"/>
                  <a:pt x="8799" y="6680"/>
                </a:cubicBezTo>
                <a:cubicBezTo>
                  <a:pt x="8799" y="9026"/>
                  <a:pt x="6894" y="10931"/>
                  <a:pt x="4549" y="10931"/>
                </a:cubicBezTo>
                <a:cubicBezTo>
                  <a:pt x="2215" y="10931"/>
                  <a:pt x="310" y="9026"/>
                  <a:pt x="310" y="6680"/>
                </a:cubicBezTo>
                <a:cubicBezTo>
                  <a:pt x="310" y="4347"/>
                  <a:pt x="2215" y="2442"/>
                  <a:pt x="4549" y="2442"/>
                </a:cubicBezTo>
                <a:close/>
                <a:moveTo>
                  <a:pt x="10023" y="1"/>
                </a:moveTo>
                <a:cubicBezTo>
                  <a:pt x="9981" y="1"/>
                  <a:pt x="9938" y="17"/>
                  <a:pt x="9907" y="48"/>
                </a:cubicBezTo>
                <a:lnTo>
                  <a:pt x="8156" y="1799"/>
                </a:lnTo>
                <a:cubicBezTo>
                  <a:pt x="8121" y="1834"/>
                  <a:pt x="8109" y="1882"/>
                  <a:pt x="8109" y="1918"/>
                </a:cubicBezTo>
                <a:lnTo>
                  <a:pt x="8109" y="2906"/>
                </a:lnTo>
                <a:lnTo>
                  <a:pt x="7680" y="3334"/>
                </a:lnTo>
                <a:cubicBezTo>
                  <a:pt x="6859" y="2572"/>
                  <a:pt x="5775" y="2120"/>
                  <a:pt x="4573" y="2120"/>
                </a:cubicBezTo>
                <a:cubicBezTo>
                  <a:pt x="2048" y="2120"/>
                  <a:pt x="1" y="4168"/>
                  <a:pt x="1" y="6680"/>
                </a:cubicBezTo>
                <a:cubicBezTo>
                  <a:pt x="1" y="9204"/>
                  <a:pt x="2048" y="11252"/>
                  <a:pt x="4573" y="11252"/>
                </a:cubicBezTo>
                <a:cubicBezTo>
                  <a:pt x="7085" y="11252"/>
                  <a:pt x="9133" y="9204"/>
                  <a:pt x="9133" y="6680"/>
                </a:cubicBezTo>
                <a:cubicBezTo>
                  <a:pt x="9133" y="5478"/>
                  <a:pt x="8680" y="4394"/>
                  <a:pt x="7918" y="3573"/>
                </a:cubicBezTo>
                <a:lnTo>
                  <a:pt x="8347" y="3144"/>
                </a:lnTo>
                <a:lnTo>
                  <a:pt x="9335" y="3144"/>
                </a:lnTo>
                <a:cubicBezTo>
                  <a:pt x="9371" y="3144"/>
                  <a:pt x="9418" y="3132"/>
                  <a:pt x="9454" y="3096"/>
                </a:cubicBezTo>
                <a:lnTo>
                  <a:pt x="11204" y="1346"/>
                </a:lnTo>
                <a:cubicBezTo>
                  <a:pt x="11252" y="1287"/>
                  <a:pt x="11264" y="1227"/>
                  <a:pt x="11240" y="1168"/>
                </a:cubicBezTo>
                <a:cubicBezTo>
                  <a:pt x="11204" y="1108"/>
                  <a:pt x="11145" y="1060"/>
                  <a:pt x="11085" y="1060"/>
                </a:cubicBezTo>
                <a:lnTo>
                  <a:pt x="10192" y="1060"/>
                </a:lnTo>
                <a:lnTo>
                  <a:pt x="10192" y="167"/>
                </a:lnTo>
                <a:cubicBezTo>
                  <a:pt x="10192" y="108"/>
                  <a:pt x="10145" y="36"/>
                  <a:pt x="10085" y="13"/>
                </a:cubicBezTo>
                <a:cubicBezTo>
                  <a:pt x="10065" y="5"/>
                  <a:pt x="10044" y="1"/>
                  <a:pt x="10023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D4B655F5-7DFF-9F41-67F9-A6B4A044E087}"/>
              </a:ext>
            </a:extLst>
          </p:cNvPr>
          <p:cNvSpPr/>
          <p:nvPr/>
        </p:nvSpPr>
        <p:spPr>
          <a:xfrm>
            <a:off x="5363372" y="1141292"/>
            <a:ext cx="658133" cy="39702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86BED8C-5036-976D-FEBF-7279C52C3181}"/>
              </a:ext>
            </a:extLst>
          </p:cNvPr>
          <p:cNvSpPr txBox="1">
            <a:spLocks/>
          </p:cNvSpPr>
          <p:nvPr/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6B5EA5A-BC32-A742-B11B-8E7414D5B535}" type="slidenum">
              <a:rPr lang="en-US" sz="850" smtClean="0"/>
              <a:pPr algn="r"/>
              <a:t>10</a:t>
            </a:fld>
            <a:endParaRPr lang="en-US" sz="850" dirty="0"/>
          </a:p>
        </p:txBody>
      </p:sp>
    </p:spTree>
    <p:extLst>
      <p:ext uri="{BB962C8B-B14F-4D97-AF65-F5344CB8AC3E}">
        <p14:creationId xmlns:p14="http://schemas.microsoft.com/office/powerpoint/2010/main" val="3526187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7">
            <a:extLst>
              <a:ext uri="{FF2B5EF4-FFF2-40B4-BE49-F238E27FC236}">
                <a16:creationId xmlns:a16="http://schemas.microsoft.com/office/drawing/2014/main" id="{7FAD5530-127D-7505-0535-3EBCA2142959}"/>
              </a:ext>
            </a:extLst>
          </p:cNvPr>
          <p:cNvSpPr/>
          <p:nvPr/>
        </p:nvSpPr>
        <p:spPr>
          <a:xfrm>
            <a:off x="-244436" y="282253"/>
            <a:ext cx="1964452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Fibers</a:t>
            </a:r>
            <a:endParaRPr lang="en-GB" sz="28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97E3090-A33E-F36F-471F-B96FBACE3412}"/>
              </a:ext>
            </a:extLst>
          </p:cNvPr>
          <p:cNvGrpSpPr/>
          <p:nvPr/>
        </p:nvGrpSpPr>
        <p:grpSpPr>
          <a:xfrm>
            <a:off x="6785364" y="3369369"/>
            <a:ext cx="786384" cy="786384"/>
            <a:chOff x="6785364" y="3369369"/>
            <a:chExt cx="786384" cy="786384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1ED9E2E-1E9F-A61F-1368-42C3321F7D34}"/>
                </a:ext>
              </a:extLst>
            </p:cNvPr>
            <p:cNvSpPr/>
            <p:nvPr/>
          </p:nvSpPr>
          <p:spPr>
            <a:xfrm>
              <a:off x="6785364" y="3369369"/>
              <a:ext cx="786384" cy="78638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Circle: Hollow 5">
              <a:extLst>
                <a:ext uri="{FF2B5EF4-FFF2-40B4-BE49-F238E27FC236}">
                  <a16:creationId xmlns:a16="http://schemas.microsoft.com/office/drawing/2014/main" id="{3A4C4166-AEB3-5831-130C-EA228671059D}"/>
                </a:ext>
              </a:extLst>
            </p:cNvPr>
            <p:cNvSpPr/>
            <p:nvPr/>
          </p:nvSpPr>
          <p:spPr>
            <a:xfrm>
              <a:off x="6927252" y="3510533"/>
              <a:ext cx="502609" cy="504057"/>
            </a:xfrm>
            <a:prstGeom prst="donut">
              <a:avLst>
                <a:gd name="adj" fmla="val 34193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EA0B0184-DD2F-4E12-1A9D-F4AFBE5546D9}"/>
              </a:ext>
            </a:extLst>
          </p:cNvPr>
          <p:cNvSpPr/>
          <p:nvPr/>
        </p:nvSpPr>
        <p:spPr>
          <a:xfrm>
            <a:off x="5536059" y="3336353"/>
            <a:ext cx="822960" cy="82296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ircle: Hollow 7">
            <a:extLst>
              <a:ext uri="{FF2B5EF4-FFF2-40B4-BE49-F238E27FC236}">
                <a16:creationId xmlns:a16="http://schemas.microsoft.com/office/drawing/2014/main" id="{5DA56170-2955-3B46-2EDE-1570DD934C6C}"/>
              </a:ext>
            </a:extLst>
          </p:cNvPr>
          <p:cNvSpPr/>
          <p:nvPr/>
        </p:nvSpPr>
        <p:spPr>
          <a:xfrm>
            <a:off x="5614555" y="3405168"/>
            <a:ext cx="665967" cy="685329"/>
          </a:xfrm>
          <a:prstGeom prst="donut">
            <a:avLst>
              <a:gd name="adj" fmla="val 10273"/>
            </a:avLst>
          </a:prstGeom>
          <a:solidFill>
            <a:srgbClr val="8A181A"/>
          </a:solidFill>
          <a:ln>
            <a:solidFill>
              <a:srgbClr val="36111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 descr="A close-up of a product&#10;&#10;Description automatically generated">
            <a:extLst>
              <a:ext uri="{FF2B5EF4-FFF2-40B4-BE49-F238E27FC236}">
                <a16:creationId xmlns:a16="http://schemas.microsoft.com/office/drawing/2014/main" id="{BD7DB0FC-81AB-C8BE-62ED-24514A9AD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52" y="2584608"/>
            <a:ext cx="3814464" cy="343977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0975A48-B23E-F473-3CD5-06DA1E3B34BF}"/>
              </a:ext>
            </a:extLst>
          </p:cNvPr>
          <p:cNvSpPr/>
          <p:nvPr/>
        </p:nvSpPr>
        <p:spPr>
          <a:xfrm>
            <a:off x="1058202" y="5722917"/>
            <a:ext cx="3122562" cy="10922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6917AFA-CA96-EB09-B5BE-39FA2BD40293}"/>
              </a:ext>
            </a:extLst>
          </p:cNvPr>
          <p:cNvGraphicFramePr>
            <a:graphicFrameLocks noGrp="1"/>
          </p:cNvGraphicFramePr>
          <p:nvPr/>
        </p:nvGraphicFramePr>
        <p:xfrm>
          <a:off x="5317316" y="4322689"/>
          <a:ext cx="6312850" cy="160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570">
                  <a:extLst>
                    <a:ext uri="{9D8B030D-6E8A-4147-A177-3AD203B41FA5}">
                      <a16:colId xmlns:a16="http://schemas.microsoft.com/office/drawing/2014/main" val="989830942"/>
                    </a:ext>
                  </a:extLst>
                </a:gridCol>
                <a:gridCol w="1262570">
                  <a:extLst>
                    <a:ext uri="{9D8B030D-6E8A-4147-A177-3AD203B41FA5}">
                      <a16:colId xmlns:a16="http://schemas.microsoft.com/office/drawing/2014/main" val="3866583004"/>
                    </a:ext>
                  </a:extLst>
                </a:gridCol>
                <a:gridCol w="1262570">
                  <a:extLst>
                    <a:ext uri="{9D8B030D-6E8A-4147-A177-3AD203B41FA5}">
                      <a16:colId xmlns:a16="http://schemas.microsoft.com/office/drawing/2014/main" val="732981799"/>
                    </a:ext>
                  </a:extLst>
                </a:gridCol>
                <a:gridCol w="1262570">
                  <a:extLst>
                    <a:ext uri="{9D8B030D-6E8A-4147-A177-3AD203B41FA5}">
                      <a16:colId xmlns:a16="http://schemas.microsoft.com/office/drawing/2014/main" val="1595991475"/>
                    </a:ext>
                  </a:extLst>
                </a:gridCol>
                <a:gridCol w="1262570">
                  <a:extLst>
                    <a:ext uri="{9D8B030D-6E8A-4147-A177-3AD203B41FA5}">
                      <a16:colId xmlns:a16="http://schemas.microsoft.com/office/drawing/2014/main" val="3873779684"/>
                    </a:ext>
                  </a:extLst>
                </a:gridCol>
              </a:tblGrid>
              <a:tr h="5044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Thorlabs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FG200LEA</a:t>
                      </a:r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8A181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Multi-Mode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(OM1)</a:t>
                      </a:r>
                      <a:endParaRPr lang="en-GB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Multi-Mode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(OM2/3/4)</a:t>
                      </a:r>
                      <a:endParaRPr lang="en-GB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Single Mode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(OS1/2)</a:t>
                      </a:r>
                      <a:endParaRPr lang="en-GB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170736"/>
                  </a:ext>
                </a:extLst>
              </a:tr>
              <a:tr h="2922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200 µm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62.5 µm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50 µm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9 µm</a:t>
                      </a:r>
                      <a:endParaRPr lang="en-GB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Core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3276364"/>
                  </a:ext>
                </a:extLst>
              </a:tr>
              <a:tr h="3147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220 µm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125 µm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125 µm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125 µm</a:t>
                      </a:r>
                      <a:endParaRPr lang="en-GB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Cladding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2691415"/>
                  </a:ext>
                </a:extLst>
              </a:tr>
              <a:tr h="2922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320 µm</a:t>
                      </a:r>
                      <a:endParaRPr lang="en-GB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250 µm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250 µm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250 µm</a:t>
                      </a:r>
                      <a:endParaRPr lang="en-GB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Buffer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3755973"/>
                  </a:ext>
                </a:extLst>
              </a:tr>
            </a:tbl>
          </a:graphicData>
        </a:graphic>
      </p:graphicFrame>
      <p:pic>
        <p:nvPicPr>
          <p:cNvPr id="12" name="Picture 11" descr="A diagram of a cable&#10;&#10;Description automatically generated">
            <a:extLst>
              <a:ext uri="{FF2B5EF4-FFF2-40B4-BE49-F238E27FC236}">
                <a16:creationId xmlns:a16="http://schemas.microsoft.com/office/drawing/2014/main" id="{A60E6EB1-D1FE-6A47-E16A-320A98E16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6679" y="3345451"/>
            <a:ext cx="1030406" cy="83421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31EDFD7-6640-F458-9BEF-D1067BA84856}"/>
              </a:ext>
            </a:extLst>
          </p:cNvPr>
          <p:cNvGrpSpPr/>
          <p:nvPr/>
        </p:nvGrpSpPr>
        <p:grpSpPr>
          <a:xfrm>
            <a:off x="9238862" y="3369369"/>
            <a:ext cx="786384" cy="786384"/>
            <a:chOff x="8853262" y="3400510"/>
            <a:chExt cx="786384" cy="78638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4B68D08-C9E2-7550-4440-0FB4A4F7F2B6}"/>
                </a:ext>
              </a:extLst>
            </p:cNvPr>
            <p:cNvSpPr/>
            <p:nvPr/>
          </p:nvSpPr>
          <p:spPr>
            <a:xfrm>
              <a:off x="8853262" y="3400510"/>
              <a:ext cx="786384" cy="78638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Circle: Hollow 14">
              <a:extLst>
                <a:ext uri="{FF2B5EF4-FFF2-40B4-BE49-F238E27FC236}">
                  <a16:creationId xmlns:a16="http://schemas.microsoft.com/office/drawing/2014/main" id="{0038D946-958E-8360-9175-48D00550D9C2}"/>
                </a:ext>
              </a:extLst>
            </p:cNvPr>
            <p:cNvSpPr/>
            <p:nvPr/>
          </p:nvSpPr>
          <p:spPr>
            <a:xfrm>
              <a:off x="8995150" y="3541674"/>
              <a:ext cx="502609" cy="504057"/>
            </a:xfrm>
            <a:prstGeom prst="donut">
              <a:avLst>
                <a:gd name="adj" fmla="val 45572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BAAF50C-BB23-5916-51EE-FC348FB0D189}"/>
              </a:ext>
            </a:extLst>
          </p:cNvPr>
          <p:cNvGrpSpPr/>
          <p:nvPr/>
        </p:nvGrpSpPr>
        <p:grpSpPr>
          <a:xfrm>
            <a:off x="8021045" y="3369369"/>
            <a:ext cx="786384" cy="786384"/>
            <a:chOff x="7204070" y="1033272"/>
            <a:chExt cx="960120" cy="957363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B28C8C5-30F4-BFE0-29D4-F7A6CF199803}"/>
                </a:ext>
              </a:extLst>
            </p:cNvPr>
            <p:cNvSpPr/>
            <p:nvPr/>
          </p:nvSpPr>
          <p:spPr>
            <a:xfrm>
              <a:off x="7204070" y="1033272"/>
              <a:ext cx="960120" cy="957363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Circle: Hollow 17">
              <a:extLst>
                <a:ext uri="{FF2B5EF4-FFF2-40B4-BE49-F238E27FC236}">
                  <a16:creationId xmlns:a16="http://schemas.microsoft.com/office/drawing/2014/main" id="{E407BAC5-8AAC-6DE6-3C1A-59927C2D716E}"/>
                </a:ext>
              </a:extLst>
            </p:cNvPr>
            <p:cNvSpPr/>
            <p:nvPr/>
          </p:nvSpPr>
          <p:spPr>
            <a:xfrm>
              <a:off x="7377305" y="1205129"/>
              <a:ext cx="613651" cy="613651"/>
            </a:xfrm>
            <a:prstGeom prst="donut">
              <a:avLst>
                <a:gd name="adj" fmla="val 36908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6C254E4E-B8C7-85F1-DDE4-54C93631956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131160" y="4379719"/>
            <a:ext cx="2029697" cy="780102"/>
          </a:xfrm>
          <a:prstGeom prst="bentConnector2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B5B76D9-3F25-A179-1206-28F388709093}"/>
              </a:ext>
            </a:extLst>
          </p:cNvPr>
          <p:cNvCxnSpPr/>
          <p:nvPr/>
        </p:nvCxnSpPr>
        <p:spPr>
          <a:xfrm>
            <a:off x="4180764" y="5777530"/>
            <a:ext cx="56135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F637D2B-C3C3-197E-20A0-A43DDD599867}"/>
              </a:ext>
            </a:extLst>
          </p:cNvPr>
          <p:cNvSpPr txBox="1"/>
          <p:nvPr/>
        </p:nvSpPr>
        <p:spPr>
          <a:xfrm>
            <a:off x="551384" y="1069618"/>
            <a:ext cx="7779374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Fiber thickness determine the captured signal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200 </a:t>
            </a:r>
            <a:r>
              <a:rPr lang="en-GB" sz="1600" dirty="0"/>
              <a:t>µ</a:t>
            </a:r>
            <a:r>
              <a:rPr lang="en-US" sz="1600" dirty="0"/>
              <a:t>m was chosen in the first installation of SPS and CLEAR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200 </a:t>
            </a:r>
            <a:r>
              <a:rPr lang="en-GB" sz="1600" dirty="0"/>
              <a:t>µ</a:t>
            </a:r>
            <a:r>
              <a:rPr lang="en-US" sz="1600" dirty="0"/>
              <a:t>m will be changed for 600 </a:t>
            </a:r>
            <a:r>
              <a:rPr lang="en-GB" sz="1600" dirty="0"/>
              <a:t>µ</a:t>
            </a:r>
            <a:r>
              <a:rPr lang="en-US" sz="1600" dirty="0"/>
              <a:t>m in order to increase the </a:t>
            </a:r>
            <a:r>
              <a:rPr lang="en-US" sz="1600" dirty="0">
                <a:solidFill>
                  <a:schemeClr val="tx2"/>
                </a:solidFill>
              </a:rPr>
              <a:t>captured signal </a:t>
            </a:r>
            <a:r>
              <a:rPr lang="en-US" sz="1600" dirty="0"/>
              <a:t>in SPS</a:t>
            </a:r>
            <a:endParaRPr lang="en-GB" sz="1600" dirty="0"/>
          </a:p>
        </p:txBody>
      </p:sp>
      <p:sp>
        <p:nvSpPr>
          <p:cNvPr id="25" name="Footer Placeholder 3">
            <a:extLst>
              <a:ext uri="{FF2B5EF4-FFF2-40B4-BE49-F238E27FC236}">
                <a16:creationId xmlns:a16="http://schemas.microsoft.com/office/drawing/2014/main" id="{F6462E88-0998-99D5-85F2-3C134181189F}"/>
              </a:ext>
            </a:extLst>
          </p:cNvPr>
          <p:cNvSpPr txBox="1">
            <a:spLocks/>
          </p:cNvSpPr>
          <p:nvPr/>
        </p:nvSpPr>
        <p:spPr>
          <a:xfrm>
            <a:off x="4379355" y="6352387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26" name="Date Placeholder 2">
            <a:extLst>
              <a:ext uri="{FF2B5EF4-FFF2-40B4-BE49-F238E27FC236}">
                <a16:creationId xmlns:a16="http://schemas.microsoft.com/office/drawing/2014/main" id="{79195B88-A3ED-E777-9D09-8527AAA82344}"/>
              </a:ext>
            </a:extLst>
          </p:cNvPr>
          <p:cNvSpPr txBox="1">
            <a:spLocks/>
          </p:cNvSpPr>
          <p:nvPr/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dirty="0"/>
              <a:t>13.12.2024</a:t>
            </a:r>
            <a:endParaRPr lang="en-US" sz="1000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62972D7A-FBAA-E5C9-059D-927081B55168}"/>
              </a:ext>
            </a:extLst>
          </p:cNvPr>
          <p:cNvSpPr txBox="1">
            <a:spLocks/>
          </p:cNvSpPr>
          <p:nvPr/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6B5EA5A-BC32-A742-B11B-8E7414D5B535}" type="slidenum">
              <a:rPr lang="en-US" sz="850" smtClean="0"/>
              <a:pPr algn="r"/>
              <a:t>11</a:t>
            </a:fld>
            <a:endParaRPr lang="en-US" sz="850" dirty="0"/>
          </a:p>
        </p:txBody>
      </p:sp>
    </p:spTree>
    <p:extLst>
      <p:ext uri="{BB962C8B-B14F-4D97-AF65-F5344CB8AC3E}">
        <p14:creationId xmlns:p14="http://schemas.microsoft.com/office/powerpoint/2010/main" val="111672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591AA505-E865-A663-6A8F-857A31F42D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4040390"/>
            <a:ext cx="1979802" cy="1596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A logo with a gear and text&#10;&#10;Description automatically generated">
            <a:extLst>
              <a:ext uri="{FF2B5EF4-FFF2-40B4-BE49-F238E27FC236}">
                <a16:creationId xmlns:a16="http://schemas.microsoft.com/office/drawing/2014/main" id="{759BAB4A-89B9-69A8-0492-6E37BE1D3F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7831" y="530442"/>
            <a:ext cx="2552700" cy="1790700"/>
          </a:xfrm>
          <a:prstGeom prst="rect">
            <a:avLst/>
          </a:prstGeom>
        </p:spPr>
      </p:pic>
      <p:pic>
        <p:nvPicPr>
          <p:cNvPr id="30" name="Picture 29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6D9B0D9F-F4DF-32F2-34F2-18416B4205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4313" y="2109841"/>
            <a:ext cx="2051755" cy="14146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E6911679-DBDA-4827-62A8-88CE06BD7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1880" y="2088913"/>
            <a:ext cx="1798712" cy="16647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37411A-0D64-815E-F8F1-DFDA3FB52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D66086-3CA3-29F1-8D5B-967BC0BC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B20F9C-44AF-22DB-14A2-6AE52BB11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88D21D-2F87-37EE-A528-C917EB05D5FE}"/>
              </a:ext>
            </a:extLst>
          </p:cNvPr>
          <p:cNvSpPr/>
          <p:nvPr/>
        </p:nvSpPr>
        <p:spPr>
          <a:xfrm>
            <a:off x="4871864" y="1340768"/>
            <a:ext cx="2304256" cy="432048"/>
          </a:xfrm>
          <a:prstGeom prst="rect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How do we do it?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3729EB3-BA74-F12B-6D17-FF301DADE98E}"/>
              </a:ext>
            </a:extLst>
          </p:cNvPr>
          <p:cNvCxnSpPr/>
          <p:nvPr/>
        </p:nvCxnSpPr>
        <p:spPr>
          <a:xfrm>
            <a:off x="6023992" y="1844824"/>
            <a:ext cx="0" cy="79208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6F8B9B5-9B8B-E0DC-7D95-7A0DAD2B60C0}"/>
              </a:ext>
            </a:extLst>
          </p:cNvPr>
          <p:cNvCxnSpPr>
            <a:cxnSpLocks/>
          </p:cNvCxnSpPr>
          <p:nvPr/>
        </p:nvCxnSpPr>
        <p:spPr>
          <a:xfrm flipH="1">
            <a:off x="3647728" y="2636912"/>
            <a:ext cx="237626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1016B00-92AA-5724-A46B-085C65C4DCE9}"/>
              </a:ext>
            </a:extLst>
          </p:cNvPr>
          <p:cNvCxnSpPr/>
          <p:nvPr/>
        </p:nvCxnSpPr>
        <p:spPr>
          <a:xfrm flipH="1">
            <a:off x="6023992" y="2636912"/>
            <a:ext cx="237626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1BD39DA-AFC6-04BD-2772-C4FD0CAE4A24}"/>
              </a:ext>
            </a:extLst>
          </p:cNvPr>
          <p:cNvCxnSpPr/>
          <p:nvPr/>
        </p:nvCxnSpPr>
        <p:spPr>
          <a:xfrm>
            <a:off x="3647728" y="2636912"/>
            <a:ext cx="0" cy="43204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71C0D14-20C6-7ACA-EEDE-09DD1F8C0A63}"/>
              </a:ext>
            </a:extLst>
          </p:cNvPr>
          <p:cNvCxnSpPr/>
          <p:nvPr/>
        </p:nvCxnSpPr>
        <p:spPr>
          <a:xfrm>
            <a:off x="8400256" y="2636912"/>
            <a:ext cx="0" cy="432048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BC9A9A43-8748-5937-3F1E-EC0C97391BC2}"/>
              </a:ext>
            </a:extLst>
          </p:cNvPr>
          <p:cNvSpPr/>
          <p:nvPr/>
        </p:nvSpPr>
        <p:spPr>
          <a:xfrm>
            <a:off x="2603614" y="3140968"/>
            <a:ext cx="2088228" cy="3600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Electronics</a:t>
            </a:r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FCC7B3C-3F73-F9D4-948F-DE6253F90960}"/>
              </a:ext>
            </a:extLst>
          </p:cNvPr>
          <p:cNvSpPr/>
          <p:nvPr/>
        </p:nvSpPr>
        <p:spPr>
          <a:xfrm>
            <a:off x="7356142" y="3149514"/>
            <a:ext cx="2088228" cy="36003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Mechanical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13887FB-A5AC-B181-E187-CE61D3DD0394}"/>
              </a:ext>
            </a:extLst>
          </p:cNvPr>
          <p:cNvSpPr txBox="1"/>
          <p:nvPr/>
        </p:nvSpPr>
        <p:spPr>
          <a:xfrm>
            <a:off x="7356142" y="3650540"/>
            <a:ext cx="2088228" cy="7797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Easy assembly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Precise assembly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3F819B4-0484-95CC-B411-F2A72AB9CD9F}"/>
              </a:ext>
            </a:extLst>
          </p:cNvPr>
          <p:cNvSpPr txBox="1"/>
          <p:nvPr/>
        </p:nvSpPr>
        <p:spPr>
          <a:xfrm>
            <a:off x="2580918" y="3650540"/>
            <a:ext cx="2795002" cy="77970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Common electronics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Easy to change detector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F73FF3-686F-7E58-95D3-0AA1A23ACA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1001" y="3755541"/>
            <a:ext cx="1920246" cy="17116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 descr="A logo with text on it&#10;&#10;Description automatically generated">
            <a:extLst>
              <a:ext uri="{FF2B5EF4-FFF2-40B4-BE49-F238E27FC236}">
                <a16:creationId xmlns:a16="http://schemas.microsoft.com/office/drawing/2014/main" id="{0722E195-C5BC-4A56-7C78-AC47D62ED2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218" y="1004826"/>
            <a:ext cx="2603283" cy="1295133"/>
          </a:xfrm>
          <a:prstGeom prst="rect">
            <a:avLst/>
          </a:prstGeom>
        </p:spPr>
      </p:pic>
      <p:sp>
        <p:nvSpPr>
          <p:cNvPr id="10" name="Rectangle: Rounded Corners 7">
            <a:extLst>
              <a:ext uri="{FF2B5EF4-FFF2-40B4-BE49-F238E27FC236}">
                <a16:creationId xmlns:a16="http://schemas.microsoft.com/office/drawing/2014/main" id="{D5C4BE29-9C8D-BDD0-A348-F981307D0ACD}"/>
              </a:ext>
            </a:extLst>
          </p:cNvPr>
          <p:cNvSpPr/>
          <p:nvPr/>
        </p:nvSpPr>
        <p:spPr>
          <a:xfrm>
            <a:off x="-240704" y="330644"/>
            <a:ext cx="4871588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Electronics &amp; Mechanics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3544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265B7-E3DC-C1C8-6F96-F1A8DFA49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17F6F-62BD-FE55-A115-4A3FC410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35AE6-F717-C8D7-46FF-DFDFC4C32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5DC222-AE71-CF88-EB9D-E01AA3040F7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2" y="0"/>
            <a:ext cx="12151575" cy="685800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BA75E1E-4166-CD35-301C-1B741C9C2914}"/>
              </a:ext>
            </a:extLst>
          </p:cNvPr>
          <p:cNvSpPr/>
          <p:nvPr/>
        </p:nvSpPr>
        <p:spPr>
          <a:xfrm>
            <a:off x="1865264" y="819743"/>
            <a:ext cx="9073008" cy="1368152"/>
          </a:xfrm>
          <a:prstGeom prst="roundRect">
            <a:avLst/>
          </a:prstGeom>
          <a:effectLst>
            <a:glow>
              <a:schemeClr val="accent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/>
              <a:t>Electronics</a:t>
            </a:r>
            <a:endParaRPr lang="en-GB" dirty="0"/>
          </a:p>
        </p:txBody>
      </p:sp>
      <p:grpSp>
        <p:nvGrpSpPr>
          <p:cNvPr id="9" name="Google Shape;1900;p44">
            <a:extLst>
              <a:ext uri="{FF2B5EF4-FFF2-40B4-BE49-F238E27FC236}">
                <a16:creationId xmlns:a16="http://schemas.microsoft.com/office/drawing/2014/main" id="{EAAE21FF-A24B-2C3C-84D1-287A981B67AD}"/>
              </a:ext>
            </a:extLst>
          </p:cNvPr>
          <p:cNvGrpSpPr/>
          <p:nvPr/>
        </p:nvGrpSpPr>
        <p:grpSpPr>
          <a:xfrm>
            <a:off x="4853664" y="2747383"/>
            <a:ext cx="3168352" cy="3214150"/>
            <a:chOff x="6712725" y="1324325"/>
            <a:chExt cx="2696400" cy="2696400"/>
          </a:xfrm>
        </p:grpSpPr>
        <p:sp>
          <p:nvSpPr>
            <p:cNvPr id="11" name="Google Shape;1902;p44">
              <a:extLst>
                <a:ext uri="{FF2B5EF4-FFF2-40B4-BE49-F238E27FC236}">
                  <a16:creationId xmlns:a16="http://schemas.microsoft.com/office/drawing/2014/main" id="{E656E1E3-B951-0ED0-CE3C-0BEFE5C8EEF1}"/>
                </a:ext>
              </a:extLst>
            </p:cNvPr>
            <p:cNvSpPr/>
            <p:nvPr/>
          </p:nvSpPr>
          <p:spPr>
            <a:xfrm>
              <a:off x="6712725" y="1324325"/>
              <a:ext cx="2696400" cy="2696400"/>
            </a:xfrm>
            <a:prstGeom prst="ellipse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903;p44">
              <a:extLst>
                <a:ext uri="{FF2B5EF4-FFF2-40B4-BE49-F238E27FC236}">
                  <a16:creationId xmlns:a16="http://schemas.microsoft.com/office/drawing/2014/main" id="{CC667E35-CCB6-9CC8-293A-EE32CEAB42EB}"/>
                </a:ext>
              </a:extLst>
            </p:cNvPr>
            <p:cNvSpPr/>
            <p:nvPr/>
          </p:nvSpPr>
          <p:spPr>
            <a:xfrm>
              <a:off x="7041062" y="1652676"/>
              <a:ext cx="2039400" cy="2039400"/>
            </a:xfrm>
            <a:prstGeom prst="ellipse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2" name="Google Shape;6882;p52">
            <a:extLst>
              <a:ext uri="{FF2B5EF4-FFF2-40B4-BE49-F238E27FC236}">
                <a16:creationId xmlns:a16="http://schemas.microsoft.com/office/drawing/2014/main" id="{EFF90DDC-001D-7F96-B10F-710D171ADE71}"/>
              </a:ext>
            </a:extLst>
          </p:cNvPr>
          <p:cNvGrpSpPr/>
          <p:nvPr/>
        </p:nvGrpSpPr>
        <p:grpSpPr>
          <a:xfrm>
            <a:off x="5519936" y="2556729"/>
            <a:ext cx="756159" cy="843771"/>
            <a:chOff x="3513188" y="2661725"/>
            <a:chExt cx="329275" cy="350650"/>
          </a:xfrm>
        </p:grpSpPr>
        <p:sp>
          <p:nvSpPr>
            <p:cNvPr id="3" name="Google Shape;6883;p52">
              <a:extLst>
                <a:ext uri="{FF2B5EF4-FFF2-40B4-BE49-F238E27FC236}">
                  <a16:creationId xmlns:a16="http://schemas.microsoft.com/office/drawing/2014/main" id="{7C7DE8A7-1E85-8FBE-1AEC-259AE865B661}"/>
                </a:ext>
              </a:extLst>
            </p:cNvPr>
            <p:cNvSpPr/>
            <p:nvPr/>
          </p:nvSpPr>
          <p:spPr>
            <a:xfrm>
              <a:off x="3513188" y="2661725"/>
              <a:ext cx="329275" cy="350650"/>
            </a:xfrm>
            <a:custGeom>
              <a:avLst/>
              <a:gdLst/>
              <a:ahLst/>
              <a:cxnLst/>
              <a:rect l="l" t="t" r="r" b="b"/>
              <a:pathLst>
                <a:path w="13171" h="14026" extrusionOk="0">
                  <a:moveTo>
                    <a:pt x="6586" y="407"/>
                  </a:moveTo>
                  <a:cubicBezTo>
                    <a:pt x="7670" y="407"/>
                    <a:pt x="8401" y="1437"/>
                    <a:pt x="8795" y="2196"/>
                  </a:cubicBezTo>
                  <a:lnTo>
                    <a:pt x="8510" y="2237"/>
                  </a:lnTo>
                  <a:cubicBezTo>
                    <a:pt x="7982" y="1247"/>
                    <a:pt x="7290" y="678"/>
                    <a:pt x="6586" y="678"/>
                  </a:cubicBezTo>
                  <a:cubicBezTo>
                    <a:pt x="5895" y="678"/>
                    <a:pt x="5191" y="1247"/>
                    <a:pt x="4662" y="2237"/>
                  </a:cubicBezTo>
                  <a:lnTo>
                    <a:pt x="4378" y="2196"/>
                  </a:lnTo>
                  <a:cubicBezTo>
                    <a:pt x="4770" y="1437"/>
                    <a:pt x="5502" y="407"/>
                    <a:pt x="6586" y="407"/>
                  </a:cubicBezTo>
                  <a:close/>
                  <a:moveTo>
                    <a:pt x="6586" y="1099"/>
                  </a:moveTo>
                  <a:cubicBezTo>
                    <a:pt x="7115" y="1099"/>
                    <a:pt x="7643" y="1532"/>
                    <a:pt x="8090" y="2318"/>
                  </a:cubicBezTo>
                  <a:cubicBezTo>
                    <a:pt x="7603" y="2427"/>
                    <a:pt x="7101" y="2589"/>
                    <a:pt x="6586" y="2779"/>
                  </a:cubicBezTo>
                  <a:cubicBezTo>
                    <a:pt x="6085" y="2589"/>
                    <a:pt x="5583" y="2427"/>
                    <a:pt x="5095" y="2318"/>
                  </a:cubicBezTo>
                  <a:cubicBezTo>
                    <a:pt x="5529" y="1532"/>
                    <a:pt x="6071" y="1099"/>
                    <a:pt x="6586" y="1099"/>
                  </a:cubicBezTo>
                  <a:close/>
                  <a:moveTo>
                    <a:pt x="9723" y="2543"/>
                  </a:moveTo>
                  <a:cubicBezTo>
                    <a:pt x="10244" y="2543"/>
                    <a:pt x="10746" y="2619"/>
                    <a:pt x="11180" y="2806"/>
                  </a:cubicBezTo>
                  <a:cubicBezTo>
                    <a:pt x="11098" y="2873"/>
                    <a:pt x="11044" y="2942"/>
                    <a:pt x="10990" y="3023"/>
                  </a:cubicBezTo>
                  <a:cubicBezTo>
                    <a:pt x="10614" y="2875"/>
                    <a:pt x="10178" y="2816"/>
                    <a:pt x="9724" y="2816"/>
                  </a:cubicBezTo>
                  <a:cubicBezTo>
                    <a:pt x="8968" y="2816"/>
                    <a:pt x="8165" y="2982"/>
                    <a:pt x="7521" y="3185"/>
                  </a:cubicBezTo>
                  <a:lnTo>
                    <a:pt x="7155" y="3023"/>
                  </a:lnTo>
                  <a:cubicBezTo>
                    <a:pt x="7912" y="2759"/>
                    <a:pt x="8845" y="2543"/>
                    <a:pt x="9723" y="2543"/>
                  </a:cubicBezTo>
                  <a:close/>
                  <a:moveTo>
                    <a:pt x="4635" y="3348"/>
                  </a:moveTo>
                  <a:cubicBezTo>
                    <a:pt x="4797" y="3375"/>
                    <a:pt x="4960" y="3415"/>
                    <a:pt x="5123" y="3456"/>
                  </a:cubicBezTo>
                  <a:cubicBezTo>
                    <a:pt x="4906" y="3578"/>
                    <a:pt x="4703" y="3700"/>
                    <a:pt x="4486" y="3822"/>
                  </a:cubicBezTo>
                  <a:cubicBezTo>
                    <a:pt x="4540" y="3659"/>
                    <a:pt x="4581" y="3511"/>
                    <a:pt x="4635" y="3348"/>
                  </a:cubicBezTo>
                  <a:close/>
                  <a:moveTo>
                    <a:pt x="8537" y="3348"/>
                  </a:moveTo>
                  <a:cubicBezTo>
                    <a:pt x="8591" y="3511"/>
                    <a:pt x="8645" y="3659"/>
                    <a:pt x="8687" y="3822"/>
                  </a:cubicBezTo>
                  <a:cubicBezTo>
                    <a:pt x="8483" y="3700"/>
                    <a:pt x="8266" y="3578"/>
                    <a:pt x="8049" y="3456"/>
                  </a:cubicBezTo>
                  <a:cubicBezTo>
                    <a:pt x="8212" y="3415"/>
                    <a:pt x="8374" y="3375"/>
                    <a:pt x="8537" y="3348"/>
                  </a:cubicBezTo>
                  <a:close/>
                  <a:moveTo>
                    <a:pt x="1244" y="2924"/>
                  </a:moveTo>
                  <a:cubicBezTo>
                    <a:pt x="1365" y="2924"/>
                    <a:pt x="1488" y="2955"/>
                    <a:pt x="1600" y="3023"/>
                  </a:cubicBezTo>
                  <a:cubicBezTo>
                    <a:pt x="1952" y="3226"/>
                    <a:pt x="2060" y="3659"/>
                    <a:pt x="1871" y="3998"/>
                  </a:cubicBezTo>
                  <a:cubicBezTo>
                    <a:pt x="1734" y="4235"/>
                    <a:pt x="1494" y="4362"/>
                    <a:pt x="1248" y="4362"/>
                  </a:cubicBezTo>
                  <a:cubicBezTo>
                    <a:pt x="1128" y="4362"/>
                    <a:pt x="1006" y="4332"/>
                    <a:pt x="895" y="4269"/>
                  </a:cubicBezTo>
                  <a:cubicBezTo>
                    <a:pt x="543" y="4066"/>
                    <a:pt x="434" y="3632"/>
                    <a:pt x="624" y="3280"/>
                  </a:cubicBezTo>
                  <a:cubicBezTo>
                    <a:pt x="761" y="3053"/>
                    <a:pt x="1000" y="2924"/>
                    <a:pt x="1244" y="2924"/>
                  </a:cubicBezTo>
                  <a:close/>
                  <a:moveTo>
                    <a:pt x="11937" y="2924"/>
                  </a:moveTo>
                  <a:cubicBezTo>
                    <a:pt x="12185" y="2924"/>
                    <a:pt x="12421" y="3053"/>
                    <a:pt x="12548" y="3280"/>
                  </a:cubicBezTo>
                  <a:cubicBezTo>
                    <a:pt x="12751" y="3632"/>
                    <a:pt x="12629" y="4066"/>
                    <a:pt x="12291" y="4269"/>
                  </a:cubicBezTo>
                  <a:cubicBezTo>
                    <a:pt x="12179" y="4332"/>
                    <a:pt x="12057" y="4362"/>
                    <a:pt x="11935" y="4362"/>
                  </a:cubicBezTo>
                  <a:cubicBezTo>
                    <a:pt x="11686" y="4362"/>
                    <a:pt x="11443" y="4235"/>
                    <a:pt x="11315" y="3998"/>
                  </a:cubicBezTo>
                  <a:cubicBezTo>
                    <a:pt x="11111" y="3659"/>
                    <a:pt x="11234" y="3226"/>
                    <a:pt x="11572" y="3023"/>
                  </a:cubicBezTo>
                  <a:cubicBezTo>
                    <a:pt x="11689" y="2955"/>
                    <a:pt x="11814" y="2924"/>
                    <a:pt x="11937" y="2924"/>
                  </a:cubicBezTo>
                  <a:close/>
                  <a:moveTo>
                    <a:pt x="3944" y="3253"/>
                  </a:moveTo>
                  <a:cubicBezTo>
                    <a:pt x="4039" y="3253"/>
                    <a:pt x="4134" y="3267"/>
                    <a:pt x="4228" y="3280"/>
                  </a:cubicBezTo>
                  <a:cubicBezTo>
                    <a:pt x="4134" y="3565"/>
                    <a:pt x="4053" y="3849"/>
                    <a:pt x="3984" y="4161"/>
                  </a:cubicBezTo>
                  <a:cubicBezTo>
                    <a:pt x="3876" y="4228"/>
                    <a:pt x="3768" y="4310"/>
                    <a:pt x="3659" y="4391"/>
                  </a:cubicBezTo>
                  <a:cubicBezTo>
                    <a:pt x="3727" y="3984"/>
                    <a:pt x="3836" y="3605"/>
                    <a:pt x="3944" y="3253"/>
                  </a:cubicBezTo>
                  <a:close/>
                  <a:moveTo>
                    <a:pt x="9229" y="3253"/>
                  </a:moveTo>
                  <a:cubicBezTo>
                    <a:pt x="9350" y="3605"/>
                    <a:pt x="9445" y="3984"/>
                    <a:pt x="9527" y="4391"/>
                  </a:cubicBezTo>
                  <a:cubicBezTo>
                    <a:pt x="9418" y="4310"/>
                    <a:pt x="9310" y="4228"/>
                    <a:pt x="9201" y="4161"/>
                  </a:cubicBezTo>
                  <a:cubicBezTo>
                    <a:pt x="9133" y="3849"/>
                    <a:pt x="9052" y="3565"/>
                    <a:pt x="8958" y="3280"/>
                  </a:cubicBezTo>
                  <a:cubicBezTo>
                    <a:pt x="9039" y="3267"/>
                    <a:pt x="9133" y="3267"/>
                    <a:pt x="9229" y="3253"/>
                  </a:cubicBezTo>
                  <a:close/>
                  <a:moveTo>
                    <a:pt x="3524" y="3226"/>
                  </a:moveTo>
                  <a:cubicBezTo>
                    <a:pt x="3375" y="3700"/>
                    <a:pt x="3253" y="4215"/>
                    <a:pt x="3171" y="4757"/>
                  </a:cubicBezTo>
                  <a:cubicBezTo>
                    <a:pt x="2752" y="5095"/>
                    <a:pt x="2358" y="5462"/>
                    <a:pt x="2020" y="5827"/>
                  </a:cubicBezTo>
                  <a:cubicBezTo>
                    <a:pt x="1789" y="5435"/>
                    <a:pt x="1641" y="5055"/>
                    <a:pt x="1600" y="4716"/>
                  </a:cubicBezTo>
                  <a:cubicBezTo>
                    <a:pt x="2142" y="4540"/>
                    <a:pt x="2467" y="3971"/>
                    <a:pt x="2345" y="3415"/>
                  </a:cubicBezTo>
                  <a:cubicBezTo>
                    <a:pt x="2671" y="3280"/>
                    <a:pt x="3063" y="3226"/>
                    <a:pt x="3524" y="3226"/>
                  </a:cubicBezTo>
                  <a:close/>
                  <a:moveTo>
                    <a:pt x="9662" y="3226"/>
                  </a:moveTo>
                  <a:cubicBezTo>
                    <a:pt x="10042" y="3226"/>
                    <a:pt x="10475" y="3267"/>
                    <a:pt x="10827" y="3402"/>
                  </a:cubicBezTo>
                  <a:cubicBezTo>
                    <a:pt x="10705" y="3971"/>
                    <a:pt x="11030" y="4540"/>
                    <a:pt x="11586" y="4716"/>
                  </a:cubicBezTo>
                  <a:cubicBezTo>
                    <a:pt x="11532" y="5055"/>
                    <a:pt x="11382" y="5435"/>
                    <a:pt x="11153" y="5827"/>
                  </a:cubicBezTo>
                  <a:cubicBezTo>
                    <a:pt x="10813" y="5462"/>
                    <a:pt x="10434" y="5095"/>
                    <a:pt x="10000" y="4757"/>
                  </a:cubicBezTo>
                  <a:cubicBezTo>
                    <a:pt x="9919" y="4215"/>
                    <a:pt x="9811" y="3713"/>
                    <a:pt x="9662" y="3226"/>
                  </a:cubicBezTo>
                  <a:close/>
                  <a:moveTo>
                    <a:pt x="895" y="4716"/>
                  </a:moveTo>
                  <a:lnTo>
                    <a:pt x="895" y="4716"/>
                  </a:lnTo>
                  <a:cubicBezTo>
                    <a:pt x="991" y="4743"/>
                    <a:pt x="1099" y="4770"/>
                    <a:pt x="1193" y="4770"/>
                  </a:cubicBezTo>
                  <a:cubicBezTo>
                    <a:pt x="1247" y="5191"/>
                    <a:pt x="1437" y="5664"/>
                    <a:pt x="1749" y="6152"/>
                  </a:cubicBezTo>
                  <a:cubicBezTo>
                    <a:pt x="1681" y="6221"/>
                    <a:pt x="1627" y="6288"/>
                    <a:pt x="1560" y="6369"/>
                  </a:cubicBezTo>
                  <a:cubicBezTo>
                    <a:pt x="1193" y="5800"/>
                    <a:pt x="963" y="5231"/>
                    <a:pt x="895" y="4716"/>
                  </a:cubicBezTo>
                  <a:close/>
                  <a:moveTo>
                    <a:pt x="12277" y="4716"/>
                  </a:moveTo>
                  <a:lnTo>
                    <a:pt x="12277" y="4716"/>
                  </a:lnTo>
                  <a:cubicBezTo>
                    <a:pt x="12222" y="5231"/>
                    <a:pt x="11993" y="5800"/>
                    <a:pt x="11613" y="6369"/>
                  </a:cubicBezTo>
                  <a:cubicBezTo>
                    <a:pt x="11559" y="6302"/>
                    <a:pt x="11505" y="6221"/>
                    <a:pt x="11437" y="6152"/>
                  </a:cubicBezTo>
                  <a:cubicBezTo>
                    <a:pt x="11735" y="5664"/>
                    <a:pt x="11924" y="5191"/>
                    <a:pt x="11993" y="4770"/>
                  </a:cubicBezTo>
                  <a:cubicBezTo>
                    <a:pt x="12087" y="4770"/>
                    <a:pt x="12182" y="4743"/>
                    <a:pt x="12277" y="4716"/>
                  </a:cubicBezTo>
                  <a:close/>
                  <a:moveTo>
                    <a:pt x="3023" y="6356"/>
                  </a:moveTo>
                  <a:lnTo>
                    <a:pt x="3023" y="7101"/>
                  </a:lnTo>
                  <a:cubicBezTo>
                    <a:pt x="2915" y="6979"/>
                    <a:pt x="2792" y="6857"/>
                    <a:pt x="2684" y="6721"/>
                  </a:cubicBezTo>
                  <a:cubicBezTo>
                    <a:pt x="2792" y="6600"/>
                    <a:pt x="2915" y="6477"/>
                    <a:pt x="3023" y="6356"/>
                  </a:cubicBezTo>
                  <a:close/>
                  <a:moveTo>
                    <a:pt x="10150" y="6356"/>
                  </a:moveTo>
                  <a:cubicBezTo>
                    <a:pt x="10271" y="6477"/>
                    <a:pt x="10380" y="6600"/>
                    <a:pt x="10488" y="6735"/>
                  </a:cubicBezTo>
                  <a:cubicBezTo>
                    <a:pt x="10380" y="6857"/>
                    <a:pt x="10271" y="6979"/>
                    <a:pt x="10150" y="7101"/>
                  </a:cubicBezTo>
                  <a:cubicBezTo>
                    <a:pt x="10163" y="6857"/>
                    <a:pt x="10163" y="6613"/>
                    <a:pt x="10150" y="6356"/>
                  </a:cubicBezTo>
                  <a:close/>
                  <a:moveTo>
                    <a:pt x="2427" y="7047"/>
                  </a:moveTo>
                  <a:cubicBezTo>
                    <a:pt x="2616" y="7277"/>
                    <a:pt x="2833" y="7494"/>
                    <a:pt x="3063" y="7697"/>
                  </a:cubicBezTo>
                  <a:cubicBezTo>
                    <a:pt x="3063" y="7832"/>
                    <a:pt x="3077" y="7968"/>
                    <a:pt x="3090" y="8103"/>
                  </a:cubicBezTo>
                  <a:cubicBezTo>
                    <a:pt x="2792" y="7832"/>
                    <a:pt x="2508" y="7561"/>
                    <a:pt x="2264" y="7277"/>
                  </a:cubicBezTo>
                  <a:cubicBezTo>
                    <a:pt x="2304" y="7196"/>
                    <a:pt x="2373" y="7128"/>
                    <a:pt x="2427" y="7047"/>
                  </a:cubicBezTo>
                  <a:close/>
                  <a:moveTo>
                    <a:pt x="10759" y="7047"/>
                  </a:moveTo>
                  <a:cubicBezTo>
                    <a:pt x="10813" y="7128"/>
                    <a:pt x="10867" y="7196"/>
                    <a:pt x="10922" y="7277"/>
                  </a:cubicBezTo>
                  <a:cubicBezTo>
                    <a:pt x="10665" y="7561"/>
                    <a:pt x="10394" y="7832"/>
                    <a:pt x="10082" y="8103"/>
                  </a:cubicBezTo>
                  <a:lnTo>
                    <a:pt x="10123" y="7697"/>
                  </a:lnTo>
                  <a:cubicBezTo>
                    <a:pt x="10353" y="7494"/>
                    <a:pt x="10556" y="7277"/>
                    <a:pt x="10759" y="7047"/>
                  </a:cubicBezTo>
                  <a:close/>
                  <a:moveTo>
                    <a:pt x="4282" y="8672"/>
                  </a:moveTo>
                  <a:lnTo>
                    <a:pt x="4282" y="8672"/>
                  </a:lnTo>
                  <a:cubicBezTo>
                    <a:pt x="4839" y="9066"/>
                    <a:pt x="5448" y="9404"/>
                    <a:pt x="6058" y="9702"/>
                  </a:cubicBezTo>
                  <a:lnTo>
                    <a:pt x="5692" y="9825"/>
                  </a:lnTo>
                  <a:cubicBezTo>
                    <a:pt x="5245" y="9608"/>
                    <a:pt x="4784" y="9337"/>
                    <a:pt x="4351" y="9052"/>
                  </a:cubicBezTo>
                  <a:cubicBezTo>
                    <a:pt x="4324" y="8930"/>
                    <a:pt x="4297" y="8795"/>
                    <a:pt x="4282" y="8672"/>
                  </a:cubicBezTo>
                  <a:close/>
                  <a:moveTo>
                    <a:pt x="4486" y="9635"/>
                  </a:moveTo>
                  <a:lnTo>
                    <a:pt x="4486" y="9635"/>
                  </a:lnTo>
                  <a:cubicBezTo>
                    <a:pt x="4703" y="9756"/>
                    <a:pt x="4920" y="9879"/>
                    <a:pt x="5123" y="10000"/>
                  </a:cubicBezTo>
                  <a:cubicBezTo>
                    <a:pt x="4960" y="10041"/>
                    <a:pt x="4797" y="10082"/>
                    <a:pt x="4635" y="10109"/>
                  </a:cubicBezTo>
                  <a:cubicBezTo>
                    <a:pt x="4581" y="9946"/>
                    <a:pt x="4540" y="9798"/>
                    <a:pt x="4486" y="9635"/>
                  </a:cubicBezTo>
                  <a:close/>
                  <a:moveTo>
                    <a:pt x="8687" y="9635"/>
                  </a:moveTo>
                  <a:lnTo>
                    <a:pt x="8687" y="9635"/>
                  </a:lnTo>
                  <a:cubicBezTo>
                    <a:pt x="8645" y="9798"/>
                    <a:pt x="8591" y="9946"/>
                    <a:pt x="8537" y="10109"/>
                  </a:cubicBezTo>
                  <a:cubicBezTo>
                    <a:pt x="8374" y="10082"/>
                    <a:pt x="8212" y="10041"/>
                    <a:pt x="8049" y="10000"/>
                  </a:cubicBezTo>
                  <a:cubicBezTo>
                    <a:pt x="8266" y="9879"/>
                    <a:pt x="8483" y="9756"/>
                    <a:pt x="8687" y="9635"/>
                  </a:cubicBezTo>
                  <a:close/>
                  <a:moveTo>
                    <a:pt x="2020" y="7630"/>
                  </a:moveTo>
                  <a:cubicBezTo>
                    <a:pt x="2358" y="7995"/>
                    <a:pt x="2752" y="8361"/>
                    <a:pt x="3171" y="8700"/>
                  </a:cubicBezTo>
                  <a:cubicBezTo>
                    <a:pt x="3253" y="9242"/>
                    <a:pt x="3375" y="9756"/>
                    <a:pt x="3524" y="10231"/>
                  </a:cubicBezTo>
                  <a:cubicBezTo>
                    <a:pt x="2996" y="10231"/>
                    <a:pt x="2060" y="10150"/>
                    <a:pt x="1708" y="9540"/>
                  </a:cubicBezTo>
                  <a:cubicBezTo>
                    <a:pt x="1451" y="9093"/>
                    <a:pt x="1573" y="8401"/>
                    <a:pt x="2020" y="7630"/>
                  </a:cubicBezTo>
                  <a:close/>
                  <a:moveTo>
                    <a:pt x="11153" y="7630"/>
                  </a:moveTo>
                  <a:cubicBezTo>
                    <a:pt x="11451" y="8145"/>
                    <a:pt x="11803" y="8958"/>
                    <a:pt x="11464" y="9540"/>
                  </a:cubicBezTo>
                  <a:cubicBezTo>
                    <a:pt x="11153" y="10096"/>
                    <a:pt x="10298" y="10231"/>
                    <a:pt x="9662" y="10231"/>
                  </a:cubicBezTo>
                  <a:cubicBezTo>
                    <a:pt x="9811" y="9756"/>
                    <a:pt x="9919" y="9242"/>
                    <a:pt x="10000" y="8700"/>
                  </a:cubicBezTo>
                  <a:cubicBezTo>
                    <a:pt x="10434" y="8361"/>
                    <a:pt x="10813" y="8009"/>
                    <a:pt x="11153" y="7630"/>
                  </a:cubicBezTo>
                  <a:close/>
                  <a:moveTo>
                    <a:pt x="8903" y="8672"/>
                  </a:moveTo>
                  <a:cubicBezTo>
                    <a:pt x="8876" y="8795"/>
                    <a:pt x="8849" y="8930"/>
                    <a:pt x="8835" y="9052"/>
                  </a:cubicBezTo>
                  <a:cubicBezTo>
                    <a:pt x="7657" y="9825"/>
                    <a:pt x="6261" y="10461"/>
                    <a:pt x="4893" y="10759"/>
                  </a:cubicBezTo>
                  <a:cubicBezTo>
                    <a:pt x="4866" y="10665"/>
                    <a:pt x="4824" y="10583"/>
                    <a:pt x="4784" y="10502"/>
                  </a:cubicBezTo>
                  <a:cubicBezTo>
                    <a:pt x="6221" y="10204"/>
                    <a:pt x="7697" y="9500"/>
                    <a:pt x="8903" y="8672"/>
                  </a:cubicBezTo>
                  <a:close/>
                  <a:moveTo>
                    <a:pt x="7521" y="10271"/>
                  </a:moveTo>
                  <a:cubicBezTo>
                    <a:pt x="7805" y="10367"/>
                    <a:pt x="8103" y="10434"/>
                    <a:pt x="8388" y="10502"/>
                  </a:cubicBezTo>
                  <a:cubicBezTo>
                    <a:pt x="8361" y="10583"/>
                    <a:pt x="8320" y="10665"/>
                    <a:pt x="8280" y="10759"/>
                  </a:cubicBezTo>
                  <a:cubicBezTo>
                    <a:pt x="7914" y="10678"/>
                    <a:pt x="7534" y="10569"/>
                    <a:pt x="7155" y="10434"/>
                  </a:cubicBezTo>
                  <a:lnTo>
                    <a:pt x="7521" y="10271"/>
                  </a:lnTo>
                  <a:close/>
                  <a:moveTo>
                    <a:pt x="6586" y="10678"/>
                  </a:moveTo>
                  <a:cubicBezTo>
                    <a:pt x="7101" y="10867"/>
                    <a:pt x="7603" y="11030"/>
                    <a:pt x="8090" y="11138"/>
                  </a:cubicBezTo>
                  <a:cubicBezTo>
                    <a:pt x="7860" y="11532"/>
                    <a:pt x="7616" y="11843"/>
                    <a:pt x="7345" y="12060"/>
                  </a:cubicBezTo>
                  <a:cubicBezTo>
                    <a:pt x="7128" y="11864"/>
                    <a:pt x="6857" y="11766"/>
                    <a:pt x="6588" y="11766"/>
                  </a:cubicBezTo>
                  <a:cubicBezTo>
                    <a:pt x="6318" y="11766"/>
                    <a:pt x="6051" y="11864"/>
                    <a:pt x="5841" y="12060"/>
                  </a:cubicBezTo>
                  <a:cubicBezTo>
                    <a:pt x="5570" y="11843"/>
                    <a:pt x="5312" y="11518"/>
                    <a:pt x="5095" y="11138"/>
                  </a:cubicBezTo>
                  <a:cubicBezTo>
                    <a:pt x="5583" y="11030"/>
                    <a:pt x="6085" y="10867"/>
                    <a:pt x="6586" y="10678"/>
                  </a:cubicBezTo>
                  <a:close/>
                  <a:moveTo>
                    <a:pt x="3755" y="5706"/>
                  </a:moveTo>
                  <a:lnTo>
                    <a:pt x="3755" y="5706"/>
                  </a:lnTo>
                  <a:cubicBezTo>
                    <a:pt x="3686" y="6546"/>
                    <a:pt x="3700" y="7413"/>
                    <a:pt x="3795" y="8253"/>
                  </a:cubicBezTo>
                  <a:cubicBezTo>
                    <a:pt x="3875" y="8799"/>
                    <a:pt x="3968" y="9215"/>
                    <a:pt x="3971" y="9215"/>
                  </a:cubicBezTo>
                  <a:cubicBezTo>
                    <a:pt x="3971" y="9215"/>
                    <a:pt x="3971" y="9215"/>
                    <a:pt x="3971" y="9214"/>
                  </a:cubicBezTo>
                  <a:cubicBezTo>
                    <a:pt x="4201" y="10312"/>
                    <a:pt x="4703" y="11695"/>
                    <a:pt x="5583" y="12385"/>
                  </a:cubicBezTo>
                  <a:cubicBezTo>
                    <a:pt x="5543" y="12466"/>
                    <a:pt x="5502" y="12562"/>
                    <a:pt x="5489" y="12656"/>
                  </a:cubicBezTo>
                  <a:cubicBezTo>
                    <a:pt x="4757" y="12114"/>
                    <a:pt x="4310" y="11207"/>
                    <a:pt x="3998" y="10353"/>
                  </a:cubicBezTo>
                  <a:cubicBezTo>
                    <a:pt x="3524" y="8971"/>
                    <a:pt x="3375" y="7386"/>
                    <a:pt x="3457" y="5950"/>
                  </a:cubicBezTo>
                  <a:cubicBezTo>
                    <a:pt x="3551" y="5868"/>
                    <a:pt x="3646" y="5787"/>
                    <a:pt x="3755" y="5706"/>
                  </a:cubicBezTo>
                  <a:close/>
                  <a:moveTo>
                    <a:pt x="6586" y="3971"/>
                  </a:moveTo>
                  <a:cubicBezTo>
                    <a:pt x="7426" y="4324"/>
                    <a:pt x="8253" y="4811"/>
                    <a:pt x="8985" y="5353"/>
                  </a:cubicBezTo>
                  <a:cubicBezTo>
                    <a:pt x="9025" y="5679"/>
                    <a:pt x="9039" y="6017"/>
                    <a:pt x="9052" y="6356"/>
                  </a:cubicBezTo>
                  <a:cubicBezTo>
                    <a:pt x="9052" y="6464"/>
                    <a:pt x="9147" y="6559"/>
                    <a:pt x="9269" y="6559"/>
                  </a:cubicBezTo>
                  <a:cubicBezTo>
                    <a:pt x="9377" y="6546"/>
                    <a:pt x="9472" y="6450"/>
                    <a:pt x="9458" y="6342"/>
                  </a:cubicBezTo>
                  <a:cubicBezTo>
                    <a:pt x="9458" y="6125"/>
                    <a:pt x="9445" y="5908"/>
                    <a:pt x="9431" y="5706"/>
                  </a:cubicBezTo>
                  <a:lnTo>
                    <a:pt x="9431" y="5706"/>
                  </a:lnTo>
                  <a:lnTo>
                    <a:pt x="9716" y="5950"/>
                  </a:lnTo>
                  <a:cubicBezTo>
                    <a:pt x="9811" y="7480"/>
                    <a:pt x="9648" y="8916"/>
                    <a:pt x="9174" y="10353"/>
                  </a:cubicBezTo>
                  <a:cubicBezTo>
                    <a:pt x="8822" y="11409"/>
                    <a:pt x="8280" y="12222"/>
                    <a:pt x="7697" y="12656"/>
                  </a:cubicBezTo>
                  <a:cubicBezTo>
                    <a:pt x="7670" y="12562"/>
                    <a:pt x="7643" y="12466"/>
                    <a:pt x="7589" y="12385"/>
                  </a:cubicBezTo>
                  <a:cubicBezTo>
                    <a:pt x="8172" y="11924"/>
                    <a:pt x="8618" y="11098"/>
                    <a:pt x="8876" y="10407"/>
                  </a:cubicBezTo>
                  <a:cubicBezTo>
                    <a:pt x="9229" y="9445"/>
                    <a:pt x="9404" y="8361"/>
                    <a:pt x="9458" y="7345"/>
                  </a:cubicBezTo>
                  <a:cubicBezTo>
                    <a:pt x="9458" y="7223"/>
                    <a:pt x="9377" y="7128"/>
                    <a:pt x="9256" y="7128"/>
                  </a:cubicBezTo>
                  <a:cubicBezTo>
                    <a:pt x="9249" y="7127"/>
                    <a:pt x="9242" y="7127"/>
                    <a:pt x="9236" y="7127"/>
                  </a:cubicBezTo>
                  <a:cubicBezTo>
                    <a:pt x="9136" y="7127"/>
                    <a:pt x="9052" y="7216"/>
                    <a:pt x="9052" y="7318"/>
                  </a:cubicBezTo>
                  <a:cubicBezTo>
                    <a:pt x="9039" y="7589"/>
                    <a:pt x="9012" y="7846"/>
                    <a:pt x="8985" y="8103"/>
                  </a:cubicBezTo>
                  <a:cubicBezTo>
                    <a:pt x="8253" y="8659"/>
                    <a:pt x="7426" y="9133"/>
                    <a:pt x="6586" y="9485"/>
                  </a:cubicBezTo>
                  <a:cubicBezTo>
                    <a:pt x="5760" y="9133"/>
                    <a:pt x="4933" y="8659"/>
                    <a:pt x="4201" y="8103"/>
                  </a:cubicBezTo>
                  <a:cubicBezTo>
                    <a:pt x="4093" y="7209"/>
                    <a:pt x="4093" y="6248"/>
                    <a:pt x="4201" y="5353"/>
                  </a:cubicBezTo>
                  <a:cubicBezTo>
                    <a:pt x="4933" y="4811"/>
                    <a:pt x="5746" y="4324"/>
                    <a:pt x="6586" y="3971"/>
                  </a:cubicBezTo>
                  <a:close/>
                  <a:moveTo>
                    <a:pt x="6586" y="12182"/>
                  </a:moveTo>
                  <a:cubicBezTo>
                    <a:pt x="6979" y="12182"/>
                    <a:pt x="7305" y="12507"/>
                    <a:pt x="7305" y="12900"/>
                  </a:cubicBezTo>
                  <a:cubicBezTo>
                    <a:pt x="7305" y="13293"/>
                    <a:pt x="6979" y="13619"/>
                    <a:pt x="6586" y="13619"/>
                  </a:cubicBezTo>
                  <a:cubicBezTo>
                    <a:pt x="6193" y="13619"/>
                    <a:pt x="5868" y="13293"/>
                    <a:pt x="5868" y="12900"/>
                  </a:cubicBezTo>
                  <a:cubicBezTo>
                    <a:pt x="5868" y="12507"/>
                    <a:pt x="6193" y="12182"/>
                    <a:pt x="6586" y="12182"/>
                  </a:cubicBezTo>
                  <a:close/>
                  <a:moveTo>
                    <a:pt x="6586" y="1"/>
                  </a:moveTo>
                  <a:cubicBezTo>
                    <a:pt x="5218" y="1"/>
                    <a:pt x="4364" y="1289"/>
                    <a:pt x="3944" y="2156"/>
                  </a:cubicBezTo>
                  <a:cubicBezTo>
                    <a:pt x="3809" y="2142"/>
                    <a:pt x="3673" y="2129"/>
                    <a:pt x="3538" y="2129"/>
                  </a:cubicBezTo>
                  <a:cubicBezTo>
                    <a:pt x="3429" y="2129"/>
                    <a:pt x="3334" y="2223"/>
                    <a:pt x="3334" y="2331"/>
                  </a:cubicBezTo>
                  <a:cubicBezTo>
                    <a:pt x="3334" y="2454"/>
                    <a:pt x="3415" y="2548"/>
                    <a:pt x="3538" y="2548"/>
                  </a:cubicBezTo>
                  <a:cubicBezTo>
                    <a:pt x="4839" y="2562"/>
                    <a:pt x="6234" y="3009"/>
                    <a:pt x="7413" y="3592"/>
                  </a:cubicBezTo>
                  <a:cubicBezTo>
                    <a:pt x="8958" y="4351"/>
                    <a:pt x="10596" y="5556"/>
                    <a:pt x="11559" y="6992"/>
                  </a:cubicBezTo>
                  <a:cubicBezTo>
                    <a:pt x="12318" y="8117"/>
                    <a:pt x="12493" y="9147"/>
                    <a:pt x="12060" y="9892"/>
                  </a:cubicBezTo>
                  <a:cubicBezTo>
                    <a:pt x="11574" y="10731"/>
                    <a:pt x="10520" y="10915"/>
                    <a:pt x="9693" y="10915"/>
                  </a:cubicBezTo>
                  <a:cubicBezTo>
                    <a:pt x="9598" y="10915"/>
                    <a:pt x="9506" y="10913"/>
                    <a:pt x="9418" y="10909"/>
                  </a:cubicBezTo>
                  <a:cubicBezTo>
                    <a:pt x="9445" y="10813"/>
                    <a:pt x="9485" y="10719"/>
                    <a:pt x="9513" y="10638"/>
                  </a:cubicBezTo>
                  <a:cubicBezTo>
                    <a:pt x="9577" y="10640"/>
                    <a:pt x="9640" y="10641"/>
                    <a:pt x="9701" y="10641"/>
                  </a:cubicBezTo>
                  <a:cubicBezTo>
                    <a:pt x="11891" y="10641"/>
                    <a:pt x="12713" y="9251"/>
                    <a:pt x="11355" y="7182"/>
                  </a:cubicBezTo>
                  <a:cubicBezTo>
                    <a:pt x="10190" y="5204"/>
                    <a:pt x="6369" y="2819"/>
                    <a:pt x="3484" y="2819"/>
                  </a:cubicBezTo>
                  <a:cubicBezTo>
                    <a:pt x="2996" y="2819"/>
                    <a:pt x="2562" y="2887"/>
                    <a:pt x="2196" y="3036"/>
                  </a:cubicBezTo>
                  <a:cubicBezTo>
                    <a:pt x="2142" y="2955"/>
                    <a:pt x="2074" y="2873"/>
                    <a:pt x="2006" y="2806"/>
                  </a:cubicBezTo>
                  <a:cubicBezTo>
                    <a:pt x="2183" y="2725"/>
                    <a:pt x="2386" y="2671"/>
                    <a:pt x="2602" y="2616"/>
                  </a:cubicBezTo>
                  <a:cubicBezTo>
                    <a:pt x="2711" y="2602"/>
                    <a:pt x="2792" y="2494"/>
                    <a:pt x="2765" y="2386"/>
                  </a:cubicBezTo>
                  <a:cubicBezTo>
                    <a:pt x="2742" y="2282"/>
                    <a:pt x="2660" y="2217"/>
                    <a:pt x="2569" y="2217"/>
                  </a:cubicBezTo>
                  <a:cubicBezTo>
                    <a:pt x="2553" y="2217"/>
                    <a:pt x="2537" y="2219"/>
                    <a:pt x="2521" y="2223"/>
                  </a:cubicBezTo>
                  <a:cubicBezTo>
                    <a:pt x="2169" y="2291"/>
                    <a:pt x="1844" y="2400"/>
                    <a:pt x="1573" y="2562"/>
                  </a:cubicBezTo>
                  <a:cubicBezTo>
                    <a:pt x="1469" y="2533"/>
                    <a:pt x="1363" y="2519"/>
                    <a:pt x="1258" y="2519"/>
                  </a:cubicBezTo>
                  <a:cubicBezTo>
                    <a:pt x="867" y="2519"/>
                    <a:pt x="485" y="2714"/>
                    <a:pt x="272" y="3077"/>
                  </a:cubicBezTo>
                  <a:cubicBezTo>
                    <a:pt x="1" y="3538"/>
                    <a:pt x="109" y="4120"/>
                    <a:pt x="476" y="4459"/>
                  </a:cubicBezTo>
                  <a:cubicBezTo>
                    <a:pt x="476" y="5150"/>
                    <a:pt x="774" y="5950"/>
                    <a:pt x="1302" y="6735"/>
                  </a:cubicBezTo>
                  <a:cubicBezTo>
                    <a:pt x="705" y="7616"/>
                    <a:pt x="96" y="8943"/>
                    <a:pt x="760" y="10096"/>
                  </a:cubicBezTo>
                  <a:cubicBezTo>
                    <a:pt x="1085" y="10651"/>
                    <a:pt x="1627" y="11017"/>
                    <a:pt x="2373" y="11207"/>
                  </a:cubicBezTo>
                  <a:cubicBezTo>
                    <a:pt x="2388" y="11211"/>
                    <a:pt x="2404" y="11213"/>
                    <a:pt x="2420" y="11213"/>
                  </a:cubicBezTo>
                  <a:cubicBezTo>
                    <a:pt x="2511" y="11213"/>
                    <a:pt x="2593" y="11148"/>
                    <a:pt x="2616" y="11044"/>
                  </a:cubicBezTo>
                  <a:cubicBezTo>
                    <a:pt x="2644" y="10936"/>
                    <a:pt x="2575" y="10827"/>
                    <a:pt x="2467" y="10800"/>
                  </a:cubicBezTo>
                  <a:cubicBezTo>
                    <a:pt x="1831" y="10651"/>
                    <a:pt x="1383" y="10340"/>
                    <a:pt x="1112" y="9892"/>
                  </a:cubicBezTo>
                  <a:cubicBezTo>
                    <a:pt x="367" y="8605"/>
                    <a:pt x="1587" y="6952"/>
                    <a:pt x="2156" y="6302"/>
                  </a:cubicBezTo>
                  <a:cubicBezTo>
                    <a:pt x="3104" y="5204"/>
                    <a:pt x="4391" y="4282"/>
                    <a:pt x="5692" y="3632"/>
                  </a:cubicBezTo>
                  <a:lnTo>
                    <a:pt x="6058" y="3755"/>
                  </a:lnTo>
                  <a:cubicBezTo>
                    <a:pt x="4486" y="4499"/>
                    <a:pt x="2819" y="5706"/>
                    <a:pt x="1844" y="7155"/>
                  </a:cubicBezTo>
                  <a:cubicBezTo>
                    <a:pt x="1343" y="7901"/>
                    <a:pt x="895" y="8971"/>
                    <a:pt x="1356" y="9756"/>
                  </a:cubicBezTo>
                  <a:cubicBezTo>
                    <a:pt x="1762" y="10442"/>
                    <a:pt x="2680" y="10640"/>
                    <a:pt x="3496" y="10640"/>
                  </a:cubicBezTo>
                  <a:cubicBezTo>
                    <a:pt x="3551" y="10640"/>
                    <a:pt x="3605" y="10639"/>
                    <a:pt x="3659" y="10638"/>
                  </a:cubicBezTo>
                  <a:cubicBezTo>
                    <a:pt x="3700" y="10719"/>
                    <a:pt x="3727" y="10813"/>
                    <a:pt x="3768" y="10909"/>
                  </a:cubicBezTo>
                  <a:lnTo>
                    <a:pt x="3375" y="10909"/>
                  </a:lnTo>
                  <a:cubicBezTo>
                    <a:pt x="3253" y="10909"/>
                    <a:pt x="3158" y="11003"/>
                    <a:pt x="3158" y="11111"/>
                  </a:cubicBezTo>
                  <a:cubicBezTo>
                    <a:pt x="3158" y="11220"/>
                    <a:pt x="3240" y="11315"/>
                    <a:pt x="3361" y="11328"/>
                  </a:cubicBezTo>
                  <a:cubicBezTo>
                    <a:pt x="3551" y="11328"/>
                    <a:pt x="3755" y="11315"/>
                    <a:pt x="3944" y="11301"/>
                  </a:cubicBezTo>
                  <a:cubicBezTo>
                    <a:pt x="4269" y="11979"/>
                    <a:pt x="4770" y="12737"/>
                    <a:pt x="5489" y="13158"/>
                  </a:cubicBezTo>
                  <a:cubicBezTo>
                    <a:pt x="5610" y="13659"/>
                    <a:pt x="6058" y="14025"/>
                    <a:pt x="6586" y="14025"/>
                  </a:cubicBezTo>
                  <a:cubicBezTo>
                    <a:pt x="7128" y="14025"/>
                    <a:pt x="7561" y="13659"/>
                    <a:pt x="7684" y="13158"/>
                  </a:cubicBezTo>
                  <a:cubicBezTo>
                    <a:pt x="8401" y="12737"/>
                    <a:pt x="8903" y="11979"/>
                    <a:pt x="9229" y="11301"/>
                  </a:cubicBezTo>
                  <a:cubicBezTo>
                    <a:pt x="9390" y="11314"/>
                    <a:pt x="9554" y="11321"/>
                    <a:pt x="9718" y="11321"/>
                  </a:cubicBezTo>
                  <a:cubicBezTo>
                    <a:pt x="10794" y="11321"/>
                    <a:pt x="11884" y="11024"/>
                    <a:pt x="12412" y="10096"/>
                  </a:cubicBezTo>
                  <a:cubicBezTo>
                    <a:pt x="13035" y="9039"/>
                    <a:pt x="12575" y="7751"/>
                    <a:pt x="11870" y="6735"/>
                  </a:cubicBezTo>
                  <a:cubicBezTo>
                    <a:pt x="12412" y="5950"/>
                    <a:pt x="12697" y="5150"/>
                    <a:pt x="12710" y="4459"/>
                  </a:cubicBezTo>
                  <a:cubicBezTo>
                    <a:pt x="13077" y="4120"/>
                    <a:pt x="13171" y="3538"/>
                    <a:pt x="12914" y="3077"/>
                  </a:cubicBezTo>
                  <a:cubicBezTo>
                    <a:pt x="12702" y="2717"/>
                    <a:pt x="12316" y="2514"/>
                    <a:pt x="11924" y="2514"/>
                  </a:cubicBezTo>
                  <a:cubicBezTo>
                    <a:pt x="11815" y="2514"/>
                    <a:pt x="11706" y="2530"/>
                    <a:pt x="11599" y="2562"/>
                  </a:cubicBezTo>
                  <a:cubicBezTo>
                    <a:pt x="11050" y="2250"/>
                    <a:pt x="10381" y="2134"/>
                    <a:pt x="9729" y="2134"/>
                  </a:cubicBezTo>
                  <a:cubicBezTo>
                    <a:pt x="9560" y="2134"/>
                    <a:pt x="9393" y="2142"/>
                    <a:pt x="9229" y="2156"/>
                  </a:cubicBezTo>
                  <a:cubicBezTo>
                    <a:pt x="8808" y="1289"/>
                    <a:pt x="7955" y="1"/>
                    <a:pt x="6586" y="1"/>
                  </a:cubicBezTo>
                  <a:close/>
                </a:path>
              </a:pathLst>
            </a:custGeom>
            <a:solidFill>
              <a:schemeClr val="dk1"/>
            </a:solidFill>
            <a:ln w="3175"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6884;p52">
              <a:extLst>
                <a:ext uri="{FF2B5EF4-FFF2-40B4-BE49-F238E27FC236}">
                  <a16:creationId xmlns:a16="http://schemas.microsoft.com/office/drawing/2014/main" id="{CBE23474-7195-2ECC-1CA6-0B8D3325EFE0}"/>
                </a:ext>
              </a:extLst>
            </p:cNvPr>
            <p:cNvSpPr/>
            <p:nvPr/>
          </p:nvSpPr>
          <p:spPr>
            <a:xfrm>
              <a:off x="3643938" y="2777250"/>
              <a:ext cx="68825" cy="105375"/>
            </a:xfrm>
            <a:custGeom>
              <a:avLst/>
              <a:gdLst/>
              <a:ahLst/>
              <a:cxnLst/>
              <a:rect l="l" t="t" r="r" b="b"/>
              <a:pathLst>
                <a:path w="2753" h="4215" extrusionOk="0">
                  <a:moveTo>
                    <a:pt x="1871" y="407"/>
                  </a:moveTo>
                  <a:lnTo>
                    <a:pt x="1491" y="1464"/>
                  </a:lnTo>
                  <a:cubicBezTo>
                    <a:pt x="1410" y="1694"/>
                    <a:pt x="1587" y="1925"/>
                    <a:pt x="1817" y="1925"/>
                  </a:cubicBezTo>
                  <a:lnTo>
                    <a:pt x="2183" y="1925"/>
                  </a:lnTo>
                  <a:lnTo>
                    <a:pt x="991" y="3808"/>
                  </a:lnTo>
                  <a:lnTo>
                    <a:pt x="909" y="3808"/>
                  </a:lnTo>
                  <a:lnTo>
                    <a:pt x="1329" y="2615"/>
                  </a:lnTo>
                  <a:cubicBezTo>
                    <a:pt x="1383" y="2453"/>
                    <a:pt x="1275" y="2290"/>
                    <a:pt x="1099" y="2290"/>
                  </a:cubicBezTo>
                  <a:lnTo>
                    <a:pt x="503" y="2290"/>
                  </a:lnTo>
                  <a:lnTo>
                    <a:pt x="1180" y="407"/>
                  </a:lnTo>
                  <a:close/>
                  <a:moveTo>
                    <a:pt x="1126" y="1"/>
                  </a:moveTo>
                  <a:cubicBezTo>
                    <a:pt x="976" y="1"/>
                    <a:pt x="855" y="95"/>
                    <a:pt x="801" y="231"/>
                  </a:cubicBezTo>
                  <a:lnTo>
                    <a:pt x="82" y="2236"/>
                  </a:lnTo>
                  <a:cubicBezTo>
                    <a:pt x="1" y="2467"/>
                    <a:pt x="178" y="2697"/>
                    <a:pt x="407" y="2697"/>
                  </a:cubicBezTo>
                  <a:lnTo>
                    <a:pt x="855" y="2697"/>
                  </a:lnTo>
                  <a:lnTo>
                    <a:pt x="462" y="3808"/>
                  </a:lnTo>
                  <a:cubicBezTo>
                    <a:pt x="394" y="4011"/>
                    <a:pt x="543" y="4214"/>
                    <a:pt x="747" y="4214"/>
                  </a:cubicBezTo>
                  <a:lnTo>
                    <a:pt x="1058" y="4214"/>
                  </a:lnTo>
                  <a:cubicBezTo>
                    <a:pt x="1153" y="4214"/>
                    <a:pt x="1247" y="4160"/>
                    <a:pt x="1302" y="4079"/>
                  </a:cubicBezTo>
                  <a:lnTo>
                    <a:pt x="2602" y="2046"/>
                  </a:lnTo>
                  <a:cubicBezTo>
                    <a:pt x="2752" y="1816"/>
                    <a:pt x="2575" y="1518"/>
                    <a:pt x="2304" y="1518"/>
                  </a:cubicBezTo>
                  <a:lnTo>
                    <a:pt x="1912" y="1518"/>
                  </a:lnTo>
                  <a:lnTo>
                    <a:pt x="2291" y="461"/>
                  </a:lnTo>
                  <a:cubicBezTo>
                    <a:pt x="2373" y="231"/>
                    <a:pt x="2210" y="1"/>
                    <a:pt x="1966" y="1"/>
                  </a:cubicBezTo>
                  <a:close/>
                </a:path>
              </a:pathLst>
            </a:custGeom>
            <a:solidFill>
              <a:schemeClr val="dk1"/>
            </a:solidFill>
            <a:ln w="3175"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" name="Google Shape;17339;p68">
            <a:extLst>
              <a:ext uri="{FF2B5EF4-FFF2-40B4-BE49-F238E27FC236}">
                <a16:creationId xmlns:a16="http://schemas.microsoft.com/office/drawing/2014/main" id="{E3E3F781-E31E-A9AF-F03B-064DEBF6C1AB}"/>
              </a:ext>
            </a:extLst>
          </p:cNvPr>
          <p:cNvGrpSpPr/>
          <p:nvPr/>
        </p:nvGrpSpPr>
        <p:grpSpPr>
          <a:xfrm>
            <a:off x="8007620" y="3864997"/>
            <a:ext cx="950495" cy="978566"/>
            <a:chOff x="3527780" y="2885263"/>
            <a:chExt cx="347435" cy="345534"/>
          </a:xfrm>
        </p:grpSpPr>
        <p:sp>
          <p:nvSpPr>
            <p:cNvPr id="14" name="Google Shape;17340;p68">
              <a:extLst>
                <a:ext uri="{FF2B5EF4-FFF2-40B4-BE49-F238E27FC236}">
                  <a16:creationId xmlns:a16="http://schemas.microsoft.com/office/drawing/2014/main" id="{107835DA-55C0-97DD-1407-A6D4C6494084}"/>
                </a:ext>
              </a:extLst>
            </p:cNvPr>
            <p:cNvSpPr/>
            <p:nvPr/>
          </p:nvSpPr>
          <p:spPr>
            <a:xfrm>
              <a:off x="3527780" y="2885263"/>
              <a:ext cx="347435" cy="345534"/>
            </a:xfrm>
            <a:custGeom>
              <a:avLst/>
              <a:gdLst/>
              <a:ahLst/>
              <a:cxnLst/>
              <a:rect l="l" t="t" r="r" b="b"/>
              <a:pathLst>
                <a:path w="10967" h="10907" extrusionOk="0">
                  <a:moveTo>
                    <a:pt x="3751" y="298"/>
                  </a:moveTo>
                  <a:cubicBezTo>
                    <a:pt x="3811" y="298"/>
                    <a:pt x="3847" y="345"/>
                    <a:pt x="3847" y="405"/>
                  </a:cubicBezTo>
                  <a:cubicBezTo>
                    <a:pt x="3847" y="464"/>
                    <a:pt x="3811" y="512"/>
                    <a:pt x="3751" y="512"/>
                  </a:cubicBezTo>
                  <a:cubicBezTo>
                    <a:pt x="3692" y="512"/>
                    <a:pt x="3644" y="464"/>
                    <a:pt x="3644" y="405"/>
                  </a:cubicBezTo>
                  <a:cubicBezTo>
                    <a:pt x="3656" y="345"/>
                    <a:pt x="3704" y="298"/>
                    <a:pt x="3751" y="298"/>
                  </a:cubicBezTo>
                  <a:close/>
                  <a:moveTo>
                    <a:pt x="5490" y="298"/>
                  </a:moveTo>
                  <a:cubicBezTo>
                    <a:pt x="5549" y="298"/>
                    <a:pt x="5597" y="345"/>
                    <a:pt x="5597" y="405"/>
                  </a:cubicBezTo>
                  <a:cubicBezTo>
                    <a:pt x="5597" y="464"/>
                    <a:pt x="5549" y="512"/>
                    <a:pt x="5490" y="512"/>
                  </a:cubicBezTo>
                  <a:cubicBezTo>
                    <a:pt x="5430" y="512"/>
                    <a:pt x="5382" y="464"/>
                    <a:pt x="5382" y="405"/>
                  </a:cubicBezTo>
                  <a:cubicBezTo>
                    <a:pt x="5382" y="345"/>
                    <a:pt x="5430" y="298"/>
                    <a:pt x="5490" y="298"/>
                  </a:cubicBezTo>
                  <a:close/>
                  <a:moveTo>
                    <a:pt x="7216" y="298"/>
                  </a:moveTo>
                  <a:cubicBezTo>
                    <a:pt x="7276" y="298"/>
                    <a:pt x="7323" y="345"/>
                    <a:pt x="7323" y="405"/>
                  </a:cubicBezTo>
                  <a:cubicBezTo>
                    <a:pt x="7323" y="464"/>
                    <a:pt x="7276" y="512"/>
                    <a:pt x="7216" y="512"/>
                  </a:cubicBezTo>
                  <a:cubicBezTo>
                    <a:pt x="7156" y="512"/>
                    <a:pt x="7109" y="464"/>
                    <a:pt x="7109" y="405"/>
                  </a:cubicBezTo>
                  <a:cubicBezTo>
                    <a:pt x="7109" y="345"/>
                    <a:pt x="7156" y="298"/>
                    <a:pt x="7216" y="298"/>
                  </a:cubicBezTo>
                  <a:close/>
                  <a:moveTo>
                    <a:pt x="394" y="3632"/>
                  </a:moveTo>
                  <a:cubicBezTo>
                    <a:pt x="453" y="3632"/>
                    <a:pt x="501" y="3679"/>
                    <a:pt x="501" y="3739"/>
                  </a:cubicBezTo>
                  <a:cubicBezTo>
                    <a:pt x="501" y="3798"/>
                    <a:pt x="453" y="3846"/>
                    <a:pt x="394" y="3846"/>
                  </a:cubicBezTo>
                  <a:cubicBezTo>
                    <a:pt x="334" y="3846"/>
                    <a:pt x="287" y="3798"/>
                    <a:pt x="287" y="3739"/>
                  </a:cubicBezTo>
                  <a:cubicBezTo>
                    <a:pt x="287" y="3679"/>
                    <a:pt x="334" y="3632"/>
                    <a:pt x="394" y="3632"/>
                  </a:cubicBezTo>
                  <a:close/>
                  <a:moveTo>
                    <a:pt x="10562" y="3655"/>
                  </a:moveTo>
                  <a:cubicBezTo>
                    <a:pt x="10621" y="3655"/>
                    <a:pt x="10669" y="3691"/>
                    <a:pt x="10669" y="3763"/>
                  </a:cubicBezTo>
                  <a:cubicBezTo>
                    <a:pt x="10669" y="3822"/>
                    <a:pt x="10621" y="3858"/>
                    <a:pt x="10562" y="3858"/>
                  </a:cubicBezTo>
                  <a:cubicBezTo>
                    <a:pt x="10502" y="3858"/>
                    <a:pt x="10454" y="3822"/>
                    <a:pt x="10454" y="3763"/>
                  </a:cubicBezTo>
                  <a:cubicBezTo>
                    <a:pt x="10454" y="3691"/>
                    <a:pt x="10502" y="3655"/>
                    <a:pt x="10562" y="3655"/>
                  </a:cubicBezTo>
                  <a:close/>
                  <a:moveTo>
                    <a:pt x="394" y="5382"/>
                  </a:moveTo>
                  <a:cubicBezTo>
                    <a:pt x="453" y="5382"/>
                    <a:pt x="501" y="5417"/>
                    <a:pt x="501" y="5477"/>
                  </a:cubicBezTo>
                  <a:cubicBezTo>
                    <a:pt x="501" y="5548"/>
                    <a:pt x="453" y="5584"/>
                    <a:pt x="394" y="5584"/>
                  </a:cubicBezTo>
                  <a:cubicBezTo>
                    <a:pt x="334" y="5584"/>
                    <a:pt x="287" y="5548"/>
                    <a:pt x="287" y="5477"/>
                  </a:cubicBezTo>
                  <a:cubicBezTo>
                    <a:pt x="287" y="5417"/>
                    <a:pt x="334" y="5382"/>
                    <a:pt x="394" y="5382"/>
                  </a:cubicBezTo>
                  <a:close/>
                  <a:moveTo>
                    <a:pt x="10562" y="5382"/>
                  </a:moveTo>
                  <a:cubicBezTo>
                    <a:pt x="10621" y="5382"/>
                    <a:pt x="10669" y="5429"/>
                    <a:pt x="10669" y="5489"/>
                  </a:cubicBezTo>
                  <a:cubicBezTo>
                    <a:pt x="10669" y="5548"/>
                    <a:pt x="10621" y="5584"/>
                    <a:pt x="10562" y="5584"/>
                  </a:cubicBezTo>
                  <a:cubicBezTo>
                    <a:pt x="10502" y="5584"/>
                    <a:pt x="10454" y="5548"/>
                    <a:pt x="10454" y="5489"/>
                  </a:cubicBezTo>
                  <a:cubicBezTo>
                    <a:pt x="10454" y="5429"/>
                    <a:pt x="10502" y="5382"/>
                    <a:pt x="10562" y="5382"/>
                  </a:cubicBezTo>
                  <a:close/>
                  <a:moveTo>
                    <a:pt x="394" y="7108"/>
                  </a:moveTo>
                  <a:cubicBezTo>
                    <a:pt x="453" y="7108"/>
                    <a:pt x="501" y="7144"/>
                    <a:pt x="501" y="7215"/>
                  </a:cubicBezTo>
                  <a:cubicBezTo>
                    <a:pt x="501" y="7275"/>
                    <a:pt x="453" y="7311"/>
                    <a:pt x="394" y="7311"/>
                  </a:cubicBezTo>
                  <a:cubicBezTo>
                    <a:pt x="334" y="7311"/>
                    <a:pt x="287" y="7275"/>
                    <a:pt x="287" y="7215"/>
                  </a:cubicBezTo>
                  <a:cubicBezTo>
                    <a:pt x="287" y="7144"/>
                    <a:pt x="334" y="7108"/>
                    <a:pt x="394" y="7108"/>
                  </a:cubicBezTo>
                  <a:close/>
                  <a:moveTo>
                    <a:pt x="10562" y="7120"/>
                  </a:moveTo>
                  <a:cubicBezTo>
                    <a:pt x="10621" y="7120"/>
                    <a:pt x="10669" y="7168"/>
                    <a:pt x="10669" y="7227"/>
                  </a:cubicBezTo>
                  <a:cubicBezTo>
                    <a:pt x="10669" y="7287"/>
                    <a:pt x="10621" y="7334"/>
                    <a:pt x="10562" y="7334"/>
                  </a:cubicBezTo>
                  <a:cubicBezTo>
                    <a:pt x="10502" y="7334"/>
                    <a:pt x="10454" y="7287"/>
                    <a:pt x="10454" y="7227"/>
                  </a:cubicBezTo>
                  <a:cubicBezTo>
                    <a:pt x="10454" y="7168"/>
                    <a:pt x="10502" y="7120"/>
                    <a:pt x="10562" y="7120"/>
                  </a:cubicBezTo>
                  <a:close/>
                  <a:moveTo>
                    <a:pt x="3751" y="10454"/>
                  </a:moveTo>
                  <a:cubicBezTo>
                    <a:pt x="3811" y="10454"/>
                    <a:pt x="3847" y="10501"/>
                    <a:pt x="3847" y="10561"/>
                  </a:cubicBezTo>
                  <a:cubicBezTo>
                    <a:pt x="3847" y="10621"/>
                    <a:pt x="3811" y="10668"/>
                    <a:pt x="3751" y="10668"/>
                  </a:cubicBezTo>
                  <a:cubicBezTo>
                    <a:pt x="3692" y="10668"/>
                    <a:pt x="3644" y="10621"/>
                    <a:pt x="3644" y="10561"/>
                  </a:cubicBezTo>
                  <a:cubicBezTo>
                    <a:pt x="3644" y="10501"/>
                    <a:pt x="3680" y="10454"/>
                    <a:pt x="3751" y="10454"/>
                  </a:cubicBezTo>
                  <a:close/>
                  <a:moveTo>
                    <a:pt x="5490" y="10454"/>
                  </a:moveTo>
                  <a:cubicBezTo>
                    <a:pt x="5549" y="10454"/>
                    <a:pt x="5597" y="10501"/>
                    <a:pt x="5597" y="10561"/>
                  </a:cubicBezTo>
                  <a:cubicBezTo>
                    <a:pt x="5597" y="10621"/>
                    <a:pt x="5537" y="10668"/>
                    <a:pt x="5490" y="10668"/>
                  </a:cubicBezTo>
                  <a:cubicBezTo>
                    <a:pt x="5430" y="10668"/>
                    <a:pt x="5382" y="10621"/>
                    <a:pt x="5382" y="10561"/>
                  </a:cubicBezTo>
                  <a:cubicBezTo>
                    <a:pt x="5382" y="10501"/>
                    <a:pt x="5430" y="10454"/>
                    <a:pt x="5490" y="10454"/>
                  </a:cubicBezTo>
                  <a:close/>
                  <a:moveTo>
                    <a:pt x="7216" y="10454"/>
                  </a:moveTo>
                  <a:cubicBezTo>
                    <a:pt x="7276" y="10454"/>
                    <a:pt x="7323" y="10501"/>
                    <a:pt x="7323" y="10561"/>
                  </a:cubicBezTo>
                  <a:cubicBezTo>
                    <a:pt x="7323" y="10621"/>
                    <a:pt x="7276" y="10668"/>
                    <a:pt x="7216" y="10668"/>
                  </a:cubicBezTo>
                  <a:cubicBezTo>
                    <a:pt x="7156" y="10668"/>
                    <a:pt x="7109" y="10621"/>
                    <a:pt x="7109" y="10561"/>
                  </a:cubicBezTo>
                  <a:cubicBezTo>
                    <a:pt x="7109" y="10501"/>
                    <a:pt x="7156" y="10454"/>
                    <a:pt x="7216" y="10454"/>
                  </a:cubicBezTo>
                  <a:close/>
                  <a:moveTo>
                    <a:pt x="3811" y="0"/>
                  </a:moveTo>
                  <a:cubicBezTo>
                    <a:pt x="3561" y="0"/>
                    <a:pt x="3394" y="203"/>
                    <a:pt x="3394" y="417"/>
                  </a:cubicBezTo>
                  <a:cubicBezTo>
                    <a:pt x="3394" y="595"/>
                    <a:pt x="3489" y="750"/>
                    <a:pt x="3656" y="810"/>
                  </a:cubicBezTo>
                  <a:lnTo>
                    <a:pt x="3656" y="1738"/>
                  </a:lnTo>
                  <a:lnTo>
                    <a:pt x="1965" y="1738"/>
                  </a:lnTo>
                  <a:cubicBezTo>
                    <a:pt x="1870" y="1738"/>
                    <a:pt x="1799" y="1810"/>
                    <a:pt x="1799" y="1893"/>
                  </a:cubicBezTo>
                  <a:lnTo>
                    <a:pt x="1799" y="3596"/>
                  </a:lnTo>
                  <a:lnTo>
                    <a:pt x="799" y="3596"/>
                  </a:lnTo>
                  <a:cubicBezTo>
                    <a:pt x="739" y="3441"/>
                    <a:pt x="596" y="3322"/>
                    <a:pt x="418" y="3322"/>
                  </a:cubicBezTo>
                  <a:cubicBezTo>
                    <a:pt x="179" y="3322"/>
                    <a:pt x="1" y="3524"/>
                    <a:pt x="1" y="3739"/>
                  </a:cubicBezTo>
                  <a:cubicBezTo>
                    <a:pt x="1" y="3977"/>
                    <a:pt x="191" y="4155"/>
                    <a:pt x="418" y="4155"/>
                  </a:cubicBezTo>
                  <a:cubicBezTo>
                    <a:pt x="596" y="4155"/>
                    <a:pt x="739" y="4048"/>
                    <a:pt x="799" y="3893"/>
                  </a:cubicBezTo>
                  <a:lnTo>
                    <a:pt x="1727" y="3893"/>
                  </a:lnTo>
                  <a:lnTo>
                    <a:pt x="1727" y="5310"/>
                  </a:lnTo>
                  <a:lnTo>
                    <a:pt x="799" y="5310"/>
                  </a:lnTo>
                  <a:cubicBezTo>
                    <a:pt x="739" y="5156"/>
                    <a:pt x="596" y="5036"/>
                    <a:pt x="418" y="5036"/>
                  </a:cubicBezTo>
                  <a:cubicBezTo>
                    <a:pt x="179" y="5036"/>
                    <a:pt x="1" y="5227"/>
                    <a:pt x="1" y="5453"/>
                  </a:cubicBezTo>
                  <a:cubicBezTo>
                    <a:pt x="1" y="5691"/>
                    <a:pt x="191" y="5870"/>
                    <a:pt x="418" y="5870"/>
                  </a:cubicBezTo>
                  <a:cubicBezTo>
                    <a:pt x="596" y="5870"/>
                    <a:pt x="739" y="5763"/>
                    <a:pt x="799" y="5608"/>
                  </a:cubicBezTo>
                  <a:lnTo>
                    <a:pt x="1727" y="5608"/>
                  </a:lnTo>
                  <a:lnTo>
                    <a:pt x="1727" y="7013"/>
                  </a:lnTo>
                  <a:lnTo>
                    <a:pt x="799" y="7013"/>
                  </a:lnTo>
                  <a:cubicBezTo>
                    <a:pt x="739" y="6870"/>
                    <a:pt x="596" y="6751"/>
                    <a:pt x="418" y="6751"/>
                  </a:cubicBezTo>
                  <a:cubicBezTo>
                    <a:pt x="179" y="6751"/>
                    <a:pt x="1" y="6941"/>
                    <a:pt x="1" y="7168"/>
                  </a:cubicBezTo>
                  <a:cubicBezTo>
                    <a:pt x="1" y="7406"/>
                    <a:pt x="191" y="7584"/>
                    <a:pt x="418" y="7584"/>
                  </a:cubicBezTo>
                  <a:cubicBezTo>
                    <a:pt x="596" y="7584"/>
                    <a:pt x="739" y="7477"/>
                    <a:pt x="799" y="7311"/>
                  </a:cubicBezTo>
                  <a:lnTo>
                    <a:pt x="1727" y="7311"/>
                  </a:lnTo>
                  <a:lnTo>
                    <a:pt x="1727" y="9013"/>
                  </a:lnTo>
                  <a:cubicBezTo>
                    <a:pt x="1727" y="9097"/>
                    <a:pt x="1799" y="9180"/>
                    <a:pt x="1882" y="9180"/>
                  </a:cubicBezTo>
                  <a:lnTo>
                    <a:pt x="3585" y="9180"/>
                  </a:lnTo>
                  <a:lnTo>
                    <a:pt x="3585" y="10097"/>
                  </a:lnTo>
                  <a:cubicBezTo>
                    <a:pt x="3430" y="10156"/>
                    <a:pt x="3311" y="10311"/>
                    <a:pt x="3311" y="10490"/>
                  </a:cubicBezTo>
                  <a:cubicBezTo>
                    <a:pt x="3311" y="10728"/>
                    <a:pt x="3513" y="10906"/>
                    <a:pt x="3727" y="10906"/>
                  </a:cubicBezTo>
                  <a:cubicBezTo>
                    <a:pt x="3966" y="10906"/>
                    <a:pt x="4144" y="10704"/>
                    <a:pt x="4144" y="10490"/>
                  </a:cubicBezTo>
                  <a:cubicBezTo>
                    <a:pt x="4144" y="10311"/>
                    <a:pt x="4049" y="10156"/>
                    <a:pt x="3882" y="10097"/>
                  </a:cubicBezTo>
                  <a:lnTo>
                    <a:pt x="3882" y="9180"/>
                  </a:lnTo>
                  <a:lnTo>
                    <a:pt x="5299" y="9180"/>
                  </a:lnTo>
                  <a:lnTo>
                    <a:pt x="5299" y="10097"/>
                  </a:lnTo>
                  <a:cubicBezTo>
                    <a:pt x="5144" y="10156"/>
                    <a:pt x="5025" y="10311"/>
                    <a:pt x="5025" y="10490"/>
                  </a:cubicBezTo>
                  <a:cubicBezTo>
                    <a:pt x="5025" y="10728"/>
                    <a:pt x="5216" y="10906"/>
                    <a:pt x="5442" y="10906"/>
                  </a:cubicBezTo>
                  <a:cubicBezTo>
                    <a:pt x="5680" y="10906"/>
                    <a:pt x="5859" y="10704"/>
                    <a:pt x="5859" y="10490"/>
                  </a:cubicBezTo>
                  <a:cubicBezTo>
                    <a:pt x="5859" y="10311"/>
                    <a:pt x="5752" y="10156"/>
                    <a:pt x="5597" y="10097"/>
                  </a:cubicBezTo>
                  <a:lnTo>
                    <a:pt x="5597" y="9180"/>
                  </a:lnTo>
                  <a:lnTo>
                    <a:pt x="7002" y="9180"/>
                  </a:lnTo>
                  <a:lnTo>
                    <a:pt x="7002" y="10097"/>
                  </a:lnTo>
                  <a:cubicBezTo>
                    <a:pt x="6859" y="10156"/>
                    <a:pt x="6740" y="10311"/>
                    <a:pt x="6740" y="10490"/>
                  </a:cubicBezTo>
                  <a:cubicBezTo>
                    <a:pt x="6740" y="10728"/>
                    <a:pt x="6930" y="10906"/>
                    <a:pt x="7156" y="10906"/>
                  </a:cubicBezTo>
                  <a:cubicBezTo>
                    <a:pt x="7383" y="10906"/>
                    <a:pt x="7573" y="10704"/>
                    <a:pt x="7573" y="10490"/>
                  </a:cubicBezTo>
                  <a:cubicBezTo>
                    <a:pt x="7573" y="10311"/>
                    <a:pt x="7466" y="10156"/>
                    <a:pt x="7299" y="10097"/>
                  </a:cubicBezTo>
                  <a:lnTo>
                    <a:pt x="7299" y="9180"/>
                  </a:lnTo>
                  <a:lnTo>
                    <a:pt x="9002" y="9180"/>
                  </a:lnTo>
                  <a:cubicBezTo>
                    <a:pt x="9085" y="9180"/>
                    <a:pt x="9169" y="9097"/>
                    <a:pt x="9169" y="9013"/>
                  </a:cubicBezTo>
                  <a:lnTo>
                    <a:pt x="9169" y="7311"/>
                  </a:lnTo>
                  <a:lnTo>
                    <a:pt x="10085" y="7311"/>
                  </a:lnTo>
                  <a:cubicBezTo>
                    <a:pt x="10145" y="7465"/>
                    <a:pt x="10300" y="7584"/>
                    <a:pt x="10478" y="7584"/>
                  </a:cubicBezTo>
                  <a:cubicBezTo>
                    <a:pt x="10716" y="7584"/>
                    <a:pt x="10895" y="7394"/>
                    <a:pt x="10895" y="7168"/>
                  </a:cubicBezTo>
                  <a:cubicBezTo>
                    <a:pt x="10895" y="6930"/>
                    <a:pt x="10693" y="6751"/>
                    <a:pt x="10478" y="6751"/>
                  </a:cubicBezTo>
                  <a:cubicBezTo>
                    <a:pt x="10300" y="6751"/>
                    <a:pt x="10145" y="6858"/>
                    <a:pt x="10085" y="7013"/>
                  </a:cubicBezTo>
                  <a:lnTo>
                    <a:pt x="9169" y="7013"/>
                  </a:lnTo>
                  <a:lnTo>
                    <a:pt x="9240" y="5644"/>
                  </a:lnTo>
                  <a:lnTo>
                    <a:pt x="10157" y="5644"/>
                  </a:lnTo>
                  <a:cubicBezTo>
                    <a:pt x="10216" y="5798"/>
                    <a:pt x="10371" y="5918"/>
                    <a:pt x="10550" y="5918"/>
                  </a:cubicBezTo>
                  <a:cubicBezTo>
                    <a:pt x="10788" y="5918"/>
                    <a:pt x="10966" y="5727"/>
                    <a:pt x="10966" y="5501"/>
                  </a:cubicBezTo>
                  <a:cubicBezTo>
                    <a:pt x="10966" y="5263"/>
                    <a:pt x="10776" y="5084"/>
                    <a:pt x="10550" y="5084"/>
                  </a:cubicBezTo>
                  <a:cubicBezTo>
                    <a:pt x="10371" y="5084"/>
                    <a:pt x="10216" y="5191"/>
                    <a:pt x="10157" y="5346"/>
                  </a:cubicBezTo>
                  <a:lnTo>
                    <a:pt x="9240" y="5346"/>
                  </a:lnTo>
                  <a:lnTo>
                    <a:pt x="9240" y="3905"/>
                  </a:lnTo>
                  <a:lnTo>
                    <a:pt x="10157" y="3905"/>
                  </a:lnTo>
                  <a:cubicBezTo>
                    <a:pt x="10216" y="4060"/>
                    <a:pt x="10371" y="4179"/>
                    <a:pt x="10550" y="4179"/>
                  </a:cubicBezTo>
                  <a:cubicBezTo>
                    <a:pt x="10788" y="4179"/>
                    <a:pt x="10966" y="3977"/>
                    <a:pt x="10966" y="3763"/>
                  </a:cubicBezTo>
                  <a:cubicBezTo>
                    <a:pt x="10966" y="3524"/>
                    <a:pt x="10776" y="3346"/>
                    <a:pt x="10550" y="3346"/>
                  </a:cubicBezTo>
                  <a:cubicBezTo>
                    <a:pt x="10371" y="3346"/>
                    <a:pt x="10216" y="3441"/>
                    <a:pt x="10157" y="3608"/>
                  </a:cubicBezTo>
                  <a:lnTo>
                    <a:pt x="9240" y="3608"/>
                  </a:lnTo>
                  <a:lnTo>
                    <a:pt x="9240" y="1917"/>
                  </a:lnTo>
                  <a:cubicBezTo>
                    <a:pt x="9240" y="1822"/>
                    <a:pt x="9169" y="1750"/>
                    <a:pt x="9073" y="1750"/>
                  </a:cubicBezTo>
                  <a:lnTo>
                    <a:pt x="8395" y="1750"/>
                  </a:lnTo>
                  <a:cubicBezTo>
                    <a:pt x="8299" y="1750"/>
                    <a:pt x="8228" y="1822"/>
                    <a:pt x="8228" y="1917"/>
                  </a:cubicBezTo>
                  <a:cubicBezTo>
                    <a:pt x="8228" y="2000"/>
                    <a:pt x="8299" y="2072"/>
                    <a:pt x="8395" y="2072"/>
                  </a:cubicBezTo>
                  <a:lnTo>
                    <a:pt x="8930" y="2072"/>
                  </a:lnTo>
                  <a:lnTo>
                    <a:pt x="8930" y="3763"/>
                  </a:lnTo>
                  <a:lnTo>
                    <a:pt x="8930" y="5489"/>
                  </a:lnTo>
                  <a:lnTo>
                    <a:pt x="8930" y="7215"/>
                  </a:lnTo>
                  <a:lnTo>
                    <a:pt x="8930" y="8906"/>
                  </a:lnTo>
                  <a:lnTo>
                    <a:pt x="2049" y="8906"/>
                  </a:lnTo>
                  <a:lnTo>
                    <a:pt x="2049" y="7215"/>
                  </a:lnTo>
                  <a:lnTo>
                    <a:pt x="2049" y="5489"/>
                  </a:lnTo>
                  <a:lnTo>
                    <a:pt x="2049" y="3763"/>
                  </a:lnTo>
                  <a:lnTo>
                    <a:pt x="2049" y="2060"/>
                  </a:lnTo>
                  <a:lnTo>
                    <a:pt x="7752" y="2060"/>
                  </a:lnTo>
                  <a:cubicBezTo>
                    <a:pt x="7835" y="2060"/>
                    <a:pt x="7918" y="1988"/>
                    <a:pt x="7918" y="1893"/>
                  </a:cubicBezTo>
                  <a:cubicBezTo>
                    <a:pt x="7918" y="1810"/>
                    <a:pt x="7835" y="1738"/>
                    <a:pt x="7752" y="1738"/>
                  </a:cubicBezTo>
                  <a:lnTo>
                    <a:pt x="7383" y="1738"/>
                  </a:lnTo>
                  <a:lnTo>
                    <a:pt x="7383" y="810"/>
                  </a:lnTo>
                  <a:cubicBezTo>
                    <a:pt x="7526" y="750"/>
                    <a:pt x="7645" y="595"/>
                    <a:pt x="7645" y="417"/>
                  </a:cubicBezTo>
                  <a:cubicBezTo>
                    <a:pt x="7645" y="179"/>
                    <a:pt x="7454" y="0"/>
                    <a:pt x="7228" y="0"/>
                  </a:cubicBezTo>
                  <a:cubicBezTo>
                    <a:pt x="6990" y="0"/>
                    <a:pt x="6811" y="203"/>
                    <a:pt x="6811" y="417"/>
                  </a:cubicBezTo>
                  <a:cubicBezTo>
                    <a:pt x="6811" y="595"/>
                    <a:pt x="6918" y="750"/>
                    <a:pt x="7085" y="810"/>
                  </a:cubicBezTo>
                  <a:lnTo>
                    <a:pt x="7085" y="1738"/>
                  </a:lnTo>
                  <a:lnTo>
                    <a:pt x="5668" y="1738"/>
                  </a:lnTo>
                  <a:lnTo>
                    <a:pt x="5668" y="810"/>
                  </a:lnTo>
                  <a:cubicBezTo>
                    <a:pt x="5811" y="750"/>
                    <a:pt x="5930" y="595"/>
                    <a:pt x="5930" y="417"/>
                  </a:cubicBezTo>
                  <a:cubicBezTo>
                    <a:pt x="5930" y="179"/>
                    <a:pt x="5740" y="0"/>
                    <a:pt x="5513" y="0"/>
                  </a:cubicBezTo>
                  <a:cubicBezTo>
                    <a:pt x="5275" y="0"/>
                    <a:pt x="5097" y="203"/>
                    <a:pt x="5097" y="417"/>
                  </a:cubicBezTo>
                  <a:cubicBezTo>
                    <a:pt x="5097" y="595"/>
                    <a:pt x="5204" y="750"/>
                    <a:pt x="5371" y="810"/>
                  </a:cubicBezTo>
                  <a:lnTo>
                    <a:pt x="5371" y="1738"/>
                  </a:lnTo>
                  <a:lnTo>
                    <a:pt x="3954" y="1738"/>
                  </a:lnTo>
                  <a:lnTo>
                    <a:pt x="3954" y="810"/>
                  </a:lnTo>
                  <a:cubicBezTo>
                    <a:pt x="4108" y="750"/>
                    <a:pt x="4216" y="595"/>
                    <a:pt x="4216" y="417"/>
                  </a:cubicBezTo>
                  <a:cubicBezTo>
                    <a:pt x="4216" y="179"/>
                    <a:pt x="4025" y="0"/>
                    <a:pt x="3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7341;p68">
              <a:extLst>
                <a:ext uri="{FF2B5EF4-FFF2-40B4-BE49-F238E27FC236}">
                  <a16:creationId xmlns:a16="http://schemas.microsoft.com/office/drawing/2014/main" id="{02F356EB-58D6-7672-3889-B69DF36A3D50}"/>
                </a:ext>
              </a:extLst>
            </p:cNvPr>
            <p:cNvSpPr/>
            <p:nvPr/>
          </p:nvSpPr>
          <p:spPr>
            <a:xfrm>
              <a:off x="3599440" y="2956543"/>
              <a:ext cx="204494" cy="204843"/>
            </a:xfrm>
            <a:custGeom>
              <a:avLst/>
              <a:gdLst/>
              <a:ahLst/>
              <a:cxnLst/>
              <a:rect l="l" t="t" r="r" b="b"/>
              <a:pathLst>
                <a:path w="6455" h="6466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4644"/>
                  </a:lnTo>
                  <a:cubicBezTo>
                    <a:pt x="1" y="4739"/>
                    <a:pt x="72" y="4811"/>
                    <a:pt x="156" y="4811"/>
                  </a:cubicBezTo>
                  <a:cubicBezTo>
                    <a:pt x="251" y="4811"/>
                    <a:pt x="322" y="4739"/>
                    <a:pt x="322" y="4644"/>
                  </a:cubicBezTo>
                  <a:lnTo>
                    <a:pt x="322" y="334"/>
                  </a:lnTo>
                  <a:lnTo>
                    <a:pt x="6133" y="334"/>
                  </a:lnTo>
                  <a:lnTo>
                    <a:pt x="6133" y="6132"/>
                  </a:lnTo>
                  <a:lnTo>
                    <a:pt x="322" y="6132"/>
                  </a:lnTo>
                  <a:lnTo>
                    <a:pt x="322" y="5287"/>
                  </a:lnTo>
                  <a:cubicBezTo>
                    <a:pt x="322" y="5203"/>
                    <a:pt x="251" y="5120"/>
                    <a:pt x="156" y="5120"/>
                  </a:cubicBezTo>
                  <a:cubicBezTo>
                    <a:pt x="72" y="5120"/>
                    <a:pt x="1" y="5203"/>
                    <a:pt x="1" y="5287"/>
                  </a:cubicBezTo>
                  <a:lnTo>
                    <a:pt x="1" y="6299"/>
                  </a:lnTo>
                  <a:cubicBezTo>
                    <a:pt x="1" y="6394"/>
                    <a:pt x="72" y="6466"/>
                    <a:pt x="156" y="6466"/>
                  </a:cubicBezTo>
                  <a:lnTo>
                    <a:pt x="6287" y="6466"/>
                  </a:lnTo>
                  <a:cubicBezTo>
                    <a:pt x="6383" y="6466"/>
                    <a:pt x="6454" y="6394"/>
                    <a:pt x="6454" y="6299"/>
                  </a:cubicBezTo>
                  <a:lnTo>
                    <a:pt x="6454" y="167"/>
                  </a:lnTo>
                  <a:cubicBezTo>
                    <a:pt x="6442" y="84"/>
                    <a:pt x="6383" y="0"/>
                    <a:pt x="6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7342;p68">
              <a:extLst>
                <a:ext uri="{FF2B5EF4-FFF2-40B4-BE49-F238E27FC236}">
                  <a16:creationId xmlns:a16="http://schemas.microsoft.com/office/drawing/2014/main" id="{5A221C4B-EDB8-3765-6A38-1E2DC03361E9}"/>
                </a:ext>
              </a:extLst>
            </p:cNvPr>
            <p:cNvSpPr/>
            <p:nvPr/>
          </p:nvSpPr>
          <p:spPr>
            <a:xfrm>
              <a:off x="3661691" y="3018763"/>
              <a:ext cx="79992" cy="80372"/>
            </a:xfrm>
            <a:custGeom>
              <a:avLst/>
              <a:gdLst/>
              <a:ahLst/>
              <a:cxnLst/>
              <a:rect l="l" t="t" r="r" b="b"/>
              <a:pathLst>
                <a:path w="2525" h="2537" extrusionOk="0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2370"/>
                  </a:lnTo>
                  <a:cubicBezTo>
                    <a:pt x="1" y="2466"/>
                    <a:pt x="72" y="2537"/>
                    <a:pt x="155" y="2537"/>
                  </a:cubicBezTo>
                  <a:lnTo>
                    <a:pt x="1013" y="2537"/>
                  </a:lnTo>
                  <a:cubicBezTo>
                    <a:pt x="1096" y="2537"/>
                    <a:pt x="1167" y="2466"/>
                    <a:pt x="1167" y="2370"/>
                  </a:cubicBezTo>
                  <a:cubicBezTo>
                    <a:pt x="1167" y="2287"/>
                    <a:pt x="1096" y="2204"/>
                    <a:pt x="1013" y="2204"/>
                  </a:cubicBezTo>
                  <a:lnTo>
                    <a:pt x="322" y="2204"/>
                  </a:lnTo>
                  <a:lnTo>
                    <a:pt x="322" y="322"/>
                  </a:lnTo>
                  <a:lnTo>
                    <a:pt x="2215" y="322"/>
                  </a:lnTo>
                  <a:lnTo>
                    <a:pt x="2215" y="2204"/>
                  </a:lnTo>
                  <a:lnTo>
                    <a:pt x="1632" y="2204"/>
                  </a:lnTo>
                  <a:cubicBezTo>
                    <a:pt x="1548" y="2204"/>
                    <a:pt x="1465" y="2287"/>
                    <a:pt x="1465" y="2370"/>
                  </a:cubicBezTo>
                  <a:cubicBezTo>
                    <a:pt x="1465" y="2466"/>
                    <a:pt x="1548" y="2537"/>
                    <a:pt x="1632" y="2537"/>
                  </a:cubicBezTo>
                  <a:lnTo>
                    <a:pt x="2346" y="2537"/>
                  </a:lnTo>
                  <a:cubicBezTo>
                    <a:pt x="2441" y="2537"/>
                    <a:pt x="2513" y="2466"/>
                    <a:pt x="2513" y="2370"/>
                  </a:cubicBezTo>
                  <a:lnTo>
                    <a:pt x="2513" y="168"/>
                  </a:lnTo>
                  <a:cubicBezTo>
                    <a:pt x="2525" y="84"/>
                    <a:pt x="2453" y="1"/>
                    <a:pt x="2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343;p68">
              <a:extLst>
                <a:ext uri="{FF2B5EF4-FFF2-40B4-BE49-F238E27FC236}">
                  <a16:creationId xmlns:a16="http://schemas.microsoft.com/office/drawing/2014/main" id="{B3E73D04-37CA-94AF-DF04-4B05CFA455C4}"/>
                </a:ext>
              </a:extLst>
            </p:cNvPr>
            <p:cNvSpPr/>
            <p:nvPr/>
          </p:nvSpPr>
          <p:spPr>
            <a:xfrm>
              <a:off x="3625101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7344;p68">
              <a:extLst>
                <a:ext uri="{FF2B5EF4-FFF2-40B4-BE49-F238E27FC236}">
                  <a16:creationId xmlns:a16="http://schemas.microsoft.com/office/drawing/2014/main" id="{C74D9675-B5D0-216D-1EA8-C28F2FC7A2A9}"/>
                </a:ext>
              </a:extLst>
            </p:cNvPr>
            <p:cNvSpPr/>
            <p:nvPr/>
          </p:nvSpPr>
          <p:spPr>
            <a:xfrm>
              <a:off x="3651522" y="2982552"/>
              <a:ext cx="18881" cy="18533"/>
            </a:xfrm>
            <a:custGeom>
              <a:avLst/>
              <a:gdLst/>
              <a:ahLst/>
              <a:cxnLst/>
              <a:rect l="l" t="t" r="r" b="b"/>
              <a:pathLst>
                <a:path w="596" h="585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8"/>
                  </a:cubicBezTo>
                  <a:lnTo>
                    <a:pt x="583" y="168"/>
                  </a:lnTo>
                  <a:cubicBezTo>
                    <a:pt x="595" y="72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7345;p68">
              <a:extLst>
                <a:ext uri="{FF2B5EF4-FFF2-40B4-BE49-F238E27FC236}">
                  <a16:creationId xmlns:a16="http://schemas.microsoft.com/office/drawing/2014/main" id="{4E913F09-B7AF-30C6-472B-EF92AFAE7070}"/>
                </a:ext>
              </a:extLst>
            </p:cNvPr>
            <p:cNvSpPr/>
            <p:nvPr/>
          </p:nvSpPr>
          <p:spPr>
            <a:xfrm>
              <a:off x="367905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346;p68">
              <a:extLst>
                <a:ext uri="{FF2B5EF4-FFF2-40B4-BE49-F238E27FC236}">
                  <a16:creationId xmlns:a16="http://schemas.microsoft.com/office/drawing/2014/main" id="{D239D445-A7AA-0ED2-0E7B-4206BCE5F20F}"/>
                </a:ext>
              </a:extLst>
            </p:cNvPr>
            <p:cNvSpPr/>
            <p:nvPr/>
          </p:nvSpPr>
          <p:spPr>
            <a:xfrm>
              <a:off x="370582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7347;p68">
              <a:extLst>
                <a:ext uri="{FF2B5EF4-FFF2-40B4-BE49-F238E27FC236}">
                  <a16:creationId xmlns:a16="http://schemas.microsoft.com/office/drawing/2014/main" id="{44F3FF68-0ECC-A636-5241-D1093E33C51B}"/>
                </a:ext>
              </a:extLst>
            </p:cNvPr>
            <p:cNvSpPr/>
            <p:nvPr/>
          </p:nvSpPr>
          <p:spPr>
            <a:xfrm>
              <a:off x="3732591" y="2982552"/>
              <a:ext cx="18533" cy="18533"/>
            </a:xfrm>
            <a:custGeom>
              <a:avLst/>
              <a:gdLst/>
              <a:ahLst/>
              <a:cxnLst/>
              <a:rect l="l" t="t" r="r" b="b"/>
              <a:pathLst>
                <a:path w="585" h="58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7348;p68">
              <a:extLst>
                <a:ext uri="{FF2B5EF4-FFF2-40B4-BE49-F238E27FC236}">
                  <a16:creationId xmlns:a16="http://schemas.microsoft.com/office/drawing/2014/main" id="{C0C4C855-F9F6-FA48-2067-BABCA9DDA820}"/>
                </a:ext>
              </a:extLst>
            </p:cNvPr>
            <p:cNvSpPr/>
            <p:nvPr/>
          </p:nvSpPr>
          <p:spPr>
            <a:xfrm>
              <a:off x="3759773" y="2982552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349;p68">
              <a:extLst>
                <a:ext uri="{FF2B5EF4-FFF2-40B4-BE49-F238E27FC236}">
                  <a16:creationId xmlns:a16="http://schemas.microsoft.com/office/drawing/2014/main" id="{17EE9FB2-0675-C3E7-85AF-98E6B87B457B}"/>
                </a:ext>
              </a:extLst>
            </p:cNvPr>
            <p:cNvSpPr/>
            <p:nvPr/>
          </p:nvSpPr>
          <p:spPr>
            <a:xfrm>
              <a:off x="3625101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7350;p68">
              <a:extLst>
                <a:ext uri="{FF2B5EF4-FFF2-40B4-BE49-F238E27FC236}">
                  <a16:creationId xmlns:a16="http://schemas.microsoft.com/office/drawing/2014/main" id="{DBE29F4F-DB88-0A86-9814-20EED81904D2}"/>
                </a:ext>
              </a:extLst>
            </p:cNvPr>
            <p:cNvSpPr/>
            <p:nvPr/>
          </p:nvSpPr>
          <p:spPr>
            <a:xfrm>
              <a:off x="3651522" y="3116844"/>
              <a:ext cx="18881" cy="18501"/>
            </a:xfrm>
            <a:custGeom>
              <a:avLst/>
              <a:gdLst/>
              <a:ahLst/>
              <a:cxnLst/>
              <a:rect l="l" t="t" r="r" b="b"/>
              <a:pathLst>
                <a:path w="596" h="584" extrusionOk="0"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7"/>
                  </a:cubicBezTo>
                  <a:lnTo>
                    <a:pt x="583" y="167"/>
                  </a:lnTo>
                  <a:cubicBezTo>
                    <a:pt x="595" y="84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7351;p68">
              <a:extLst>
                <a:ext uri="{FF2B5EF4-FFF2-40B4-BE49-F238E27FC236}">
                  <a16:creationId xmlns:a16="http://schemas.microsoft.com/office/drawing/2014/main" id="{3EF7146D-325F-F77E-8B5A-C18EAF7EA04E}"/>
                </a:ext>
              </a:extLst>
            </p:cNvPr>
            <p:cNvSpPr/>
            <p:nvPr/>
          </p:nvSpPr>
          <p:spPr>
            <a:xfrm>
              <a:off x="367905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7352;p68">
              <a:extLst>
                <a:ext uri="{FF2B5EF4-FFF2-40B4-BE49-F238E27FC236}">
                  <a16:creationId xmlns:a16="http://schemas.microsoft.com/office/drawing/2014/main" id="{6A95809D-B02E-6B6F-2B5F-A562269E4BB9}"/>
                </a:ext>
              </a:extLst>
            </p:cNvPr>
            <p:cNvSpPr/>
            <p:nvPr/>
          </p:nvSpPr>
          <p:spPr>
            <a:xfrm>
              <a:off x="370582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353;p68">
              <a:extLst>
                <a:ext uri="{FF2B5EF4-FFF2-40B4-BE49-F238E27FC236}">
                  <a16:creationId xmlns:a16="http://schemas.microsoft.com/office/drawing/2014/main" id="{6679E596-93D1-5028-F965-7C0EBE6C5E51}"/>
                </a:ext>
              </a:extLst>
            </p:cNvPr>
            <p:cNvSpPr/>
            <p:nvPr/>
          </p:nvSpPr>
          <p:spPr>
            <a:xfrm>
              <a:off x="3732591" y="3116844"/>
              <a:ext cx="18533" cy="18501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7354;p68">
              <a:extLst>
                <a:ext uri="{FF2B5EF4-FFF2-40B4-BE49-F238E27FC236}">
                  <a16:creationId xmlns:a16="http://schemas.microsoft.com/office/drawing/2014/main" id="{3E8D3B98-A03A-C6B4-388F-3879AF648303}"/>
                </a:ext>
              </a:extLst>
            </p:cNvPr>
            <p:cNvSpPr/>
            <p:nvPr/>
          </p:nvSpPr>
          <p:spPr>
            <a:xfrm>
              <a:off x="3759773" y="311684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7355;p68">
              <a:extLst>
                <a:ext uri="{FF2B5EF4-FFF2-40B4-BE49-F238E27FC236}">
                  <a16:creationId xmlns:a16="http://schemas.microsoft.com/office/drawing/2014/main" id="{BE783510-3FEC-6C21-7AB1-7972685B2311}"/>
                </a:ext>
              </a:extLst>
            </p:cNvPr>
            <p:cNvSpPr/>
            <p:nvPr/>
          </p:nvSpPr>
          <p:spPr>
            <a:xfrm>
              <a:off x="3625101" y="300935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7356;p68">
              <a:extLst>
                <a:ext uri="{FF2B5EF4-FFF2-40B4-BE49-F238E27FC236}">
                  <a16:creationId xmlns:a16="http://schemas.microsoft.com/office/drawing/2014/main" id="{300278DD-B79C-C7FB-2DD9-7CA465670A9C}"/>
                </a:ext>
              </a:extLst>
            </p:cNvPr>
            <p:cNvSpPr/>
            <p:nvPr/>
          </p:nvSpPr>
          <p:spPr>
            <a:xfrm>
              <a:off x="3625101" y="3036503"/>
              <a:ext cx="18501" cy="18153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167" y="1"/>
                  </a:moveTo>
                  <a:cubicBezTo>
                    <a:pt x="84" y="1"/>
                    <a:pt x="1" y="72"/>
                    <a:pt x="1" y="155"/>
                  </a:cubicBezTo>
                  <a:lnTo>
                    <a:pt x="1" y="417"/>
                  </a:lnTo>
                  <a:cubicBezTo>
                    <a:pt x="1" y="501"/>
                    <a:pt x="84" y="572"/>
                    <a:pt x="167" y="572"/>
                  </a:cubicBezTo>
                  <a:lnTo>
                    <a:pt x="417" y="572"/>
                  </a:lnTo>
                  <a:cubicBezTo>
                    <a:pt x="513" y="572"/>
                    <a:pt x="584" y="501"/>
                    <a:pt x="584" y="417"/>
                  </a:cubicBezTo>
                  <a:lnTo>
                    <a:pt x="584" y="155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7357;p68">
              <a:extLst>
                <a:ext uri="{FF2B5EF4-FFF2-40B4-BE49-F238E27FC236}">
                  <a16:creationId xmlns:a16="http://schemas.microsoft.com/office/drawing/2014/main" id="{90510978-008A-FD33-80DD-BFBFC54AA653}"/>
                </a:ext>
              </a:extLst>
            </p:cNvPr>
            <p:cNvSpPr/>
            <p:nvPr/>
          </p:nvSpPr>
          <p:spPr>
            <a:xfrm>
              <a:off x="3625101" y="3063273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01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01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7358;p68">
              <a:extLst>
                <a:ext uri="{FF2B5EF4-FFF2-40B4-BE49-F238E27FC236}">
                  <a16:creationId xmlns:a16="http://schemas.microsoft.com/office/drawing/2014/main" id="{77C343B3-D395-24A3-A35A-29F5C93F8A16}"/>
                </a:ext>
              </a:extLst>
            </p:cNvPr>
            <p:cNvSpPr/>
            <p:nvPr/>
          </p:nvSpPr>
          <p:spPr>
            <a:xfrm>
              <a:off x="3625101" y="309007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72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7359;p68">
              <a:extLst>
                <a:ext uri="{FF2B5EF4-FFF2-40B4-BE49-F238E27FC236}">
                  <a16:creationId xmlns:a16="http://schemas.microsoft.com/office/drawing/2014/main" id="{D3550BB7-D8EA-DD6E-FAE7-FC7FA6AAD079}"/>
                </a:ext>
              </a:extLst>
            </p:cNvPr>
            <p:cNvSpPr/>
            <p:nvPr/>
          </p:nvSpPr>
          <p:spPr>
            <a:xfrm>
              <a:off x="3759773" y="300935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7360;p68">
              <a:extLst>
                <a:ext uri="{FF2B5EF4-FFF2-40B4-BE49-F238E27FC236}">
                  <a16:creationId xmlns:a16="http://schemas.microsoft.com/office/drawing/2014/main" id="{6B6A4DD8-E1B2-403F-89FF-D9295BBF32E7}"/>
                </a:ext>
              </a:extLst>
            </p:cNvPr>
            <p:cNvSpPr/>
            <p:nvPr/>
          </p:nvSpPr>
          <p:spPr>
            <a:xfrm>
              <a:off x="3759773" y="3036503"/>
              <a:ext cx="18121" cy="18153"/>
            </a:xfrm>
            <a:custGeom>
              <a:avLst/>
              <a:gdLst/>
              <a:ahLst/>
              <a:cxnLst/>
              <a:rect l="l" t="t" r="r" b="b"/>
              <a:pathLst>
                <a:path w="572" h="573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417"/>
                  </a:lnTo>
                  <a:cubicBezTo>
                    <a:pt x="0" y="501"/>
                    <a:pt x="72" y="572"/>
                    <a:pt x="155" y="572"/>
                  </a:cubicBezTo>
                  <a:lnTo>
                    <a:pt x="417" y="572"/>
                  </a:lnTo>
                  <a:cubicBezTo>
                    <a:pt x="500" y="572"/>
                    <a:pt x="572" y="501"/>
                    <a:pt x="572" y="417"/>
                  </a:cubicBezTo>
                  <a:lnTo>
                    <a:pt x="572" y="155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7361;p68">
              <a:extLst>
                <a:ext uri="{FF2B5EF4-FFF2-40B4-BE49-F238E27FC236}">
                  <a16:creationId xmlns:a16="http://schemas.microsoft.com/office/drawing/2014/main" id="{BB2B5ACA-89D1-CF92-809D-68EAC7C3A455}"/>
                </a:ext>
              </a:extLst>
            </p:cNvPr>
            <p:cNvSpPr/>
            <p:nvPr/>
          </p:nvSpPr>
          <p:spPr>
            <a:xfrm>
              <a:off x="3759773" y="3063273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01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01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7362;p68">
              <a:extLst>
                <a:ext uri="{FF2B5EF4-FFF2-40B4-BE49-F238E27FC236}">
                  <a16:creationId xmlns:a16="http://schemas.microsoft.com/office/drawing/2014/main" id="{308A1A38-D8F2-288A-DC03-B6528E1B4310}"/>
                </a:ext>
              </a:extLst>
            </p:cNvPr>
            <p:cNvSpPr/>
            <p:nvPr/>
          </p:nvSpPr>
          <p:spPr>
            <a:xfrm>
              <a:off x="3759773" y="309007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72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" name="Google Shape;14995;p63">
            <a:extLst>
              <a:ext uri="{FF2B5EF4-FFF2-40B4-BE49-F238E27FC236}">
                <a16:creationId xmlns:a16="http://schemas.microsoft.com/office/drawing/2014/main" id="{4DF434BC-A8DC-95D1-E453-E72E4D1D9DFB}"/>
              </a:ext>
            </a:extLst>
          </p:cNvPr>
          <p:cNvGrpSpPr/>
          <p:nvPr/>
        </p:nvGrpSpPr>
        <p:grpSpPr>
          <a:xfrm>
            <a:off x="4797867" y="5007177"/>
            <a:ext cx="883205" cy="775176"/>
            <a:chOff x="649648" y="271400"/>
            <a:chExt cx="6215377" cy="5455143"/>
          </a:xfrm>
        </p:grpSpPr>
        <p:sp>
          <p:nvSpPr>
            <p:cNvPr id="38" name="Google Shape;14996;p63">
              <a:extLst>
                <a:ext uri="{FF2B5EF4-FFF2-40B4-BE49-F238E27FC236}">
                  <a16:creationId xmlns:a16="http://schemas.microsoft.com/office/drawing/2014/main" id="{46D868C1-0072-4CFC-1F95-80176ED99367}"/>
                </a:ext>
              </a:extLst>
            </p:cNvPr>
            <p:cNvSpPr/>
            <p:nvPr/>
          </p:nvSpPr>
          <p:spPr>
            <a:xfrm>
              <a:off x="2641907" y="3717593"/>
              <a:ext cx="3573900" cy="2008950"/>
            </a:xfrm>
            <a:custGeom>
              <a:avLst/>
              <a:gdLst/>
              <a:ahLst/>
              <a:cxnLst/>
              <a:rect l="l" t="t" r="r" b="b"/>
              <a:pathLst>
                <a:path w="142956" h="80358" fill="none" extrusionOk="0">
                  <a:moveTo>
                    <a:pt x="0" y="50612"/>
                  </a:moveTo>
                  <a:cubicBezTo>
                    <a:pt x="53053" y="80357"/>
                    <a:pt x="120314" y="56605"/>
                    <a:pt x="142956" y="0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4997;p63">
              <a:extLst>
                <a:ext uri="{FF2B5EF4-FFF2-40B4-BE49-F238E27FC236}">
                  <a16:creationId xmlns:a16="http://schemas.microsoft.com/office/drawing/2014/main" id="{584FE5BA-73A1-62DF-4B5B-BD479030715F}"/>
                </a:ext>
              </a:extLst>
            </p:cNvPr>
            <p:cNvSpPr/>
            <p:nvPr/>
          </p:nvSpPr>
          <p:spPr>
            <a:xfrm>
              <a:off x="1359875" y="2446825"/>
              <a:ext cx="338550" cy="1598275"/>
            </a:xfrm>
            <a:custGeom>
              <a:avLst/>
              <a:gdLst/>
              <a:ahLst/>
              <a:cxnLst/>
              <a:rect l="l" t="t" r="r" b="b"/>
              <a:pathLst>
                <a:path w="13542" h="63931" fill="none" extrusionOk="0">
                  <a:moveTo>
                    <a:pt x="888" y="0"/>
                  </a:moveTo>
                  <a:cubicBezTo>
                    <a:pt x="223" y="4440"/>
                    <a:pt x="1" y="9102"/>
                    <a:pt x="1" y="13763"/>
                  </a:cubicBezTo>
                  <a:cubicBezTo>
                    <a:pt x="1" y="31300"/>
                    <a:pt x="4662" y="48614"/>
                    <a:pt x="13541" y="63931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4998;p63">
              <a:extLst>
                <a:ext uri="{FF2B5EF4-FFF2-40B4-BE49-F238E27FC236}">
                  <a16:creationId xmlns:a16="http://schemas.microsoft.com/office/drawing/2014/main" id="{44F17CCC-F0D8-01D2-3DEE-DAA5594A25BC}"/>
                </a:ext>
              </a:extLst>
            </p:cNvPr>
            <p:cNvSpPr/>
            <p:nvPr/>
          </p:nvSpPr>
          <p:spPr>
            <a:xfrm>
              <a:off x="1709500" y="271400"/>
              <a:ext cx="5149975" cy="2519525"/>
            </a:xfrm>
            <a:custGeom>
              <a:avLst/>
              <a:gdLst/>
              <a:ahLst/>
              <a:cxnLst/>
              <a:rect l="l" t="t" r="r" b="b"/>
              <a:pathLst>
                <a:path w="205999" h="100781" fill="none" extrusionOk="0">
                  <a:moveTo>
                    <a:pt x="187352" y="100780"/>
                  </a:moveTo>
                  <a:cubicBezTo>
                    <a:pt x="187352" y="77694"/>
                    <a:pt x="179361" y="55496"/>
                    <a:pt x="165154" y="37738"/>
                  </a:cubicBezTo>
                  <a:lnTo>
                    <a:pt x="187352" y="37738"/>
                  </a:lnTo>
                  <a:cubicBezTo>
                    <a:pt x="197563" y="37738"/>
                    <a:pt x="205998" y="29302"/>
                    <a:pt x="205998" y="18869"/>
                  </a:cubicBezTo>
                  <a:cubicBezTo>
                    <a:pt x="205998" y="8436"/>
                    <a:pt x="197563" y="1"/>
                    <a:pt x="187352" y="1"/>
                  </a:cubicBezTo>
                  <a:lnTo>
                    <a:pt x="91012" y="1"/>
                  </a:lnTo>
                  <a:lnTo>
                    <a:pt x="89681" y="1"/>
                  </a:lnTo>
                  <a:lnTo>
                    <a:pt x="86573" y="1"/>
                  </a:lnTo>
                  <a:cubicBezTo>
                    <a:pt x="51056" y="1"/>
                    <a:pt x="17981" y="18869"/>
                    <a:pt x="0" y="49725"/>
                  </a:cubicBezTo>
                </a:path>
              </a:pathLst>
            </a:custGeom>
            <a:noFill/>
            <a:ln w="9525" cap="flat" cmpd="sng">
              <a:solidFill>
                <a:srgbClr val="325D79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4999;p63">
              <a:extLst>
                <a:ext uri="{FF2B5EF4-FFF2-40B4-BE49-F238E27FC236}">
                  <a16:creationId xmlns:a16="http://schemas.microsoft.com/office/drawing/2014/main" id="{AC1BDB29-FDC8-45C0-D7DB-D01E24551237}"/>
                </a:ext>
              </a:extLst>
            </p:cNvPr>
            <p:cNvSpPr/>
            <p:nvPr/>
          </p:nvSpPr>
          <p:spPr>
            <a:xfrm>
              <a:off x="5965975" y="415700"/>
              <a:ext cx="754750" cy="754750"/>
            </a:xfrm>
            <a:custGeom>
              <a:avLst/>
              <a:gdLst/>
              <a:ahLst/>
              <a:cxnLst/>
              <a:rect l="l" t="t" r="r" b="b"/>
              <a:pathLst>
                <a:path w="30190" h="30190" fill="none" extrusionOk="0">
                  <a:moveTo>
                    <a:pt x="17315" y="0"/>
                  </a:moveTo>
                  <a:cubicBezTo>
                    <a:pt x="5772" y="0"/>
                    <a:pt x="0" y="13763"/>
                    <a:pt x="7992" y="21977"/>
                  </a:cubicBezTo>
                  <a:cubicBezTo>
                    <a:pt x="16205" y="30190"/>
                    <a:pt x="30190" y="24418"/>
                    <a:pt x="30190" y="12875"/>
                  </a:cubicBezTo>
                  <a:cubicBezTo>
                    <a:pt x="30190" y="5772"/>
                    <a:pt x="24418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5000;p63">
              <a:extLst>
                <a:ext uri="{FF2B5EF4-FFF2-40B4-BE49-F238E27FC236}">
                  <a16:creationId xmlns:a16="http://schemas.microsoft.com/office/drawing/2014/main" id="{AE15AEB0-0237-9743-3DA4-6534989A691F}"/>
                </a:ext>
              </a:extLst>
            </p:cNvPr>
            <p:cNvSpPr/>
            <p:nvPr/>
          </p:nvSpPr>
          <p:spPr>
            <a:xfrm>
              <a:off x="699475" y="2457925"/>
              <a:ext cx="5183275" cy="2647150"/>
            </a:xfrm>
            <a:custGeom>
              <a:avLst/>
              <a:gdLst/>
              <a:ahLst/>
              <a:cxnLst/>
              <a:rect l="l" t="t" r="r" b="b"/>
              <a:pathLst>
                <a:path w="207331" h="105886" fill="none" extrusionOk="0">
                  <a:moveTo>
                    <a:pt x="39513" y="0"/>
                  </a:moveTo>
                  <a:cubicBezTo>
                    <a:pt x="38847" y="4440"/>
                    <a:pt x="38404" y="8880"/>
                    <a:pt x="38626" y="13319"/>
                  </a:cubicBezTo>
                  <a:cubicBezTo>
                    <a:pt x="38404" y="31300"/>
                    <a:pt x="43953" y="48836"/>
                    <a:pt x="54164" y="63487"/>
                  </a:cubicBezTo>
                  <a:lnTo>
                    <a:pt x="18869" y="63487"/>
                  </a:lnTo>
                  <a:cubicBezTo>
                    <a:pt x="8436" y="63487"/>
                    <a:pt x="1" y="71922"/>
                    <a:pt x="1" y="82355"/>
                  </a:cubicBezTo>
                  <a:cubicBezTo>
                    <a:pt x="1" y="92566"/>
                    <a:pt x="8436" y="101002"/>
                    <a:pt x="18869" y="101002"/>
                  </a:cubicBezTo>
                  <a:lnTo>
                    <a:pt x="116097" y="101002"/>
                  </a:lnTo>
                  <a:cubicBezTo>
                    <a:pt x="154277" y="105885"/>
                    <a:pt x="191126" y="85463"/>
                    <a:pt x="207331" y="50390"/>
                  </a:cubicBezTo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5001;p63">
              <a:extLst>
                <a:ext uri="{FF2B5EF4-FFF2-40B4-BE49-F238E27FC236}">
                  <a16:creationId xmlns:a16="http://schemas.microsoft.com/office/drawing/2014/main" id="{18B45455-9FF1-872C-C395-F9C5783C438F}"/>
                </a:ext>
              </a:extLst>
            </p:cNvPr>
            <p:cNvSpPr/>
            <p:nvPr/>
          </p:nvSpPr>
          <p:spPr>
            <a:xfrm>
              <a:off x="2075775" y="387950"/>
              <a:ext cx="4012325" cy="2402975"/>
            </a:xfrm>
            <a:custGeom>
              <a:avLst/>
              <a:gdLst/>
              <a:ahLst/>
              <a:cxnLst/>
              <a:rect l="l" t="t" r="r" b="b"/>
              <a:pathLst>
                <a:path w="160493" h="96119" fill="none" extrusionOk="0">
                  <a:moveTo>
                    <a:pt x="160492" y="96118"/>
                  </a:moveTo>
                  <a:cubicBezTo>
                    <a:pt x="160492" y="57494"/>
                    <a:pt x="135630" y="23530"/>
                    <a:pt x="99003" y="11765"/>
                  </a:cubicBezTo>
                  <a:cubicBezTo>
                    <a:pt x="62377" y="0"/>
                    <a:pt x="22420" y="13097"/>
                    <a:pt x="0" y="44397"/>
                  </a:cubicBezTo>
                </a:path>
              </a:pathLst>
            </a:custGeom>
            <a:noFill/>
            <a:ln w="9525" cap="flat" cmpd="sng">
              <a:solidFill>
                <a:srgbClr val="667E92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5002;p63">
              <a:extLst>
                <a:ext uri="{FF2B5EF4-FFF2-40B4-BE49-F238E27FC236}">
                  <a16:creationId xmlns:a16="http://schemas.microsoft.com/office/drawing/2014/main" id="{F7A11F81-2A68-A991-602D-D233D33A860B}"/>
                </a:ext>
              </a:extLst>
            </p:cNvPr>
            <p:cNvSpPr/>
            <p:nvPr/>
          </p:nvSpPr>
          <p:spPr>
            <a:xfrm>
              <a:off x="649648" y="670971"/>
              <a:ext cx="5183118" cy="4298214"/>
            </a:xfrm>
            <a:custGeom>
              <a:avLst/>
              <a:gdLst/>
              <a:ahLst/>
              <a:cxnLst/>
              <a:rect l="l" t="t" r="r" b="b"/>
              <a:pathLst>
                <a:path w="205333" h="170260" fill="none" extrusionOk="0">
                  <a:moveTo>
                    <a:pt x="205333" y="84575"/>
                  </a:moveTo>
                  <a:cubicBezTo>
                    <a:pt x="205333" y="51944"/>
                    <a:pt x="185133" y="22865"/>
                    <a:pt x="154721" y="11322"/>
                  </a:cubicBezTo>
                  <a:cubicBezTo>
                    <a:pt x="124088" y="1"/>
                    <a:pt x="89681" y="8880"/>
                    <a:pt x="68371" y="33520"/>
                  </a:cubicBezTo>
                  <a:lnTo>
                    <a:pt x="18869" y="33520"/>
                  </a:lnTo>
                  <a:cubicBezTo>
                    <a:pt x="8436" y="33520"/>
                    <a:pt x="1" y="41955"/>
                    <a:pt x="1" y="52388"/>
                  </a:cubicBezTo>
                  <a:cubicBezTo>
                    <a:pt x="1" y="62599"/>
                    <a:pt x="8436" y="71034"/>
                    <a:pt x="18869" y="71034"/>
                  </a:cubicBezTo>
                  <a:lnTo>
                    <a:pt x="50612" y="71034"/>
                  </a:lnTo>
                  <a:cubicBezTo>
                    <a:pt x="44175" y="108549"/>
                    <a:pt x="65929" y="145176"/>
                    <a:pt x="101668" y="157607"/>
                  </a:cubicBezTo>
                  <a:cubicBezTo>
                    <a:pt x="137629" y="170260"/>
                    <a:pt x="177363" y="155165"/>
                    <a:pt x="195788" y="121868"/>
                  </a:cubicBezTo>
                </a:path>
              </a:pathLst>
            </a:custGeom>
            <a:noFill/>
            <a:ln w="9525" cap="flat" cmpd="sng">
              <a:solidFill>
                <a:srgbClr val="445D73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5003;p63">
              <a:extLst>
                <a:ext uri="{FF2B5EF4-FFF2-40B4-BE49-F238E27FC236}">
                  <a16:creationId xmlns:a16="http://schemas.microsoft.com/office/drawing/2014/main" id="{6B92F39D-1887-3282-5219-A53AB2AC66A6}"/>
                </a:ext>
              </a:extLst>
            </p:cNvPr>
            <p:cNvSpPr/>
            <p:nvPr/>
          </p:nvSpPr>
          <p:spPr>
            <a:xfrm>
              <a:off x="1731700" y="1059450"/>
              <a:ext cx="5133325" cy="3762600"/>
            </a:xfrm>
            <a:custGeom>
              <a:avLst/>
              <a:gdLst/>
              <a:ahLst/>
              <a:cxnLst/>
              <a:rect l="l" t="t" r="r" b="b"/>
              <a:pathLst>
                <a:path w="205333" h="150504" fill="none" extrusionOk="0">
                  <a:moveTo>
                    <a:pt x="85685" y="0"/>
                  </a:moveTo>
                  <a:cubicBezTo>
                    <a:pt x="33297" y="222"/>
                    <a:pt x="0" y="56383"/>
                    <a:pt x="25306" y="102333"/>
                  </a:cubicBezTo>
                  <a:cubicBezTo>
                    <a:pt x="50390" y="148283"/>
                    <a:pt x="115652" y="150503"/>
                    <a:pt x="144066" y="106551"/>
                  </a:cubicBezTo>
                  <a:lnTo>
                    <a:pt x="186464" y="106551"/>
                  </a:lnTo>
                  <a:cubicBezTo>
                    <a:pt x="196897" y="106551"/>
                    <a:pt x="205332" y="98116"/>
                    <a:pt x="205332" y="87683"/>
                  </a:cubicBezTo>
                  <a:cubicBezTo>
                    <a:pt x="205332" y="77250"/>
                    <a:pt x="196897" y="68814"/>
                    <a:pt x="186464" y="68814"/>
                  </a:cubicBezTo>
                  <a:lnTo>
                    <a:pt x="154943" y="68814"/>
                  </a:lnTo>
                  <a:cubicBezTo>
                    <a:pt x="154721" y="30856"/>
                    <a:pt x="123865" y="0"/>
                    <a:pt x="8568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869FB1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5004;p63">
              <a:extLst>
                <a:ext uri="{FF2B5EF4-FFF2-40B4-BE49-F238E27FC236}">
                  <a16:creationId xmlns:a16="http://schemas.microsoft.com/office/drawing/2014/main" id="{74C9EF37-E48F-76A8-0874-8D3CA1E1BC9F}"/>
                </a:ext>
              </a:extLst>
            </p:cNvPr>
            <p:cNvSpPr/>
            <p:nvPr/>
          </p:nvSpPr>
          <p:spPr>
            <a:xfrm>
              <a:off x="5965975" y="2912975"/>
              <a:ext cx="754750" cy="754775"/>
            </a:xfrm>
            <a:custGeom>
              <a:avLst/>
              <a:gdLst/>
              <a:ahLst/>
              <a:cxnLst/>
              <a:rect l="l" t="t" r="r" b="b"/>
              <a:pathLst>
                <a:path w="30190" h="30191" fill="none" extrusionOk="0">
                  <a:moveTo>
                    <a:pt x="17315" y="1"/>
                  </a:moveTo>
                  <a:cubicBezTo>
                    <a:pt x="5772" y="1"/>
                    <a:pt x="0" y="13764"/>
                    <a:pt x="7992" y="21977"/>
                  </a:cubicBezTo>
                  <a:cubicBezTo>
                    <a:pt x="16205" y="30190"/>
                    <a:pt x="30190" y="24419"/>
                    <a:pt x="30190" y="12876"/>
                  </a:cubicBezTo>
                  <a:cubicBezTo>
                    <a:pt x="30190" y="5772"/>
                    <a:pt x="24418" y="1"/>
                    <a:pt x="17315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5005;p63">
              <a:extLst>
                <a:ext uri="{FF2B5EF4-FFF2-40B4-BE49-F238E27FC236}">
                  <a16:creationId xmlns:a16="http://schemas.microsoft.com/office/drawing/2014/main" id="{86F3A487-0A0B-2768-422B-000F228B050A}"/>
                </a:ext>
              </a:extLst>
            </p:cNvPr>
            <p:cNvSpPr/>
            <p:nvPr/>
          </p:nvSpPr>
          <p:spPr>
            <a:xfrm>
              <a:off x="2453125" y="1464550"/>
              <a:ext cx="2874675" cy="2785900"/>
            </a:xfrm>
            <a:custGeom>
              <a:avLst/>
              <a:gdLst/>
              <a:ahLst/>
              <a:cxnLst/>
              <a:rect l="l" t="t" r="r" b="b"/>
              <a:pathLst>
                <a:path w="114987" h="111436" fill="none" extrusionOk="0">
                  <a:moveTo>
                    <a:pt x="56828" y="1"/>
                  </a:moveTo>
                  <a:cubicBezTo>
                    <a:pt x="31744" y="1"/>
                    <a:pt x="9990" y="17759"/>
                    <a:pt x="4884" y="42621"/>
                  </a:cubicBezTo>
                  <a:cubicBezTo>
                    <a:pt x="1" y="67483"/>
                    <a:pt x="13320" y="92123"/>
                    <a:pt x="36628" y="101890"/>
                  </a:cubicBezTo>
                  <a:cubicBezTo>
                    <a:pt x="59936" y="111435"/>
                    <a:pt x="87017" y="103444"/>
                    <a:pt x="101002" y="82356"/>
                  </a:cubicBezTo>
                  <a:cubicBezTo>
                    <a:pt x="114987" y="61268"/>
                    <a:pt x="112323" y="33298"/>
                    <a:pt x="94343" y="15539"/>
                  </a:cubicBezTo>
                  <a:cubicBezTo>
                    <a:pt x="84353" y="5550"/>
                    <a:pt x="71035" y="1"/>
                    <a:pt x="56828" y="1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15006;p63">
              <a:extLst>
                <a:ext uri="{FF2B5EF4-FFF2-40B4-BE49-F238E27FC236}">
                  <a16:creationId xmlns:a16="http://schemas.microsoft.com/office/drawing/2014/main" id="{D91B9631-779C-8AAC-5A56-B16C8727CF54}"/>
                </a:ext>
              </a:extLst>
            </p:cNvPr>
            <p:cNvSpPr/>
            <p:nvPr/>
          </p:nvSpPr>
          <p:spPr>
            <a:xfrm>
              <a:off x="732775" y="4183825"/>
              <a:ext cx="754775" cy="760300"/>
            </a:xfrm>
            <a:custGeom>
              <a:avLst/>
              <a:gdLst/>
              <a:ahLst/>
              <a:cxnLst/>
              <a:rect l="l" t="t" r="r" b="b"/>
              <a:pathLst>
                <a:path w="30191" h="30412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7992" y="22199"/>
                  </a:cubicBezTo>
                  <a:cubicBezTo>
                    <a:pt x="16205" y="30412"/>
                    <a:pt x="30190" y="24640"/>
                    <a:pt x="30190" y="13097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15007;p63">
              <a:extLst>
                <a:ext uri="{FF2B5EF4-FFF2-40B4-BE49-F238E27FC236}">
                  <a16:creationId xmlns:a16="http://schemas.microsoft.com/office/drawing/2014/main" id="{46D20D78-C158-59C8-2822-3FADD8860895}"/>
                </a:ext>
              </a:extLst>
            </p:cNvPr>
            <p:cNvSpPr/>
            <p:nvPr/>
          </p:nvSpPr>
          <p:spPr>
            <a:xfrm>
              <a:off x="732775" y="1669900"/>
              <a:ext cx="754775" cy="754750"/>
            </a:xfrm>
            <a:custGeom>
              <a:avLst/>
              <a:gdLst/>
              <a:ahLst/>
              <a:cxnLst/>
              <a:rect l="l" t="t" r="r" b="b"/>
              <a:pathLst>
                <a:path w="30191" h="30190" fill="none" extrusionOk="0">
                  <a:moveTo>
                    <a:pt x="17315" y="0"/>
                  </a:moveTo>
                  <a:cubicBezTo>
                    <a:pt x="5772" y="0"/>
                    <a:pt x="1" y="13985"/>
                    <a:pt x="8214" y="22198"/>
                  </a:cubicBezTo>
                  <a:cubicBezTo>
                    <a:pt x="16205" y="30189"/>
                    <a:pt x="30190" y="24418"/>
                    <a:pt x="30190" y="12875"/>
                  </a:cubicBezTo>
                  <a:cubicBezTo>
                    <a:pt x="30190" y="5772"/>
                    <a:pt x="24419" y="0"/>
                    <a:pt x="17315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E3E9ED"/>
              </a:solidFill>
              <a:prstDash val="solid"/>
              <a:miter lim="22198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3" name="Picture 52">
            <a:extLst>
              <a:ext uri="{FF2B5EF4-FFF2-40B4-BE49-F238E27FC236}">
                <a16:creationId xmlns:a16="http://schemas.microsoft.com/office/drawing/2014/main" id="{5E9B7452-60ED-7707-BD07-39DF6D6DB3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8386" y="3475072"/>
            <a:ext cx="2305421" cy="15735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0311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0C3215-906D-A78F-0049-517DEC341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E6A03A-DDD5-67C6-1935-357A2D9A1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58C3BC-4AB7-C01C-CFB6-D737ED346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1352409A-D9D8-0C50-4139-7BFA49F0E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225" y="1393101"/>
            <a:ext cx="1343849" cy="12481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B417144-4878-7B38-E26A-BA6FB7C9139E}"/>
              </a:ext>
            </a:extLst>
          </p:cNvPr>
          <p:cNvCxnSpPr/>
          <p:nvPr/>
        </p:nvCxnSpPr>
        <p:spPr>
          <a:xfrm>
            <a:off x="2952973" y="1518771"/>
            <a:ext cx="0" cy="9212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D42D5471-D61A-53E9-2A27-770E7CC5B7F3}"/>
              </a:ext>
            </a:extLst>
          </p:cNvPr>
          <p:cNvCxnSpPr>
            <a:cxnSpLocks/>
          </p:cNvCxnSpPr>
          <p:nvPr/>
        </p:nvCxnSpPr>
        <p:spPr>
          <a:xfrm>
            <a:off x="1656829" y="2768600"/>
            <a:ext cx="100987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E5137062-458B-6CC4-2F27-540CC8206801}"/>
              </a:ext>
            </a:extLst>
          </p:cNvPr>
          <p:cNvCxnSpPr/>
          <p:nvPr/>
        </p:nvCxnSpPr>
        <p:spPr>
          <a:xfrm>
            <a:off x="2714062" y="1518771"/>
            <a:ext cx="2160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80BE22B-C33A-A3FB-748A-44406B1DE17C}"/>
              </a:ext>
            </a:extLst>
          </p:cNvPr>
          <p:cNvCxnSpPr/>
          <p:nvPr/>
        </p:nvCxnSpPr>
        <p:spPr>
          <a:xfrm>
            <a:off x="2714062" y="2433066"/>
            <a:ext cx="2160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6DB0B49C-5A23-0DC7-17D6-A53AEBD5C60F}"/>
              </a:ext>
            </a:extLst>
          </p:cNvPr>
          <p:cNvCxnSpPr/>
          <p:nvPr/>
        </p:nvCxnSpPr>
        <p:spPr>
          <a:xfrm>
            <a:off x="1656829" y="2486478"/>
            <a:ext cx="0" cy="21602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8C8A7BA0-DF4E-73A9-0021-DB1E8B756640}"/>
              </a:ext>
            </a:extLst>
          </p:cNvPr>
          <p:cNvCxnSpPr/>
          <p:nvPr/>
        </p:nvCxnSpPr>
        <p:spPr>
          <a:xfrm>
            <a:off x="2666702" y="2486478"/>
            <a:ext cx="0" cy="21602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E7006B7-8513-83BA-1354-C5102AA9D3CF}"/>
              </a:ext>
            </a:extLst>
          </p:cNvPr>
          <p:cNvSpPr txBox="1"/>
          <p:nvPr/>
        </p:nvSpPr>
        <p:spPr>
          <a:xfrm rot="18421442">
            <a:off x="2499322" y="2617775"/>
            <a:ext cx="90730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Photosensitive area</a:t>
            </a:r>
            <a:endParaRPr lang="en-GB" sz="8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F857610-C9B8-D5ED-EF0D-3C326DDDD812}"/>
              </a:ext>
            </a:extLst>
          </p:cNvPr>
          <p:cNvSpPr txBox="1"/>
          <p:nvPr/>
        </p:nvSpPr>
        <p:spPr>
          <a:xfrm>
            <a:off x="3511635" y="641522"/>
            <a:ext cx="7595909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S14160-3010PS – Photosensitive area = 3 x 3 –  Pixels 89984 – </a:t>
            </a:r>
            <a:r>
              <a:rPr lang="es-ES" sz="1600" dirty="0" err="1"/>
              <a:t>λp</a:t>
            </a:r>
            <a:r>
              <a:rPr lang="es-ES" sz="1600" dirty="0"/>
              <a:t> =</a:t>
            </a:r>
            <a:r>
              <a:rPr lang="en-GB" sz="1600" dirty="0"/>
              <a:t> 460nm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S14160-3015PS – Photosensitive area = 3 x 3 – Pixels 39984 – </a:t>
            </a:r>
            <a:r>
              <a:rPr lang="es-ES" sz="1600" dirty="0" err="1"/>
              <a:t>λp</a:t>
            </a:r>
            <a:r>
              <a:rPr lang="es-ES" sz="1600" dirty="0"/>
              <a:t> = </a:t>
            </a:r>
            <a:r>
              <a:rPr lang="en-GB" sz="1600" dirty="0"/>
              <a:t>460nm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S15639-1325PS – Photosensitive area = 1.3 x 1.1 – Pixels 2120 – </a:t>
            </a:r>
            <a:r>
              <a:rPr lang="es-ES" sz="1600" dirty="0" err="1"/>
              <a:t>λp</a:t>
            </a:r>
            <a:r>
              <a:rPr lang="es-ES" sz="1600" dirty="0"/>
              <a:t> = </a:t>
            </a:r>
            <a:r>
              <a:rPr lang="en-GB" sz="1600" dirty="0"/>
              <a:t>660nm</a:t>
            </a:r>
            <a:br>
              <a:rPr lang="en-GB" sz="2000" dirty="0"/>
            </a:br>
            <a:endParaRPr lang="en-GB" sz="2000" dirty="0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59968A07-01F8-05D5-CBD3-6E27C5511C64}"/>
              </a:ext>
            </a:extLst>
          </p:cNvPr>
          <p:cNvSpPr/>
          <p:nvPr/>
        </p:nvSpPr>
        <p:spPr>
          <a:xfrm>
            <a:off x="1711868" y="1552425"/>
            <a:ext cx="938016" cy="935756"/>
          </a:xfrm>
          <a:prstGeom prst="ellipse">
            <a:avLst/>
          </a:prstGeom>
          <a:solidFill>
            <a:srgbClr val="58E7EA"/>
          </a:solidFill>
          <a:ln>
            <a:solidFill>
              <a:srgbClr val="58E7E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6D94CB-7126-AABF-90F6-796CCED75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89565" y="2976856"/>
            <a:ext cx="1326427" cy="17685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A20CBA-A9FA-316D-1A04-45D5AC4C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041653">
            <a:off x="642073" y="4011299"/>
            <a:ext cx="1039235" cy="19311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2E80EC-26B4-C067-2C20-FAFC4468F1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2809255" y="2949933"/>
            <a:ext cx="1984393" cy="3077247"/>
          </a:xfrm>
          <a:prstGeom prst="rect">
            <a:avLst/>
          </a:prstGeom>
        </p:spPr>
      </p:pic>
      <p:sp>
        <p:nvSpPr>
          <p:cNvPr id="16" name="Rectangle: Rounded Corners 7">
            <a:extLst>
              <a:ext uri="{FF2B5EF4-FFF2-40B4-BE49-F238E27FC236}">
                <a16:creationId xmlns:a16="http://schemas.microsoft.com/office/drawing/2014/main" id="{B189DAF4-E93F-7D20-E58A-9392806A2308}"/>
              </a:ext>
            </a:extLst>
          </p:cNvPr>
          <p:cNvSpPr/>
          <p:nvPr/>
        </p:nvSpPr>
        <p:spPr>
          <a:xfrm>
            <a:off x="-244436" y="282253"/>
            <a:ext cx="1817646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 err="1"/>
              <a:t>SiPM</a:t>
            </a:r>
            <a:endParaRPr lang="en-GB" sz="2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6C4BBE-40AA-A4A6-25F1-3B8DBF4E464B}"/>
              </a:ext>
            </a:extLst>
          </p:cNvPr>
          <p:cNvSpPr txBox="1"/>
          <p:nvPr/>
        </p:nvSpPr>
        <p:spPr>
          <a:xfrm>
            <a:off x="6401768" y="2787534"/>
            <a:ext cx="619986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err="1"/>
              <a:t>SiPM</a:t>
            </a:r>
            <a:r>
              <a:rPr lang="en-US" sz="1600" dirty="0"/>
              <a:t> are assembly in the electronics workshop</a:t>
            </a:r>
            <a:endParaRPr lang="en-GB" sz="16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1A122A8-8C43-E5D5-EBA4-9BDDD319C7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2473" y="3197927"/>
            <a:ext cx="2374628" cy="164830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5080F5D-E8EC-98F2-EFEE-ACF0EE1E61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8290" y="3192265"/>
            <a:ext cx="2158270" cy="164830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8F927D4-ABBD-42B2-533A-B04987927384}"/>
              </a:ext>
            </a:extLst>
          </p:cNvPr>
          <p:cNvSpPr txBox="1"/>
          <p:nvPr/>
        </p:nvSpPr>
        <p:spPr>
          <a:xfrm>
            <a:off x="6456040" y="5157587"/>
            <a:ext cx="4395370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All </a:t>
            </a:r>
            <a:r>
              <a:rPr lang="en-US" sz="1400" dirty="0" err="1"/>
              <a:t>SiPMs</a:t>
            </a:r>
            <a:r>
              <a:rPr lang="en-US" sz="1400" dirty="0"/>
              <a:t> PCB’s and Read-Out PCB’s have exactly</a:t>
            </a:r>
            <a:br>
              <a:rPr lang="en-GB" sz="1400" dirty="0"/>
            </a:br>
            <a:r>
              <a:rPr lang="en-GB" sz="1400" dirty="0"/>
              <a:t>the same connector system. Like this we can easily</a:t>
            </a:r>
            <a:br>
              <a:rPr lang="en-GB" sz="1400" dirty="0"/>
            </a:br>
            <a:r>
              <a:rPr lang="en-GB" sz="1400" dirty="0"/>
              <a:t>change detector and read-out every time we need.</a:t>
            </a:r>
            <a:endParaRPr lang="en-US" sz="14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B3A5DA1-8A0A-2EF6-F6A3-B4D4FA42539E}"/>
              </a:ext>
            </a:extLst>
          </p:cNvPr>
          <p:cNvSpPr/>
          <p:nvPr/>
        </p:nvSpPr>
        <p:spPr>
          <a:xfrm rot="18863993">
            <a:off x="9051447" y="3679140"/>
            <a:ext cx="936104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6BB35D9-102D-B218-DBB1-17F2234F32CC}"/>
              </a:ext>
            </a:extLst>
          </p:cNvPr>
          <p:cNvSpPr txBox="1"/>
          <p:nvPr/>
        </p:nvSpPr>
        <p:spPr>
          <a:xfrm>
            <a:off x="883473" y="3192265"/>
            <a:ext cx="53860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Front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A920330-E1B9-EAF6-0435-50A6E5DE4A46}"/>
              </a:ext>
            </a:extLst>
          </p:cNvPr>
          <p:cNvSpPr txBox="1"/>
          <p:nvPr/>
        </p:nvSpPr>
        <p:spPr>
          <a:xfrm>
            <a:off x="905209" y="5540382"/>
            <a:ext cx="5129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Back</a:t>
            </a:r>
            <a:endParaRPr lang="en-GB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BF6EC28-5CC3-93B2-1BB2-314CA50042EA}"/>
              </a:ext>
            </a:extLst>
          </p:cNvPr>
          <p:cNvCxnSpPr>
            <a:cxnSpLocks/>
          </p:cNvCxnSpPr>
          <p:nvPr/>
        </p:nvCxnSpPr>
        <p:spPr>
          <a:xfrm flipH="1" flipV="1">
            <a:off x="2855640" y="3078583"/>
            <a:ext cx="888084" cy="130213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8CA3145-48A9-EE14-DD65-A0FE4AB5267C}"/>
              </a:ext>
            </a:extLst>
          </p:cNvPr>
          <p:cNvSpPr txBox="1"/>
          <p:nvPr/>
        </p:nvSpPr>
        <p:spPr>
          <a:xfrm>
            <a:off x="3303168" y="364523"/>
            <a:ext cx="14491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Part numbers: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93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computer&#10;&#10;Description automatically generated with medium confidence">
            <a:extLst>
              <a:ext uri="{FF2B5EF4-FFF2-40B4-BE49-F238E27FC236}">
                <a16:creationId xmlns:a16="http://schemas.microsoft.com/office/drawing/2014/main" id="{771CC576-7861-1823-CF20-5586D4FED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77" y="1412776"/>
            <a:ext cx="4598475" cy="2160240"/>
          </a:xfrm>
          <a:prstGeom prst="rect">
            <a:avLst/>
          </a:pr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302612-6ABE-B790-DB2F-4B4CFC3564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0364BF-7835-7645-D666-22F6AED02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3D8BE4-DFA2-44B4-2FC8-EDBCDA1B9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E9B47B-D040-20F9-1A44-97226E6D0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069" y="1052736"/>
            <a:ext cx="6794526" cy="40631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8889F8B-B9F9-1C4E-D9E5-2FADD6AF3D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475" y="3645024"/>
            <a:ext cx="3765088" cy="2492896"/>
          </a:xfrm>
          <a:prstGeom prst="rect">
            <a:avLst/>
          </a:prstGeom>
        </p:spPr>
      </p:pic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156B665F-45C1-4813-5C2F-AE7EFEFFE4A6}"/>
              </a:ext>
            </a:extLst>
          </p:cNvPr>
          <p:cNvSpPr/>
          <p:nvPr/>
        </p:nvSpPr>
        <p:spPr>
          <a:xfrm>
            <a:off x="-240704" y="330644"/>
            <a:ext cx="2434558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Amplified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870BFB-43F7-C7C9-7E5B-61ADA3986ECA}"/>
              </a:ext>
            </a:extLst>
          </p:cNvPr>
          <p:cNvSpPr txBox="1"/>
          <p:nvPr/>
        </p:nvSpPr>
        <p:spPr>
          <a:xfrm>
            <a:off x="7768419" y="5445224"/>
            <a:ext cx="15517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>
                <a:solidFill>
                  <a:schemeClr val="tx2"/>
                </a:solidFill>
              </a:rPr>
              <a:t>EDA-04960-V1</a:t>
            </a:r>
            <a:endParaRPr lang="en-GB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04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FD973B-E0E4-2FAF-3E87-02FE0A7F0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429D80-2B9A-9C8B-19AB-F3993B972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24F40B-B453-2978-E6F8-FFD3884D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1832BB-D9AF-81BD-BBAB-EDAB8500A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372333"/>
            <a:ext cx="5009248" cy="381264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81BD59B-525A-940D-0CDC-684F7314E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3381656"/>
            <a:ext cx="3756314" cy="25680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554D3CC-0955-669B-4B68-7F5F7A8B0A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1944" y="258873"/>
            <a:ext cx="5807968" cy="2694139"/>
          </a:xfrm>
          <a:prstGeom prst="rect">
            <a:avLst/>
          </a:prstGeom>
        </p:spPr>
      </p:pic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F9CF56A8-4F4B-7B90-4563-2AF1717D000A}"/>
              </a:ext>
            </a:extLst>
          </p:cNvPr>
          <p:cNvSpPr/>
          <p:nvPr/>
        </p:nvSpPr>
        <p:spPr>
          <a:xfrm>
            <a:off x="-240704" y="330644"/>
            <a:ext cx="3199671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Non-Amplified</a:t>
            </a:r>
            <a:endParaRPr lang="en-GB" sz="2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175F46-4646-C7BC-9602-F186B38423F2}"/>
              </a:ext>
            </a:extLst>
          </p:cNvPr>
          <p:cNvSpPr txBox="1"/>
          <p:nvPr/>
        </p:nvSpPr>
        <p:spPr>
          <a:xfrm>
            <a:off x="2135560" y="5366166"/>
            <a:ext cx="25202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i="1" dirty="0">
                <a:solidFill>
                  <a:schemeClr val="tx2"/>
                </a:solidFill>
              </a:rPr>
              <a:t>EDA-04961-V1</a:t>
            </a:r>
            <a:endParaRPr lang="en-GB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1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8265B7-E3DC-C1C8-6F96-F1A8DFA49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12.12.2024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617F6F-62BD-FE55-A115-4A3FC410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935AE6-F717-C8D7-46FF-DFDFC4C32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5DC222-AE71-CF88-EB9D-E01AA3040F7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212" y="0"/>
            <a:ext cx="12151575" cy="685800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BA75E1E-4166-CD35-301C-1B741C9C2914}"/>
              </a:ext>
            </a:extLst>
          </p:cNvPr>
          <p:cNvSpPr/>
          <p:nvPr/>
        </p:nvSpPr>
        <p:spPr>
          <a:xfrm>
            <a:off x="1865264" y="819743"/>
            <a:ext cx="9073008" cy="1368152"/>
          </a:xfrm>
          <a:prstGeom prst="roundRect">
            <a:avLst/>
          </a:prstGeom>
          <a:effectLst>
            <a:glow>
              <a:schemeClr val="accent1"/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/>
              <a:t>Mechanics</a:t>
            </a:r>
            <a:endParaRPr lang="en-GB" dirty="0"/>
          </a:p>
        </p:txBody>
      </p:sp>
      <p:grpSp>
        <p:nvGrpSpPr>
          <p:cNvPr id="9" name="Google Shape;1900;p44">
            <a:extLst>
              <a:ext uri="{FF2B5EF4-FFF2-40B4-BE49-F238E27FC236}">
                <a16:creationId xmlns:a16="http://schemas.microsoft.com/office/drawing/2014/main" id="{EAAE21FF-A24B-2C3C-84D1-287A981B67AD}"/>
              </a:ext>
            </a:extLst>
          </p:cNvPr>
          <p:cNvGrpSpPr/>
          <p:nvPr/>
        </p:nvGrpSpPr>
        <p:grpSpPr>
          <a:xfrm>
            <a:off x="4853664" y="2747383"/>
            <a:ext cx="3168352" cy="3214150"/>
            <a:chOff x="6712725" y="1324325"/>
            <a:chExt cx="2696400" cy="2696400"/>
          </a:xfrm>
        </p:grpSpPr>
        <p:sp>
          <p:nvSpPr>
            <p:cNvPr id="11" name="Google Shape;1902;p44">
              <a:extLst>
                <a:ext uri="{FF2B5EF4-FFF2-40B4-BE49-F238E27FC236}">
                  <a16:creationId xmlns:a16="http://schemas.microsoft.com/office/drawing/2014/main" id="{E656E1E3-B951-0ED0-CE3C-0BEFE5C8EEF1}"/>
                </a:ext>
              </a:extLst>
            </p:cNvPr>
            <p:cNvSpPr/>
            <p:nvPr/>
          </p:nvSpPr>
          <p:spPr>
            <a:xfrm>
              <a:off x="6712725" y="1324325"/>
              <a:ext cx="2696400" cy="2696400"/>
            </a:xfrm>
            <a:prstGeom prst="ellipse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1903;p44">
              <a:extLst>
                <a:ext uri="{FF2B5EF4-FFF2-40B4-BE49-F238E27FC236}">
                  <a16:creationId xmlns:a16="http://schemas.microsoft.com/office/drawing/2014/main" id="{CC667E35-CCB6-9CC8-293A-EE32CEAB42EB}"/>
                </a:ext>
              </a:extLst>
            </p:cNvPr>
            <p:cNvSpPr/>
            <p:nvPr/>
          </p:nvSpPr>
          <p:spPr>
            <a:xfrm>
              <a:off x="7041062" y="1652676"/>
              <a:ext cx="2039400" cy="2039400"/>
            </a:xfrm>
            <a:prstGeom prst="ellipse">
              <a:avLst/>
            </a:prstGeom>
            <a:noFill/>
            <a:ln w="28575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78" name="Google Shape;14811;p63">
            <a:extLst>
              <a:ext uri="{FF2B5EF4-FFF2-40B4-BE49-F238E27FC236}">
                <a16:creationId xmlns:a16="http://schemas.microsoft.com/office/drawing/2014/main" id="{C42CFFEA-257C-0CBC-0DD0-B2BA270E3A22}"/>
              </a:ext>
            </a:extLst>
          </p:cNvPr>
          <p:cNvGrpSpPr/>
          <p:nvPr/>
        </p:nvGrpSpPr>
        <p:grpSpPr>
          <a:xfrm>
            <a:off x="4540328" y="4329233"/>
            <a:ext cx="837276" cy="936806"/>
            <a:chOff x="4206459" y="1191441"/>
            <a:chExt cx="712557" cy="785901"/>
          </a:xfrm>
        </p:grpSpPr>
        <p:sp>
          <p:nvSpPr>
            <p:cNvPr id="79" name="Google Shape;14812;p63">
              <a:extLst>
                <a:ext uri="{FF2B5EF4-FFF2-40B4-BE49-F238E27FC236}">
                  <a16:creationId xmlns:a16="http://schemas.microsoft.com/office/drawing/2014/main" id="{0E1A1666-FE18-A5ED-875B-68019846B404}"/>
                </a:ext>
              </a:extLst>
            </p:cNvPr>
            <p:cNvSpPr/>
            <p:nvPr/>
          </p:nvSpPr>
          <p:spPr>
            <a:xfrm>
              <a:off x="4548248" y="1328649"/>
              <a:ext cx="325201" cy="322547"/>
            </a:xfrm>
            <a:custGeom>
              <a:avLst/>
              <a:gdLst/>
              <a:ahLst/>
              <a:cxnLst/>
              <a:rect l="l" t="t" r="r" b="b"/>
              <a:pathLst>
                <a:path w="25486" h="25278" extrusionOk="0">
                  <a:moveTo>
                    <a:pt x="12746" y="4905"/>
                  </a:moveTo>
                  <a:cubicBezTo>
                    <a:pt x="13701" y="4905"/>
                    <a:pt x="14672" y="5083"/>
                    <a:pt x="15613" y="5460"/>
                  </a:cubicBezTo>
                  <a:cubicBezTo>
                    <a:pt x="19580" y="7047"/>
                    <a:pt x="21508" y="11545"/>
                    <a:pt x="19923" y="15511"/>
                  </a:cubicBezTo>
                  <a:cubicBezTo>
                    <a:pt x="18714" y="18534"/>
                    <a:pt x="15811" y="20374"/>
                    <a:pt x="12742" y="20374"/>
                  </a:cubicBezTo>
                  <a:cubicBezTo>
                    <a:pt x="11786" y="20374"/>
                    <a:pt x="10814" y="20196"/>
                    <a:pt x="9873" y="19819"/>
                  </a:cubicBezTo>
                  <a:cubicBezTo>
                    <a:pt x="5908" y="18234"/>
                    <a:pt x="3978" y="13734"/>
                    <a:pt x="5563" y="9769"/>
                  </a:cubicBezTo>
                  <a:cubicBezTo>
                    <a:pt x="6772" y="6745"/>
                    <a:pt x="9676" y="4905"/>
                    <a:pt x="12746" y="4905"/>
                  </a:cubicBezTo>
                  <a:close/>
                  <a:moveTo>
                    <a:pt x="15551" y="1"/>
                  </a:moveTo>
                  <a:cubicBezTo>
                    <a:pt x="15240" y="1"/>
                    <a:pt x="14946" y="187"/>
                    <a:pt x="14824" y="492"/>
                  </a:cubicBezTo>
                  <a:lnTo>
                    <a:pt x="14047" y="2435"/>
                  </a:lnTo>
                  <a:cubicBezTo>
                    <a:pt x="13612" y="2378"/>
                    <a:pt x="13174" y="2350"/>
                    <a:pt x="12736" y="2350"/>
                  </a:cubicBezTo>
                  <a:cubicBezTo>
                    <a:pt x="12218" y="2350"/>
                    <a:pt x="11700" y="2390"/>
                    <a:pt x="11187" y="2469"/>
                  </a:cubicBezTo>
                  <a:lnTo>
                    <a:pt x="10364" y="547"/>
                  </a:lnTo>
                  <a:cubicBezTo>
                    <a:pt x="10238" y="251"/>
                    <a:pt x="9949" y="73"/>
                    <a:pt x="9646" y="73"/>
                  </a:cubicBezTo>
                  <a:cubicBezTo>
                    <a:pt x="9543" y="73"/>
                    <a:pt x="9438" y="93"/>
                    <a:pt x="9338" y="137"/>
                  </a:cubicBezTo>
                  <a:lnTo>
                    <a:pt x="6036" y="1553"/>
                  </a:lnTo>
                  <a:cubicBezTo>
                    <a:pt x="5640" y="1722"/>
                    <a:pt x="5456" y="2182"/>
                    <a:pt x="5626" y="2579"/>
                  </a:cubicBezTo>
                  <a:lnTo>
                    <a:pt x="6449" y="4501"/>
                  </a:lnTo>
                  <a:cubicBezTo>
                    <a:pt x="5690" y="5085"/>
                    <a:pt x="5019" y="5775"/>
                    <a:pt x="4452" y="6549"/>
                  </a:cubicBezTo>
                  <a:lnTo>
                    <a:pt x="2510" y="5772"/>
                  </a:lnTo>
                  <a:cubicBezTo>
                    <a:pt x="2414" y="5734"/>
                    <a:pt x="2316" y="5716"/>
                    <a:pt x="2219" y="5716"/>
                  </a:cubicBezTo>
                  <a:cubicBezTo>
                    <a:pt x="1910" y="5716"/>
                    <a:pt x="1616" y="5901"/>
                    <a:pt x="1493" y="6208"/>
                  </a:cubicBezTo>
                  <a:lnTo>
                    <a:pt x="161" y="9542"/>
                  </a:lnTo>
                  <a:cubicBezTo>
                    <a:pt x="0" y="9944"/>
                    <a:pt x="194" y="10398"/>
                    <a:pt x="596" y="10558"/>
                  </a:cubicBezTo>
                  <a:lnTo>
                    <a:pt x="2537" y="11335"/>
                  </a:lnTo>
                  <a:cubicBezTo>
                    <a:pt x="2415" y="12285"/>
                    <a:pt x="2426" y="13249"/>
                    <a:pt x="2572" y="14195"/>
                  </a:cubicBezTo>
                  <a:lnTo>
                    <a:pt x="651" y="15018"/>
                  </a:lnTo>
                  <a:cubicBezTo>
                    <a:pt x="253" y="15189"/>
                    <a:pt x="71" y="15649"/>
                    <a:pt x="241" y="16046"/>
                  </a:cubicBezTo>
                  <a:lnTo>
                    <a:pt x="1655" y="19347"/>
                  </a:lnTo>
                  <a:cubicBezTo>
                    <a:pt x="1781" y="19643"/>
                    <a:pt x="2070" y="19821"/>
                    <a:pt x="2373" y="19821"/>
                  </a:cubicBezTo>
                  <a:cubicBezTo>
                    <a:pt x="2476" y="19821"/>
                    <a:pt x="2581" y="19800"/>
                    <a:pt x="2681" y="19756"/>
                  </a:cubicBezTo>
                  <a:lnTo>
                    <a:pt x="4603" y="18933"/>
                  </a:lnTo>
                  <a:cubicBezTo>
                    <a:pt x="5189" y="19692"/>
                    <a:pt x="5879" y="20365"/>
                    <a:pt x="6651" y="20930"/>
                  </a:cubicBezTo>
                  <a:lnTo>
                    <a:pt x="5874" y="22873"/>
                  </a:lnTo>
                  <a:cubicBezTo>
                    <a:pt x="5714" y="23273"/>
                    <a:pt x="5909" y="23728"/>
                    <a:pt x="6310" y="23888"/>
                  </a:cubicBezTo>
                  <a:lnTo>
                    <a:pt x="9645" y="25222"/>
                  </a:lnTo>
                  <a:cubicBezTo>
                    <a:pt x="9740" y="25260"/>
                    <a:pt x="9838" y="25278"/>
                    <a:pt x="9935" y="25278"/>
                  </a:cubicBezTo>
                  <a:cubicBezTo>
                    <a:pt x="10245" y="25278"/>
                    <a:pt x="10538" y="25092"/>
                    <a:pt x="10660" y="24786"/>
                  </a:cubicBezTo>
                  <a:lnTo>
                    <a:pt x="11437" y="22845"/>
                  </a:lnTo>
                  <a:cubicBezTo>
                    <a:pt x="11871" y="22901"/>
                    <a:pt x="12308" y="22929"/>
                    <a:pt x="12745" y="22929"/>
                  </a:cubicBezTo>
                  <a:cubicBezTo>
                    <a:pt x="13264" y="22929"/>
                    <a:pt x="13784" y="22889"/>
                    <a:pt x="14299" y="22810"/>
                  </a:cubicBezTo>
                  <a:lnTo>
                    <a:pt x="15122" y="24732"/>
                  </a:lnTo>
                  <a:cubicBezTo>
                    <a:pt x="15248" y="25028"/>
                    <a:pt x="15536" y="25206"/>
                    <a:pt x="15839" y="25206"/>
                  </a:cubicBezTo>
                  <a:cubicBezTo>
                    <a:pt x="15943" y="25206"/>
                    <a:pt x="16047" y="25185"/>
                    <a:pt x="16148" y="25142"/>
                  </a:cubicBezTo>
                  <a:lnTo>
                    <a:pt x="19449" y="23728"/>
                  </a:lnTo>
                  <a:cubicBezTo>
                    <a:pt x="19846" y="23558"/>
                    <a:pt x="20030" y="23098"/>
                    <a:pt x="19860" y="22701"/>
                  </a:cubicBezTo>
                  <a:lnTo>
                    <a:pt x="19037" y="20780"/>
                  </a:lnTo>
                  <a:cubicBezTo>
                    <a:pt x="19794" y="20194"/>
                    <a:pt x="20467" y="19503"/>
                    <a:pt x="21034" y="18732"/>
                  </a:cubicBezTo>
                  <a:lnTo>
                    <a:pt x="22975" y="19508"/>
                  </a:lnTo>
                  <a:cubicBezTo>
                    <a:pt x="23070" y="19546"/>
                    <a:pt x="23168" y="19564"/>
                    <a:pt x="23265" y="19564"/>
                  </a:cubicBezTo>
                  <a:cubicBezTo>
                    <a:pt x="23576" y="19564"/>
                    <a:pt x="23869" y="19378"/>
                    <a:pt x="23992" y="19073"/>
                  </a:cubicBezTo>
                  <a:lnTo>
                    <a:pt x="25326" y="15737"/>
                  </a:lnTo>
                  <a:cubicBezTo>
                    <a:pt x="25486" y="15337"/>
                    <a:pt x="25290" y="14882"/>
                    <a:pt x="24890" y="14722"/>
                  </a:cubicBezTo>
                  <a:lnTo>
                    <a:pt x="22948" y="13945"/>
                  </a:lnTo>
                  <a:cubicBezTo>
                    <a:pt x="23071" y="12994"/>
                    <a:pt x="23060" y="12032"/>
                    <a:pt x="22914" y="11084"/>
                  </a:cubicBezTo>
                  <a:lnTo>
                    <a:pt x="24835" y="10261"/>
                  </a:lnTo>
                  <a:cubicBezTo>
                    <a:pt x="25231" y="10091"/>
                    <a:pt x="25415" y="9631"/>
                    <a:pt x="25245" y="9234"/>
                  </a:cubicBezTo>
                  <a:lnTo>
                    <a:pt x="23830" y="5934"/>
                  </a:lnTo>
                  <a:cubicBezTo>
                    <a:pt x="23703" y="5637"/>
                    <a:pt x="23414" y="5459"/>
                    <a:pt x="23111" y="5459"/>
                  </a:cubicBezTo>
                  <a:cubicBezTo>
                    <a:pt x="23008" y="5459"/>
                    <a:pt x="22904" y="5479"/>
                    <a:pt x="22803" y="5522"/>
                  </a:cubicBezTo>
                  <a:lnTo>
                    <a:pt x="20882" y="6347"/>
                  </a:lnTo>
                  <a:cubicBezTo>
                    <a:pt x="20297" y="5588"/>
                    <a:pt x="19607" y="4915"/>
                    <a:pt x="18835" y="4348"/>
                  </a:cubicBezTo>
                  <a:lnTo>
                    <a:pt x="19610" y="2408"/>
                  </a:lnTo>
                  <a:cubicBezTo>
                    <a:pt x="19770" y="2006"/>
                    <a:pt x="19577" y="1551"/>
                    <a:pt x="19175" y="1391"/>
                  </a:cubicBezTo>
                  <a:lnTo>
                    <a:pt x="15841" y="57"/>
                  </a:lnTo>
                  <a:cubicBezTo>
                    <a:pt x="15745" y="19"/>
                    <a:pt x="15647" y="1"/>
                    <a:pt x="1555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4813;p63">
              <a:extLst>
                <a:ext uri="{FF2B5EF4-FFF2-40B4-BE49-F238E27FC236}">
                  <a16:creationId xmlns:a16="http://schemas.microsoft.com/office/drawing/2014/main" id="{5180878D-4603-6FC5-4B27-B76C8A7FE9A7}"/>
                </a:ext>
              </a:extLst>
            </p:cNvPr>
            <p:cNvSpPr/>
            <p:nvPr/>
          </p:nvSpPr>
          <p:spPr>
            <a:xfrm>
              <a:off x="4557499" y="1656607"/>
              <a:ext cx="306674" cy="306648"/>
            </a:xfrm>
            <a:custGeom>
              <a:avLst/>
              <a:gdLst/>
              <a:ahLst/>
              <a:cxnLst/>
              <a:rect l="l" t="t" r="r" b="b"/>
              <a:pathLst>
                <a:path w="24034" h="24032" extrusionOk="0">
                  <a:moveTo>
                    <a:pt x="12017" y="4775"/>
                  </a:moveTo>
                  <a:cubicBezTo>
                    <a:pt x="16016" y="4775"/>
                    <a:pt x="19258" y="8018"/>
                    <a:pt x="19258" y="12017"/>
                  </a:cubicBezTo>
                  <a:cubicBezTo>
                    <a:pt x="19258" y="16015"/>
                    <a:pt x="16016" y="19256"/>
                    <a:pt x="12019" y="19256"/>
                  </a:cubicBezTo>
                  <a:lnTo>
                    <a:pt x="12017" y="19256"/>
                  </a:lnTo>
                  <a:cubicBezTo>
                    <a:pt x="8019" y="19256"/>
                    <a:pt x="4778" y="16015"/>
                    <a:pt x="4778" y="12017"/>
                  </a:cubicBezTo>
                  <a:cubicBezTo>
                    <a:pt x="4778" y="8018"/>
                    <a:pt x="8019" y="4775"/>
                    <a:pt x="12017" y="4775"/>
                  </a:cubicBezTo>
                  <a:close/>
                  <a:moveTo>
                    <a:pt x="10336" y="0"/>
                  </a:moveTo>
                  <a:cubicBezTo>
                    <a:pt x="9932" y="0"/>
                    <a:pt x="9604" y="327"/>
                    <a:pt x="9604" y="732"/>
                  </a:cubicBezTo>
                  <a:lnTo>
                    <a:pt x="9604" y="2689"/>
                  </a:lnTo>
                  <a:cubicBezTo>
                    <a:pt x="8734" y="2913"/>
                    <a:pt x="7902" y="3259"/>
                    <a:pt x="7128" y="3714"/>
                  </a:cubicBezTo>
                  <a:lnTo>
                    <a:pt x="5745" y="2330"/>
                  </a:lnTo>
                  <a:cubicBezTo>
                    <a:pt x="5602" y="2187"/>
                    <a:pt x="5415" y="2115"/>
                    <a:pt x="5228" y="2115"/>
                  </a:cubicBezTo>
                  <a:cubicBezTo>
                    <a:pt x="5040" y="2115"/>
                    <a:pt x="4853" y="2187"/>
                    <a:pt x="4710" y="2330"/>
                  </a:cubicBezTo>
                  <a:lnTo>
                    <a:pt x="2332" y="4708"/>
                  </a:lnTo>
                  <a:cubicBezTo>
                    <a:pt x="2046" y="4995"/>
                    <a:pt x="2046" y="5457"/>
                    <a:pt x="2332" y="5744"/>
                  </a:cubicBezTo>
                  <a:lnTo>
                    <a:pt x="3716" y="7128"/>
                  </a:lnTo>
                  <a:cubicBezTo>
                    <a:pt x="3260" y="7900"/>
                    <a:pt x="2915" y="8734"/>
                    <a:pt x="2691" y="9602"/>
                  </a:cubicBezTo>
                  <a:lnTo>
                    <a:pt x="734" y="9602"/>
                  </a:lnTo>
                  <a:cubicBezTo>
                    <a:pt x="329" y="9602"/>
                    <a:pt x="1" y="9930"/>
                    <a:pt x="1" y="10335"/>
                  </a:cubicBezTo>
                  <a:lnTo>
                    <a:pt x="1" y="13698"/>
                  </a:lnTo>
                  <a:cubicBezTo>
                    <a:pt x="1" y="14101"/>
                    <a:pt x="329" y="14430"/>
                    <a:pt x="734" y="14430"/>
                  </a:cubicBezTo>
                  <a:lnTo>
                    <a:pt x="2691" y="14430"/>
                  </a:lnTo>
                  <a:cubicBezTo>
                    <a:pt x="2915" y="15298"/>
                    <a:pt x="3260" y="16132"/>
                    <a:pt x="3716" y="16904"/>
                  </a:cubicBezTo>
                  <a:lnTo>
                    <a:pt x="2332" y="18289"/>
                  </a:lnTo>
                  <a:cubicBezTo>
                    <a:pt x="2046" y="18574"/>
                    <a:pt x="2046" y="19038"/>
                    <a:pt x="2332" y="19323"/>
                  </a:cubicBezTo>
                  <a:lnTo>
                    <a:pt x="4710" y="21701"/>
                  </a:lnTo>
                  <a:cubicBezTo>
                    <a:pt x="4853" y="21845"/>
                    <a:pt x="5040" y="21916"/>
                    <a:pt x="5228" y="21916"/>
                  </a:cubicBezTo>
                  <a:cubicBezTo>
                    <a:pt x="5415" y="21916"/>
                    <a:pt x="5602" y="21845"/>
                    <a:pt x="5745" y="21701"/>
                  </a:cubicBezTo>
                  <a:lnTo>
                    <a:pt x="7128" y="20318"/>
                  </a:lnTo>
                  <a:cubicBezTo>
                    <a:pt x="7902" y="20774"/>
                    <a:pt x="8736" y="21118"/>
                    <a:pt x="9604" y="21343"/>
                  </a:cubicBezTo>
                  <a:lnTo>
                    <a:pt x="9604" y="23299"/>
                  </a:lnTo>
                  <a:cubicBezTo>
                    <a:pt x="9604" y="23705"/>
                    <a:pt x="9932" y="24031"/>
                    <a:pt x="10336" y="24031"/>
                  </a:cubicBezTo>
                  <a:lnTo>
                    <a:pt x="13699" y="24031"/>
                  </a:lnTo>
                  <a:cubicBezTo>
                    <a:pt x="14104" y="24031"/>
                    <a:pt x="14432" y="23705"/>
                    <a:pt x="14432" y="23299"/>
                  </a:cubicBezTo>
                  <a:lnTo>
                    <a:pt x="14432" y="21343"/>
                  </a:lnTo>
                  <a:cubicBezTo>
                    <a:pt x="15300" y="21118"/>
                    <a:pt x="16134" y="20773"/>
                    <a:pt x="16906" y="20318"/>
                  </a:cubicBezTo>
                  <a:lnTo>
                    <a:pt x="18290" y="21701"/>
                  </a:lnTo>
                  <a:cubicBezTo>
                    <a:pt x="18433" y="21844"/>
                    <a:pt x="18620" y="21915"/>
                    <a:pt x="18808" y="21915"/>
                  </a:cubicBezTo>
                  <a:cubicBezTo>
                    <a:pt x="18995" y="21915"/>
                    <a:pt x="19182" y="21844"/>
                    <a:pt x="19326" y="21701"/>
                  </a:cubicBezTo>
                  <a:lnTo>
                    <a:pt x="21704" y="19323"/>
                  </a:lnTo>
                  <a:cubicBezTo>
                    <a:pt x="21989" y="19037"/>
                    <a:pt x="21989" y="18574"/>
                    <a:pt x="21704" y="18287"/>
                  </a:cubicBezTo>
                  <a:lnTo>
                    <a:pt x="20320" y="16904"/>
                  </a:lnTo>
                  <a:cubicBezTo>
                    <a:pt x="20775" y="16130"/>
                    <a:pt x="21121" y="15298"/>
                    <a:pt x="21345" y="14430"/>
                  </a:cubicBezTo>
                  <a:lnTo>
                    <a:pt x="23302" y="14430"/>
                  </a:lnTo>
                  <a:cubicBezTo>
                    <a:pt x="23705" y="14430"/>
                    <a:pt x="24034" y="14101"/>
                    <a:pt x="24034" y="13696"/>
                  </a:cubicBezTo>
                  <a:lnTo>
                    <a:pt x="24034" y="10334"/>
                  </a:lnTo>
                  <a:cubicBezTo>
                    <a:pt x="24034" y="9930"/>
                    <a:pt x="23705" y="9602"/>
                    <a:pt x="23302" y="9602"/>
                  </a:cubicBezTo>
                  <a:lnTo>
                    <a:pt x="21343" y="9602"/>
                  </a:lnTo>
                  <a:cubicBezTo>
                    <a:pt x="21121" y="8734"/>
                    <a:pt x="20775" y="7900"/>
                    <a:pt x="20320" y="7128"/>
                  </a:cubicBezTo>
                  <a:lnTo>
                    <a:pt x="21704" y="5744"/>
                  </a:lnTo>
                  <a:cubicBezTo>
                    <a:pt x="21989" y="5457"/>
                    <a:pt x="21989" y="4995"/>
                    <a:pt x="21704" y="4708"/>
                  </a:cubicBezTo>
                  <a:lnTo>
                    <a:pt x="19326" y="2330"/>
                  </a:lnTo>
                  <a:cubicBezTo>
                    <a:pt x="19182" y="2187"/>
                    <a:pt x="18995" y="2115"/>
                    <a:pt x="18808" y="2115"/>
                  </a:cubicBezTo>
                  <a:cubicBezTo>
                    <a:pt x="18620" y="2115"/>
                    <a:pt x="18433" y="2187"/>
                    <a:pt x="18290" y="2330"/>
                  </a:cubicBezTo>
                  <a:lnTo>
                    <a:pt x="16906" y="3714"/>
                  </a:lnTo>
                  <a:cubicBezTo>
                    <a:pt x="16133" y="3259"/>
                    <a:pt x="15300" y="2913"/>
                    <a:pt x="14430" y="2689"/>
                  </a:cubicBezTo>
                  <a:lnTo>
                    <a:pt x="14430" y="732"/>
                  </a:lnTo>
                  <a:cubicBezTo>
                    <a:pt x="14430" y="327"/>
                    <a:pt x="14104" y="0"/>
                    <a:pt x="13699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4814;p63">
              <a:extLst>
                <a:ext uri="{FF2B5EF4-FFF2-40B4-BE49-F238E27FC236}">
                  <a16:creationId xmlns:a16="http://schemas.microsoft.com/office/drawing/2014/main" id="{A554141D-5E30-C9AC-BE38-2644D15DC8AA}"/>
                </a:ext>
              </a:extLst>
            </p:cNvPr>
            <p:cNvSpPr/>
            <p:nvPr/>
          </p:nvSpPr>
          <p:spPr>
            <a:xfrm>
              <a:off x="4251067" y="1523035"/>
              <a:ext cx="327536" cy="325023"/>
            </a:xfrm>
            <a:custGeom>
              <a:avLst/>
              <a:gdLst/>
              <a:ahLst/>
              <a:cxnLst/>
              <a:rect l="l" t="t" r="r" b="b"/>
              <a:pathLst>
                <a:path w="25669" h="25472" extrusionOk="0">
                  <a:moveTo>
                    <a:pt x="12840" y="5002"/>
                  </a:moveTo>
                  <a:cubicBezTo>
                    <a:pt x="13949" y="5002"/>
                    <a:pt x="15075" y="5242"/>
                    <a:pt x="16144" y="5747"/>
                  </a:cubicBezTo>
                  <a:cubicBezTo>
                    <a:pt x="20003" y="7575"/>
                    <a:pt x="21651" y="12185"/>
                    <a:pt x="19822" y="16044"/>
                  </a:cubicBezTo>
                  <a:cubicBezTo>
                    <a:pt x="18501" y="18836"/>
                    <a:pt x="15726" y="20470"/>
                    <a:pt x="12830" y="20470"/>
                  </a:cubicBezTo>
                  <a:cubicBezTo>
                    <a:pt x="11721" y="20470"/>
                    <a:pt x="10595" y="20230"/>
                    <a:pt x="9525" y="19724"/>
                  </a:cubicBezTo>
                  <a:cubicBezTo>
                    <a:pt x="5666" y="17897"/>
                    <a:pt x="4018" y="13286"/>
                    <a:pt x="5845" y="9427"/>
                  </a:cubicBezTo>
                  <a:cubicBezTo>
                    <a:pt x="7167" y="6636"/>
                    <a:pt x="9944" y="5002"/>
                    <a:pt x="12840" y="5002"/>
                  </a:cubicBezTo>
                  <a:close/>
                  <a:moveTo>
                    <a:pt x="10471" y="1"/>
                  </a:moveTo>
                  <a:cubicBezTo>
                    <a:pt x="10383" y="1"/>
                    <a:pt x="10294" y="16"/>
                    <a:pt x="10208" y="47"/>
                  </a:cubicBezTo>
                  <a:lnTo>
                    <a:pt x="6824" y="1256"/>
                  </a:lnTo>
                  <a:cubicBezTo>
                    <a:pt x="6417" y="1401"/>
                    <a:pt x="6206" y="1848"/>
                    <a:pt x="6351" y="2255"/>
                  </a:cubicBezTo>
                  <a:lnTo>
                    <a:pt x="7054" y="4223"/>
                  </a:lnTo>
                  <a:cubicBezTo>
                    <a:pt x="6262" y="4761"/>
                    <a:pt x="5548" y="5408"/>
                    <a:pt x="4934" y="6145"/>
                  </a:cubicBezTo>
                  <a:lnTo>
                    <a:pt x="3045" y="5249"/>
                  </a:lnTo>
                  <a:cubicBezTo>
                    <a:pt x="2937" y="5199"/>
                    <a:pt x="2823" y="5174"/>
                    <a:pt x="2711" y="5174"/>
                  </a:cubicBezTo>
                  <a:cubicBezTo>
                    <a:pt x="2418" y="5174"/>
                    <a:pt x="2137" y="5340"/>
                    <a:pt x="2004" y="5623"/>
                  </a:cubicBezTo>
                  <a:lnTo>
                    <a:pt x="467" y="8868"/>
                  </a:lnTo>
                  <a:cubicBezTo>
                    <a:pt x="282" y="9259"/>
                    <a:pt x="449" y="9725"/>
                    <a:pt x="840" y="9909"/>
                  </a:cubicBezTo>
                  <a:lnTo>
                    <a:pt x="2729" y="10804"/>
                  </a:lnTo>
                  <a:cubicBezTo>
                    <a:pt x="2548" y="11744"/>
                    <a:pt x="2500" y="12707"/>
                    <a:pt x="2587" y="13661"/>
                  </a:cubicBezTo>
                  <a:lnTo>
                    <a:pt x="619" y="14364"/>
                  </a:lnTo>
                  <a:cubicBezTo>
                    <a:pt x="212" y="14510"/>
                    <a:pt x="1" y="14957"/>
                    <a:pt x="145" y="15363"/>
                  </a:cubicBezTo>
                  <a:lnTo>
                    <a:pt x="1354" y="18747"/>
                  </a:lnTo>
                  <a:cubicBezTo>
                    <a:pt x="1467" y="19067"/>
                    <a:pt x="1768" y="19265"/>
                    <a:pt x="2089" y="19265"/>
                  </a:cubicBezTo>
                  <a:cubicBezTo>
                    <a:pt x="2177" y="19265"/>
                    <a:pt x="2266" y="19251"/>
                    <a:pt x="2353" y="19219"/>
                  </a:cubicBezTo>
                  <a:lnTo>
                    <a:pt x="4321" y="18516"/>
                  </a:lnTo>
                  <a:cubicBezTo>
                    <a:pt x="4859" y="19309"/>
                    <a:pt x="5506" y="20023"/>
                    <a:pt x="6243" y="20637"/>
                  </a:cubicBezTo>
                  <a:lnTo>
                    <a:pt x="5347" y="22526"/>
                  </a:lnTo>
                  <a:cubicBezTo>
                    <a:pt x="5163" y="22917"/>
                    <a:pt x="5330" y="23383"/>
                    <a:pt x="5721" y="23567"/>
                  </a:cubicBezTo>
                  <a:lnTo>
                    <a:pt x="8966" y="25104"/>
                  </a:lnTo>
                  <a:cubicBezTo>
                    <a:pt x="9074" y="25155"/>
                    <a:pt x="9188" y="25179"/>
                    <a:pt x="9300" y="25179"/>
                  </a:cubicBezTo>
                  <a:cubicBezTo>
                    <a:pt x="9593" y="25179"/>
                    <a:pt x="9874" y="25014"/>
                    <a:pt x="10007" y="24731"/>
                  </a:cubicBezTo>
                  <a:lnTo>
                    <a:pt x="10902" y="22842"/>
                  </a:lnTo>
                  <a:cubicBezTo>
                    <a:pt x="11540" y="22964"/>
                    <a:pt x="12187" y="23026"/>
                    <a:pt x="12836" y="23026"/>
                  </a:cubicBezTo>
                  <a:cubicBezTo>
                    <a:pt x="13144" y="23026"/>
                    <a:pt x="13452" y="23012"/>
                    <a:pt x="13759" y="22984"/>
                  </a:cubicBezTo>
                  <a:lnTo>
                    <a:pt x="14462" y="24952"/>
                  </a:lnTo>
                  <a:cubicBezTo>
                    <a:pt x="14577" y="25272"/>
                    <a:pt x="14878" y="25471"/>
                    <a:pt x="15200" y="25471"/>
                  </a:cubicBezTo>
                  <a:cubicBezTo>
                    <a:pt x="15286" y="25471"/>
                    <a:pt x="15375" y="25457"/>
                    <a:pt x="15461" y="25426"/>
                  </a:cubicBezTo>
                  <a:lnTo>
                    <a:pt x="18845" y="24217"/>
                  </a:lnTo>
                  <a:cubicBezTo>
                    <a:pt x="19252" y="24071"/>
                    <a:pt x="19463" y="23625"/>
                    <a:pt x="19318" y="23218"/>
                  </a:cubicBezTo>
                  <a:lnTo>
                    <a:pt x="18615" y="21250"/>
                  </a:lnTo>
                  <a:cubicBezTo>
                    <a:pt x="19407" y="20712"/>
                    <a:pt x="20121" y="20065"/>
                    <a:pt x="20735" y="19328"/>
                  </a:cubicBezTo>
                  <a:lnTo>
                    <a:pt x="22624" y="20223"/>
                  </a:lnTo>
                  <a:cubicBezTo>
                    <a:pt x="22732" y="20274"/>
                    <a:pt x="22846" y="20298"/>
                    <a:pt x="22958" y="20298"/>
                  </a:cubicBezTo>
                  <a:cubicBezTo>
                    <a:pt x="23251" y="20298"/>
                    <a:pt x="23532" y="20133"/>
                    <a:pt x="23665" y="19850"/>
                  </a:cubicBezTo>
                  <a:lnTo>
                    <a:pt x="25202" y="16604"/>
                  </a:lnTo>
                  <a:cubicBezTo>
                    <a:pt x="25387" y="16214"/>
                    <a:pt x="25220" y="15748"/>
                    <a:pt x="24829" y="15564"/>
                  </a:cubicBezTo>
                  <a:lnTo>
                    <a:pt x="22940" y="14668"/>
                  </a:lnTo>
                  <a:cubicBezTo>
                    <a:pt x="23121" y="13727"/>
                    <a:pt x="23169" y="12766"/>
                    <a:pt x="23082" y="11812"/>
                  </a:cubicBezTo>
                  <a:lnTo>
                    <a:pt x="25050" y="11107"/>
                  </a:lnTo>
                  <a:cubicBezTo>
                    <a:pt x="25457" y="10963"/>
                    <a:pt x="25668" y="10515"/>
                    <a:pt x="25523" y="10108"/>
                  </a:cubicBezTo>
                  <a:lnTo>
                    <a:pt x="24315" y="6726"/>
                  </a:lnTo>
                  <a:cubicBezTo>
                    <a:pt x="24201" y="6406"/>
                    <a:pt x="23898" y="6207"/>
                    <a:pt x="23577" y="6207"/>
                  </a:cubicBezTo>
                  <a:cubicBezTo>
                    <a:pt x="23491" y="6207"/>
                    <a:pt x="23402" y="6221"/>
                    <a:pt x="23316" y="6252"/>
                  </a:cubicBezTo>
                  <a:lnTo>
                    <a:pt x="21348" y="6956"/>
                  </a:lnTo>
                  <a:cubicBezTo>
                    <a:pt x="20810" y="6162"/>
                    <a:pt x="20163" y="5450"/>
                    <a:pt x="19426" y="4836"/>
                  </a:cubicBezTo>
                  <a:lnTo>
                    <a:pt x="20320" y="2947"/>
                  </a:lnTo>
                  <a:cubicBezTo>
                    <a:pt x="20506" y="2556"/>
                    <a:pt x="20339" y="2090"/>
                    <a:pt x="19948" y="1906"/>
                  </a:cubicBezTo>
                  <a:lnTo>
                    <a:pt x="16703" y="369"/>
                  </a:lnTo>
                  <a:cubicBezTo>
                    <a:pt x="16595" y="318"/>
                    <a:pt x="16481" y="294"/>
                    <a:pt x="16369" y="294"/>
                  </a:cubicBezTo>
                  <a:cubicBezTo>
                    <a:pt x="16076" y="294"/>
                    <a:pt x="15795" y="459"/>
                    <a:pt x="15662" y="742"/>
                  </a:cubicBezTo>
                  <a:lnTo>
                    <a:pt x="14767" y="2631"/>
                  </a:lnTo>
                  <a:cubicBezTo>
                    <a:pt x="14130" y="2508"/>
                    <a:pt x="13485" y="2447"/>
                    <a:pt x="12839" y="2447"/>
                  </a:cubicBezTo>
                  <a:cubicBezTo>
                    <a:pt x="12529" y="2447"/>
                    <a:pt x="12219" y="2461"/>
                    <a:pt x="11910" y="2489"/>
                  </a:cubicBezTo>
                  <a:lnTo>
                    <a:pt x="11207" y="521"/>
                  </a:lnTo>
                  <a:cubicBezTo>
                    <a:pt x="11092" y="200"/>
                    <a:pt x="10791" y="1"/>
                    <a:pt x="1047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2" name="Google Shape;14815;p63">
              <a:extLst>
                <a:ext uri="{FF2B5EF4-FFF2-40B4-BE49-F238E27FC236}">
                  <a16:creationId xmlns:a16="http://schemas.microsoft.com/office/drawing/2014/main" id="{315CDF74-00E7-D6D9-BA01-BA9415281A1C}"/>
                </a:ext>
              </a:extLst>
            </p:cNvPr>
            <p:cNvSpPr/>
            <p:nvPr/>
          </p:nvSpPr>
          <p:spPr>
            <a:xfrm>
              <a:off x="4277366" y="1220917"/>
              <a:ext cx="292242" cy="292217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3" name="Google Shape;14816;p63">
              <a:extLst>
                <a:ext uri="{FF2B5EF4-FFF2-40B4-BE49-F238E27FC236}">
                  <a16:creationId xmlns:a16="http://schemas.microsoft.com/office/drawing/2014/main" id="{25829F7E-6384-025E-D500-4810A5467E99}"/>
                </a:ext>
              </a:extLst>
            </p:cNvPr>
            <p:cNvGrpSpPr/>
            <p:nvPr/>
          </p:nvGrpSpPr>
          <p:grpSpPr>
            <a:xfrm>
              <a:off x="4644280" y="1290523"/>
              <a:ext cx="143716" cy="29463"/>
              <a:chOff x="4644280" y="1290523"/>
              <a:chExt cx="143716" cy="29463"/>
            </a:xfrm>
          </p:grpSpPr>
          <p:sp>
            <p:nvSpPr>
              <p:cNvPr id="113" name="Google Shape;14817;p63">
                <a:extLst>
                  <a:ext uri="{FF2B5EF4-FFF2-40B4-BE49-F238E27FC236}">
                    <a16:creationId xmlns:a16="http://schemas.microsoft.com/office/drawing/2014/main" id="{19F6805A-E5FA-7D58-BE07-56BC0FA5A73D}"/>
                  </a:ext>
                </a:extLst>
              </p:cNvPr>
              <p:cNvSpPr/>
              <p:nvPr/>
            </p:nvSpPr>
            <p:spPr>
              <a:xfrm>
                <a:off x="4736292" y="1294223"/>
                <a:ext cx="51704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19" extrusionOk="0">
                    <a:moveTo>
                      <a:pt x="273" y="0"/>
                    </a:moveTo>
                    <a:cubicBezTo>
                      <a:pt x="158" y="0"/>
                      <a:pt x="53" y="81"/>
                      <a:pt x="29" y="199"/>
                    </a:cubicBezTo>
                    <a:cubicBezTo>
                      <a:pt x="0" y="339"/>
                      <a:pt x="87" y="475"/>
                      <a:pt x="225" y="507"/>
                    </a:cubicBezTo>
                    <a:cubicBezTo>
                      <a:pt x="1077" y="720"/>
                      <a:pt x="1895" y="1048"/>
                      <a:pt x="2655" y="1487"/>
                    </a:cubicBezTo>
                    <a:lnTo>
                      <a:pt x="2505" y="1740"/>
                    </a:lnTo>
                    <a:cubicBezTo>
                      <a:pt x="2459" y="1818"/>
                      <a:pt x="2511" y="1919"/>
                      <a:pt x="2603" y="1925"/>
                    </a:cubicBezTo>
                    <a:lnTo>
                      <a:pt x="3885" y="2018"/>
                    </a:lnTo>
                    <a:cubicBezTo>
                      <a:pt x="3889" y="2019"/>
                      <a:pt x="3892" y="2019"/>
                      <a:pt x="3896" y="2019"/>
                    </a:cubicBezTo>
                    <a:cubicBezTo>
                      <a:pt x="3991" y="2019"/>
                      <a:pt x="4052" y="1911"/>
                      <a:pt x="3999" y="1829"/>
                    </a:cubicBezTo>
                    <a:lnTo>
                      <a:pt x="3302" y="747"/>
                    </a:lnTo>
                    <a:cubicBezTo>
                      <a:pt x="3278" y="709"/>
                      <a:pt x="3238" y="690"/>
                      <a:pt x="3198" y="690"/>
                    </a:cubicBezTo>
                    <a:cubicBezTo>
                      <a:pt x="3157" y="690"/>
                      <a:pt x="3116" y="710"/>
                      <a:pt x="3093" y="750"/>
                    </a:cubicBezTo>
                    <a:lnTo>
                      <a:pt x="2917" y="1048"/>
                    </a:lnTo>
                    <a:cubicBezTo>
                      <a:pt x="2108" y="582"/>
                      <a:pt x="1237" y="231"/>
                      <a:pt x="330" y="7"/>
                    </a:cubicBezTo>
                    <a:cubicBezTo>
                      <a:pt x="311" y="3"/>
                      <a:pt x="292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14818;p63">
                <a:extLst>
                  <a:ext uri="{FF2B5EF4-FFF2-40B4-BE49-F238E27FC236}">
                    <a16:creationId xmlns:a16="http://schemas.microsoft.com/office/drawing/2014/main" id="{2EBF0BA1-7BEB-33AF-90DB-C8155617C78A}"/>
                  </a:ext>
                </a:extLst>
              </p:cNvPr>
              <p:cNvSpPr/>
              <p:nvPr/>
            </p:nvSpPr>
            <p:spPr>
              <a:xfrm>
                <a:off x="4700066" y="1290523"/>
                <a:ext cx="32206" cy="7988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6" extrusionOk="0">
                    <a:moveTo>
                      <a:pt x="787" y="1"/>
                    </a:moveTo>
                    <a:cubicBezTo>
                      <a:pt x="606" y="1"/>
                      <a:pt x="423" y="7"/>
                      <a:pt x="242" y="18"/>
                    </a:cubicBezTo>
                    <a:cubicBezTo>
                      <a:pt x="104" y="31"/>
                      <a:pt x="0" y="151"/>
                      <a:pt x="10" y="291"/>
                    </a:cubicBezTo>
                    <a:cubicBezTo>
                      <a:pt x="21" y="425"/>
                      <a:pt x="131" y="526"/>
                      <a:pt x="264" y="526"/>
                    </a:cubicBezTo>
                    <a:cubicBezTo>
                      <a:pt x="269" y="526"/>
                      <a:pt x="274" y="526"/>
                      <a:pt x="279" y="526"/>
                    </a:cubicBezTo>
                    <a:cubicBezTo>
                      <a:pt x="447" y="516"/>
                      <a:pt x="617" y="510"/>
                      <a:pt x="787" y="510"/>
                    </a:cubicBezTo>
                    <a:cubicBezTo>
                      <a:pt x="1261" y="512"/>
                      <a:pt x="1735" y="548"/>
                      <a:pt x="2204" y="622"/>
                    </a:cubicBezTo>
                    <a:cubicBezTo>
                      <a:pt x="2218" y="624"/>
                      <a:pt x="2232" y="626"/>
                      <a:pt x="2246" y="626"/>
                    </a:cubicBezTo>
                    <a:cubicBezTo>
                      <a:pt x="2364" y="626"/>
                      <a:pt x="2469" y="542"/>
                      <a:pt x="2495" y="422"/>
                    </a:cubicBezTo>
                    <a:cubicBezTo>
                      <a:pt x="2524" y="281"/>
                      <a:pt x="2430" y="145"/>
                      <a:pt x="2289" y="121"/>
                    </a:cubicBezTo>
                    <a:cubicBezTo>
                      <a:pt x="1792" y="41"/>
                      <a:pt x="1289" y="1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14819;p63">
                <a:extLst>
                  <a:ext uri="{FF2B5EF4-FFF2-40B4-BE49-F238E27FC236}">
                    <a16:creationId xmlns:a16="http://schemas.microsoft.com/office/drawing/2014/main" id="{EC3A37E0-8F93-DC85-C044-69637118D28E}"/>
                  </a:ext>
                </a:extLst>
              </p:cNvPr>
              <p:cNvSpPr/>
              <p:nvPr/>
            </p:nvSpPr>
            <p:spPr>
              <a:xfrm>
                <a:off x="4644280" y="1300641"/>
                <a:ext cx="20225" cy="13283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41" extrusionOk="0">
                    <a:moveTo>
                      <a:pt x="1331" y="0"/>
                    </a:moveTo>
                    <a:cubicBezTo>
                      <a:pt x="1304" y="0"/>
                      <a:pt x="1277" y="6"/>
                      <a:pt x="1251" y="16"/>
                    </a:cubicBezTo>
                    <a:cubicBezTo>
                      <a:pt x="880" y="175"/>
                      <a:pt x="518" y="356"/>
                      <a:pt x="170" y="558"/>
                    </a:cubicBezTo>
                    <a:cubicBezTo>
                      <a:pt x="60" y="622"/>
                      <a:pt x="1" y="758"/>
                      <a:pt x="47" y="876"/>
                    </a:cubicBezTo>
                    <a:cubicBezTo>
                      <a:pt x="87" y="979"/>
                      <a:pt x="185" y="1040"/>
                      <a:pt x="287" y="1040"/>
                    </a:cubicBezTo>
                    <a:cubicBezTo>
                      <a:pt x="330" y="1040"/>
                      <a:pt x="373" y="1029"/>
                      <a:pt x="414" y="1006"/>
                    </a:cubicBezTo>
                    <a:cubicBezTo>
                      <a:pt x="729" y="822"/>
                      <a:pt x="1056" y="657"/>
                      <a:pt x="1391" y="513"/>
                    </a:cubicBezTo>
                    <a:cubicBezTo>
                      <a:pt x="1520" y="457"/>
                      <a:pt x="1584" y="311"/>
                      <a:pt x="1540" y="178"/>
                    </a:cubicBezTo>
                    <a:lnTo>
                      <a:pt x="1527" y="141"/>
                    </a:lnTo>
                    <a:cubicBezTo>
                      <a:pt x="1497" y="55"/>
                      <a:pt x="1417" y="0"/>
                      <a:pt x="133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4820;p63">
                <a:extLst>
                  <a:ext uri="{FF2B5EF4-FFF2-40B4-BE49-F238E27FC236}">
                    <a16:creationId xmlns:a16="http://schemas.microsoft.com/office/drawing/2014/main" id="{E0CAAD8C-7C0C-DC8C-A0C6-74503D320892}"/>
                  </a:ext>
                </a:extLst>
              </p:cNvPr>
              <p:cNvSpPr/>
              <p:nvPr/>
            </p:nvSpPr>
            <p:spPr>
              <a:xfrm>
                <a:off x="4667822" y="1291888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3"/>
                    </a:cubicBezTo>
                    <a:lnTo>
                      <a:pt x="1871" y="4"/>
                    </a:lnTo>
                    <a:cubicBezTo>
                      <a:pt x="1306" y="88"/>
                      <a:pt x="748" y="220"/>
                      <a:pt x="205" y="400"/>
                    </a:cubicBezTo>
                    <a:cubicBezTo>
                      <a:pt x="71" y="446"/>
                      <a:pt x="0" y="592"/>
                      <a:pt x="47" y="725"/>
                    </a:cubicBezTo>
                    <a:cubicBezTo>
                      <a:pt x="84" y="830"/>
                      <a:pt x="182" y="896"/>
                      <a:pt x="288" y="896"/>
                    </a:cubicBezTo>
                    <a:cubicBezTo>
                      <a:pt x="315" y="896"/>
                      <a:pt x="343" y="891"/>
                      <a:pt x="370" y="882"/>
                    </a:cubicBezTo>
                    <a:cubicBezTo>
                      <a:pt x="881" y="714"/>
                      <a:pt x="1406" y="587"/>
                      <a:pt x="1940" y="509"/>
                    </a:cubicBezTo>
                    <a:cubicBezTo>
                      <a:pt x="2079" y="490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4" name="Google Shape;14821;p63">
              <a:extLst>
                <a:ext uri="{FF2B5EF4-FFF2-40B4-BE49-F238E27FC236}">
                  <a16:creationId xmlns:a16="http://schemas.microsoft.com/office/drawing/2014/main" id="{3560121B-4E2F-8F2E-1007-0215AB31A677}"/>
                </a:ext>
              </a:extLst>
            </p:cNvPr>
            <p:cNvGrpSpPr/>
            <p:nvPr/>
          </p:nvGrpSpPr>
          <p:grpSpPr>
            <a:xfrm>
              <a:off x="4356567" y="1191441"/>
              <a:ext cx="143690" cy="29488"/>
              <a:chOff x="4356567" y="1191441"/>
              <a:chExt cx="143690" cy="29488"/>
            </a:xfrm>
          </p:grpSpPr>
          <p:sp>
            <p:nvSpPr>
              <p:cNvPr id="109" name="Google Shape;14822;p63">
                <a:extLst>
                  <a:ext uri="{FF2B5EF4-FFF2-40B4-BE49-F238E27FC236}">
                    <a16:creationId xmlns:a16="http://schemas.microsoft.com/office/drawing/2014/main" id="{C06C5AF9-06A6-B2DA-C85D-B973C7C3FA9F}"/>
                  </a:ext>
                </a:extLst>
              </p:cNvPr>
              <p:cNvSpPr/>
              <p:nvPr/>
            </p:nvSpPr>
            <p:spPr>
              <a:xfrm>
                <a:off x="4448554" y="1195154"/>
                <a:ext cx="51704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20" extrusionOk="0">
                    <a:moveTo>
                      <a:pt x="272" y="1"/>
                    </a:moveTo>
                    <a:cubicBezTo>
                      <a:pt x="157" y="1"/>
                      <a:pt x="54" y="82"/>
                      <a:pt x="29" y="200"/>
                    </a:cubicBezTo>
                    <a:cubicBezTo>
                      <a:pt x="0" y="338"/>
                      <a:pt x="87" y="474"/>
                      <a:pt x="225" y="507"/>
                    </a:cubicBezTo>
                    <a:cubicBezTo>
                      <a:pt x="1077" y="719"/>
                      <a:pt x="1895" y="1049"/>
                      <a:pt x="2657" y="1486"/>
                    </a:cubicBezTo>
                    <a:lnTo>
                      <a:pt x="2505" y="1740"/>
                    </a:lnTo>
                    <a:cubicBezTo>
                      <a:pt x="2459" y="1819"/>
                      <a:pt x="2511" y="1918"/>
                      <a:pt x="2603" y="1926"/>
                    </a:cubicBezTo>
                    <a:lnTo>
                      <a:pt x="3887" y="2019"/>
                    </a:lnTo>
                    <a:cubicBezTo>
                      <a:pt x="3890" y="2019"/>
                      <a:pt x="3893" y="2019"/>
                      <a:pt x="3895" y="2019"/>
                    </a:cubicBezTo>
                    <a:cubicBezTo>
                      <a:pt x="3991" y="2019"/>
                      <a:pt x="4052" y="1913"/>
                      <a:pt x="3999" y="1830"/>
                    </a:cubicBezTo>
                    <a:lnTo>
                      <a:pt x="3302" y="746"/>
                    </a:lnTo>
                    <a:cubicBezTo>
                      <a:pt x="3278" y="709"/>
                      <a:pt x="3239" y="690"/>
                      <a:pt x="3200" y="690"/>
                    </a:cubicBezTo>
                    <a:cubicBezTo>
                      <a:pt x="3159" y="690"/>
                      <a:pt x="3118" y="711"/>
                      <a:pt x="3094" y="751"/>
                    </a:cubicBezTo>
                    <a:lnTo>
                      <a:pt x="2917" y="1047"/>
                    </a:lnTo>
                    <a:cubicBezTo>
                      <a:pt x="2108" y="581"/>
                      <a:pt x="1237" y="230"/>
                      <a:pt x="330" y="8"/>
                    </a:cubicBezTo>
                    <a:cubicBezTo>
                      <a:pt x="311" y="3"/>
                      <a:pt x="291" y="1"/>
                      <a:pt x="272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14823;p63">
                <a:extLst>
                  <a:ext uri="{FF2B5EF4-FFF2-40B4-BE49-F238E27FC236}">
                    <a16:creationId xmlns:a16="http://schemas.microsoft.com/office/drawing/2014/main" id="{2B4E56F8-DBA0-22FD-93FB-B2E909EAF2BF}"/>
                  </a:ext>
                </a:extLst>
              </p:cNvPr>
              <p:cNvSpPr/>
              <p:nvPr/>
            </p:nvSpPr>
            <p:spPr>
              <a:xfrm>
                <a:off x="4412341" y="1191441"/>
                <a:ext cx="32206" cy="8013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8" extrusionOk="0">
                    <a:moveTo>
                      <a:pt x="787" y="1"/>
                    </a:moveTo>
                    <a:cubicBezTo>
                      <a:pt x="605" y="1"/>
                      <a:pt x="424" y="7"/>
                      <a:pt x="241" y="19"/>
                    </a:cubicBezTo>
                    <a:cubicBezTo>
                      <a:pt x="103" y="31"/>
                      <a:pt x="1" y="153"/>
                      <a:pt x="11" y="291"/>
                    </a:cubicBezTo>
                    <a:cubicBezTo>
                      <a:pt x="20" y="425"/>
                      <a:pt x="132" y="528"/>
                      <a:pt x="263" y="528"/>
                    </a:cubicBezTo>
                    <a:cubicBezTo>
                      <a:pt x="268" y="528"/>
                      <a:pt x="273" y="528"/>
                      <a:pt x="278" y="528"/>
                    </a:cubicBezTo>
                    <a:cubicBezTo>
                      <a:pt x="448" y="518"/>
                      <a:pt x="617" y="512"/>
                      <a:pt x="787" y="512"/>
                    </a:cubicBezTo>
                    <a:cubicBezTo>
                      <a:pt x="1261" y="512"/>
                      <a:pt x="1734" y="550"/>
                      <a:pt x="2203" y="624"/>
                    </a:cubicBezTo>
                    <a:cubicBezTo>
                      <a:pt x="2217" y="626"/>
                      <a:pt x="2231" y="627"/>
                      <a:pt x="2245" y="627"/>
                    </a:cubicBezTo>
                    <a:cubicBezTo>
                      <a:pt x="2363" y="627"/>
                      <a:pt x="2470" y="544"/>
                      <a:pt x="2494" y="424"/>
                    </a:cubicBezTo>
                    <a:cubicBezTo>
                      <a:pt x="2523" y="283"/>
                      <a:pt x="2430" y="145"/>
                      <a:pt x="2288" y="121"/>
                    </a:cubicBezTo>
                    <a:cubicBezTo>
                      <a:pt x="1791" y="43"/>
                      <a:pt x="1288" y="3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14824;p63">
                <a:extLst>
                  <a:ext uri="{FF2B5EF4-FFF2-40B4-BE49-F238E27FC236}">
                    <a16:creationId xmlns:a16="http://schemas.microsoft.com/office/drawing/2014/main" id="{F1248213-038B-A028-E8FA-FB49A939EA6E}"/>
                  </a:ext>
                </a:extLst>
              </p:cNvPr>
              <p:cNvSpPr/>
              <p:nvPr/>
            </p:nvSpPr>
            <p:spPr>
              <a:xfrm>
                <a:off x="4356567" y="1201573"/>
                <a:ext cx="20212" cy="1327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040" extrusionOk="0">
                    <a:moveTo>
                      <a:pt x="1330" y="1"/>
                    </a:moveTo>
                    <a:cubicBezTo>
                      <a:pt x="1303" y="1"/>
                      <a:pt x="1276" y="6"/>
                      <a:pt x="1249" y="17"/>
                    </a:cubicBezTo>
                    <a:cubicBezTo>
                      <a:pt x="878" y="174"/>
                      <a:pt x="518" y="355"/>
                      <a:pt x="168" y="557"/>
                    </a:cubicBezTo>
                    <a:cubicBezTo>
                      <a:pt x="58" y="621"/>
                      <a:pt x="0" y="757"/>
                      <a:pt x="47" y="876"/>
                    </a:cubicBezTo>
                    <a:cubicBezTo>
                      <a:pt x="86" y="979"/>
                      <a:pt x="183" y="1040"/>
                      <a:pt x="284" y="1040"/>
                    </a:cubicBezTo>
                    <a:cubicBezTo>
                      <a:pt x="327" y="1040"/>
                      <a:pt x="371" y="1029"/>
                      <a:pt x="412" y="1005"/>
                    </a:cubicBezTo>
                    <a:cubicBezTo>
                      <a:pt x="727" y="823"/>
                      <a:pt x="1054" y="658"/>
                      <a:pt x="1389" y="512"/>
                    </a:cubicBezTo>
                    <a:cubicBezTo>
                      <a:pt x="1518" y="458"/>
                      <a:pt x="1584" y="312"/>
                      <a:pt x="1538" y="177"/>
                    </a:cubicBezTo>
                    <a:lnTo>
                      <a:pt x="1525" y="141"/>
                    </a:lnTo>
                    <a:cubicBezTo>
                      <a:pt x="1496" y="54"/>
                      <a:pt x="1415" y="1"/>
                      <a:pt x="133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14825;p63">
                <a:extLst>
                  <a:ext uri="{FF2B5EF4-FFF2-40B4-BE49-F238E27FC236}">
                    <a16:creationId xmlns:a16="http://schemas.microsoft.com/office/drawing/2014/main" id="{719C571F-2989-7315-98A0-A8CCF89C3B9B}"/>
                  </a:ext>
                </a:extLst>
              </p:cNvPr>
              <p:cNvSpPr/>
              <p:nvPr/>
            </p:nvSpPr>
            <p:spPr>
              <a:xfrm>
                <a:off x="4380084" y="1192832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2"/>
                    </a:cubicBezTo>
                    <a:cubicBezTo>
                      <a:pt x="1306" y="87"/>
                      <a:pt x="748" y="220"/>
                      <a:pt x="205" y="400"/>
                    </a:cubicBezTo>
                    <a:cubicBezTo>
                      <a:pt x="71" y="444"/>
                      <a:pt x="0" y="590"/>
                      <a:pt x="47" y="725"/>
                    </a:cubicBezTo>
                    <a:cubicBezTo>
                      <a:pt x="84" y="829"/>
                      <a:pt x="183" y="895"/>
                      <a:pt x="288" y="895"/>
                    </a:cubicBezTo>
                    <a:cubicBezTo>
                      <a:pt x="316" y="895"/>
                      <a:pt x="343" y="891"/>
                      <a:pt x="370" y="882"/>
                    </a:cubicBezTo>
                    <a:cubicBezTo>
                      <a:pt x="883" y="712"/>
                      <a:pt x="1408" y="587"/>
                      <a:pt x="1941" y="507"/>
                    </a:cubicBezTo>
                    <a:cubicBezTo>
                      <a:pt x="2081" y="488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5" name="Google Shape;14826;p63">
              <a:extLst>
                <a:ext uri="{FF2B5EF4-FFF2-40B4-BE49-F238E27FC236}">
                  <a16:creationId xmlns:a16="http://schemas.microsoft.com/office/drawing/2014/main" id="{2D1055A0-4858-5DA6-0944-DC7A98FD1C4D}"/>
                </a:ext>
              </a:extLst>
            </p:cNvPr>
            <p:cNvGrpSpPr/>
            <p:nvPr/>
          </p:nvGrpSpPr>
          <p:grpSpPr>
            <a:xfrm>
              <a:off x="4339009" y="1863727"/>
              <a:ext cx="143703" cy="29476"/>
              <a:chOff x="4339009" y="1863727"/>
              <a:chExt cx="143703" cy="29476"/>
            </a:xfrm>
          </p:grpSpPr>
          <p:sp>
            <p:nvSpPr>
              <p:cNvPr id="105" name="Google Shape;14827;p63">
                <a:extLst>
                  <a:ext uri="{FF2B5EF4-FFF2-40B4-BE49-F238E27FC236}">
                    <a16:creationId xmlns:a16="http://schemas.microsoft.com/office/drawing/2014/main" id="{54DFBDF6-BD3B-D2F1-B2DA-6C07CA6E31B1}"/>
                  </a:ext>
                </a:extLst>
              </p:cNvPr>
              <p:cNvSpPr/>
              <p:nvPr/>
            </p:nvSpPr>
            <p:spPr>
              <a:xfrm>
                <a:off x="4339009" y="1863727"/>
                <a:ext cx="51691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1" h="2019" extrusionOk="0">
                    <a:moveTo>
                      <a:pt x="157" y="1"/>
                    </a:moveTo>
                    <a:cubicBezTo>
                      <a:pt x="61" y="1"/>
                      <a:pt x="1" y="107"/>
                      <a:pt x="54" y="190"/>
                    </a:cubicBezTo>
                    <a:lnTo>
                      <a:pt x="750" y="1274"/>
                    </a:lnTo>
                    <a:cubicBezTo>
                      <a:pt x="774" y="1311"/>
                      <a:pt x="813" y="1330"/>
                      <a:pt x="852" y="1330"/>
                    </a:cubicBezTo>
                    <a:cubicBezTo>
                      <a:pt x="893" y="1330"/>
                      <a:pt x="935" y="1309"/>
                      <a:pt x="958" y="1269"/>
                    </a:cubicBezTo>
                    <a:lnTo>
                      <a:pt x="1136" y="973"/>
                    </a:lnTo>
                    <a:cubicBezTo>
                      <a:pt x="1945" y="1439"/>
                      <a:pt x="2816" y="1788"/>
                      <a:pt x="3722" y="2012"/>
                    </a:cubicBezTo>
                    <a:cubicBezTo>
                      <a:pt x="3741" y="2017"/>
                      <a:pt x="3761" y="2019"/>
                      <a:pt x="3779" y="2019"/>
                    </a:cubicBezTo>
                    <a:cubicBezTo>
                      <a:pt x="3895" y="2019"/>
                      <a:pt x="3999" y="1938"/>
                      <a:pt x="4023" y="1820"/>
                    </a:cubicBezTo>
                    <a:cubicBezTo>
                      <a:pt x="4051" y="1682"/>
                      <a:pt x="3964" y="1546"/>
                      <a:pt x="3828" y="1512"/>
                    </a:cubicBezTo>
                    <a:cubicBezTo>
                      <a:pt x="2976" y="1301"/>
                      <a:pt x="2158" y="971"/>
                      <a:pt x="1396" y="534"/>
                    </a:cubicBezTo>
                    <a:lnTo>
                      <a:pt x="1548" y="279"/>
                    </a:lnTo>
                    <a:cubicBezTo>
                      <a:pt x="1594" y="201"/>
                      <a:pt x="1541" y="100"/>
                      <a:pt x="1450" y="94"/>
                    </a:cubicBezTo>
                    <a:lnTo>
                      <a:pt x="166" y="1"/>
                    </a:lnTo>
                    <a:cubicBezTo>
                      <a:pt x="163" y="1"/>
                      <a:pt x="160" y="1"/>
                      <a:pt x="15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14828;p63">
                <a:extLst>
                  <a:ext uri="{FF2B5EF4-FFF2-40B4-BE49-F238E27FC236}">
                    <a16:creationId xmlns:a16="http://schemas.microsoft.com/office/drawing/2014/main" id="{3082EBD9-44BC-6BB9-AB2C-0D94913ECD8B}"/>
                  </a:ext>
                </a:extLst>
              </p:cNvPr>
              <p:cNvSpPr/>
              <p:nvPr/>
            </p:nvSpPr>
            <p:spPr>
              <a:xfrm>
                <a:off x="4394732" y="1885202"/>
                <a:ext cx="32193" cy="8001"/>
              </a:xfrm>
              <a:custGeom>
                <a:avLst/>
                <a:gdLst/>
                <a:ahLst/>
                <a:cxnLst/>
                <a:rect l="l" t="t" r="r" b="b"/>
                <a:pathLst>
                  <a:path w="2523" h="627" extrusionOk="0">
                    <a:moveTo>
                      <a:pt x="279" y="1"/>
                    </a:moveTo>
                    <a:cubicBezTo>
                      <a:pt x="160" y="1"/>
                      <a:pt x="54" y="84"/>
                      <a:pt x="29" y="204"/>
                    </a:cubicBezTo>
                    <a:cubicBezTo>
                      <a:pt x="1" y="345"/>
                      <a:pt x="93" y="483"/>
                      <a:pt x="236" y="507"/>
                    </a:cubicBezTo>
                    <a:cubicBezTo>
                      <a:pt x="732" y="585"/>
                      <a:pt x="1235" y="625"/>
                      <a:pt x="1738" y="627"/>
                    </a:cubicBezTo>
                    <a:cubicBezTo>
                      <a:pt x="1919" y="627"/>
                      <a:pt x="2102" y="621"/>
                      <a:pt x="2282" y="609"/>
                    </a:cubicBezTo>
                    <a:cubicBezTo>
                      <a:pt x="2420" y="596"/>
                      <a:pt x="2523" y="475"/>
                      <a:pt x="2513" y="337"/>
                    </a:cubicBezTo>
                    <a:cubicBezTo>
                      <a:pt x="2504" y="203"/>
                      <a:pt x="2392" y="100"/>
                      <a:pt x="2260" y="100"/>
                    </a:cubicBezTo>
                    <a:cubicBezTo>
                      <a:pt x="2255" y="100"/>
                      <a:pt x="2251" y="100"/>
                      <a:pt x="2246" y="100"/>
                    </a:cubicBezTo>
                    <a:cubicBezTo>
                      <a:pt x="2076" y="110"/>
                      <a:pt x="1908" y="116"/>
                      <a:pt x="1738" y="116"/>
                    </a:cubicBezTo>
                    <a:cubicBezTo>
                      <a:pt x="1262" y="116"/>
                      <a:pt x="790" y="78"/>
                      <a:pt x="321" y="4"/>
                    </a:cubicBezTo>
                    <a:cubicBezTo>
                      <a:pt x="307" y="2"/>
                      <a:pt x="293" y="1"/>
                      <a:pt x="27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7" name="Google Shape;14829;p63">
                <a:extLst>
                  <a:ext uri="{FF2B5EF4-FFF2-40B4-BE49-F238E27FC236}">
                    <a16:creationId xmlns:a16="http://schemas.microsoft.com/office/drawing/2014/main" id="{8ED7C204-8B25-3588-5612-4C6CDC94BE03}"/>
                  </a:ext>
                </a:extLst>
              </p:cNvPr>
              <p:cNvSpPr/>
              <p:nvPr/>
            </p:nvSpPr>
            <p:spPr>
              <a:xfrm>
                <a:off x="4462488" y="1869814"/>
                <a:ext cx="20225" cy="13258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39" extrusionOk="0">
                    <a:moveTo>
                      <a:pt x="1300" y="0"/>
                    </a:moveTo>
                    <a:cubicBezTo>
                      <a:pt x="1257" y="0"/>
                      <a:pt x="1213" y="11"/>
                      <a:pt x="1173" y="35"/>
                    </a:cubicBezTo>
                    <a:cubicBezTo>
                      <a:pt x="857" y="217"/>
                      <a:pt x="531" y="382"/>
                      <a:pt x="196" y="528"/>
                    </a:cubicBezTo>
                    <a:cubicBezTo>
                      <a:pt x="66" y="582"/>
                      <a:pt x="1" y="728"/>
                      <a:pt x="47" y="863"/>
                    </a:cubicBezTo>
                    <a:lnTo>
                      <a:pt x="60" y="899"/>
                    </a:lnTo>
                    <a:cubicBezTo>
                      <a:pt x="89" y="986"/>
                      <a:pt x="169" y="1039"/>
                      <a:pt x="255" y="1039"/>
                    </a:cubicBezTo>
                    <a:cubicBezTo>
                      <a:pt x="282" y="1039"/>
                      <a:pt x="309" y="1034"/>
                      <a:pt x="335" y="1023"/>
                    </a:cubicBezTo>
                    <a:cubicBezTo>
                      <a:pt x="707" y="866"/>
                      <a:pt x="1067" y="685"/>
                      <a:pt x="1416" y="483"/>
                    </a:cubicBezTo>
                    <a:cubicBezTo>
                      <a:pt x="1527" y="419"/>
                      <a:pt x="1584" y="283"/>
                      <a:pt x="1538" y="164"/>
                    </a:cubicBezTo>
                    <a:cubicBezTo>
                      <a:pt x="1499" y="61"/>
                      <a:pt x="1401" y="0"/>
                      <a:pt x="130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14830;p63">
                <a:extLst>
                  <a:ext uri="{FF2B5EF4-FFF2-40B4-BE49-F238E27FC236}">
                    <a16:creationId xmlns:a16="http://schemas.microsoft.com/office/drawing/2014/main" id="{145C5603-471A-A217-1906-81335F36CC58}"/>
                  </a:ext>
                </a:extLst>
              </p:cNvPr>
              <p:cNvSpPr/>
              <p:nvPr/>
            </p:nvSpPr>
            <p:spPr>
              <a:xfrm>
                <a:off x="4431392" y="1880392"/>
                <a:ext cx="27804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896" extrusionOk="0">
                    <a:moveTo>
                      <a:pt x="1890" y="1"/>
                    </a:moveTo>
                    <a:cubicBezTo>
                      <a:pt x="1863" y="1"/>
                      <a:pt x="1835" y="5"/>
                      <a:pt x="1808" y="14"/>
                    </a:cubicBezTo>
                    <a:cubicBezTo>
                      <a:pt x="1296" y="184"/>
                      <a:pt x="771" y="309"/>
                      <a:pt x="237" y="389"/>
                    </a:cubicBezTo>
                    <a:cubicBezTo>
                      <a:pt x="98" y="408"/>
                      <a:pt x="0" y="536"/>
                      <a:pt x="20" y="676"/>
                    </a:cubicBezTo>
                    <a:cubicBezTo>
                      <a:pt x="37" y="803"/>
                      <a:pt x="147" y="896"/>
                      <a:pt x="273" y="896"/>
                    </a:cubicBezTo>
                    <a:cubicBezTo>
                      <a:pt x="284" y="896"/>
                      <a:pt x="296" y="895"/>
                      <a:pt x="308" y="893"/>
                    </a:cubicBezTo>
                    <a:cubicBezTo>
                      <a:pt x="873" y="809"/>
                      <a:pt x="1430" y="676"/>
                      <a:pt x="1973" y="496"/>
                    </a:cubicBezTo>
                    <a:cubicBezTo>
                      <a:pt x="2106" y="451"/>
                      <a:pt x="2178" y="306"/>
                      <a:pt x="2132" y="171"/>
                    </a:cubicBezTo>
                    <a:cubicBezTo>
                      <a:pt x="2095" y="67"/>
                      <a:pt x="1996" y="1"/>
                      <a:pt x="189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6" name="Google Shape;14831;p63">
              <a:extLst>
                <a:ext uri="{FF2B5EF4-FFF2-40B4-BE49-F238E27FC236}">
                  <a16:creationId xmlns:a16="http://schemas.microsoft.com/office/drawing/2014/main" id="{F15646A9-FC2F-0525-1FA6-2FA39978F843}"/>
                </a:ext>
              </a:extLst>
            </p:cNvPr>
            <p:cNvGrpSpPr/>
            <p:nvPr/>
          </p:nvGrpSpPr>
          <p:grpSpPr>
            <a:xfrm>
              <a:off x="4206459" y="1607315"/>
              <a:ext cx="29539" cy="142899"/>
              <a:chOff x="4206459" y="1607315"/>
              <a:chExt cx="29539" cy="142899"/>
            </a:xfrm>
          </p:grpSpPr>
          <p:sp>
            <p:nvSpPr>
              <p:cNvPr id="101" name="Google Shape;14832;p63">
                <a:extLst>
                  <a:ext uri="{FF2B5EF4-FFF2-40B4-BE49-F238E27FC236}">
                    <a16:creationId xmlns:a16="http://schemas.microsoft.com/office/drawing/2014/main" id="{E1CB5AF4-9720-FCE4-2CC1-A25BAB25ECBC}"/>
                  </a:ext>
                </a:extLst>
              </p:cNvPr>
              <p:cNvSpPr/>
              <p:nvPr/>
            </p:nvSpPr>
            <p:spPr>
              <a:xfrm>
                <a:off x="4209840" y="1607315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920" y="0"/>
                    </a:moveTo>
                    <a:cubicBezTo>
                      <a:pt x="1898" y="0"/>
                      <a:pt x="1876" y="6"/>
                      <a:pt x="1854" y="20"/>
                    </a:cubicBezTo>
                    <a:lnTo>
                      <a:pt x="772" y="717"/>
                    </a:lnTo>
                    <a:cubicBezTo>
                      <a:pt x="695" y="766"/>
                      <a:pt x="697" y="878"/>
                      <a:pt x="775" y="926"/>
                    </a:cubicBezTo>
                    <a:lnTo>
                      <a:pt x="1073" y="1102"/>
                    </a:lnTo>
                    <a:cubicBezTo>
                      <a:pt x="607" y="1911"/>
                      <a:pt x="256" y="2782"/>
                      <a:pt x="32" y="3689"/>
                    </a:cubicBezTo>
                    <a:cubicBezTo>
                      <a:pt x="0" y="3825"/>
                      <a:pt x="87" y="3962"/>
                      <a:pt x="224" y="3990"/>
                    </a:cubicBezTo>
                    <a:cubicBezTo>
                      <a:pt x="242" y="3993"/>
                      <a:pt x="260" y="3995"/>
                      <a:pt x="278" y="3995"/>
                    </a:cubicBezTo>
                    <a:cubicBezTo>
                      <a:pt x="397" y="3995"/>
                      <a:pt x="502" y="3914"/>
                      <a:pt x="532" y="3794"/>
                    </a:cubicBezTo>
                    <a:cubicBezTo>
                      <a:pt x="743" y="2942"/>
                      <a:pt x="1073" y="2124"/>
                      <a:pt x="1512" y="1363"/>
                    </a:cubicBezTo>
                    <a:lnTo>
                      <a:pt x="1765" y="1514"/>
                    </a:lnTo>
                    <a:cubicBezTo>
                      <a:pt x="1785" y="1526"/>
                      <a:pt x="1806" y="1531"/>
                      <a:pt x="1827" y="1531"/>
                    </a:cubicBezTo>
                    <a:cubicBezTo>
                      <a:pt x="1888" y="1531"/>
                      <a:pt x="1946" y="1484"/>
                      <a:pt x="1951" y="1416"/>
                    </a:cubicBezTo>
                    <a:lnTo>
                      <a:pt x="2043" y="134"/>
                    </a:lnTo>
                    <a:cubicBezTo>
                      <a:pt x="2049" y="57"/>
                      <a:pt x="1988" y="0"/>
                      <a:pt x="192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4833;p63">
                <a:extLst>
                  <a:ext uri="{FF2B5EF4-FFF2-40B4-BE49-F238E27FC236}">
                    <a16:creationId xmlns:a16="http://schemas.microsoft.com/office/drawing/2014/main" id="{691EF904-2611-5E2C-47B9-E0FA084B8083}"/>
                  </a:ext>
                </a:extLst>
              </p:cNvPr>
              <p:cNvSpPr/>
              <p:nvPr/>
            </p:nvSpPr>
            <p:spPr>
              <a:xfrm>
                <a:off x="4206459" y="1662910"/>
                <a:ext cx="8230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5" h="2491" extrusionOk="0">
                    <a:moveTo>
                      <a:pt x="371" y="1"/>
                    </a:moveTo>
                    <a:cubicBezTo>
                      <a:pt x="249" y="1"/>
                      <a:pt x="141" y="89"/>
                      <a:pt x="121" y="212"/>
                    </a:cubicBezTo>
                    <a:cubicBezTo>
                      <a:pt x="41" y="709"/>
                      <a:pt x="1" y="1212"/>
                      <a:pt x="1" y="1714"/>
                    </a:cubicBezTo>
                    <a:cubicBezTo>
                      <a:pt x="1" y="1895"/>
                      <a:pt x="7" y="2078"/>
                      <a:pt x="19" y="2259"/>
                    </a:cubicBezTo>
                    <a:cubicBezTo>
                      <a:pt x="31" y="2390"/>
                      <a:pt x="140" y="2490"/>
                      <a:pt x="270" y="2490"/>
                    </a:cubicBezTo>
                    <a:cubicBezTo>
                      <a:pt x="277" y="2490"/>
                      <a:pt x="284" y="2490"/>
                      <a:pt x="291" y="2489"/>
                    </a:cubicBezTo>
                    <a:cubicBezTo>
                      <a:pt x="428" y="2480"/>
                      <a:pt x="534" y="2361"/>
                      <a:pt x="526" y="2222"/>
                    </a:cubicBezTo>
                    <a:cubicBezTo>
                      <a:pt x="517" y="2054"/>
                      <a:pt x="510" y="1884"/>
                      <a:pt x="510" y="1714"/>
                    </a:cubicBezTo>
                    <a:cubicBezTo>
                      <a:pt x="512" y="1240"/>
                      <a:pt x="549" y="766"/>
                      <a:pt x="622" y="297"/>
                    </a:cubicBezTo>
                    <a:cubicBezTo>
                      <a:pt x="645" y="163"/>
                      <a:pt x="557" y="35"/>
                      <a:pt x="422" y="6"/>
                    </a:cubicBezTo>
                    <a:cubicBezTo>
                      <a:pt x="405" y="2"/>
                      <a:pt x="388" y="1"/>
                      <a:pt x="371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4834;p63">
                <a:extLst>
                  <a:ext uri="{FF2B5EF4-FFF2-40B4-BE49-F238E27FC236}">
                    <a16:creationId xmlns:a16="http://schemas.microsoft.com/office/drawing/2014/main" id="{F7465583-564E-733F-1910-66F80B4FDDDC}"/>
                  </a:ext>
                </a:extLst>
              </p:cNvPr>
              <p:cNvSpPr/>
              <p:nvPr/>
            </p:nvSpPr>
            <p:spPr>
              <a:xfrm>
                <a:off x="4216194" y="1730768"/>
                <a:ext cx="14227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5" h="1524" extrusionOk="0">
                    <a:moveTo>
                      <a:pt x="296" y="1"/>
                    </a:moveTo>
                    <a:cubicBezTo>
                      <a:pt x="267" y="1"/>
                      <a:pt x="237" y="5"/>
                      <a:pt x="208" y="15"/>
                    </a:cubicBezTo>
                    <a:lnTo>
                      <a:pt x="171" y="28"/>
                    </a:lnTo>
                    <a:cubicBezTo>
                      <a:pt x="58" y="67"/>
                      <a:pt x="0" y="193"/>
                      <a:pt x="47" y="304"/>
                    </a:cubicBezTo>
                    <a:cubicBezTo>
                      <a:pt x="205" y="675"/>
                      <a:pt x="384" y="1035"/>
                      <a:pt x="588" y="1385"/>
                    </a:cubicBezTo>
                    <a:cubicBezTo>
                      <a:pt x="637" y="1469"/>
                      <a:pt x="728" y="1524"/>
                      <a:pt x="822" y="1524"/>
                    </a:cubicBezTo>
                    <a:cubicBezTo>
                      <a:pt x="850" y="1524"/>
                      <a:pt x="879" y="1519"/>
                      <a:pt x="906" y="1508"/>
                    </a:cubicBezTo>
                    <a:cubicBezTo>
                      <a:pt x="1052" y="1450"/>
                      <a:pt x="1115" y="1277"/>
                      <a:pt x="1036" y="1141"/>
                    </a:cubicBezTo>
                    <a:cubicBezTo>
                      <a:pt x="852" y="826"/>
                      <a:pt x="687" y="499"/>
                      <a:pt x="543" y="164"/>
                    </a:cubicBezTo>
                    <a:cubicBezTo>
                      <a:pt x="499" y="63"/>
                      <a:pt x="400" y="1"/>
                      <a:pt x="296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4835;p63">
                <a:extLst>
                  <a:ext uri="{FF2B5EF4-FFF2-40B4-BE49-F238E27FC236}">
                    <a16:creationId xmlns:a16="http://schemas.microsoft.com/office/drawing/2014/main" id="{F1711A81-25AE-4345-2903-95256C5C930F}"/>
                  </a:ext>
                </a:extLst>
              </p:cNvPr>
              <p:cNvSpPr/>
              <p:nvPr/>
            </p:nvSpPr>
            <p:spPr>
              <a:xfrm>
                <a:off x="4207607" y="1699506"/>
                <a:ext cx="12045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4" h="2128" extrusionOk="0">
                    <a:moveTo>
                      <a:pt x="273" y="0"/>
                    </a:moveTo>
                    <a:cubicBezTo>
                      <a:pt x="261" y="0"/>
                      <a:pt x="249" y="1"/>
                      <a:pt x="238" y="3"/>
                    </a:cubicBezTo>
                    <a:cubicBezTo>
                      <a:pt x="98" y="22"/>
                      <a:pt x="1" y="150"/>
                      <a:pt x="20" y="289"/>
                    </a:cubicBezTo>
                    <a:lnTo>
                      <a:pt x="21" y="289"/>
                    </a:lnTo>
                    <a:cubicBezTo>
                      <a:pt x="105" y="854"/>
                      <a:pt x="238" y="1412"/>
                      <a:pt x="417" y="1955"/>
                    </a:cubicBezTo>
                    <a:cubicBezTo>
                      <a:pt x="454" y="2061"/>
                      <a:pt x="553" y="2127"/>
                      <a:pt x="658" y="2127"/>
                    </a:cubicBezTo>
                    <a:cubicBezTo>
                      <a:pt x="686" y="2127"/>
                      <a:pt x="714" y="2123"/>
                      <a:pt x="742" y="2113"/>
                    </a:cubicBezTo>
                    <a:cubicBezTo>
                      <a:pt x="875" y="2067"/>
                      <a:pt x="944" y="1923"/>
                      <a:pt x="899" y="1790"/>
                    </a:cubicBezTo>
                    <a:cubicBezTo>
                      <a:pt x="731" y="1279"/>
                      <a:pt x="604" y="754"/>
                      <a:pt x="526" y="220"/>
                    </a:cubicBezTo>
                    <a:cubicBezTo>
                      <a:pt x="508" y="93"/>
                      <a:pt x="398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7" name="Google Shape;14836;p63">
              <a:extLst>
                <a:ext uri="{FF2B5EF4-FFF2-40B4-BE49-F238E27FC236}">
                  <a16:creationId xmlns:a16="http://schemas.microsoft.com/office/drawing/2014/main" id="{2B6DCF28-7656-E2E2-4EC2-818E310894A1}"/>
                </a:ext>
              </a:extLst>
            </p:cNvPr>
            <p:cNvSpPr/>
            <p:nvPr/>
          </p:nvSpPr>
          <p:spPr>
            <a:xfrm>
              <a:off x="4250519" y="1416170"/>
              <a:ext cx="26783" cy="52303"/>
            </a:xfrm>
            <a:custGeom>
              <a:avLst/>
              <a:gdLst/>
              <a:ahLst/>
              <a:cxnLst/>
              <a:rect l="l" t="t" r="r" b="b"/>
              <a:pathLst>
                <a:path w="2099" h="4099" extrusionOk="0">
                  <a:moveTo>
                    <a:pt x="412" y="1"/>
                  </a:moveTo>
                  <a:cubicBezTo>
                    <a:pt x="358" y="1"/>
                    <a:pt x="305" y="37"/>
                    <a:pt x="292" y="98"/>
                  </a:cubicBezTo>
                  <a:lnTo>
                    <a:pt x="18" y="1357"/>
                  </a:lnTo>
                  <a:cubicBezTo>
                    <a:pt x="1" y="1436"/>
                    <a:pt x="62" y="1506"/>
                    <a:pt x="139" y="1506"/>
                  </a:cubicBezTo>
                  <a:cubicBezTo>
                    <a:pt x="149" y="1506"/>
                    <a:pt x="158" y="1505"/>
                    <a:pt x="169" y="1502"/>
                  </a:cubicBezTo>
                  <a:lnTo>
                    <a:pt x="503" y="1416"/>
                  </a:lnTo>
                  <a:cubicBezTo>
                    <a:pt x="745" y="2317"/>
                    <a:pt x="1113" y="3181"/>
                    <a:pt x="1597" y="3981"/>
                  </a:cubicBezTo>
                  <a:cubicBezTo>
                    <a:pt x="1644" y="4057"/>
                    <a:pt x="1725" y="4099"/>
                    <a:pt x="1809" y="4099"/>
                  </a:cubicBezTo>
                  <a:cubicBezTo>
                    <a:pt x="1856" y="4099"/>
                    <a:pt x="1903" y="4086"/>
                    <a:pt x="1946" y="4058"/>
                  </a:cubicBezTo>
                  <a:cubicBezTo>
                    <a:pt x="2063" y="3980"/>
                    <a:pt x="2098" y="3823"/>
                    <a:pt x="2024" y="3703"/>
                  </a:cubicBezTo>
                  <a:cubicBezTo>
                    <a:pt x="1571" y="2950"/>
                    <a:pt x="1225" y="2138"/>
                    <a:pt x="998" y="1291"/>
                  </a:cubicBezTo>
                  <a:lnTo>
                    <a:pt x="1283" y="1217"/>
                  </a:lnTo>
                  <a:cubicBezTo>
                    <a:pt x="1373" y="1195"/>
                    <a:pt x="1406" y="1086"/>
                    <a:pt x="1347" y="1017"/>
                  </a:cubicBezTo>
                  <a:lnTo>
                    <a:pt x="505" y="44"/>
                  </a:lnTo>
                  <a:cubicBezTo>
                    <a:pt x="479" y="14"/>
                    <a:pt x="445" y="1"/>
                    <a:pt x="412" y="1"/>
                  </a:cubicBezTo>
                  <a:close/>
                </a:path>
              </a:pathLst>
            </a:custGeom>
            <a:solidFill>
              <a:srgbClr val="667E92"/>
            </a:solidFill>
            <a:ln w="19050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4837;p63">
              <a:extLst>
                <a:ext uri="{FF2B5EF4-FFF2-40B4-BE49-F238E27FC236}">
                  <a16:creationId xmlns:a16="http://schemas.microsoft.com/office/drawing/2014/main" id="{835E751B-C58F-C3A5-5ACD-FA643F9A316A}"/>
                </a:ext>
              </a:extLst>
            </p:cNvPr>
            <p:cNvSpPr/>
            <p:nvPr/>
          </p:nvSpPr>
          <p:spPr>
            <a:xfrm>
              <a:off x="4276166" y="1471370"/>
              <a:ext cx="24359" cy="25290"/>
            </a:xfrm>
            <a:custGeom>
              <a:avLst/>
              <a:gdLst/>
              <a:ahLst/>
              <a:cxnLst/>
              <a:rect l="l" t="t" r="r" b="b"/>
              <a:pathLst>
                <a:path w="1909" h="1982" extrusionOk="0">
                  <a:moveTo>
                    <a:pt x="291" y="0"/>
                  </a:moveTo>
                  <a:cubicBezTo>
                    <a:pt x="243" y="0"/>
                    <a:pt x="195" y="14"/>
                    <a:pt x="152" y="41"/>
                  </a:cubicBezTo>
                  <a:cubicBezTo>
                    <a:pt x="30" y="121"/>
                    <a:pt x="0" y="285"/>
                    <a:pt x="85" y="403"/>
                  </a:cubicBezTo>
                  <a:cubicBezTo>
                    <a:pt x="380" y="810"/>
                    <a:pt x="706" y="1193"/>
                    <a:pt x="1062" y="1548"/>
                  </a:cubicBezTo>
                  <a:cubicBezTo>
                    <a:pt x="1190" y="1678"/>
                    <a:pt x="1323" y="1801"/>
                    <a:pt x="1459" y="1921"/>
                  </a:cubicBezTo>
                  <a:cubicBezTo>
                    <a:pt x="1507" y="1962"/>
                    <a:pt x="1566" y="1981"/>
                    <a:pt x="1624" y="1981"/>
                  </a:cubicBezTo>
                  <a:cubicBezTo>
                    <a:pt x="1695" y="1981"/>
                    <a:pt x="1766" y="1952"/>
                    <a:pt x="1816" y="1894"/>
                  </a:cubicBezTo>
                  <a:cubicBezTo>
                    <a:pt x="1909" y="1788"/>
                    <a:pt x="1898" y="1628"/>
                    <a:pt x="1794" y="1535"/>
                  </a:cubicBezTo>
                  <a:cubicBezTo>
                    <a:pt x="1665" y="1423"/>
                    <a:pt x="1542" y="1308"/>
                    <a:pt x="1422" y="1188"/>
                  </a:cubicBezTo>
                  <a:cubicBezTo>
                    <a:pt x="1087" y="851"/>
                    <a:pt x="778" y="490"/>
                    <a:pt x="500" y="107"/>
                  </a:cubicBezTo>
                  <a:cubicBezTo>
                    <a:pt x="449" y="38"/>
                    <a:pt x="371" y="0"/>
                    <a:pt x="291" y="0"/>
                  </a:cubicBezTo>
                  <a:close/>
                </a:path>
              </a:pathLst>
            </a:custGeom>
            <a:solidFill>
              <a:srgbClr val="667E92"/>
            </a:solidFill>
            <a:ln w="19050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4838;p63">
              <a:extLst>
                <a:ext uri="{FF2B5EF4-FFF2-40B4-BE49-F238E27FC236}">
                  <a16:creationId xmlns:a16="http://schemas.microsoft.com/office/drawing/2014/main" id="{EDE58BB4-604C-2913-0977-89AFBB3F6CC5}"/>
                </a:ext>
              </a:extLst>
            </p:cNvPr>
            <p:cNvSpPr/>
            <p:nvPr/>
          </p:nvSpPr>
          <p:spPr>
            <a:xfrm>
              <a:off x="4330231" y="1513121"/>
              <a:ext cx="21462" cy="10986"/>
            </a:xfrm>
            <a:custGeom>
              <a:avLst/>
              <a:gdLst/>
              <a:ahLst/>
              <a:cxnLst/>
              <a:rect l="l" t="t" r="r" b="b"/>
              <a:pathLst>
                <a:path w="1682" h="861" extrusionOk="0">
                  <a:moveTo>
                    <a:pt x="311" y="0"/>
                  </a:moveTo>
                  <a:cubicBezTo>
                    <a:pt x="211" y="0"/>
                    <a:pt x="116" y="56"/>
                    <a:pt x="69" y="151"/>
                  </a:cubicBezTo>
                  <a:lnTo>
                    <a:pt x="53" y="185"/>
                  </a:lnTo>
                  <a:cubicBezTo>
                    <a:pt x="0" y="292"/>
                    <a:pt x="48" y="423"/>
                    <a:pt x="160" y="468"/>
                  </a:cubicBezTo>
                  <a:cubicBezTo>
                    <a:pt x="533" y="619"/>
                    <a:pt x="916" y="747"/>
                    <a:pt x="1307" y="851"/>
                  </a:cubicBezTo>
                  <a:cubicBezTo>
                    <a:pt x="1331" y="857"/>
                    <a:pt x="1355" y="861"/>
                    <a:pt x="1379" y="861"/>
                  </a:cubicBezTo>
                  <a:cubicBezTo>
                    <a:pt x="1480" y="861"/>
                    <a:pt x="1576" y="806"/>
                    <a:pt x="1618" y="713"/>
                  </a:cubicBezTo>
                  <a:cubicBezTo>
                    <a:pt x="1682" y="569"/>
                    <a:pt x="1602" y="403"/>
                    <a:pt x="1451" y="363"/>
                  </a:cubicBezTo>
                  <a:cubicBezTo>
                    <a:pt x="1097" y="268"/>
                    <a:pt x="751" y="154"/>
                    <a:pt x="412" y="20"/>
                  </a:cubicBezTo>
                  <a:cubicBezTo>
                    <a:pt x="379" y="7"/>
                    <a:pt x="345" y="0"/>
                    <a:pt x="311" y="0"/>
                  </a:cubicBezTo>
                  <a:close/>
                </a:path>
              </a:pathLst>
            </a:custGeom>
            <a:solidFill>
              <a:srgbClr val="667E92"/>
            </a:solidFill>
            <a:ln w="19050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4839;p63">
              <a:extLst>
                <a:ext uri="{FF2B5EF4-FFF2-40B4-BE49-F238E27FC236}">
                  <a16:creationId xmlns:a16="http://schemas.microsoft.com/office/drawing/2014/main" id="{357F06F1-4E96-F9FA-48EC-659D858183C4}"/>
                </a:ext>
              </a:extLst>
            </p:cNvPr>
            <p:cNvSpPr/>
            <p:nvPr/>
          </p:nvSpPr>
          <p:spPr>
            <a:xfrm>
              <a:off x="4302005" y="1497298"/>
              <a:ext cx="25469" cy="17647"/>
            </a:xfrm>
            <a:custGeom>
              <a:avLst/>
              <a:gdLst/>
              <a:ahLst/>
              <a:cxnLst/>
              <a:rect l="l" t="t" r="r" b="b"/>
              <a:pathLst>
                <a:path w="1996" h="1383" extrusionOk="0">
                  <a:moveTo>
                    <a:pt x="289" y="1"/>
                  </a:moveTo>
                  <a:cubicBezTo>
                    <a:pt x="212" y="1"/>
                    <a:pt x="136" y="36"/>
                    <a:pt x="86" y="102"/>
                  </a:cubicBezTo>
                  <a:cubicBezTo>
                    <a:pt x="1" y="214"/>
                    <a:pt x="23" y="374"/>
                    <a:pt x="135" y="459"/>
                  </a:cubicBezTo>
                  <a:cubicBezTo>
                    <a:pt x="595" y="800"/>
                    <a:pt x="1082" y="1100"/>
                    <a:pt x="1592" y="1356"/>
                  </a:cubicBezTo>
                  <a:cubicBezTo>
                    <a:pt x="1629" y="1374"/>
                    <a:pt x="1667" y="1382"/>
                    <a:pt x="1705" y="1382"/>
                  </a:cubicBezTo>
                  <a:cubicBezTo>
                    <a:pt x="1799" y="1382"/>
                    <a:pt x="1891" y="1329"/>
                    <a:pt x="1935" y="1239"/>
                  </a:cubicBezTo>
                  <a:cubicBezTo>
                    <a:pt x="1996" y="1113"/>
                    <a:pt x="1943" y="960"/>
                    <a:pt x="1817" y="898"/>
                  </a:cubicBezTo>
                  <a:cubicBezTo>
                    <a:pt x="1336" y="656"/>
                    <a:pt x="875" y="373"/>
                    <a:pt x="443" y="52"/>
                  </a:cubicBezTo>
                  <a:cubicBezTo>
                    <a:pt x="397" y="18"/>
                    <a:pt x="343" y="1"/>
                    <a:pt x="289" y="1"/>
                  </a:cubicBezTo>
                  <a:close/>
                </a:path>
              </a:pathLst>
            </a:custGeom>
            <a:solidFill>
              <a:srgbClr val="667E92"/>
            </a:solidFill>
            <a:ln w="19050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1" name="Google Shape;14840;p63">
              <a:extLst>
                <a:ext uri="{FF2B5EF4-FFF2-40B4-BE49-F238E27FC236}">
                  <a16:creationId xmlns:a16="http://schemas.microsoft.com/office/drawing/2014/main" id="{5EE70318-8B45-6D39-CCC8-BBD3804DEF43}"/>
                </a:ext>
              </a:extLst>
            </p:cNvPr>
            <p:cNvGrpSpPr/>
            <p:nvPr/>
          </p:nvGrpSpPr>
          <p:grpSpPr>
            <a:xfrm>
              <a:off x="4889463" y="1423737"/>
              <a:ext cx="29552" cy="142899"/>
              <a:chOff x="4889463" y="1423737"/>
              <a:chExt cx="29552" cy="142899"/>
            </a:xfrm>
          </p:grpSpPr>
          <p:sp>
            <p:nvSpPr>
              <p:cNvPr id="97" name="Google Shape;14841;p63">
                <a:extLst>
                  <a:ext uri="{FF2B5EF4-FFF2-40B4-BE49-F238E27FC236}">
                    <a16:creationId xmlns:a16="http://schemas.microsoft.com/office/drawing/2014/main" id="{B31BF06F-C22D-83AA-F05F-C5D7D7097E56}"/>
                  </a:ext>
                </a:extLst>
              </p:cNvPr>
              <p:cNvSpPr/>
              <p:nvPr/>
            </p:nvSpPr>
            <p:spPr>
              <a:xfrm>
                <a:off x="4889463" y="1515647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772" y="0"/>
                    </a:moveTo>
                    <a:cubicBezTo>
                      <a:pt x="1653" y="0"/>
                      <a:pt x="1547" y="82"/>
                      <a:pt x="1518" y="201"/>
                    </a:cubicBezTo>
                    <a:cubicBezTo>
                      <a:pt x="1307" y="1053"/>
                      <a:pt x="977" y="1872"/>
                      <a:pt x="540" y="2634"/>
                    </a:cubicBezTo>
                    <a:lnTo>
                      <a:pt x="285" y="2482"/>
                    </a:lnTo>
                    <a:cubicBezTo>
                      <a:pt x="265" y="2470"/>
                      <a:pt x="244" y="2465"/>
                      <a:pt x="223" y="2465"/>
                    </a:cubicBezTo>
                    <a:cubicBezTo>
                      <a:pt x="162" y="2465"/>
                      <a:pt x="104" y="2511"/>
                      <a:pt x="99" y="2579"/>
                    </a:cubicBezTo>
                    <a:lnTo>
                      <a:pt x="6" y="3864"/>
                    </a:lnTo>
                    <a:cubicBezTo>
                      <a:pt x="0" y="3939"/>
                      <a:pt x="62" y="3995"/>
                      <a:pt x="129" y="3995"/>
                    </a:cubicBezTo>
                    <a:cubicBezTo>
                      <a:pt x="152" y="3995"/>
                      <a:pt x="174" y="3989"/>
                      <a:pt x="195" y="3976"/>
                    </a:cubicBezTo>
                    <a:lnTo>
                      <a:pt x="1278" y="3279"/>
                    </a:lnTo>
                    <a:cubicBezTo>
                      <a:pt x="1355" y="3229"/>
                      <a:pt x="1353" y="3117"/>
                      <a:pt x="1275" y="3071"/>
                    </a:cubicBezTo>
                    <a:lnTo>
                      <a:pt x="978" y="2893"/>
                    </a:lnTo>
                    <a:cubicBezTo>
                      <a:pt x="1444" y="2085"/>
                      <a:pt x="1794" y="1213"/>
                      <a:pt x="2018" y="307"/>
                    </a:cubicBezTo>
                    <a:cubicBezTo>
                      <a:pt x="2050" y="171"/>
                      <a:pt x="1963" y="35"/>
                      <a:pt x="1826" y="6"/>
                    </a:cubicBezTo>
                    <a:cubicBezTo>
                      <a:pt x="1808" y="2"/>
                      <a:pt x="1790" y="0"/>
                      <a:pt x="177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14842;p63">
                <a:extLst>
                  <a:ext uri="{FF2B5EF4-FFF2-40B4-BE49-F238E27FC236}">
                    <a16:creationId xmlns:a16="http://schemas.microsoft.com/office/drawing/2014/main" id="{B197FF18-CA37-F5F2-F742-4D3517252102}"/>
                  </a:ext>
                </a:extLst>
              </p:cNvPr>
              <p:cNvSpPr/>
              <p:nvPr/>
            </p:nvSpPr>
            <p:spPr>
              <a:xfrm>
                <a:off x="4910772" y="1479256"/>
                <a:ext cx="8243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6" h="2491" extrusionOk="0">
                    <a:moveTo>
                      <a:pt x="375" y="0"/>
                    </a:moveTo>
                    <a:cubicBezTo>
                      <a:pt x="368" y="0"/>
                      <a:pt x="361" y="1"/>
                      <a:pt x="354" y="1"/>
                    </a:cubicBezTo>
                    <a:cubicBezTo>
                      <a:pt x="216" y="11"/>
                      <a:pt x="111" y="129"/>
                      <a:pt x="119" y="269"/>
                    </a:cubicBezTo>
                    <a:cubicBezTo>
                      <a:pt x="128" y="438"/>
                      <a:pt x="135" y="607"/>
                      <a:pt x="135" y="776"/>
                    </a:cubicBezTo>
                    <a:cubicBezTo>
                      <a:pt x="135" y="1252"/>
                      <a:pt x="96" y="1724"/>
                      <a:pt x="23" y="2193"/>
                    </a:cubicBezTo>
                    <a:cubicBezTo>
                      <a:pt x="0" y="2328"/>
                      <a:pt x="88" y="2458"/>
                      <a:pt x="223" y="2485"/>
                    </a:cubicBezTo>
                    <a:cubicBezTo>
                      <a:pt x="240" y="2488"/>
                      <a:pt x="257" y="2490"/>
                      <a:pt x="274" y="2490"/>
                    </a:cubicBezTo>
                    <a:cubicBezTo>
                      <a:pt x="396" y="2490"/>
                      <a:pt x="504" y="2403"/>
                      <a:pt x="526" y="2278"/>
                    </a:cubicBezTo>
                    <a:cubicBezTo>
                      <a:pt x="604" y="1782"/>
                      <a:pt x="644" y="1279"/>
                      <a:pt x="646" y="776"/>
                    </a:cubicBezTo>
                    <a:cubicBezTo>
                      <a:pt x="646" y="595"/>
                      <a:pt x="638" y="413"/>
                      <a:pt x="626" y="232"/>
                    </a:cubicBezTo>
                    <a:cubicBezTo>
                      <a:pt x="616" y="101"/>
                      <a:pt x="505" y="0"/>
                      <a:pt x="375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14843;p63">
                <a:extLst>
                  <a:ext uri="{FF2B5EF4-FFF2-40B4-BE49-F238E27FC236}">
                    <a16:creationId xmlns:a16="http://schemas.microsoft.com/office/drawing/2014/main" id="{0B1EBE4C-7833-7D22-64FF-B619D9BE6E58}"/>
                  </a:ext>
                </a:extLst>
              </p:cNvPr>
              <p:cNvSpPr/>
              <p:nvPr/>
            </p:nvSpPr>
            <p:spPr>
              <a:xfrm>
                <a:off x="4895052" y="1423737"/>
                <a:ext cx="14215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524" extrusionOk="0">
                    <a:moveTo>
                      <a:pt x="293" y="1"/>
                    </a:moveTo>
                    <a:cubicBezTo>
                      <a:pt x="265" y="1"/>
                      <a:pt x="236" y="5"/>
                      <a:pt x="209" y="16"/>
                    </a:cubicBezTo>
                    <a:cubicBezTo>
                      <a:pt x="62" y="74"/>
                      <a:pt x="1" y="246"/>
                      <a:pt x="79" y="383"/>
                    </a:cubicBezTo>
                    <a:cubicBezTo>
                      <a:pt x="262" y="698"/>
                      <a:pt x="427" y="1025"/>
                      <a:pt x="573" y="1359"/>
                    </a:cubicBezTo>
                    <a:cubicBezTo>
                      <a:pt x="615" y="1461"/>
                      <a:pt x="714" y="1523"/>
                      <a:pt x="819" y="1523"/>
                    </a:cubicBezTo>
                    <a:cubicBezTo>
                      <a:pt x="848" y="1523"/>
                      <a:pt x="878" y="1518"/>
                      <a:pt x="907" y="1508"/>
                    </a:cubicBezTo>
                    <a:lnTo>
                      <a:pt x="942" y="1495"/>
                    </a:lnTo>
                    <a:cubicBezTo>
                      <a:pt x="1056" y="1457"/>
                      <a:pt x="1114" y="1331"/>
                      <a:pt x="1067" y="1220"/>
                    </a:cubicBezTo>
                    <a:cubicBezTo>
                      <a:pt x="910" y="849"/>
                      <a:pt x="729" y="488"/>
                      <a:pt x="528" y="139"/>
                    </a:cubicBezTo>
                    <a:cubicBezTo>
                      <a:pt x="478" y="54"/>
                      <a:pt x="387" y="1"/>
                      <a:pt x="293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4844;p63">
                <a:extLst>
                  <a:ext uri="{FF2B5EF4-FFF2-40B4-BE49-F238E27FC236}">
                    <a16:creationId xmlns:a16="http://schemas.microsoft.com/office/drawing/2014/main" id="{808C11AD-D825-43A9-2C93-1D94D78701FA}"/>
                  </a:ext>
                </a:extLst>
              </p:cNvPr>
              <p:cNvSpPr/>
              <p:nvPr/>
            </p:nvSpPr>
            <p:spPr>
              <a:xfrm>
                <a:off x="4905783" y="1447292"/>
                <a:ext cx="12071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6" h="2128" extrusionOk="0">
                    <a:moveTo>
                      <a:pt x="288" y="0"/>
                    </a:moveTo>
                    <a:cubicBezTo>
                      <a:pt x="260" y="0"/>
                      <a:pt x="232" y="5"/>
                      <a:pt x="204" y="15"/>
                    </a:cubicBezTo>
                    <a:cubicBezTo>
                      <a:pt x="71" y="61"/>
                      <a:pt x="1" y="205"/>
                      <a:pt x="47" y="338"/>
                    </a:cubicBezTo>
                    <a:cubicBezTo>
                      <a:pt x="215" y="850"/>
                      <a:pt x="342" y="1376"/>
                      <a:pt x="420" y="1909"/>
                    </a:cubicBezTo>
                    <a:cubicBezTo>
                      <a:pt x="438" y="2036"/>
                      <a:pt x="548" y="2128"/>
                      <a:pt x="673" y="2128"/>
                    </a:cubicBezTo>
                    <a:cubicBezTo>
                      <a:pt x="685" y="2128"/>
                      <a:pt x="696" y="2127"/>
                      <a:pt x="708" y="2125"/>
                    </a:cubicBezTo>
                    <a:cubicBezTo>
                      <a:pt x="848" y="2106"/>
                      <a:pt x="945" y="1978"/>
                      <a:pt x="926" y="1839"/>
                    </a:cubicBezTo>
                    <a:lnTo>
                      <a:pt x="925" y="1839"/>
                    </a:lnTo>
                    <a:cubicBezTo>
                      <a:pt x="841" y="1273"/>
                      <a:pt x="708" y="716"/>
                      <a:pt x="529" y="173"/>
                    </a:cubicBezTo>
                    <a:cubicBezTo>
                      <a:pt x="492" y="67"/>
                      <a:pt x="393" y="0"/>
                      <a:pt x="288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2" name="Google Shape;14845;p63">
              <a:extLst>
                <a:ext uri="{FF2B5EF4-FFF2-40B4-BE49-F238E27FC236}">
                  <a16:creationId xmlns:a16="http://schemas.microsoft.com/office/drawing/2014/main" id="{7B6154FB-0AD8-7BEC-9AC8-1ACE110CCD48}"/>
                </a:ext>
              </a:extLst>
            </p:cNvPr>
            <p:cNvGrpSpPr/>
            <p:nvPr/>
          </p:nvGrpSpPr>
          <p:grpSpPr>
            <a:xfrm>
              <a:off x="4771663" y="1876896"/>
              <a:ext cx="108651" cy="100447"/>
              <a:chOff x="4771663" y="1876896"/>
              <a:chExt cx="108651" cy="100447"/>
            </a:xfrm>
          </p:grpSpPr>
          <p:sp>
            <p:nvSpPr>
              <p:cNvPr id="93" name="Google Shape;14846;p63">
                <a:extLst>
                  <a:ext uri="{FF2B5EF4-FFF2-40B4-BE49-F238E27FC236}">
                    <a16:creationId xmlns:a16="http://schemas.microsoft.com/office/drawing/2014/main" id="{F82D9B09-CCFC-A347-F901-B46E209F717B}"/>
                  </a:ext>
                </a:extLst>
              </p:cNvPr>
              <p:cNvSpPr/>
              <p:nvPr/>
            </p:nvSpPr>
            <p:spPr>
              <a:xfrm>
                <a:off x="4771663" y="1951210"/>
                <a:ext cx="53184" cy="26132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048" extrusionOk="0">
                    <a:moveTo>
                      <a:pt x="3871" y="0"/>
                    </a:moveTo>
                    <a:cubicBezTo>
                      <a:pt x="3824" y="0"/>
                      <a:pt x="3777" y="13"/>
                      <a:pt x="3735" y="39"/>
                    </a:cubicBezTo>
                    <a:cubicBezTo>
                      <a:pt x="2982" y="492"/>
                      <a:pt x="2170" y="838"/>
                      <a:pt x="1323" y="1067"/>
                    </a:cubicBezTo>
                    <a:lnTo>
                      <a:pt x="1249" y="780"/>
                    </a:lnTo>
                    <a:cubicBezTo>
                      <a:pt x="1235" y="721"/>
                      <a:pt x="1183" y="687"/>
                      <a:pt x="1130" y="687"/>
                    </a:cubicBezTo>
                    <a:cubicBezTo>
                      <a:pt x="1102" y="687"/>
                      <a:pt x="1073" y="696"/>
                      <a:pt x="1049" y="717"/>
                    </a:cubicBezTo>
                    <a:lnTo>
                      <a:pt x="76" y="1560"/>
                    </a:lnTo>
                    <a:cubicBezTo>
                      <a:pt x="0" y="1625"/>
                      <a:pt x="32" y="1750"/>
                      <a:pt x="130" y="1773"/>
                    </a:cubicBezTo>
                    <a:lnTo>
                      <a:pt x="1389" y="2045"/>
                    </a:lnTo>
                    <a:cubicBezTo>
                      <a:pt x="1398" y="2047"/>
                      <a:pt x="1407" y="2048"/>
                      <a:pt x="1416" y="2048"/>
                    </a:cubicBezTo>
                    <a:cubicBezTo>
                      <a:pt x="1493" y="2048"/>
                      <a:pt x="1555" y="1975"/>
                      <a:pt x="1534" y="1894"/>
                    </a:cubicBezTo>
                    <a:lnTo>
                      <a:pt x="1450" y="1561"/>
                    </a:lnTo>
                    <a:cubicBezTo>
                      <a:pt x="2351" y="1318"/>
                      <a:pt x="3214" y="950"/>
                      <a:pt x="4013" y="466"/>
                    </a:cubicBezTo>
                    <a:cubicBezTo>
                      <a:pt x="4132" y="392"/>
                      <a:pt x="4167" y="235"/>
                      <a:pt x="4090" y="119"/>
                    </a:cubicBezTo>
                    <a:cubicBezTo>
                      <a:pt x="4039" y="42"/>
                      <a:pt x="3956" y="0"/>
                      <a:pt x="387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14847;p63">
                <a:extLst>
                  <a:ext uri="{FF2B5EF4-FFF2-40B4-BE49-F238E27FC236}">
                    <a16:creationId xmlns:a16="http://schemas.microsoft.com/office/drawing/2014/main" id="{8FAAC1C9-79F1-82FD-4FE5-4855F33C6434}"/>
                  </a:ext>
                </a:extLst>
              </p:cNvPr>
              <p:cNvSpPr/>
              <p:nvPr/>
            </p:nvSpPr>
            <p:spPr>
              <a:xfrm>
                <a:off x="4826850" y="1927897"/>
                <a:ext cx="26081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2044" h="1844" extrusionOk="0">
                    <a:moveTo>
                      <a:pt x="1760" y="1"/>
                    </a:moveTo>
                    <a:cubicBezTo>
                      <a:pt x="1689" y="1"/>
                      <a:pt x="1619" y="31"/>
                      <a:pt x="1568" y="88"/>
                    </a:cubicBezTo>
                    <a:cubicBezTo>
                      <a:pt x="1456" y="215"/>
                      <a:pt x="1341" y="338"/>
                      <a:pt x="1221" y="458"/>
                    </a:cubicBezTo>
                    <a:cubicBezTo>
                      <a:pt x="885" y="793"/>
                      <a:pt x="524" y="1102"/>
                      <a:pt x="140" y="1380"/>
                    </a:cubicBezTo>
                    <a:cubicBezTo>
                      <a:pt x="29" y="1460"/>
                      <a:pt x="1" y="1612"/>
                      <a:pt x="74" y="1728"/>
                    </a:cubicBezTo>
                    <a:cubicBezTo>
                      <a:pt x="124" y="1803"/>
                      <a:pt x="205" y="1844"/>
                      <a:pt x="288" y="1844"/>
                    </a:cubicBezTo>
                    <a:cubicBezTo>
                      <a:pt x="339" y="1844"/>
                      <a:pt x="391" y="1828"/>
                      <a:pt x="436" y="1797"/>
                    </a:cubicBezTo>
                    <a:cubicBezTo>
                      <a:pt x="843" y="1500"/>
                      <a:pt x="1226" y="1174"/>
                      <a:pt x="1581" y="820"/>
                    </a:cubicBezTo>
                    <a:cubicBezTo>
                      <a:pt x="1711" y="690"/>
                      <a:pt x="1834" y="557"/>
                      <a:pt x="1954" y="421"/>
                    </a:cubicBezTo>
                    <a:cubicBezTo>
                      <a:pt x="2044" y="315"/>
                      <a:pt x="2033" y="155"/>
                      <a:pt x="1927" y="64"/>
                    </a:cubicBezTo>
                    <a:cubicBezTo>
                      <a:pt x="1879" y="22"/>
                      <a:pt x="1819" y="1"/>
                      <a:pt x="176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14848;p63">
                <a:extLst>
                  <a:ext uri="{FF2B5EF4-FFF2-40B4-BE49-F238E27FC236}">
                    <a16:creationId xmlns:a16="http://schemas.microsoft.com/office/drawing/2014/main" id="{FCB8BBF7-F38E-6B1D-B99C-A3CA276975AD}"/>
                  </a:ext>
                </a:extLst>
              </p:cNvPr>
              <p:cNvSpPr/>
              <p:nvPr/>
            </p:nvSpPr>
            <p:spPr>
              <a:xfrm>
                <a:off x="4868600" y="1876896"/>
                <a:ext cx="11714" cy="20531"/>
              </a:xfrm>
              <a:custGeom>
                <a:avLst/>
                <a:gdLst/>
                <a:ahLst/>
                <a:cxnLst/>
                <a:rect l="l" t="t" r="r" b="b"/>
                <a:pathLst>
                  <a:path w="918" h="1609" extrusionOk="0">
                    <a:moveTo>
                      <a:pt x="642" y="0"/>
                    </a:moveTo>
                    <a:cubicBezTo>
                      <a:pt x="531" y="0"/>
                      <a:pt x="426" y="74"/>
                      <a:pt x="396" y="189"/>
                    </a:cubicBezTo>
                    <a:cubicBezTo>
                      <a:pt x="301" y="543"/>
                      <a:pt x="187" y="889"/>
                      <a:pt x="53" y="1228"/>
                    </a:cubicBezTo>
                    <a:cubicBezTo>
                      <a:pt x="0" y="1360"/>
                      <a:pt x="58" y="1509"/>
                      <a:pt x="184" y="1571"/>
                    </a:cubicBezTo>
                    <a:lnTo>
                      <a:pt x="218" y="1587"/>
                    </a:lnTo>
                    <a:cubicBezTo>
                      <a:pt x="248" y="1602"/>
                      <a:pt x="280" y="1608"/>
                      <a:pt x="311" y="1608"/>
                    </a:cubicBezTo>
                    <a:cubicBezTo>
                      <a:pt x="392" y="1608"/>
                      <a:pt x="469" y="1561"/>
                      <a:pt x="501" y="1480"/>
                    </a:cubicBezTo>
                    <a:cubicBezTo>
                      <a:pt x="653" y="1107"/>
                      <a:pt x="780" y="724"/>
                      <a:pt x="886" y="333"/>
                    </a:cubicBezTo>
                    <a:cubicBezTo>
                      <a:pt x="918" y="210"/>
                      <a:pt x="862" y="74"/>
                      <a:pt x="746" y="22"/>
                    </a:cubicBezTo>
                    <a:cubicBezTo>
                      <a:pt x="712" y="7"/>
                      <a:pt x="677" y="0"/>
                      <a:pt x="64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14849;p63">
                <a:extLst>
                  <a:ext uri="{FF2B5EF4-FFF2-40B4-BE49-F238E27FC236}">
                    <a16:creationId xmlns:a16="http://schemas.microsoft.com/office/drawing/2014/main" id="{6C6041F1-2A0F-3BE7-827A-F9B8506424E6}"/>
                  </a:ext>
                </a:extLst>
              </p:cNvPr>
              <p:cNvSpPr/>
              <p:nvPr/>
            </p:nvSpPr>
            <p:spPr>
              <a:xfrm>
                <a:off x="4852804" y="1901038"/>
                <a:ext cx="18528" cy="24589"/>
              </a:xfrm>
              <a:custGeom>
                <a:avLst/>
                <a:gdLst/>
                <a:ahLst/>
                <a:cxnLst/>
                <a:rect l="l" t="t" r="r" b="b"/>
                <a:pathLst>
                  <a:path w="1452" h="1927" extrusionOk="0">
                    <a:moveTo>
                      <a:pt x="1159" y="1"/>
                    </a:moveTo>
                    <a:cubicBezTo>
                      <a:pt x="1064" y="1"/>
                      <a:pt x="974" y="53"/>
                      <a:pt x="931" y="143"/>
                    </a:cubicBezTo>
                    <a:cubicBezTo>
                      <a:pt x="689" y="625"/>
                      <a:pt x="405" y="1085"/>
                      <a:pt x="85" y="1519"/>
                    </a:cubicBezTo>
                    <a:cubicBezTo>
                      <a:pt x="0" y="1631"/>
                      <a:pt x="21" y="1790"/>
                      <a:pt x="135" y="1874"/>
                    </a:cubicBezTo>
                    <a:cubicBezTo>
                      <a:pt x="181" y="1909"/>
                      <a:pt x="235" y="1926"/>
                      <a:pt x="289" y="1926"/>
                    </a:cubicBezTo>
                    <a:cubicBezTo>
                      <a:pt x="366" y="1926"/>
                      <a:pt x="441" y="1892"/>
                      <a:pt x="492" y="1826"/>
                    </a:cubicBezTo>
                    <a:cubicBezTo>
                      <a:pt x="831" y="1367"/>
                      <a:pt x="1132" y="878"/>
                      <a:pt x="1389" y="368"/>
                    </a:cubicBezTo>
                    <a:cubicBezTo>
                      <a:pt x="1451" y="241"/>
                      <a:pt x="1398" y="87"/>
                      <a:pt x="1270" y="26"/>
                    </a:cubicBezTo>
                    <a:cubicBezTo>
                      <a:pt x="1234" y="9"/>
                      <a:pt x="1196" y="1"/>
                      <a:pt x="115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56" name="Google Shape;14811;p63">
            <a:extLst>
              <a:ext uri="{FF2B5EF4-FFF2-40B4-BE49-F238E27FC236}">
                <a16:creationId xmlns:a16="http://schemas.microsoft.com/office/drawing/2014/main" id="{B9C43E33-BFDB-07BC-6F50-9EE513338334}"/>
              </a:ext>
            </a:extLst>
          </p:cNvPr>
          <p:cNvGrpSpPr/>
          <p:nvPr/>
        </p:nvGrpSpPr>
        <p:grpSpPr>
          <a:xfrm>
            <a:off x="7203787" y="4680395"/>
            <a:ext cx="837276" cy="936806"/>
            <a:chOff x="4206459" y="1191441"/>
            <a:chExt cx="712557" cy="785901"/>
          </a:xfrm>
        </p:grpSpPr>
        <p:sp>
          <p:nvSpPr>
            <p:cNvPr id="157" name="Google Shape;14812;p63">
              <a:extLst>
                <a:ext uri="{FF2B5EF4-FFF2-40B4-BE49-F238E27FC236}">
                  <a16:creationId xmlns:a16="http://schemas.microsoft.com/office/drawing/2014/main" id="{7A271B75-8776-77E7-FB18-707B4844CE65}"/>
                </a:ext>
              </a:extLst>
            </p:cNvPr>
            <p:cNvSpPr/>
            <p:nvPr/>
          </p:nvSpPr>
          <p:spPr>
            <a:xfrm>
              <a:off x="4548248" y="1328649"/>
              <a:ext cx="325201" cy="322547"/>
            </a:xfrm>
            <a:custGeom>
              <a:avLst/>
              <a:gdLst/>
              <a:ahLst/>
              <a:cxnLst/>
              <a:rect l="l" t="t" r="r" b="b"/>
              <a:pathLst>
                <a:path w="25486" h="25278" extrusionOk="0">
                  <a:moveTo>
                    <a:pt x="12746" y="4905"/>
                  </a:moveTo>
                  <a:cubicBezTo>
                    <a:pt x="13701" y="4905"/>
                    <a:pt x="14672" y="5083"/>
                    <a:pt x="15613" y="5460"/>
                  </a:cubicBezTo>
                  <a:cubicBezTo>
                    <a:pt x="19580" y="7047"/>
                    <a:pt x="21508" y="11545"/>
                    <a:pt x="19923" y="15511"/>
                  </a:cubicBezTo>
                  <a:cubicBezTo>
                    <a:pt x="18714" y="18534"/>
                    <a:pt x="15811" y="20374"/>
                    <a:pt x="12742" y="20374"/>
                  </a:cubicBezTo>
                  <a:cubicBezTo>
                    <a:pt x="11786" y="20374"/>
                    <a:pt x="10814" y="20196"/>
                    <a:pt x="9873" y="19819"/>
                  </a:cubicBezTo>
                  <a:cubicBezTo>
                    <a:pt x="5908" y="18234"/>
                    <a:pt x="3978" y="13734"/>
                    <a:pt x="5563" y="9769"/>
                  </a:cubicBezTo>
                  <a:cubicBezTo>
                    <a:pt x="6772" y="6745"/>
                    <a:pt x="9676" y="4905"/>
                    <a:pt x="12746" y="4905"/>
                  </a:cubicBezTo>
                  <a:close/>
                  <a:moveTo>
                    <a:pt x="15551" y="1"/>
                  </a:moveTo>
                  <a:cubicBezTo>
                    <a:pt x="15240" y="1"/>
                    <a:pt x="14946" y="187"/>
                    <a:pt x="14824" y="492"/>
                  </a:cubicBezTo>
                  <a:lnTo>
                    <a:pt x="14047" y="2435"/>
                  </a:lnTo>
                  <a:cubicBezTo>
                    <a:pt x="13612" y="2378"/>
                    <a:pt x="13174" y="2350"/>
                    <a:pt x="12736" y="2350"/>
                  </a:cubicBezTo>
                  <a:cubicBezTo>
                    <a:pt x="12218" y="2350"/>
                    <a:pt x="11700" y="2390"/>
                    <a:pt x="11187" y="2469"/>
                  </a:cubicBezTo>
                  <a:lnTo>
                    <a:pt x="10364" y="547"/>
                  </a:lnTo>
                  <a:cubicBezTo>
                    <a:pt x="10238" y="251"/>
                    <a:pt x="9949" y="73"/>
                    <a:pt x="9646" y="73"/>
                  </a:cubicBezTo>
                  <a:cubicBezTo>
                    <a:pt x="9543" y="73"/>
                    <a:pt x="9438" y="93"/>
                    <a:pt x="9338" y="137"/>
                  </a:cubicBezTo>
                  <a:lnTo>
                    <a:pt x="6036" y="1553"/>
                  </a:lnTo>
                  <a:cubicBezTo>
                    <a:pt x="5640" y="1722"/>
                    <a:pt x="5456" y="2182"/>
                    <a:pt x="5626" y="2579"/>
                  </a:cubicBezTo>
                  <a:lnTo>
                    <a:pt x="6449" y="4501"/>
                  </a:lnTo>
                  <a:cubicBezTo>
                    <a:pt x="5690" y="5085"/>
                    <a:pt x="5019" y="5775"/>
                    <a:pt x="4452" y="6549"/>
                  </a:cubicBezTo>
                  <a:lnTo>
                    <a:pt x="2510" y="5772"/>
                  </a:lnTo>
                  <a:cubicBezTo>
                    <a:pt x="2414" y="5734"/>
                    <a:pt x="2316" y="5716"/>
                    <a:pt x="2219" y="5716"/>
                  </a:cubicBezTo>
                  <a:cubicBezTo>
                    <a:pt x="1910" y="5716"/>
                    <a:pt x="1616" y="5901"/>
                    <a:pt x="1493" y="6208"/>
                  </a:cubicBezTo>
                  <a:lnTo>
                    <a:pt x="161" y="9542"/>
                  </a:lnTo>
                  <a:cubicBezTo>
                    <a:pt x="0" y="9944"/>
                    <a:pt x="194" y="10398"/>
                    <a:pt x="596" y="10558"/>
                  </a:cubicBezTo>
                  <a:lnTo>
                    <a:pt x="2537" y="11335"/>
                  </a:lnTo>
                  <a:cubicBezTo>
                    <a:pt x="2415" y="12285"/>
                    <a:pt x="2426" y="13249"/>
                    <a:pt x="2572" y="14195"/>
                  </a:cubicBezTo>
                  <a:lnTo>
                    <a:pt x="651" y="15018"/>
                  </a:lnTo>
                  <a:cubicBezTo>
                    <a:pt x="253" y="15189"/>
                    <a:pt x="71" y="15649"/>
                    <a:pt x="241" y="16046"/>
                  </a:cubicBezTo>
                  <a:lnTo>
                    <a:pt x="1655" y="19347"/>
                  </a:lnTo>
                  <a:cubicBezTo>
                    <a:pt x="1781" y="19643"/>
                    <a:pt x="2070" y="19821"/>
                    <a:pt x="2373" y="19821"/>
                  </a:cubicBezTo>
                  <a:cubicBezTo>
                    <a:pt x="2476" y="19821"/>
                    <a:pt x="2581" y="19800"/>
                    <a:pt x="2681" y="19756"/>
                  </a:cubicBezTo>
                  <a:lnTo>
                    <a:pt x="4603" y="18933"/>
                  </a:lnTo>
                  <a:cubicBezTo>
                    <a:pt x="5189" y="19692"/>
                    <a:pt x="5879" y="20365"/>
                    <a:pt x="6651" y="20930"/>
                  </a:cubicBezTo>
                  <a:lnTo>
                    <a:pt x="5874" y="22873"/>
                  </a:lnTo>
                  <a:cubicBezTo>
                    <a:pt x="5714" y="23273"/>
                    <a:pt x="5909" y="23728"/>
                    <a:pt x="6310" y="23888"/>
                  </a:cubicBezTo>
                  <a:lnTo>
                    <a:pt x="9645" y="25222"/>
                  </a:lnTo>
                  <a:cubicBezTo>
                    <a:pt x="9740" y="25260"/>
                    <a:pt x="9838" y="25278"/>
                    <a:pt x="9935" y="25278"/>
                  </a:cubicBezTo>
                  <a:cubicBezTo>
                    <a:pt x="10245" y="25278"/>
                    <a:pt x="10538" y="25092"/>
                    <a:pt x="10660" y="24786"/>
                  </a:cubicBezTo>
                  <a:lnTo>
                    <a:pt x="11437" y="22845"/>
                  </a:lnTo>
                  <a:cubicBezTo>
                    <a:pt x="11871" y="22901"/>
                    <a:pt x="12308" y="22929"/>
                    <a:pt x="12745" y="22929"/>
                  </a:cubicBezTo>
                  <a:cubicBezTo>
                    <a:pt x="13264" y="22929"/>
                    <a:pt x="13784" y="22889"/>
                    <a:pt x="14299" y="22810"/>
                  </a:cubicBezTo>
                  <a:lnTo>
                    <a:pt x="15122" y="24732"/>
                  </a:lnTo>
                  <a:cubicBezTo>
                    <a:pt x="15248" y="25028"/>
                    <a:pt x="15536" y="25206"/>
                    <a:pt x="15839" y="25206"/>
                  </a:cubicBezTo>
                  <a:cubicBezTo>
                    <a:pt x="15943" y="25206"/>
                    <a:pt x="16047" y="25185"/>
                    <a:pt x="16148" y="25142"/>
                  </a:cubicBezTo>
                  <a:lnTo>
                    <a:pt x="19449" y="23728"/>
                  </a:lnTo>
                  <a:cubicBezTo>
                    <a:pt x="19846" y="23558"/>
                    <a:pt x="20030" y="23098"/>
                    <a:pt x="19860" y="22701"/>
                  </a:cubicBezTo>
                  <a:lnTo>
                    <a:pt x="19037" y="20780"/>
                  </a:lnTo>
                  <a:cubicBezTo>
                    <a:pt x="19794" y="20194"/>
                    <a:pt x="20467" y="19503"/>
                    <a:pt x="21034" y="18732"/>
                  </a:cubicBezTo>
                  <a:lnTo>
                    <a:pt x="22975" y="19508"/>
                  </a:lnTo>
                  <a:cubicBezTo>
                    <a:pt x="23070" y="19546"/>
                    <a:pt x="23168" y="19564"/>
                    <a:pt x="23265" y="19564"/>
                  </a:cubicBezTo>
                  <a:cubicBezTo>
                    <a:pt x="23576" y="19564"/>
                    <a:pt x="23869" y="19378"/>
                    <a:pt x="23992" y="19073"/>
                  </a:cubicBezTo>
                  <a:lnTo>
                    <a:pt x="25326" y="15737"/>
                  </a:lnTo>
                  <a:cubicBezTo>
                    <a:pt x="25486" y="15337"/>
                    <a:pt x="25290" y="14882"/>
                    <a:pt x="24890" y="14722"/>
                  </a:cubicBezTo>
                  <a:lnTo>
                    <a:pt x="22948" y="13945"/>
                  </a:lnTo>
                  <a:cubicBezTo>
                    <a:pt x="23071" y="12994"/>
                    <a:pt x="23060" y="12032"/>
                    <a:pt x="22914" y="11084"/>
                  </a:cubicBezTo>
                  <a:lnTo>
                    <a:pt x="24835" y="10261"/>
                  </a:lnTo>
                  <a:cubicBezTo>
                    <a:pt x="25231" y="10091"/>
                    <a:pt x="25415" y="9631"/>
                    <a:pt x="25245" y="9234"/>
                  </a:cubicBezTo>
                  <a:lnTo>
                    <a:pt x="23830" y="5934"/>
                  </a:lnTo>
                  <a:cubicBezTo>
                    <a:pt x="23703" y="5637"/>
                    <a:pt x="23414" y="5459"/>
                    <a:pt x="23111" y="5459"/>
                  </a:cubicBezTo>
                  <a:cubicBezTo>
                    <a:pt x="23008" y="5459"/>
                    <a:pt x="22904" y="5479"/>
                    <a:pt x="22803" y="5522"/>
                  </a:cubicBezTo>
                  <a:lnTo>
                    <a:pt x="20882" y="6347"/>
                  </a:lnTo>
                  <a:cubicBezTo>
                    <a:pt x="20297" y="5588"/>
                    <a:pt x="19607" y="4915"/>
                    <a:pt x="18835" y="4348"/>
                  </a:cubicBezTo>
                  <a:lnTo>
                    <a:pt x="19610" y="2408"/>
                  </a:lnTo>
                  <a:cubicBezTo>
                    <a:pt x="19770" y="2006"/>
                    <a:pt x="19577" y="1551"/>
                    <a:pt x="19175" y="1391"/>
                  </a:cubicBezTo>
                  <a:lnTo>
                    <a:pt x="15841" y="57"/>
                  </a:lnTo>
                  <a:cubicBezTo>
                    <a:pt x="15745" y="19"/>
                    <a:pt x="15647" y="1"/>
                    <a:pt x="1555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445D7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4813;p63">
              <a:extLst>
                <a:ext uri="{FF2B5EF4-FFF2-40B4-BE49-F238E27FC236}">
                  <a16:creationId xmlns:a16="http://schemas.microsoft.com/office/drawing/2014/main" id="{071EFB05-39B1-BAC4-C9E0-1421FAC0BC58}"/>
                </a:ext>
              </a:extLst>
            </p:cNvPr>
            <p:cNvSpPr/>
            <p:nvPr/>
          </p:nvSpPr>
          <p:spPr>
            <a:xfrm>
              <a:off x="4557499" y="1656607"/>
              <a:ext cx="306674" cy="306648"/>
            </a:xfrm>
            <a:custGeom>
              <a:avLst/>
              <a:gdLst/>
              <a:ahLst/>
              <a:cxnLst/>
              <a:rect l="l" t="t" r="r" b="b"/>
              <a:pathLst>
                <a:path w="24034" h="24032" extrusionOk="0">
                  <a:moveTo>
                    <a:pt x="12017" y="4775"/>
                  </a:moveTo>
                  <a:cubicBezTo>
                    <a:pt x="16016" y="4775"/>
                    <a:pt x="19258" y="8018"/>
                    <a:pt x="19258" y="12017"/>
                  </a:cubicBezTo>
                  <a:cubicBezTo>
                    <a:pt x="19258" y="16015"/>
                    <a:pt x="16016" y="19256"/>
                    <a:pt x="12019" y="19256"/>
                  </a:cubicBezTo>
                  <a:lnTo>
                    <a:pt x="12017" y="19256"/>
                  </a:lnTo>
                  <a:cubicBezTo>
                    <a:pt x="8019" y="19256"/>
                    <a:pt x="4778" y="16015"/>
                    <a:pt x="4778" y="12017"/>
                  </a:cubicBezTo>
                  <a:cubicBezTo>
                    <a:pt x="4778" y="8018"/>
                    <a:pt x="8019" y="4775"/>
                    <a:pt x="12017" y="4775"/>
                  </a:cubicBezTo>
                  <a:close/>
                  <a:moveTo>
                    <a:pt x="10336" y="0"/>
                  </a:moveTo>
                  <a:cubicBezTo>
                    <a:pt x="9932" y="0"/>
                    <a:pt x="9604" y="327"/>
                    <a:pt x="9604" y="732"/>
                  </a:cubicBezTo>
                  <a:lnTo>
                    <a:pt x="9604" y="2689"/>
                  </a:lnTo>
                  <a:cubicBezTo>
                    <a:pt x="8734" y="2913"/>
                    <a:pt x="7902" y="3259"/>
                    <a:pt x="7128" y="3714"/>
                  </a:cubicBezTo>
                  <a:lnTo>
                    <a:pt x="5745" y="2330"/>
                  </a:lnTo>
                  <a:cubicBezTo>
                    <a:pt x="5602" y="2187"/>
                    <a:pt x="5415" y="2115"/>
                    <a:pt x="5228" y="2115"/>
                  </a:cubicBezTo>
                  <a:cubicBezTo>
                    <a:pt x="5040" y="2115"/>
                    <a:pt x="4853" y="2187"/>
                    <a:pt x="4710" y="2330"/>
                  </a:cubicBezTo>
                  <a:lnTo>
                    <a:pt x="2332" y="4708"/>
                  </a:lnTo>
                  <a:cubicBezTo>
                    <a:pt x="2046" y="4995"/>
                    <a:pt x="2046" y="5457"/>
                    <a:pt x="2332" y="5744"/>
                  </a:cubicBezTo>
                  <a:lnTo>
                    <a:pt x="3716" y="7128"/>
                  </a:lnTo>
                  <a:cubicBezTo>
                    <a:pt x="3260" y="7900"/>
                    <a:pt x="2915" y="8734"/>
                    <a:pt x="2691" y="9602"/>
                  </a:cubicBezTo>
                  <a:lnTo>
                    <a:pt x="734" y="9602"/>
                  </a:lnTo>
                  <a:cubicBezTo>
                    <a:pt x="329" y="9602"/>
                    <a:pt x="1" y="9930"/>
                    <a:pt x="1" y="10335"/>
                  </a:cubicBezTo>
                  <a:lnTo>
                    <a:pt x="1" y="13698"/>
                  </a:lnTo>
                  <a:cubicBezTo>
                    <a:pt x="1" y="14101"/>
                    <a:pt x="329" y="14430"/>
                    <a:pt x="734" y="14430"/>
                  </a:cubicBezTo>
                  <a:lnTo>
                    <a:pt x="2691" y="14430"/>
                  </a:lnTo>
                  <a:cubicBezTo>
                    <a:pt x="2915" y="15298"/>
                    <a:pt x="3260" y="16132"/>
                    <a:pt x="3716" y="16904"/>
                  </a:cubicBezTo>
                  <a:lnTo>
                    <a:pt x="2332" y="18289"/>
                  </a:lnTo>
                  <a:cubicBezTo>
                    <a:pt x="2046" y="18574"/>
                    <a:pt x="2046" y="19038"/>
                    <a:pt x="2332" y="19323"/>
                  </a:cubicBezTo>
                  <a:lnTo>
                    <a:pt x="4710" y="21701"/>
                  </a:lnTo>
                  <a:cubicBezTo>
                    <a:pt x="4853" y="21845"/>
                    <a:pt x="5040" y="21916"/>
                    <a:pt x="5228" y="21916"/>
                  </a:cubicBezTo>
                  <a:cubicBezTo>
                    <a:pt x="5415" y="21916"/>
                    <a:pt x="5602" y="21845"/>
                    <a:pt x="5745" y="21701"/>
                  </a:cubicBezTo>
                  <a:lnTo>
                    <a:pt x="7128" y="20318"/>
                  </a:lnTo>
                  <a:cubicBezTo>
                    <a:pt x="7902" y="20774"/>
                    <a:pt x="8736" y="21118"/>
                    <a:pt x="9604" y="21343"/>
                  </a:cubicBezTo>
                  <a:lnTo>
                    <a:pt x="9604" y="23299"/>
                  </a:lnTo>
                  <a:cubicBezTo>
                    <a:pt x="9604" y="23705"/>
                    <a:pt x="9932" y="24031"/>
                    <a:pt x="10336" y="24031"/>
                  </a:cubicBezTo>
                  <a:lnTo>
                    <a:pt x="13699" y="24031"/>
                  </a:lnTo>
                  <a:cubicBezTo>
                    <a:pt x="14104" y="24031"/>
                    <a:pt x="14432" y="23705"/>
                    <a:pt x="14432" y="23299"/>
                  </a:cubicBezTo>
                  <a:lnTo>
                    <a:pt x="14432" y="21343"/>
                  </a:lnTo>
                  <a:cubicBezTo>
                    <a:pt x="15300" y="21118"/>
                    <a:pt x="16134" y="20773"/>
                    <a:pt x="16906" y="20318"/>
                  </a:cubicBezTo>
                  <a:lnTo>
                    <a:pt x="18290" y="21701"/>
                  </a:lnTo>
                  <a:cubicBezTo>
                    <a:pt x="18433" y="21844"/>
                    <a:pt x="18620" y="21915"/>
                    <a:pt x="18808" y="21915"/>
                  </a:cubicBezTo>
                  <a:cubicBezTo>
                    <a:pt x="18995" y="21915"/>
                    <a:pt x="19182" y="21844"/>
                    <a:pt x="19326" y="21701"/>
                  </a:cubicBezTo>
                  <a:lnTo>
                    <a:pt x="21704" y="19323"/>
                  </a:lnTo>
                  <a:cubicBezTo>
                    <a:pt x="21989" y="19037"/>
                    <a:pt x="21989" y="18574"/>
                    <a:pt x="21704" y="18287"/>
                  </a:cubicBezTo>
                  <a:lnTo>
                    <a:pt x="20320" y="16904"/>
                  </a:lnTo>
                  <a:cubicBezTo>
                    <a:pt x="20775" y="16130"/>
                    <a:pt x="21121" y="15298"/>
                    <a:pt x="21345" y="14430"/>
                  </a:cubicBezTo>
                  <a:lnTo>
                    <a:pt x="23302" y="14430"/>
                  </a:lnTo>
                  <a:cubicBezTo>
                    <a:pt x="23705" y="14430"/>
                    <a:pt x="24034" y="14101"/>
                    <a:pt x="24034" y="13696"/>
                  </a:cubicBezTo>
                  <a:lnTo>
                    <a:pt x="24034" y="10334"/>
                  </a:lnTo>
                  <a:cubicBezTo>
                    <a:pt x="24034" y="9930"/>
                    <a:pt x="23705" y="9602"/>
                    <a:pt x="23302" y="9602"/>
                  </a:cubicBezTo>
                  <a:lnTo>
                    <a:pt x="21343" y="9602"/>
                  </a:lnTo>
                  <a:cubicBezTo>
                    <a:pt x="21121" y="8734"/>
                    <a:pt x="20775" y="7900"/>
                    <a:pt x="20320" y="7128"/>
                  </a:cubicBezTo>
                  <a:lnTo>
                    <a:pt x="21704" y="5744"/>
                  </a:lnTo>
                  <a:cubicBezTo>
                    <a:pt x="21989" y="5457"/>
                    <a:pt x="21989" y="4995"/>
                    <a:pt x="21704" y="4708"/>
                  </a:cubicBezTo>
                  <a:lnTo>
                    <a:pt x="19326" y="2330"/>
                  </a:lnTo>
                  <a:cubicBezTo>
                    <a:pt x="19182" y="2187"/>
                    <a:pt x="18995" y="2115"/>
                    <a:pt x="18808" y="2115"/>
                  </a:cubicBezTo>
                  <a:cubicBezTo>
                    <a:pt x="18620" y="2115"/>
                    <a:pt x="18433" y="2187"/>
                    <a:pt x="18290" y="2330"/>
                  </a:cubicBezTo>
                  <a:lnTo>
                    <a:pt x="16906" y="3714"/>
                  </a:lnTo>
                  <a:cubicBezTo>
                    <a:pt x="16133" y="3259"/>
                    <a:pt x="15300" y="2913"/>
                    <a:pt x="14430" y="2689"/>
                  </a:cubicBezTo>
                  <a:lnTo>
                    <a:pt x="14430" y="732"/>
                  </a:lnTo>
                  <a:cubicBezTo>
                    <a:pt x="14430" y="327"/>
                    <a:pt x="14104" y="0"/>
                    <a:pt x="13699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869FB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4814;p63">
              <a:extLst>
                <a:ext uri="{FF2B5EF4-FFF2-40B4-BE49-F238E27FC236}">
                  <a16:creationId xmlns:a16="http://schemas.microsoft.com/office/drawing/2014/main" id="{66AA0E36-4473-9633-70BF-809A24DB4A22}"/>
                </a:ext>
              </a:extLst>
            </p:cNvPr>
            <p:cNvSpPr/>
            <p:nvPr/>
          </p:nvSpPr>
          <p:spPr>
            <a:xfrm>
              <a:off x="4251067" y="1523035"/>
              <a:ext cx="327536" cy="325023"/>
            </a:xfrm>
            <a:custGeom>
              <a:avLst/>
              <a:gdLst/>
              <a:ahLst/>
              <a:cxnLst/>
              <a:rect l="l" t="t" r="r" b="b"/>
              <a:pathLst>
                <a:path w="25669" h="25472" extrusionOk="0">
                  <a:moveTo>
                    <a:pt x="12840" y="5002"/>
                  </a:moveTo>
                  <a:cubicBezTo>
                    <a:pt x="13949" y="5002"/>
                    <a:pt x="15075" y="5242"/>
                    <a:pt x="16144" y="5747"/>
                  </a:cubicBezTo>
                  <a:cubicBezTo>
                    <a:pt x="20003" y="7575"/>
                    <a:pt x="21651" y="12185"/>
                    <a:pt x="19822" y="16044"/>
                  </a:cubicBezTo>
                  <a:cubicBezTo>
                    <a:pt x="18501" y="18836"/>
                    <a:pt x="15726" y="20470"/>
                    <a:pt x="12830" y="20470"/>
                  </a:cubicBezTo>
                  <a:cubicBezTo>
                    <a:pt x="11721" y="20470"/>
                    <a:pt x="10595" y="20230"/>
                    <a:pt x="9525" y="19724"/>
                  </a:cubicBezTo>
                  <a:cubicBezTo>
                    <a:pt x="5666" y="17897"/>
                    <a:pt x="4018" y="13286"/>
                    <a:pt x="5845" y="9427"/>
                  </a:cubicBezTo>
                  <a:cubicBezTo>
                    <a:pt x="7167" y="6636"/>
                    <a:pt x="9944" y="5002"/>
                    <a:pt x="12840" y="5002"/>
                  </a:cubicBezTo>
                  <a:close/>
                  <a:moveTo>
                    <a:pt x="10471" y="1"/>
                  </a:moveTo>
                  <a:cubicBezTo>
                    <a:pt x="10383" y="1"/>
                    <a:pt x="10294" y="16"/>
                    <a:pt x="10208" y="47"/>
                  </a:cubicBezTo>
                  <a:lnTo>
                    <a:pt x="6824" y="1256"/>
                  </a:lnTo>
                  <a:cubicBezTo>
                    <a:pt x="6417" y="1401"/>
                    <a:pt x="6206" y="1848"/>
                    <a:pt x="6351" y="2255"/>
                  </a:cubicBezTo>
                  <a:lnTo>
                    <a:pt x="7054" y="4223"/>
                  </a:lnTo>
                  <a:cubicBezTo>
                    <a:pt x="6262" y="4761"/>
                    <a:pt x="5548" y="5408"/>
                    <a:pt x="4934" y="6145"/>
                  </a:cubicBezTo>
                  <a:lnTo>
                    <a:pt x="3045" y="5249"/>
                  </a:lnTo>
                  <a:cubicBezTo>
                    <a:pt x="2937" y="5199"/>
                    <a:pt x="2823" y="5174"/>
                    <a:pt x="2711" y="5174"/>
                  </a:cubicBezTo>
                  <a:cubicBezTo>
                    <a:pt x="2418" y="5174"/>
                    <a:pt x="2137" y="5340"/>
                    <a:pt x="2004" y="5623"/>
                  </a:cubicBezTo>
                  <a:lnTo>
                    <a:pt x="467" y="8868"/>
                  </a:lnTo>
                  <a:cubicBezTo>
                    <a:pt x="282" y="9259"/>
                    <a:pt x="449" y="9725"/>
                    <a:pt x="840" y="9909"/>
                  </a:cubicBezTo>
                  <a:lnTo>
                    <a:pt x="2729" y="10804"/>
                  </a:lnTo>
                  <a:cubicBezTo>
                    <a:pt x="2548" y="11744"/>
                    <a:pt x="2500" y="12707"/>
                    <a:pt x="2587" y="13661"/>
                  </a:cubicBezTo>
                  <a:lnTo>
                    <a:pt x="619" y="14364"/>
                  </a:lnTo>
                  <a:cubicBezTo>
                    <a:pt x="212" y="14510"/>
                    <a:pt x="1" y="14957"/>
                    <a:pt x="145" y="15363"/>
                  </a:cubicBezTo>
                  <a:lnTo>
                    <a:pt x="1354" y="18747"/>
                  </a:lnTo>
                  <a:cubicBezTo>
                    <a:pt x="1467" y="19067"/>
                    <a:pt x="1768" y="19265"/>
                    <a:pt x="2089" y="19265"/>
                  </a:cubicBezTo>
                  <a:cubicBezTo>
                    <a:pt x="2177" y="19265"/>
                    <a:pt x="2266" y="19251"/>
                    <a:pt x="2353" y="19219"/>
                  </a:cubicBezTo>
                  <a:lnTo>
                    <a:pt x="4321" y="18516"/>
                  </a:lnTo>
                  <a:cubicBezTo>
                    <a:pt x="4859" y="19309"/>
                    <a:pt x="5506" y="20023"/>
                    <a:pt x="6243" y="20637"/>
                  </a:cubicBezTo>
                  <a:lnTo>
                    <a:pt x="5347" y="22526"/>
                  </a:lnTo>
                  <a:cubicBezTo>
                    <a:pt x="5163" y="22917"/>
                    <a:pt x="5330" y="23383"/>
                    <a:pt x="5721" y="23567"/>
                  </a:cubicBezTo>
                  <a:lnTo>
                    <a:pt x="8966" y="25104"/>
                  </a:lnTo>
                  <a:cubicBezTo>
                    <a:pt x="9074" y="25155"/>
                    <a:pt x="9188" y="25179"/>
                    <a:pt x="9300" y="25179"/>
                  </a:cubicBezTo>
                  <a:cubicBezTo>
                    <a:pt x="9593" y="25179"/>
                    <a:pt x="9874" y="25014"/>
                    <a:pt x="10007" y="24731"/>
                  </a:cubicBezTo>
                  <a:lnTo>
                    <a:pt x="10902" y="22842"/>
                  </a:lnTo>
                  <a:cubicBezTo>
                    <a:pt x="11540" y="22964"/>
                    <a:pt x="12187" y="23026"/>
                    <a:pt x="12836" y="23026"/>
                  </a:cubicBezTo>
                  <a:cubicBezTo>
                    <a:pt x="13144" y="23026"/>
                    <a:pt x="13452" y="23012"/>
                    <a:pt x="13759" y="22984"/>
                  </a:cubicBezTo>
                  <a:lnTo>
                    <a:pt x="14462" y="24952"/>
                  </a:lnTo>
                  <a:cubicBezTo>
                    <a:pt x="14577" y="25272"/>
                    <a:pt x="14878" y="25471"/>
                    <a:pt x="15200" y="25471"/>
                  </a:cubicBezTo>
                  <a:cubicBezTo>
                    <a:pt x="15286" y="25471"/>
                    <a:pt x="15375" y="25457"/>
                    <a:pt x="15461" y="25426"/>
                  </a:cubicBezTo>
                  <a:lnTo>
                    <a:pt x="18845" y="24217"/>
                  </a:lnTo>
                  <a:cubicBezTo>
                    <a:pt x="19252" y="24071"/>
                    <a:pt x="19463" y="23625"/>
                    <a:pt x="19318" y="23218"/>
                  </a:cubicBezTo>
                  <a:lnTo>
                    <a:pt x="18615" y="21250"/>
                  </a:lnTo>
                  <a:cubicBezTo>
                    <a:pt x="19407" y="20712"/>
                    <a:pt x="20121" y="20065"/>
                    <a:pt x="20735" y="19328"/>
                  </a:cubicBezTo>
                  <a:lnTo>
                    <a:pt x="22624" y="20223"/>
                  </a:lnTo>
                  <a:cubicBezTo>
                    <a:pt x="22732" y="20274"/>
                    <a:pt x="22846" y="20298"/>
                    <a:pt x="22958" y="20298"/>
                  </a:cubicBezTo>
                  <a:cubicBezTo>
                    <a:pt x="23251" y="20298"/>
                    <a:pt x="23532" y="20133"/>
                    <a:pt x="23665" y="19850"/>
                  </a:cubicBezTo>
                  <a:lnTo>
                    <a:pt x="25202" y="16604"/>
                  </a:lnTo>
                  <a:cubicBezTo>
                    <a:pt x="25387" y="16214"/>
                    <a:pt x="25220" y="15748"/>
                    <a:pt x="24829" y="15564"/>
                  </a:cubicBezTo>
                  <a:lnTo>
                    <a:pt x="22940" y="14668"/>
                  </a:lnTo>
                  <a:cubicBezTo>
                    <a:pt x="23121" y="13727"/>
                    <a:pt x="23169" y="12766"/>
                    <a:pt x="23082" y="11812"/>
                  </a:cubicBezTo>
                  <a:lnTo>
                    <a:pt x="25050" y="11107"/>
                  </a:lnTo>
                  <a:cubicBezTo>
                    <a:pt x="25457" y="10963"/>
                    <a:pt x="25668" y="10515"/>
                    <a:pt x="25523" y="10108"/>
                  </a:cubicBezTo>
                  <a:lnTo>
                    <a:pt x="24315" y="6726"/>
                  </a:lnTo>
                  <a:cubicBezTo>
                    <a:pt x="24201" y="6406"/>
                    <a:pt x="23898" y="6207"/>
                    <a:pt x="23577" y="6207"/>
                  </a:cubicBezTo>
                  <a:cubicBezTo>
                    <a:pt x="23491" y="6207"/>
                    <a:pt x="23402" y="6221"/>
                    <a:pt x="23316" y="6252"/>
                  </a:cubicBezTo>
                  <a:lnTo>
                    <a:pt x="21348" y="6956"/>
                  </a:lnTo>
                  <a:cubicBezTo>
                    <a:pt x="20810" y="6162"/>
                    <a:pt x="20163" y="5450"/>
                    <a:pt x="19426" y="4836"/>
                  </a:cubicBezTo>
                  <a:lnTo>
                    <a:pt x="20320" y="2947"/>
                  </a:lnTo>
                  <a:cubicBezTo>
                    <a:pt x="20506" y="2556"/>
                    <a:pt x="20339" y="2090"/>
                    <a:pt x="19948" y="1906"/>
                  </a:cubicBezTo>
                  <a:lnTo>
                    <a:pt x="16703" y="369"/>
                  </a:lnTo>
                  <a:cubicBezTo>
                    <a:pt x="16595" y="318"/>
                    <a:pt x="16481" y="294"/>
                    <a:pt x="16369" y="294"/>
                  </a:cubicBezTo>
                  <a:cubicBezTo>
                    <a:pt x="16076" y="294"/>
                    <a:pt x="15795" y="459"/>
                    <a:pt x="15662" y="742"/>
                  </a:cubicBezTo>
                  <a:lnTo>
                    <a:pt x="14767" y="2631"/>
                  </a:lnTo>
                  <a:cubicBezTo>
                    <a:pt x="14130" y="2508"/>
                    <a:pt x="13485" y="2447"/>
                    <a:pt x="12839" y="2447"/>
                  </a:cubicBezTo>
                  <a:cubicBezTo>
                    <a:pt x="12529" y="2447"/>
                    <a:pt x="12219" y="2461"/>
                    <a:pt x="11910" y="2489"/>
                  </a:cubicBezTo>
                  <a:lnTo>
                    <a:pt x="11207" y="521"/>
                  </a:lnTo>
                  <a:cubicBezTo>
                    <a:pt x="11092" y="200"/>
                    <a:pt x="10791" y="1"/>
                    <a:pt x="10471" y="1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E3E9E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0" name="Google Shape;14815;p63">
              <a:extLst>
                <a:ext uri="{FF2B5EF4-FFF2-40B4-BE49-F238E27FC236}">
                  <a16:creationId xmlns:a16="http://schemas.microsoft.com/office/drawing/2014/main" id="{B85FB99B-C85B-94E6-E6E2-91726D5C7F65}"/>
                </a:ext>
              </a:extLst>
            </p:cNvPr>
            <p:cNvSpPr/>
            <p:nvPr/>
          </p:nvSpPr>
          <p:spPr>
            <a:xfrm>
              <a:off x="4277366" y="1220917"/>
              <a:ext cx="292242" cy="292217"/>
            </a:xfrm>
            <a:custGeom>
              <a:avLst/>
              <a:gdLst/>
              <a:ahLst/>
              <a:cxnLst/>
              <a:rect l="l" t="t" r="r" b="b"/>
              <a:pathLst>
                <a:path w="22903" h="22901" extrusionOk="0">
                  <a:moveTo>
                    <a:pt x="11452" y="4551"/>
                  </a:moveTo>
                  <a:cubicBezTo>
                    <a:pt x="15263" y="4551"/>
                    <a:pt x="18352" y="7640"/>
                    <a:pt x="18352" y="11451"/>
                  </a:cubicBezTo>
                  <a:cubicBezTo>
                    <a:pt x="18352" y="15262"/>
                    <a:pt x="15263" y="18350"/>
                    <a:pt x="11452" y="18350"/>
                  </a:cubicBezTo>
                  <a:lnTo>
                    <a:pt x="11452" y="18351"/>
                  </a:lnTo>
                  <a:cubicBezTo>
                    <a:pt x="7640" y="18351"/>
                    <a:pt x="4552" y="15262"/>
                    <a:pt x="4552" y="11451"/>
                  </a:cubicBezTo>
                  <a:cubicBezTo>
                    <a:pt x="4552" y="7640"/>
                    <a:pt x="7640" y="4551"/>
                    <a:pt x="11452" y="4551"/>
                  </a:cubicBezTo>
                  <a:close/>
                  <a:moveTo>
                    <a:pt x="9850" y="0"/>
                  </a:moveTo>
                  <a:cubicBezTo>
                    <a:pt x="9464" y="0"/>
                    <a:pt x="9152" y="312"/>
                    <a:pt x="9152" y="698"/>
                  </a:cubicBezTo>
                  <a:lnTo>
                    <a:pt x="9152" y="2564"/>
                  </a:lnTo>
                  <a:cubicBezTo>
                    <a:pt x="8324" y="2777"/>
                    <a:pt x="7530" y="3105"/>
                    <a:pt x="6793" y="3539"/>
                  </a:cubicBezTo>
                  <a:lnTo>
                    <a:pt x="5474" y="2221"/>
                  </a:lnTo>
                  <a:cubicBezTo>
                    <a:pt x="5338" y="2085"/>
                    <a:pt x="5159" y="2017"/>
                    <a:pt x="4981" y="2017"/>
                  </a:cubicBezTo>
                  <a:cubicBezTo>
                    <a:pt x="4802" y="2017"/>
                    <a:pt x="4624" y="2085"/>
                    <a:pt x="4487" y="2221"/>
                  </a:cubicBezTo>
                  <a:lnTo>
                    <a:pt x="2222" y="4487"/>
                  </a:lnTo>
                  <a:cubicBezTo>
                    <a:pt x="1949" y="4759"/>
                    <a:pt x="1949" y="5201"/>
                    <a:pt x="2222" y="5473"/>
                  </a:cubicBezTo>
                  <a:lnTo>
                    <a:pt x="3541" y="6791"/>
                  </a:lnTo>
                  <a:cubicBezTo>
                    <a:pt x="3107" y="7528"/>
                    <a:pt x="2777" y="8322"/>
                    <a:pt x="2564" y="9150"/>
                  </a:cubicBezTo>
                  <a:lnTo>
                    <a:pt x="699" y="9150"/>
                  </a:lnTo>
                  <a:cubicBezTo>
                    <a:pt x="313" y="9150"/>
                    <a:pt x="1" y="9462"/>
                    <a:pt x="1" y="9848"/>
                  </a:cubicBezTo>
                  <a:lnTo>
                    <a:pt x="1" y="13053"/>
                  </a:lnTo>
                  <a:cubicBezTo>
                    <a:pt x="1" y="13438"/>
                    <a:pt x="313" y="13751"/>
                    <a:pt x="699" y="13751"/>
                  </a:cubicBezTo>
                  <a:lnTo>
                    <a:pt x="2564" y="13751"/>
                  </a:lnTo>
                  <a:cubicBezTo>
                    <a:pt x="2777" y="14579"/>
                    <a:pt x="3106" y="15373"/>
                    <a:pt x="3541" y="16109"/>
                  </a:cubicBezTo>
                  <a:lnTo>
                    <a:pt x="2222" y="17427"/>
                  </a:lnTo>
                  <a:cubicBezTo>
                    <a:pt x="1949" y="17701"/>
                    <a:pt x="1949" y="18142"/>
                    <a:pt x="2222" y="18415"/>
                  </a:cubicBezTo>
                  <a:lnTo>
                    <a:pt x="4487" y="20681"/>
                  </a:lnTo>
                  <a:cubicBezTo>
                    <a:pt x="4624" y="20817"/>
                    <a:pt x="4802" y="20885"/>
                    <a:pt x="4981" y="20885"/>
                  </a:cubicBezTo>
                  <a:cubicBezTo>
                    <a:pt x="5159" y="20885"/>
                    <a:pt x="5338" y="20817"/>
                    <a:pt x="5474" y="20681"/>
                  </a:cubicBezTo>
                  <a:lnTo>
                    <a:pt x="6793" y="19362"/>
                  </a:lnTo>
                  <a:cubicBezTo>
                    <a:pt x="7530" y="19796"/>
                    <a:pt x="8324" y="20124"/>
                    <a:pt x="9152" y="20339"/>
                  </a:cubicBezTo>
                  <a:lnTo>
                    <a:pt x="9152" y="22204"/>
                  </a:lnTo>
                  <a:cubicBezTo>
                    <a:pt x="9152" y="22588"/>
                    <a:pt x="9464" y="22901"/>
                    <a:pt x="9850" y="22901"/>
                  </a:cubicBezTo>
                  <a:lnTo>
                    <a:pt x="13055" y="22901"/>
                  </a:lnTo>
                  <a:cubicBezTo>
                    <a:pt x="13439" y="22901"/>
                    <a:pt x="13751" y="22588"/>
                    <a:pt x="13751" y="22204"/>
                  </a:cubicBezTo>
                  <a:lnTo>
                    <a:pt x="13751" y="20339"/>
                  </a:lnTo>
                  <a:cubicBezTo>
                    <a:pt x="14581" y="20124"/>
                    <a:pt x="15373" y="19796"/>
                    <a:pt x="16110" y="19362"/>
                  </a:cubicBezTo>
                  <a:lnTo>
                    <a:pt x="17429" y="20680"/>
                  </a:lnTo>
                  <a:cubicBezTo>
                    <a:pt x="17566" y="20816"/>
                    <a:pt x="17744" y="20884"/>
                    <a:pt x="17923" y="20884"/>
                  </a:cubicBezTo>
                  <a:cubicBezTo>
                    <a:pt x="18101" y="20884"/>
                    <a:pt x="18280" y="20816"/>
                    <a:pt x="18416" y="20680"/>
                  </a:cubicBezTo>
                  <a:lnTo>
                    <a:pt x="20682" y="18414"/>
                  </a:lnTo>
                  <a:cubicBezTo>
                    <a:pt x="20954" y="18142"/>
                    <a:pt x="20954" y="17700"/>
                    <a:pt x="20682" y="17427"/>
                  </a:cubicBezTo>
                  <a:lnTo>
                    <a:pt x="19364" y="16109"/>
                  </a:lnTo>
                  <a:cubicBezTo>
                    <a:pt x="19798" y="15373"/>
                    <a:pt x="20126" y="14579"/>
                    <a:pt x="20339" y="13751"/>
                  </a:cubicBezTo>
                  <a:lnTo>
                    <a:pt x="22205" y="13751"/>
                  </a:lnTo>
                  <a:cubicBezTo>
                    <a:pt x="22591" y="13751"/>
                    <a:pt x="22903" y="13438"/>
                    <a:pt x="22903" y="13053"/>
                  </a:cubicBezTo>
                  <a:lnTo>
                    <a:pt x="22903" y="9850"/>
                  </a:lnTo>
                  <a:cubicBezTo>
                    <a:pt x="22903" y="9465"/>
                    <a:pt x="22592" y="9152"/>
                    <a:pt x="22208" y="9152"/>
                  </a:cubicBezTo>
                  <a:cubicBezTo>
                    <a:pt x="22207" y="9152"/>
                    <a:pt x="22206" y="9152"/>
                    <a:pt x="22205" y="9152"/>
                  </a:cubicBezTo>
                  <a:lnTo>
                    <a:pt x="20339" y="9152"/>
                  </a:lnTo>
                  <a:cubicBezTo>
                    <a:pt x="20126" y="8322"/>
                    <a:pt x="19798" y="7530"/>
                    <a:pt x="19364" y="6793"/>
                  </a:cubicBezTo>
                  <a:lnTo>
                    <a:pt x="20682" y="5473"/>
                  </a:lnTo>
                  <a:cubicBezTo>
                    <a:pt x="20954" y="5201"/>
                    <a:pt x="20954" y="4759"/>
                    <a:pt x="20682" y="4487"/>
                  </a:cubicBezTo>
                  <a:lnTo>
                    <a:pt x="18416" y="2221"/>
                  </a:lnTo>
                  <a:cubicBezTo>
                    <a:pt x="18280" y="2085"/>
                    <a:pt x="18101" y="2017"/>
                    <a:pt x="17923" y="2017"/>
                  </a:cubicBezTo>
                  <a:cubicBezTo>
                    <a:pt x="17744" y="2017"/>
                    <a:pt x="17566" y="2085"/>
                    <a:pt x="17429" y="2221"/>
                  </a:cubicBezTo>
                  <a:lnTo>
                    <a:pt x="16110" y="3541"/>
                  </a:lnTo>
                  <a:cubicBezTo>
                    <a:pt x="15373" y="3105"/>
                    <a:pt x="14581" y="2777"/>
                    <a:pt x="13751" y="2564"/>
                  </a:cubicBezTo>
                  <a:lnTo>
                    <a:pt x="13751" y="698"/>
                  </a:lnTo>
                  <a:cubicBezTo>
                    <a:pt x="13751" y="312"/>
                    <a:pt x="13439" y="0"/>
                    <a:pt x="13055" y="0"/>
                  </a:cubicBezTo>
                  <a:close/>
                </a:path>
              </a:pathLst>
            </a:custGeom>
            <a:noFill/>
            <a:ln w="19050" cap="flat" cmpd="sng">
              <a:solidFill>
                <a:srgbClr val="A5B7C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1" name="Google Shape;14816;p63">
              <a:extLst>
                <a:ext uri="{FF2B5EF4-FFF2-40B4-BE49-F238E27FC236}">
                  <a16:creationId xmlns:a16="http://schemas.microsoft.com/office/drawing/2014/main" id="{F100DBF8-5E99-90AF-AA15-EB13F905E758}"/>
                </a:ext>
              </a:extLst>
            </p:cNvPr>
            <p:cNvGrpSpPr/>
            <p:nvPr/>
          </p:nvGrpSpPr>
          <p:grpSpPr>
            <a:xfrm>
              <a:off x="4644280" y="1290523"/>
              <a:ext cx="143716" cy="29463"/>
              <a:chOff x="4644280" y="1290523"/>
              <a:chExt cx="143716" cy="29463"/>
            </a:xfrm>
          </p:grpSpPr>
          <p:sp>
            <p:nvSpPr>
              <p:cNvPr id="191" name="Google Shape;14817;p63">
                <a:extLst>
                  <a:ext uri="{FF2B5EF4-FFF2-40B4-BE49-F238E27FC236}">
                    <a16:creationId xmlns:a16="http://schemas.microsoft.com/office/drawing/2014/main" id="{B89D352C-4844-23B5-B916-B1655C9D4614}"/>
                  </a:ext>
                </a:extLst>
              </p:cNvPr>
              <p:cNvSpPr/>
              <p:nvPr/>
            </p:nvSpPr>
            <p:spPr>
              <a:xfrm>
                <a:off x="4736292" y="1294223"/>
                <a:ext cx="51704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19" extrusionOk="0">
                    <a:moveTo>
                      <a:pt x="273" y="0"/>
                    </a:moveTo>
                    <a:cubicBezTo>
                      <a:pt x="158" y="0"/>
                      <a:pt x="53" y="81"/>
                      <a:pt x="29" y="199"/>
                    </a:cubicBezTo>
                    <a:cubicBezTo>
                      <a:pt x="0" y="339"/>
                      <a:pt x="87" y="475"/>
                      <a:pt x="225" y="507"/>
                    </a:cubicBezTo>
                    <a:cubicBezTo>
                      <a:pt x="1077" y="720"/>
                      <a:pt x="1895" y="1048"/>
                      <a:pt x="2655" y="1487"/>
                    </a:cubicBezTo>
                    <a:lnTo>
                      <a:pt x="2505" y="1740"/>
                    </a:lnTo>
                    <a:cubicBezTo>
                      <a:pt x="2459" y="1818"/>
                      <a:pt x="2511" y="1919"/>
                      <a:pt x="2603" y="1925"/>
                    </a:cubicBezTo>
                    <a:lnTo>
                      <a:pt x="3885" y="2018"/>
                    </a:lnTo>
                    <a:cubicBezTo>
                      <a:pt x="3889" y="2019"/>
                      <a:pt x="3892" y="2019"/>
                      <a:pt x="3896" y="2019"/>
                    </a:cubicBezTo>
                    <a:cubicBezTo>
                      <a:pt x="3991" y="2019"/>
                      <a:pt x="4052" y="1911"/>
                      <a:pt x="3999" y="1829"/>
                    </a:cubicBezTo>
                    <a:lnTo>
                      <a:pt x="3302" y="747"/>
                    </a:lnTo>
                    <a:cubicBezTo>
                      <a:pt x="3278" y="709"/>
                      <a:pt x="3238" y="690"/>
                      <a:pt x="3198" y="690"/>
                    </a:cubicBezTo>
                    <a:cubicBezTo>
                      <a:pt x="3157" y="690"/>
                      <a:pt x="3116" y="710"/>
                      <a:pt x="3093" y="750"/>
                    </a:cubicBezTo>
                    <a:lnTo>
                      <a:pt x="2917" y="1048"/>
                    </a:lnTo>
                    <a:cubicBezTo>
                      <a:pt x="2108" y="582"/>
                      <a:pt x="1237" y="231"/>
                      <a:pt x="330" y="7"/>
                    </a:cubicBezTo>
                    <a:cubicBezTo>
                      <a:pt x="311" y="3"/>
                      <a:pt x="292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2" name="Google Shape;14818;p63">
                <a:extLst>
                  <a:ext uri="{FF2B5EF4-FFF2-40B4-BE49-F238E27FC236}">
                    <a16:creationId xmlns:a16="http://schemas.microsoft.com/office/drawing/2014/main" id="{66F61682-D78B-5268-8BC8-567E43A27C76}"/>
                  </a:ext>
                </a:extLst>
              </p:cNvPr>
              <p:cNvSpPr/>
              <p:nvPr/>
            </p:nvSpPr>
            <p:spPr>
              <a:xfrm>
                <a:off x="4700066" y="1290523"/>
                <a:ext cx="32206" cy="7988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6" extrusionOk="0">
                    <a:moveTo>
                      <a:pt x="787" y="1"/>
                    </a:moveTo>
                    <a:cubicBezTo>
                      <a:pt x="606" y="1"/>
                      <a:pt x="423" y="7"/>
                      <a:pt x="242" y="18"/>
                    </a:cubicBezTo>
                    <a:cubicBezTo>
                      <a:pt x="104" y="31"/>
                      <a:pt x="0" y="151"/>
                      <a:pt x="10" y="291"/>
                    </a:cubicBezTo>
                    <a:cubicBezTo>
                      <a:pt x="21" y="425"/>
                      <a:pt x="131" y="526"/>
                      <a:pt x="264" y="526"/>
                    </a:cubicBezTo>
                    <a:cubicBezTo>
                      <a:pt x="269" y="526"/>
                      <a:pt x="274" y="526"/>
                      <a:pt x="279" y="526"/>
                    </a:cubicBezTo>
                    <a:cubicBezTo>
                      <a:pt x="447" y="516"/>
                      <a:pt x="617" y="510"/>
                      <a:pt x="787" y="510"/>
                    </a:cubicBezTo>
                    <a:cubicBezTo>
                      <a:pt x="1261" y="512"/>
                      <a:pt x="1735" y="548"/>
                      <a:pt x="2204" y="622"/>
                    </a:cubicBezTo>
                    <a:cubicBezTo>
                      <a:pt x="2218" y="624"/>
                      <a:pt x="2232" y="626"/>
                      <a:pt x="2246" y="626"/>
                    </a:cubicBezTo>
                    <a:cubicBezTo>
                      <a:pt x="2364" y="626"/>
                      <a:pt x="2469" y="542"/>
                      <a:pt x="2495" y="422"/>
                    </a:cubicBezTo>
                    <a:cubicBezTo>
                      <a:pt x="2524" y="281"/>
                      <a:pt x="2430" y="145"/>
                      <a:pt x="2289" y="121"/>
                    </a:cubicBezTo>
                    <a:cubicBezTo>
                      <a:pt x="1792" y="41"/>
                      <a:pt x="1289" y="1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3" name="Google Shape;14819;p63">
                <a:extLst>
                  <a:ext uri="{FF2B5EF4-FFF2-40B4-BE49-F238E27FC236}">
                    <a16:creationId xmlns:a16="http://schemas.microsoft.com/office/drawing/2014/main" id="{3068D5A8-D571-1239-720E-5319467851F1}"/>
                  </a:ext>
                </a:extLst>
              </p:cNvPr>
              <p:cNvSpPr/>
              <p:nvPr/>
            </p:nvSpPr>
            <p:spPr>
              <a:xfrm>
                <a:off x="4644280" y="1300641"/>
                <a:ext cx="20225" cy="13283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41" extrusionOk="0">
                    <a:moveTo>
                      <a:pt x="1331" y="0"/>
                    </a:moveTo>
                    <a:cubicBezTo>
                      <a:pt x="1304" y="0"/>
                      <a:pt x="1277" y="6"/>
                      <a:pt x="1251" y="16"/>
                    </a:cubicBezTo>
                    <a:cubicBezTo>
                      <a:pt x="880" y="175"/>
                      <a:pt x="518" y="356"/>
                      <a:pt x="170" y="558"/>
                    </a:cubicBezTo>
                    <a:cubicBezTo>
                      <a:pt x="60" y="622"/>
                      <a:pt x="1" y="758"/>
                      <a:pt x="47" y="876"/>
                    </a:cubicBezTo>
                    <a:cubicBezTo>
                      <a:pt x="87" y="979"/>
                      <a:pt x="185" y="1040"/>
                      <a:pt x="287" y="1040"/>
                    </a:cubicBezTo>
                    <a:cubicBezTo>
                      <a:pt x="330" y="1040"/>
                      <a:pt x="373" y="1029"/>
                      <a:pt x="414" y="1006"/>
                    </a:cubicBezTo>
                    <a:cubicBezTo>
                      <a:pt x="729" y="822"/>
                      <a:pt x="1056" y="657"/>
                      <a:pt x="1391" y="513"/>
                    </a:cubicBezTo>
                    <a:cubicBezTo>
                      <a:pt x="1520" y="457"/>
                      <a:pt x="1584" y="311"/>
                      <a:pt x="1540" y="178"/>
                    </a:cubicBezTo>
                    <a:lnTo>
                      <a:pt x="1527" y="141"/>
                    </a:lnTo>
                    <a:cubicBezTo>
                      <a:pt x="1497" y="55"/>
                      <a:pt x="1417" y="0"/>
                      <a:pt x="133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4" name="Google Shape;14820;p63">
                <a:extLst>
                  <a:ext uri="{FF2B5EF4-FFF2-40B4-BE49-F238E27FC236}">
                    <a16:creationId xmlns:a16="http://schemas.microsoft.com/office/drawing/2014/main" id="{EB214974-8C0E-D2D0-9CF7-A67F545E3961}"/>
                  </a:ext>
                </a:extLst>
              </p:cNvPr>
              <p:cNvSpPr/>
              <p:nvPr/>
            </p:nvSpPr>
            <p:spPr>
              <a:xfrm>
                <a:off x="4667822" y="1291888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3"/>
                    </a:cubicBezTo>
                    <a:lnTo>
                      <a:pt x="1871" y="4"/>
                    </a:lnTo>
                    <a:cubicBezTo>
                      <a:pt x="1306" y="88"/>
                      <a:pt x="748" y="220"/>
                      <a:pt x="205" y="400"/>
                    </a:cubicBezTo>
                    <a:cubicBezTo>
                      <a:pt x="71" y="446"/>
                      <a:pt x="0" y="592"/>
                      <a:pt x="47" y="725"/>
                    </a:cubicBezTo>
                    <a:cubicBezTo>
                      <a:pt x="84" y="830"/>
                      <a:pt x="182" y="896"/>
                      <a:pt x="288" y="896"/>
                    </a:cubicBezTo>
                    <a:cubicBezTo>
                      <a:pt x="315" y="896"/>
                      <a:pt x="343" y="891"/>
                      <a:pt x="370" y="882"/>
                    </a:cubicBezTo>
                    <a:cubicBezTo>
                      <a:pt x="881" y="714"/>
                      <a:pt x="1406" y="587"/>
                      <a:pt x="1940" y="509"/>
                    </a:cubicBezTo>
                    <a:cubicBezTo>
                      <a:pt x="2079" y="490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2" name="Google Shape;14821;p63">
              <a:extLst>
                <a:ext uri="{FF2B5EF4-FFF2-40B4-BE49-F238E27FC236}">
                  <a16:creationId xmlns:a16="http://schemas.microsoft.com/office/drawing/2014/main" id="{52839705-B3DB-7CC6-4F9E-28DD5D668C4C}"/>
                </a:ext>
              </a:extLst>
            </p:cNvPr>
            <p:cNvGrpSpPr/>
            <p:nvPr/>
          </p:nvGrpSpPr>
          <p:grpSpPr>
            <a:xfrm>
              <a:off x="4356567" y="1191441"/>
              <a:ext cx="143690" cy="29488"/>
              <a:chOff x="4356567" y="1191441"/>
              <a:chExt cx="143690" cy="29488"/>
            </a:xfrm>
          </p:grpSpPr>
          <p:sp>
            <p:nvSpPr>
              <p:cNvPr id="187" name="Google Shape;14822;p63">
                <a:extLst>
                  <a:ext uri="{FF2B5EF4-FFF2-40B4-BE49-F238E27FC236}">
                    <a16:creationId xmlns:a16="http://schemas.microsoft.com/office/drawing/2014/main" id="{19F569E1-C1CB-AB0A-50A0-4650FAD4BB29}"/>
                  </a:ext>
                </a:extLst>
              </p:cNvPr>
              <p:cNvSpPr/>
              <p:nvPr/>
            </p:nvSpPr>
            <p:spPr>
              <a:xfrm>
                <a:off x="4448554" y="1195154"/>
                <a:ext cx="51704" cy="25775"/>
              </a:xfrm>
              <a:custGeom>
                <a:avLst/>
                <a:gdLst/>
                <a:ahLst/>
                <a:cxnLst/>
                <a:rect l="l" t="t" r="r" b="b"/>
                <a:pathLst>
                  <a:path w="4052" h="2020" extrusionOk="0">
                    <a:moveTo>
                      <a:pt x="272" y="1"/>
                    </a:moveTo>
                    <a:cubicBezTo>
                      <a:pt x="157" y="1"/>
                      <a:pt x="54" y="82"/>
                      <a:pt x="29" y="200"/>
                    </a:cubicBezTo>
                    <a:cubicBezTo>
                      <a:pt x="0" y="338"/>
                      <a:pt x="87" y="474"/>
                      <a:pt x="225" y="507"/>
                    </a:cubicBezTo>
                    <a:cubicBezTo>
                      <a:pt x="1077" y="719"/>
                      <a:pt x="1895" y="1049"/>
                      <a:pt x="2657" y="1486"/>
                    </a:cubicBezTo>
                    <a:lnTo>
                      <a:pt x="2505" y="1740"/>
                    </a:lnTo>
                    <a:cubicBezTo>
                      <a:pt x="2459" y="1819"/>
                      <a:pt x="2511" y="1918"/>
                      <a:pt x="2603" y="1926"/>
                    </a:cubicBezTo>
                    <a:lnTo>
                      <a:pt x="3887" y="2019"/>
                    </a:lnTo>
                    <a:cubicBezTo>
                      <a:pt x="3890" y="2019"/>
                      <a:pt x="3893" y="2019"/>
                      <a:pt x="3895" y="2019"/>
                    </a:cubicBezTo>
                    <a:cubicBezTo>
                      <a:pt x="3991" y="2019"/>
                      <a:pt x="4052" y="1913"/>
                      <a:pt x="3999" y="1830"/>
                    </a:cubicBezTo>
                    <a:lnTo>
                      <a:pt x="3302" y="746"/>
                    </a:lnTo>
                    <a:cubicBezTo>
                      <a:pt x="3278" y="709"/>
                      <a:pt x="3239" y="690"/>
                      <a:pt x="3200" y="690"/>
                    </a:cubicBezTo>
                    <a:cubicBezTo>
                      <a:pt x="3159" y="690"/>
                      <a:pt x="3118" y="711"/>
                      <a:pt x="3094" y="751"/>
                    </a:cubicBezTo>
                    <a:lnTo>
                      <a:pt x="2917" y="1047"/>
                    </a:lnTo>
                    <a:cubicBezTo>
                      <a:pt x="2108" y="581"/>
                      <a:pt x="1237" y="230"/>
                      <a:pt x="330" y="8"/>
                    </a:cubicBezTo>
                    <a:cubicBezTo>
                      <a:pt x="311" y="3"/>
                      <a:pt x="291" y="1"/>
                      <a:pt x="272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8" name="Google Shape;14823;p63">
                <a:extLst>
                  <a:ext uri="{FF2B5EF4-FFF2-40B4-BE49-F238E27FC236}">
                    <a16:creationId xmlns:a16="http://schemas.microsoft.com/office/drawing/2014/main" id="{452D889D-5C06-8970-4008-1AFABE1336DC}"/>
                  </a:ext>
                </a:extLst>
              </p:cNvPr>
              <p:cNvSpPr/>
              <p:nvPr/>
            </p:nvSpPr>
            <p:spPr>
              <a:xfrm>
                <a:off x="4412341" y="1191441"/>
                <a:ext cx="32206" cy="8013"/>
              </a:xfrm>
              <a:custGeom>
                <a:avLst/>
                <a:gdLst/>
                <a:ahLst/>
                <a:cxnLst/>
                <a:rect l="l" t="t" r="r" b="b"/>
                <a:pathLst>
                  <a:path w="2524" h="628" extrusionOk="0">
                    <a:moveTo>
                      <a:pt x="787" y="1"/>
                    </a:moveTo>
                    <a:cubicBezTo>
                      <a:pt x="605" y="1"/>
                      <a:pt x="424" y="7"/>
                      <a:pt x="241" y="19"/>
                    </a:cubicBezTo>
                    <a:cubicBezTo>
                      <a:pt x="103" y="31"/>
                      <a:pt x="1" y="153"/>
                      <a:pt x="11" y="291"/>
                    </a:cubicBezTo>
                    <a:cubicBezTo>
                      <a:pt x="20" y="425"/>
                      <a:pt x="132" y="528"/>
                      <a:pt x="263" y="528"/>
                    </a:cubicBezTo>
                    <a:cubicBezTo>
                      <a:pt x="268" y="528"/>
                      <a:pt x="273" y="528"/>
                      <a:pt x="278" y="528"/>
                    </a:cubicBezTo>
                    <a:cubicBezTo>
                      <a:pt x="448" y="518"/>
                      <a:pt x="617" y="512"/>
                      <a:pt x="787" y="512"/>
                    </a:cubicBezTo>
                    <a:cubicBezTo>
                      <a:pt x="1261" y="512"/>
                      <a:pt x="1734" y="550"/>
                      <a:pt x="2203" y="624"/>
                    </a:cubicBezTo>
                    <a:cubicBezTo>
                      <a:pt x="2217" y="626"/>
                      <a:pt x="2231" y="627"/>
                      <a:pt x="2245" y="627"/>
                    </a:cubicBezTo>
                    <a:cubicBezTo>
                      <a:pt x="2363" y="627"/>
                      <a:pt x="2470" y="544"/>
                      <a:pt x="2494" y="424"/>
                    </a:cubicBezTo>
                    <a:cubicBezTo>
                      <a:pt x="2523" y="283"/>
                      <a:pt x="2430" y="145"/>
                      <a:pt x="2288" y="121"/>
                    </a:cubicBezTo>
                    <a:cubicBezTo>
                      <a:pt x="1791" y="43"/>
                      <a:pt x="1288" y="3"/>
                      <a:pt x="78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9" name="Google Shape;14824;p63">
                <a:extLst>
                  <a:ext uri="{FF2B5EF4-FFF2-40B4-BE49-F238E27FC236}">
                    <a16:creationId xmlns:a16="http://schemas.microsoft.com/office/drawing/2014/main" id="{C870FDC9-AF79-ACC8-C645-02A3778A7D98}"/>
                  </a:ext>
                </a:extLst>
              </p:cNvPr>
              <p:cNvSpPr/>
              <p:nvPr/>
            </p:nvSpPr>
            <p:spPr>
              <a:xfrm>
                <a:off x="4356567" y="1201573"/>
                <a:ext cx="20212" cy="13270"/>
              </a:xfrm>
              <a:custGeom>
                <a:avLst/>
                <a:gdLst/>
                <a:ahLst/>
                <a:cxnLst/>
                <a:rect l="l" t="t" r="r" b="b"/>
                <a:pathLst>
                  <a:path w="1584" h="1040" extrusionOk="0">
                    <a:moveTo>
                      <a:pt x="1330" y="1"/>
                    </a:moveTo>
                    <a:cubicBezTo>
                      <a:pt x="1303" y="1"/>
                      <a:pt x="1276" y="6"/>
                      <a:pt x="1249" y="17"/>
                    </a:cubicBezTo>
                    <a:cubicBezTo>
                      <a:pt x="878" y="174"/>
                      <a:pt x="518" y="355"/>
                      <a:pt x="168" y="557"/>
                    </a:cubicBezTo>
                    <a:cubicBezTo>
                      <a:pt x="58" y="621"/>
                      <a:pt x="0" y="757"/>
                      <a:pt x="47" y="876"/>
                    </a:cubicBezTo>
                    <a:cubicBezTo>
                      <a:pt x="86" y="979"/>
                      <a:pt x="183" y="1040"/>
                      <a:pt x="284" y="1040"/>
                    </a:cubicBezTo>
                    <a:cubicBezTo>
                      <a:pt x="327" y="1040"/>
                      <a:pt x="371" y="1029"/>
                      <a:pt x="412" y="1005"/>
                    </a:cubicBezTo>
                    <a:cubicBezTo>
                      <a:pt x="727" y="823"/>
                      <a:pt x="1054" y="658"/>
                      <a:pt x="1389" y="512"/>
                    </a:cubicBezTo>
                    <a:cubicBezTo>
                      <a:pt x="1518" y="458"/>
                      <a:pt x="1584" y="312"/>
                      <a:pt x="1538" y="177"/>
                    </a:cubicBezTo>
                    <a:lnTo>
                      <a:pt x="1525" y="141"/>
                    </a:lnTo>
                    <a:cubicBezTo>
                      <a:pt x="1496" y="54"/>
                      <a:pt x="1415" y="1"/>
                      <a:pt x="133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0" name="Google Shape;14825;p63">
                <a:extLst>
                  <a:ext uri="{FF2B5EF4-FFF2-40B4-BE49-F238E27FC236}">
                    <a16:creationId xmlns:a16="http://schemas.microsoft.com/office/drawing/2014/main" id="{C6BBA1D6-DF2C-C38B-84A3-8B6D757ED090}"/>
                  </a:ext>
                </a:extLst>
              </p:cNvPr>
              <p:cNvSpPr/>
              <p:nvPr/>
            </p:nvSpPr>
            <p:spPr>
              <a:xfrm>
                <a:off x="4380084" y="1192832"/>
                <a:ext cx="27779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7" h="896" extrusionOk="0">
                    <a:moveTo>
                      <a:pt x="1906" y="0"/>
                    </a:moveTo>
                    <a:cubicBezTo>
                      <a:pt x="1894" y="0"/>
                      <a:pt x="1883" y="1"/>
                      <a:pt x="1871" y="2"/>
                    </a:cubicBezTo>
                    <a:cubicBezTo>
                      <a:pt x="1306" y="87"/>
                      <a:pt x="748" y="220"/>
                      <a:pt x="205" y="400"/>
                    </a:cubicBezTo>
                    <a:cubicBezTo>
                      <a:pt x="71" y="444"/>
                      <a:pt x="0" y="590"/>
                      <a:pt x="47" y="725"/>
                    </a:cubicBezTo>
                    <a:cubicBezTo>
                      <a:pt x="84" y="829"/>
                      <a:pt x="183" y="895"/>
                      <a:pt x="288" y="895"/>
                    </a:cubicBezTo>
                    <a:cubicBezTo>
                      <a:pt x="316" y="895"/>
                      <a:pt x="343" y="891"/>
                      <a:pt x="370" y="882"/>
                    </a:cubicBezTo>
                    <a:cubicBezTo>
                      <a:pt x="883" y="712"/>
                      <a:pt x="1408" y="587"/>
                      <a:pt x="1941" y="507"/>
                    </a:cubicBezTo>
                    <a:cubicBezTo>
                      <a:pt x="2081" y="488"/>
                      <a:pt x="2177" y="360"/>
                      <a:pt x="2157" y="220"/>
                    </a:cubicBezTo>
                    <a:cubicBezTo>
                      <a:pt x="2140" y="93"/>
                      <a:pt x="2031" y="0"/>
                      <a:pt x="1906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3" name="Google Shape;14826;p63">
              <a:extLst>
                <a:ext uri="{FF2B5EF4-FFF2-40B4-BE49-F238E27FC236}">
                  <a16:creationId xmlns:a16="http://schemas.microsoft.com/office/drawing/2014/main" id="{AC6671F5-6E08-CCDC-E234-9F7AB3F155EC}"/>
                </a:ext>
              </a:extLst>
            </p:cNvPr>
            <p:cNvGrpSpPr/>
            <p:nvPr/>
          </p:nvGrpSpPr>
          <p:grpSpPr>
            <a:xfrm>
              <a:off x="4339009" y="1863727"/>
              <a:ext cx="143703" cy="29476"/>
              <a:chOff x="4339009" y="1863727"/>
              <a:chExt cx="143703" cy="29476"/>
            </a:xfrm>
          </p:grpSpPr>
          <p:sp>
            <p:nvSpPr>
              <p:cNvPr id="183" name="Google Shape;14827;p63">
                <a:extLst>
                  <a:ext uri="{FF2B5EF4-FFF2-40B4-BE49-F238E27FC236}">
                    <a16:creationId xmlns:a16="http://schemas.microsoft.com/office/drawing/2014/main" id="{55E8E928-9983-5FA1-01DA-E9FBBF58FB5F}"/>
                  </a:ext>
                </a:extLst>
              </p:cNvPr>
              <p:cNvSpPr/>
              <p:nvPr/>
            </p:nvSpPr>
            <p:spPr>
              <a:xfrm>
                <a:off x="4339009" y="1863727"/>
                <a:ext cx="51691" cy="25762"/>
              </a:xfrm>
              <a:custGeom>
                <a:avLst/>
                <a:gdLst/>
                <a:ahLst/>
                <a:cxnLst/>
                <a:rect l="l" t="t" r="r" b="b"/>
                <a:pathLst>
                  <a:path w="4051" h="2019" extrusionOk="0">
                    <a:moveTo>
                      <a:pt x="157" y="1"/>
                    </a:moveTo>
                    <a:cubicBezTo>
                      <a:pt x="61" y="1"/>
                      <a:pt x="1" y="107"/>
                      <a:pt x="54" y="190"/>
                    </a:cubicBezTo>
                    <a:lnTo>
                      <a:pt x="750" y="1274"/>
                    </a:lnTo>
                    <a:cubicBezTo>
                      <a:pt x="774" y="1311"/>
                      <a:pt x="813" y="1330"/>
                      <a:pt x="852" y="1330"/>
                    </a:cubicBezTo>
                    <a:cubicBezTo>
                      <a:pt x="893" y="1330"/>
                      <a:pt x="935" y="1309"/>
                      <a:pt x="958" y="1269"/>
                    </a:cubicBezTo>
                    <a:lnTo>
                      <a:pt x="1136" y="973"/>
                    </a:lnTo>
                    <a:cubicBezTo>
                      <a:pt x="1945" y="1439"/>
                      <a:pt x="2816" y="1788"/>
                      <a:pt x="3722" y="2012"/>
                    </a:cubicBezTo>
                    <a:cubicBezTo>
                      <a:pt x="3741" y="2017"/>
                      <a:pt x="3761" y="2019"/>
                      <a:pt x="3779" y="2019"/>
                    </a:cubicBezTo>
                    <a:cubicBezTo>
                      <a:pt x="3895" y="2019"/>
                      <a:pt x="3999" y="1938"/>
                      <a:pt x="4023" y="1820"/>
                    </a:cubicBezTo>
                    <a:cubicBezTo>
                      <a:pt x="4051" y="1682"/>
                      <a:pt x="3964" y="1546"/>
                      <a:pt x="3828" y="1512"/>
                    </a:cubicBezTo>
                    <a:cubicBezTo>
                      <a:pt x="2976" y="1301"/>
                      <a:pt x="2158" y="971"/>
                      <a:pt x="1396" y="534"/>
                    </a:cubicBezTo>
                    <a:lnTo>
                      <a:pt x="1548" y="279"/>
                    </a:lnTo>
                    <a:cubicBezTo>
                      <a:pt x="1594" y="201"/>
                      <a:pt x="1541" y="100"/>
                      <a:pt x="1450" y="94"/>
                    </a:cubicBezTo>
                    <a:lnTo>
                      <a:pt x="166" y="1"/>
                    </a:lnTo>
                    <a:cubicBezTo>
                      <a:pt x="163" y="1"/>
                      <a:pt x="160" y="1"/>
                      <a:pt x="157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4828;p63">
                <a:extLst>
                  <a:ext uri="{FF2B5EF4-FFF2-40B4-BE49-F238E27FC236}">
                    <a16:creationId xmlns:a16="http://schemas.microsoft.com/office/drawing/2014/main" id="{004F6163-308E-759A-5BCC-C1A180797107}"/>
                  </a:ext>
                </a:extLst>
              </p:cNvPr>
              <p:cNvSpPr/>
              <p:nvPr/>
            </p:nvSpPr>
            <p:spPr>
              <a:xfrm>
                <a:off x="4394732" y="1885202"/>
                <a:ext cx="32193" cy="8001"/>
              </a:xfrm>
              <a:custGeom>
                <a:avLst/>
                <a:gdLst/>
                <a:ahLst/>
                <a:cxnLst/>
                <a:rect l="l" t="t" r="r" b="b"/>
                <a:pathLst>
                  <a:path w="2523" h="627" extrusionOk="0">
                    <a:moveTo>
                      <a:pt x="279" y="1"/>
                    </a:moveTo>
                    <a:cubicBezTo>
                      <a:pt x="160" y="1"/>
                      <a:pt x="54" y="84"/>
                      <a:pt x="29" y="204"/>
                    </a:cubicBezTo>
                    <a:cubicBezTo>
                      <a:pt x="1" y="345"/>
                      <a:pt x="93" y="483"/>
                      <a:pt x="236" y="507"/>
                    </a:cubicBezTo>
                    <a:cubicBezTo>
                      <a:pt x="732" y="585"/>
                      <a:pt x="1235" y="625"/>
                      <a:pt x="1738" y="627"/>
                    </a:cubicBezTo>
                    <a:cubicBezTo>
                      <a:pt x="1919" y="627"/>
                      <a:pt x="2102" y="621"/>
                      <a:pt x="2282" y="609"/>
                    </a:cubicBezTo>
                    <a:cubicBezTo>
                      <a:pt x="2420" y="596"/>
                      <a:pt x="2523" y="475"/>
                      <a:pt x="2513" y="337"/>
                    </a:cubicBezTo>
                    <a:cubicBezTo>
                      <a:pt x="2504" y="203"/>
                      <a:pt x="2392" y="100"/>
                      <a:pt x="2260" y="100"/>
                    </a:cubicBezTo>
                    <a:cubicBezTo>
                      <a:pt x="2255" y="100"/>
                      <a:pt x="2251" y="100"/>
                      <a:pt x="2246" y="100"/>
                    </a:cubicBezTo>
                    <a:cubicBezTo>
                      <a:pt x="2076" y="110"/>
                      <a:pt x="1908" y="116"/>
                      <a:pt x="1738" y="116"/>
                    </a:cubicBezTo>
                    <a:cubicBezTo>
                      <a:pt x="1262" y="116"/>
                      <a:pt x="790" y="78"/>
                      <a:pt x="321" y="4"/>
                    </a:cubicBezTo>
                    <a:cubicBezTo>
                      <a:pt x="307" y="2"/>
                      <a:pt x="293" y="1"/>
                      <a:pt x="27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5" name="Google Shape;14829;p63">
                <a:extLst>
                  <a:ext uri="{FF2B5EF4-FFF2-40B4-BE49-F238E27FC236}">
                    <a16:creationId xmlns:a16="http://schemas.microsoft.com/office/drawing/2014/main" id="{29881ADC-E8A2-937E-A1F9-02FA54CABC03}"/>
                  </a:ext>
                </a:extLst>
              </p:cNvPr>
              <p:cNvSpPr/>
              <p:nvPr/>
            </p:nvSpPr>
            <p:spPr>
              <a:xfrm>
                <a:off x="4462488" y="1869814"/>
                <a:ext cx="20225" cy="13258"/>
              </a:xfrm>
              <a:custGeom>
                <a:avLst/>
                <a:gdLst/>
                <a:ahLst/>
                <a:cxnLst/>
                <a:rect l="l" t="t" r="r" b="b"/>
                <a:pathLst>
                  <a:path w="1585" h="1039" extrusionOk="0">
                    <a:moveTo>
                      <a:pt x="1300" y="0"/>
                    </a:moveTo>
                    <a:cubicBezTo>
                      <a:pt x="1257" y="0"/>
                      <a:pt x="1213" y="11"/>
                      <a:pt x="1173" y="35"/>
                    </a:cubicBezTo>
                    <a:cubicBezTo>
                      <a:pt x="857" y="217"/>
                      <a:pt x="531" y="382"/>
                      <a:pt x="196" y="528"/>
                    </a:cubicBezTo>
                    <a:cubicBezTo>
                      <a:pt x="66" y="582"/>
                      <a:pt x="1" y="728"/>
                      <a:pt x="47" y="863"/>
                    </a:cubicBezTo>
                    <a:lnTo>
                      <a:pt x="60" y="899"/>
                    </a:lnTo>
                    <a:cubicBezTo>
                      <a:pt x="89" y="986"/>
                      <a:pt x="169" y="1039"/>
                      <a:pt x="255" y="1039"/>
                    </a:cubicBezTo>
                    <a:cubicBezTo>
                      <a:pt x="282" y="1039"/>
                      <a:pt x="309" y="1034"/>
                      <a:pt x="335" y="1023"/>
                    </a:cubicBezTo>
                    <a:cubicBezTo>
                      <a:pt x="707" y="866"/>
                      <a:pt x="1067" y="685"/>
                      <a:pt x="1416" y="483"/>
                    </a:cubicBezTo>
                    <a:cubicBezTo>
                      <a:pt x="1527" y="419"/>
                      <a:pt x="1584" y="283"/>
                      <a:pt x="1538" y="164"/>
                    </a:cubicBezTo>
                    <a:cubicBezTo>
                      <a:pt x="1499" y="61"/>
                      <a:pt x="1401" y="0"/>
                      <a:pt x="130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6" name="Google Shape;14830;p63">
                <a:extLst>
                  <a:ext uri="{FF2B5EF4-FFF2-40B4-BE49-F238E27FC236}">
                    <a16:creationId xmlns:a16="http://schemas.microsoft.com/office/drawing/2014/main" id="{C8B34C0E-E034-2069-F6A5-19A1045E299A}"/>
                  </a:ext>
                </a:extLst>
              </p:cNvPr>
              <p:cNvSpPr/>
              <p:nvPr/>
            </p:nvSpPr>
            <p:spPr>
              <a:xfrm>
                <a:off x="4431392" y="1880392"/>
                <a:ext cx="27804" cy="11433"/>
              </a:xfrm>
              <a:custGeom>
                <a:avLst/>
                <a:gdLst/>
                <a:ahLst/>
                <a:cxnLst/>
                <a:rect l="l" t="t" r="r" b="b"/>
                <a:pathLst>
                  <a:path w="2179" h="896" extrusionOk="0">
                    <a:moveTo>
                      <a:pt x="1890" y="1"/>
                    </a:moveTo>
                    <a:cubicBezTo>
                      <a:pt x="1863" y="1"/>
                      <a:pt x="1835" y="5"/>
                      <a:pt x="1808" y="14"/>
                    </a:cubicBezTo>
                    <a:cubicBezTo>
                      <a:pt x="1296" y="184"/>
                      <a:pt x="771" y="309"/>
                      <a:pt x="237" y="389"/>
                    </a:cubicBezTo>
                    <a:cubicBezTo>
                      <a:pt x="98" y="408"/>
                      <a:pt x="0" y="536"/>
                      <a:pt x="20" y="676"/>
                    </a:cubicBezTo>
                    <a:cubicBezTo>
                      <a:pt x="37" y="803"/>
                      <a:pt x="147" y="896"/>
                      <a:pt x="273" y="896"/>
                    </a:cubicBezTo>
                    <a:cubicBezTo>
                      <a:pt x="284" y="896"/>
                      <a:pt x="296" y="895"/>
                      <a:pt x="308" y="893"/>
                    </a:cubicBezTo>
                    <a:cubicBezTo>
                      <a:pt x="873" y="809"/>
                      <a:pt x="1430" y="676"/>
                      <a:pt x="1973" y="496"/>
                    </a:cubicBezTo>
                    <a:cubicBezTo>
                      <a:pt x="2106" y="451"/>
                      <a:pt x="2178" y="306"/>
                      <a:pt x="2132" y="171"/>
                    </a:cubicBezTo>
                    <a:cubicBezTo>
                      <a:pt x="2095" y="67"/>
                      <a:pt x="1996" y="1"/>
                      <a:pt x="189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4" name="Google Shape;14831;p63">
              <a:extLst>
                <a:ext uri="{FF2B5EF4-FFF2-40B4-BE49-F238E27FC236}">
                  <a16:creationId xmlns:a16="http://schemas.microsoft.com/office/drawing/2014/main" id="{BB246167-A17E-9384-CB45-3EB965812564}"/>
                </a:ext>
              </a:extLst>
            </p:cNvPr>
            <p:cNvGrpSpPr/>
            <p:nvPr/>
          </p:nvGrpSpPr>
          <p:grpSpPr>
            <a:xfrm>
              <a:off x="4206459" y="1607315"/>
              <a:ext cx="29539" cy="142899"/>
              <a:chOff x="4206459" y="1607315"/>
              <a:chExt cx="29539" cy="142899"/>
            </a:xfrm>
          </p:grpSpPr>
          <p:sp>
            <p:nvSpPr>
              <p:cNvPr id="179" name="Google Shape;14832;p63">
                <a:extLst>
                  <a:ext uri="{FF2B5EF4-FFF2-40B4-BE49-F238E27FC236}">
                    <a16:creationId xmlns:a16="http://schemas.microsoft.com/office/drawing/2014/main" id="{C7C09B60-066F-CA51-27DB-F02A12FF9295}"/>
                  </a:ext>
                </a:extLst>
              </p:cNvPr>
              <p:cNvSpPr/>
              <p:nvPr/>
            </p:nvSpPr>
            <p:spPr>
              <a:xfrm>
                <a:off x="4209840" y="1607315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920" y="0"/>
                    </a:moveTo>
                    <a:cubicBezTo>
                      <a:pt x="1898" y="0"/>
                      <a:pt x="1876" y="6"/>
                      <a:pt x="1854" y="20"/>
                    </a:cubicBezTo>
                    <a:lnTo>
                      <a:pt x="772" y="717"/>
                    </a:lnTo>
                    <a:cubicBezTo>
                      <a:pt x="695" y="766"/>
                      <a:pt x="697" y="878"/>
                      <a:pt x="775" y="926"/>
                    </a:cubicBezTo>
                    <a:lnTo>
                      <a:pt x="1073" y="1102"/>
                    </a:lnTo>
                    <a:cubicBezTo>
                      <a:pt x="607" y="1911"/>
                      <a:pt x="256" y="2782"/>
                      <a:pt x="32" y="3689"/>
                    </a:cubicBezTo>
                    <a:cubicBezTo>
                      <a:pt x="0" y="3825"/>
                      <a:pt x="87" y="3962"/>
                      <a:pt x="224" y="3990"/>
                    </a:cubicBezTo>
                    <a:cubicBezTo>
                      <a:pt x="242" y="3993"/>
                      <a:pt x="260" y="3995"/>
                      <a:pt x="278" y="3995"/>
                    </a:cubicBezTo>
                    <a:cubicBezTo>
                      <a:pt x="397" y="3995"/>
                      <a:pt x="502" y="3914"/>
                      <a:pt x="532" y="3794"/>
                    </a:cubicBezTo>
                    <a:cubicBezTo>
                      <a:pt x="743" y="2942"/>
                      <a:pt x="1073" y="2124"/>
                      <a:pt x="1512" y="1363"/>
                    </a:cubicBezTo>
                    <a:lnTo>
                      <a:pt x="1765" y="1514"/>
                    </a:lnTo>
                    <a:cubicBezTo>
                      <a:pt x="1785" y="1526"/>
                      <a:pt x="1806" y="1531"/>
                      <a:pt x="1827" y="1531"/>
                    </a:cubicBezTo>
                    <a:cubicBezTo>
                      <a:pt x="1888" y="1531"/>
                      <a:pt x="1946" y="1484"/>
                      <a:pt x="1951" y="1416"/>
                    </a:cubicBezTo>
                    <a:lnTo>
                      <a:pt x="2043" y="134"/>
                    </a:lnTo>
                    <a:cubicBezTo>
                      <a:pt x="2049" y="57"/>
                      <a:pt x="1988" y="0"/>
                      <a:pt x="1920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" name="Google Shape;14833;p63">
                <a:extLst>
                  <a:ext uri="{FF2B5EF4-FFF2-40B4-BE49-F238E27FC236}">
                    <a16:creationId xmlns:a16="http://schemas.microsoft.com/office/drawing/2014/main" id="{75607B58-859A-787E-28EA-283E0F53C120}"/>
                  </a:ext>
                </a:extLst>
              </p:cNvPr>
              <p:cNvSpPr/>
              <p:nvPr/>
            </p:nvSpPr>
            <p:spPr>
              <a:xfrm>
                <a:off x="4206459" y="1662910"/>
                <a:ext cx="8230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5" h="2491" extrusionOk="0">
                    <a:moveTo>
                      <a:pt x="371" y="1"/>
                    </a:moveTo>
                    <a:cubicBezTo>
                      <a:pt x="249" y="1"/>
                      <a:pt x="141" y="89"/>
                      <a:pt x="121" y="212"/>
                    </a:cubicBezTo>
                    <a:cubicBezTo>
                      <a:pt x="41" y="709"/>
                      <a:pt x="1" y="1212"/>
                      <a:pt x="1" y="1714"/>
                    </a:cubicBezTo>
                    <a:cubicBezTo>
                      <a:pt x="1" y="1895"/>
                      <a:pt x="7" y="2078"/>
                      <a:pt x="19" y="2259"/>
                    </a:cubicBezTo>
                    <a:cubicBezTo>
                      <a:pt x="31" y="2390"/>
                      <a:pt x="140" y="2490"/>
                      <a:pt x="270" y="2490"/>
                    </a:cubicBezTo>
                    <a:cubicBezTo>
                      <a:pt x="277" y="2490"/>
                      <a:pt x="284" y="2490"/>
                      <a:pt x="291" y="2489"/>
                    </a:cubicBezTo>
                    <a:cubicBezTo>
                      <a:pt x="428" y="2480"/>
                      <a:pt x="534" y="2361"/>
                      <a:pt x="526" y="2222"/>
                    </a:cubicBezTo>
                    <a:cubicBezTo>
                      <a:pt x="517" y="2054"/>
                      <a:pt x="510" y="1884"/>
                      <a:pt x="510" y="1714"/>
                    </a:cubicBezTo>
                    <a:cubicBezTo>
                      <a:pt x="512" y="1240"/>
                      <a:pt x="549" y="766"/>
                      <a:pt x="622" y="297"/>
                    </a:cubicBezTo>
                    <a:cubicBezTo>
                      <a:pt x="645" y="163"/>
                      <a:pt x="557" y="35"/>
                      <a:pt x="422" y="6"/>
                    </a:cubicBezTo>
                    <a:cubicBezTo>
                      <a:pt x="405" y="2"/>
                      <a:pt x="388" y="1"/>
                      <a:pt x="371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4834;p63">
                <a:extLst>
                  <a:ext uri="{FF2B5EF4-FFF2-40B4-BE49-F238E27FC236}">
                    <a16:creationId xmlns:a16="http://schemas.microsoft.com/office/drawing/2014/main" id="{420DF2B7-DA94-A0F6-10E8-7F80DE5BFF50}"/>
                  </a:ext>
                </a:extLst>
              </p:cNvPr>
              <p:cNvSpPr/>
              <p:nvPr/>
            </p:nvSpPr>
            <p:spPr>
              <a:xfrm>
                <a:off x="4216194" y="1730768"/>
                <a:ext cx="14227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5" h="1524" extrusionOk="0">
                    <a:moveTo>
                      <a:pt x="296" y="1"/>
                    </a:moveTo>
                    <a:cubicBezTo>
                      <a:pt x="267" y="1"/>
                      <a:pt x="237" y="5"/>
                      <a:pt x="208" y="15"/>
                    </a:cubicBezTo>
                    <a:lnTo>
                      <a:pt x="171" y="28"/>
                    </a:lnTo>
                    <a:cubicBezTo>
                      <a:pt x="58" y="67"/>
                      <a:pt x="0" y="193"/>
                      <a:pt x="47" y="304"/>
                    </a:cubicBezTo>
                    <a:cubicBezTo>
                      <a:pt x="205" y="675"/>
                      <a:pt x="384" y="1035"/>
                      <a:pt x="588" y="1385"/>
                    </a:cubicBezTo>
                    <a:cubicBezTo>
                      <a:pt x="637" y="1469"/>
                      <a:pt x="728" y="1524"/>
                      <a:pt x="822" y="1524"/>
                    </a:cubicBezTo>
                    <a:cubicBezTo>
                      <a:pt x="850" y="1524"/>
                      <a:pt x="879" y="1519"/>
                      <a:pt x="906" y="1508"/>
                    </a:cubicBezTo>
                    <a:cubicBezTo>
                      <a:pt x="1052" y="1450"/>
                      <a:pt x="1115" y="1277"/>
                      <a:pt x="1036" y="1141"/>
                    </a:cubicBezTo>
                    <a:cubicBezTo>
                      <a:pt x="852" y="826"/>
                      <a:pt x="687" y="499"/>
                      <a:pt x="543" y="164"/>
                    </a:cubicBezTo>
                    <a:cubicBezTo>
                      <a:pt x="499" y="63"/>
                      <a:pt x="400" y="1"/>
                      <a:pt x="296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4835;p63">
                <a:extLst>
                  <a:ext uri="{FF2B5EF4-FFF2-40B4-BE49-F238E27FC236}">
                    <a16:creationId xmlns:a16="http://schemas.microsoft.com/office/drawing/2014/main" id="{64EC9751-3537-77E0-CEB7-64930CA81503}"/>
                  </a:ext>
                </a:extLst>
              </p:cNvPr>
              <p:cNvSpPr/>
              <p:nvPr/>
            </p:nvSpPr>
            <p:spPr>
              <a:xfrm>
                <a:off x="4207607" y="1699506"/>
                <a:ext cx="12045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4" h="2128" extrusionOk="0">
                    <a:moveTo>
                      <a:pt x="273" y="0"/>
                    </a:moveTo>
                    <a:cubicBezTo>
                      <a:pt x="261" y="0"/>
                      <a:pt x="249" y="1"/>
                      <a:pt x="238" y="3"/>
                    </a:cubicBezTo>
                    <a:cubicBezTo>
                      <a:pt x="98" y="22"/>
                      <a:pt x="1" y="150"/>
                      <a:pt x="20" y="289"/>
                    </a:cubicBezTo>
                    <a:lnTo>
                      <a:pt x="21" y="289"/>
                    </a:lnTo>
                    <a:cubicBezTo>
                      <a:pt x="105" y="854"/>
                      <a:pt x="238" y="1412"/>
                      <a:pt x="417" y="1955"/>
                    </a:cubicBezTo>
                    <a:cubicBezTo>
                      <a:pt x="454" y="2061"/>
                      <a:pt x="553" y="2127"/>
                      <a:pt x="658" y="2127"/>
                    </a:cubicBezTo>
                    <a:cubicBezTo>
                      <a:pt x="686" y="2127"/>
                      <a:pt x="714" y="2123"/>
                      <a:pt x="742" y="2113"/>
                    </a:cubicBezTo>
                    <a:cubicBezTo>
                      <a:pt x="875" y="2067"/>
                      <a:pt x="944" y="1923"/>
                      <a:pt x="899" y="1790"/>
                    </a:cubicBezTo>
                    <a:cubicBezTo>
                      <a:pt x="731" y="1279"/>
                      <a:pt x="604" y="754"/>
                      <a:pt x="526" y="220"/>
                    </a:cubicBezTo>
                    <a:cubicBezTo>
                      <a:pt x="508" y="93"/>
                      <a:pt x="398" y="0"/>
                      <a:pt x="273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5" name="Google Shape;14836;p63">
              <a:extLst>
                <a:ext uri="{FF2B5EF4-FFF2-40B4-BE49-F238E27FC236}">
                  <a16:creationId xmlns:a16="http://schemas.microsoft.com/office/drawing/2014/main" id="{2D34DA7F-2E7B-5BFD-ACBC-83E72D72B8E4}"/>
                </a:ext>
              </a:extLst>
            </p:cNvPr>
            <p:cNvSpPr/>
            <p:nvPr/>
          </p:nvSpPr>
          <p:spPr>
            <a:xfrm>
              <a:off x="4250519" y="1416170"/>
              <a:ext cx="26783" cy="52303"/>
            </a:xfrm>
            <a:custGeom>
              <a:avLst/>
              <a:gdLst/>
              <a:ahLst/>
              <a:cxnLst/>
              <a:rect l="l" t="t" r="r" b="b"/>
              <a:pathLst>
                <a:path w="2099" h="4099" extrusionOk="0">
                  <a:moveTo>
                    <a:pt x="412" y="1"/>
                  </a:moveTo>
                  <a:cubicBezTo>
                    <a:pt x="358" y="1"/>
                    <a:pt x="305" y="37"/>
                    <a:pt x="292" y="98"/>
                  </a:cubicBezTo>
                  <a:lnTo>
                    <a:pt x="18" y="1357"/>
                  </a:lnTo>
                  <a:cubicBezTo>
                    <a:pt x="1" y="1436"/>
                    <a:pt x="62" y="1506"/>
                    <a:pt x="139" y="1506"/>
                  </a:cubicBezTo>
                  <a:cubicBezTo>
                    <a:pt x="149" y="1506"/>
                    <a:pt x="158" y="1505"/>
                    <a:pt x="169" y="1502"/>
                  </a:cubicBezTo>
                  <a:lnTo>
                    <a:pt x="503" y="1416"/>
                  </a:lnTo>
                  <a:cubicBezTo>
                    <a:pt x="745" y="2317"/>
                    <a:pt x="1113" y="3181"/>
                    <a:pt x="1597" y="3981"/>
                  </a:cubicBezTo>
                  <a:cubicBezTo>
                    <a:pt x="1644" y="4057"/>
                    <a:pt x="1725" y="4099"/>
                    <a:pt x="1809" y="4099"/>
                  </a:cubicBezTo>
                  <a:cubicBezTo>
                    <a:pt x="1856" y="4099"/>
                    <a:pt x="1903" y="4086"/>
                    <a:pt x="1946" y="4058"/>
                  </a:cubicBezTo>
                  <a:cubicBezTo>
                    <a:pt x="2063" y="3980"/>
                    <a:pt x="2098" y="3823"/>
                    <a:pt x="2024" y="3703"/>
                  </a:cubicBezTo>
                  <a:cubicBezTo>
                    <a:pt x="1571" y="2950"/>
                    <a:pt x="1225" y="2138"/>
                    <a:pt x="998" y="1291"/>
                  </a:cubicBezTo>
                  <a:lnTo>
                    <a:pt x="1283" y="1217"/>
                  </a:lnTo>
                  <a:cubicBezTo>
                    <a:pt x="1373" y="1195"/>
                    <a:pt x="1406" y="1086"/>
                    <a:pt x="1347" y="1017"/>
                  </a:cubicBezTo>
                  <a:lnTo>
                    <a:pt x="505" y="44"/>
                  </a:lnTo>
                  <a:cubicBezTo>
                    <a:pt x="479" y="14"/>
                    <a:pt x="445" y="1"/>
                    <a:pt x="412" y="1"/>
                  </a:cubicBezTo>
                  <a:close/>
                </a:path>
              </a:pathLst>
            </a:custGeom>
            <a:solidFill>
              <a:srgbClr val="667E92"/>
            </a:solidFill>
            <a:ln w="19050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4837;p63">
              <a:extLst>
                <a:ext uri="{FF2B5EF4-FFF2-40B4-BE49-F238E27FC236}">
                  <a16:creationId xmlns:a16="http://schemas.microsoft.com/office/drawing/2014/main" id="{C92CB07F-491A-E865-AB57-0AB8F5353B2D}"/>
                </a:ext>
              </a:extLst>
            </p:cNvPr>
            <p:cNvSpPr/>
            <p:nvPr/>
          </p:nvSpPr>
          <p:spPr>
            <a:xfrm>
              <a:off x="4276166" y="1471370"/>
              <a:ext cx="24359" cy="25290"/>
            </a:xfrm>
            <a:custGeom>
              <a:avLst/>
              <a:gdLst/>
              <a:ahLst/>
              <a:cxnLst/>
              <a:rect l="l" t="t" r="r" b="b"/>
              <a:pathLst>
                <a:path w="1909" h="1982" extrusionOk="0">
                  <a:moveTo>
                    <a:pt x="291" y="0"/>
                  </a:moveTo>
                  <a:cubicBezTo>
                    <a:pt x="243" y="0"/>
                    <a:pt x="195" y="14"/>
                    <a:pt x="152" y="41"/>
                  </a:cubicBezTo>
                  <a:cubicBezTo>
                    <a:pt x="30" y="121"/>
                    <a:pt x="0" y="285"/>
                    <a:pt x="85" y="403"/>
                  </a:cubicBezTo>
                  <a:cubicBezTo>
                    <a:pt x="380" y="810"/>
                    <a:pt x="706" y="1193"/>
                    <a:pt x="1062" y="1548"/>
                  </a:cubicBezTo>
                  <a:cubicBezTo>
                    <a:pt x="1190" y="1678"/>
                    <a:pt x="1323" y="1801"/>
                    <a:pt x="1459" y="1921"/>
                  </a:cubicBezTo>
                  <a:cubicBezTo>
                    <a:pt x="1507" y="1962"/>
                    <a:pt x="1566" y="1981"/>
                    <a:pt x="1624" y="1981"/>
                  </a:cubicBezTo>
                  <a:cubicBezTo>
                    <a:pt x="1695" y="1981"/>
                    <a:pt x="1766" y="1952"/>
                    <a:pt x="1816" y="1894"/>
                  </a:cubicBezTo>
                  <a:cubicBezTo>
                    <a:pt x="1909" y="1788"/>
                    <a:pt x="1898" y="1628"/>
                    <a:pt x="1794" y="1535"/>
                  </a:cubicBezTo>
                  <a:cubicBezTo>
                    <a:pt x="1665" y="1423"/>
                    <a:pt x="1542" y="1308"/>
                    <a:pt x="1422" y="1188"/>
                  </a:cubicBezTo>
                  <a:cubicBezTo>
                    <a:pt x="1087" y="851"/>
                    <a:pt x="778" y="490"/>
                    <a:pt x="500" y="107"/>
                  </a:cubicBezTo>
                  <a:cubicBezTo>
                    <a:pt x="449" y="38"/>
                    <a:pt x="371" y="0"/>
                    <a:pt x="291" y="0"/>
                  </a:cubicBezTo>
                  <a:close/>
                </a:path>
              </a:pathLst>
            </a:custGeom>
            <a:solidFill>
              <a:srgbClr val="667E92"/>
            </a:solidFill>
            <a:ln w="19050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4838;p63">
              <a:extLst>
                <a:ext uri="{FF2B5EF4-FFF2-40B4-BE49-F238E27FC236}">
                  <a16:creationId xmlns:a16="http://schemas.microsoft.com/office/drawing/2014/main" id="{7C1E0265-4F73-A07F-45FF-84F6396CA230}"/>
                </a:ext>
              </a:extLst>
            </p:cNvPr>
            <p:cNvSpPr/>
            <p:nvPr/>
          </p:nvSpPr>
          <p:spPr>
            <a:xfrm>
              <a:off x="4330231" y="1513121"/>
              <a:ext cx="21462" cy="10986"/>
            </a:xfrm>
            <a:custGeom>
              <a:avLst/>
              <a:gdLst/>
              <a:ahLst/>
              <a:cxnLst/>
              <a:rect l="l" t="t" r="r" b="b"/>
              <a:pathLst>
                <a:path w="1682" h="861" extrusionOk="0">
                  <a:moveTo>
                    <a:pt x="311" y="0"/>
                  </a:moveTo>
                  <a:cubicBezTo>
                    <a:pt x="211" y="0"/>
                    <a:pt x="116" y="56"/>
                    <a:pt x="69" y="151"/>
                  </a:cubicBezTo>
                  <a:lnTo>
                    <a:pt x="53" y="185"/>
                  </a:lnTo>
                  <a:cubicBezTo>
                    <a:pt x="0" y="292"/>
                    <a:pt x="48" y="423"/>
                    <a:pt x="160" y="468"/>
                  </a:cubicBezTo>
                  <a:cubicBezTo>
                    <a:pt x="533" y="619"/>
                    <a:pt x="916" y="747"/>
                    <a:pt x="1307" y="851"/>
                  </a:cubicBezTo>
                  <a:cubicBezTo>
                    <a:pt x="1331" y="857"/>
                    <a:pt x="1355" y="861"/>
                    <a:pt x="1379" y="861"/>
                  </a:cubicBezTo>
                  <a:cubicBezTo>
                    <a:pt x="1480" y="861"/>
                    <a:pt x="1576" y="806"/>
                    <a:pt x="1618" y="713"/>
                  </a:cubicBezTo>
                  <a:cubicBezTo>
                    <a:pt x="1682" y="569"/>
                    <a:pt x="1602" y="403"/>
                    <a:pt x="1451" y="363"/>
                  </a:cubicBezTo>
                  <a:cubicBezTo>
                    <a:pt x="1097" y="268"/>
                    <a:pt x="751" y="154"/>
                    <a:pt x="412" y="20"/>
                  </a:cubicBezTo>
                  <a:cubicBezTo>
                    <a:pt x="379" y="7"/>
                    <a:pt x="345" y="0"/>
                    <a:pt x="311" y="0"/>
                  </a:cubicBezTo>
                  <a:close/>
                </a:path>
              </a:pathLst>
            </a:custGeom>
            <a:solidFill>
              <a:srgbClr val="667E92"/>
            </a:solidFill>
            <a:ln w="19050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4839;p63">
              <a:extLst>
                <a:ext uri="{FF2B5EF4-FFF2-40B4-BE49-F238E27FC236}">
                  <a16:creationId xmlns:a16="http://schemas.microsoft.com/office/drawing/2014/main" id="{05A0A27B-BE9E-6CF4-A93F-FD4075C98423}"/>
                </a:ext>
              </a:extLst>
            </p:cNvPr>
            <p:cNvSpPr/>
            <p:nvPr/>
          </p:nvSpPr>
          <p:spPr>
            <a:xfrm>
              <a:off x="4302005" y="1497298"/>
              <a:ext cx="25469" cy="17647"/>
            </a:xfrm>
            <a:custGeom>
              <a:avLst/>
              <a:gdLst/>
              <a:ahLst/>
              <a:cxnLst/>
              <a:rect l="l" t="t" r="r" b="b"/>
              <a:pathLst>
                <a:path w="1996" h="1383" extrusionOk="0">
                  <a:moveTo>
                    <a:pt x="289" y="1"/>
                  </a:moveTo>
                  <a:cubicBezTo>
                    <a:pt x="212" y="1"/>
                    <a:pt x="136" y="36"/>
                    <a:pt x="86" y="102"/>
                  </a:cubicBezTo>
                  <a:cubicBezTo>
                    <a:pt x="1" y="214"/>
                    <a:pt x="23" y="374"/>
                    <a:pt x="135" y="459"/>
                  </a:cubicBezTo>
                  <a:cubicBezTo>
                    <a:pt x="595" y="800"/>
                    <a:pt x="1082" y="1100"/>
                    <a:pt x="1592" y="1356"/>
                  </a:cubicBezTo>
                  <a:cubicBezTo>
                    <a:pt x="1629" y="1374"/>
                    <a:pt x="1667" y="1382"/>
                    <a:pt x="1705" y="1382"/>
                  </a:cubicBezTo>
                  <a:cubicBezTo>
                    <a:pt x="1799" y="1382"/>
                    <a:pt x="1891" y="1329"/>
                    <a:pt x="1935" y="1239"/>
                  </a:cubicBezTo>
                  <a:cubicBezTo>
                    <a:pt x="1996" y="1113"/>
                    <a:pt x="1943" y="960"/>
                    <a:pt x="1817" y="898"/>
                  </a:cubicBezTo>
                  <a:cubicBezTo>
                    <a:pt x="1336" y="656"/>
                    <a:pt x="875" y="373"/>
                    <a:pt x="443" y="52"/>
                  </a:cubicBezTo>
                  <a:cubicBezTo>
                    <a:pt x="397" y="18"/>
                    <a:pt x="343" y="1"/>
                    <a:pt x="289" y="1"/>
                  </a:cubicBezTo>
                  <a:close/>
                </a:path>
              </a:pathLst>
            </a:custGeom>
            <a:solidFill>
              <a:srgbClr val="667E92"/>
            </a:solidFill>
            <a:ln w="19050">
              <a:solidFill>
                <a:schemeClr val="tx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9" name="Google Shape;14840;p63">
              <a:extLst>
                <a:ext uri="{FF2B5EF4-FFF2-40B4-BE49-F238E27FC236}">
                  <a16:creationId xmlns:a16="http://schemas.microsoft.com/office/drawing/2014/main" id="{4330D8B5-1D8D-9901-C08A-5D32395C170E}"/>
                </a:ext>
              </a:extLst>
            </p:cNvPr>
            <p:cNvGrpSpPr/>
            <p:nvPr/>
          </p:nvGrpSpPr>
          <p:grpSpPr>
            <a:xfrm>
              <a:off x="4889463" y="1423737"/>
              <a:ext cx="29552" cy="142899"/>
              <a:chOff x="4889463" y="1423737"/>
              <a:chExt cx="29552" cy="142899"/>
            </a:xfrm>
          </p:grpSpPr>
          <p:sp>
            <p:nvSpPr>
              <p:cNvPr id="175" name="Google Shape;14841;p63">
                <a:extLst>
                  <a:ext uri="{FF2B5EF4-FFF2-40B4-BE49-F238E27FC236}">
                    <a16:creationId xmlns:a16="http://schemas.microsoft.com/office/drawing/2014/main" id="{D2A9AD55-3B00-DDB0-F880-234222836DB1}"/>
                  </a:ext>
                </a:extLst>
              </p:cNvPr>
              <p:cNvSpPr/>
              <p:nvPr/>
            </p:nvSpPr>
            <p:spPr>
              <a:xfrm>
                <a:off x="4889463" y="1515647"/>
                <a:ext cx="26158" cy="50989"/>
              </a:xfrm>
              <a:custGeom>
                <a:avLst/>
                <a:gdLst/>
                <a:ahLst/>
                <a:cxnLst/>
                <a:rect l="l" t="t" r="r" b="b"/>
                <a:pathLst>
                  <a:path w="2050" h="3996" extrusionOk="0">
                    <a:moveTo>
                      <a:pt x="1772" y="0"/>
                    </a:moveTo>
                    <a:cubicBezTo>
                      <a:pt x="1653" y="0"/>
                      <a:pt x="1547" y="82"/>
                      <a:pt x="1518" y="201"/>
                    </a:cubicBezTo>
                    <a:cubicBezTo>
                      <a:pt x="1307" y="1053"/>
                      <a:pt x="977" y="1872"/>
                      <a:pt x="540" y="2634"/>
                    </a:cubicBezTo>
                    <a:lnTo>
                      <a:pt x="285" y="2482"/>
                    </a:lnTo>
                    <a:cubicBezTo>
                      <a:pt x="265" y="2470"/>
                      <a:pt x="244" y="2465"/>
                      <a:pt x="223" y="2465"/>
                    </a:cubicBezTo>
                    <a:cubicBezTo>
                      <a:pt x="162" y="2465"/>
                      <a:pt x="104" y="2511"/>
                      <a:pt x="99" y="2579"/>
                    </a:cubicBezTo>
                    <a:lnTo>
                      <a:pt x="6" y="3864"/>
                    </a:lnTo>
                    <a:cubicBezTo>
                      <a:pt x="0" y="3939"/>
                      <a:pt x="62" y="3995"/>
                      <a:pt x="129" y="3995"/>
                    </a:cubicBezTo>
                    <a:cubicBezTo>
                      <a:pt x="152" y="3995"/>
                      <a:pt x="174" y="3989"/>
                      <a:pt x="195" y="3976"/>
                    </a:cubicBezTo>
                    <a:lnTo>
                      <a:pt x="1278" y="3279"/>
                    </a:lnTo>
                    <a:cubicBezTo>
                      <a:pt x="1355" y="3229"/>
                      <a:pt x="1353" y="3117"/>
                      <a:pt x="1275" y="3071"/>
                    </a:cubicBezTo>
                    <a:lnTo>
                      <a:pt x="978" y="2893"/>
                    </a:lnTo>
                    <a:cubicBezTo>
                      <a:pt x="1444" y="2085"/>
                      <a:pt x="1794" y="1213"/>
                      <a:pt x="2018" y="307"/>
                    </a:cubicBezTo>
                    <a:cubicBezTo>
                      <a:pt x="2050" y="171"/>
                      <a:pt x="1963" y="35"/>
                      <a:pt x="1826" y="6"/>
                    </a:cubicBezTo>
                    <a:cubicBezTo>
                      <a:pt x="1808" y="2"/>
                      <a:pt x="1790" y="0"/>
                      <a:pt x="177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4842;p63">
                <a:extLst>
                  <a:ext uri="{FF2B5EF4-FFF2-40B4-BE49-F238E27FC236}">
                    <a16:creationId xmlns:a16="http://schemas.microsoft.com/office/drawing/2014/main" id="{40D8F351-F4F5-51CC-5E65-068D59030BE1}"/>
                  </a:ext>
                </a:extLst>
              </p:cNvPr>
              <p:cNvSpPr/>
              <p:nvPr/>
            </p:nvSpPr>
            <p:spPr>
              <a:xfrm>
                <a:off x="4910772" y="1479256"/>
                <a:ext cx="8243" cy="31785"/>
              </a:xfrm>
              <a:custGeom>
                <a:avLst/>
                <a:gdLst/>
                <a:ahLst/>
                <a:cxnLst/>
                <a:rect l="l" t="t" r="r" b="b"/>
                <a:pathLst>
                  <a:path w="646" h="2491" extrusionOk="0">
                    <a:moveTo>
                      <a:pt x="375" y="0"/>
                    </a:moveTo>
                    <a:cubicBezTo>
                      <a:pt x="368" y="0"/>
                      <a:pt x="361" y="1"/>
                      <a:pt x="354" y="1"/>
                    </a:cubicBezTo>
                    <a:cubicBezTo>
                      <a:pt x="216" y="11"/>
                      <a:pt x="111" y="129"/>
                      <a:pt x="119" y="269"/>
                    </a:cubicBezTo>
                    <a:cubicBezTo>
                      <a:pt x="128" y="438"/>
                      <a:pt x="135" y="607"/>
                      <a:pt x="135" y="776"/>
                    </a:cubicBezTo>
                    <a:cubicBezTo>
                      <a:pt x="135" y="1252"/>
                      <a:pt x="96" y="1724"/>
                      <a:pt x="23" y="2193"/>
                    </a:cubicBezTo>
                    <a:cubicBezTo>
                      <a:pt x="0" y="2328"/>
                      <a:pt x="88" y="2458"/>
                      <a:pt x="223" y="2485"/>
                    </a:cubicBezTo>
                    <a:cubicBezTo>
                      <a:pt x="240" y="2488"/>
                      <a:pt x="257" y="2490"/>
                      <a:pt x="274" y="2490"/>
                    </a:cubicBezTo>
                    <a:cubicBezTo>
                      <a:pt x="396" y="2490"/>
                      <a:pt x="504" y="2403"/>
                      <a:pt x="526" y="2278"/>
                    </a:cubicBezTo>
                    <a:cubicBezTo>
                      <a:pt x="604" y="1782"/>
                      <a:pt x="644" y="1279"/>
                      <a:pt x="646" y="776"/>
                    </a:cubicBezTo>
                    <a:cubicBezTo>
                      <a:pt x="646" y="595"/>
                      <a:pt x="638" y="413"/>
                      <a:pt x="626" y="232"/>
                    </a:cubicBezTo>
                    <a:cubicBezTo>
                      <a:pt x="616" y="101"/>
                      <a:pt x="505" y="0"/>
                      <a:pt x="375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4843;p63">
                <a:extLst>
                  <a:ext uri="{FF2B5EF4-FFF2-40B4-BE49-F238E27FC236}">
                    <a16:creationId xmlns:a16="http://schemas.microsoft.com/office/drawing/2014/main" id="{0221A216-D2CC-A236-B27D-204A60040C03}"/>
                  </a:ext>
                </a:extLst>
              </p:cNvPr>
              <p:cNvSpPr/>
              <p:nvPr/>
            </p:nvSpPr>
            <p:spPr>
              <a:xfrm>
                <a:off x="4895052" y="1423737"/>
                <a:ext cx="14215" cy="19446"/>
              </a:xfrm>
              <a:custGeom>
                <a:avLst/>
                <a:gdLst/>
                <a:ahLst/>
                <a:cxnLst/>
                <a:rect l="l" t="t" r="r" b="b"/>
                <a:pathLst>
                  <a:path w="1114" h="1524" extrusionOk="0">
                    <a:moveTo>
                      <a:pt x="293" y="1"/>
                    </a:moveTo>
                    <a:cubicBezTo>
                      <a:pt x="265" y="1"/>
                      <a:pt x="236" y="5"/>
                      <a:pt x="209" y="16"/>
                    </a:cubicBezTo>
                    <a:cubicBezTo>
                      <a:pt x="62" y="74"/>
                      <a:pt x="1" y="246"/>
                      <a:pt x="79" y="383"/>
                    </a:cubicBezTo>
                    <a:cubicBezTo>
                      <a:pt x="262" y="698"/>
                      <a:pt x="427" y="1025"/>
                      <a:pt x="573" y="1359"/>
                    </a:cubicBezTo>
                    <a:cubicBezTo>
                      <a:pt x="615" y="1461"/>
                      <a:pt x="714" y="1523"/>
                      <a:pt x="819" y="1523"/>
                    </a:cubicBezTo>
                    <a:cubicBezTo>
                      <a:pt x="848" y="1523"/>
                      <a:pt x="878" y="1518"/>
                      <a:pt x="907" y="1508"/>
                    </a:cubicBezTo>
                    <a:lnTo>
                      <a:pt x="942" y="1495"/>
                    </a:lnTo>
                    <a:cubicBezTo>
                      <a:pt x="1056" y="1457"/>
                      <a:pt x="1114" y="1331"/>
                      <a:pt x="1067" y="1220"/>
                    </a:cubicBezTo>
                    <a:cubicBezTo>
                      <a:pt x="910" y="849"/>
                      <a:pt x="729" y="488"/>
                      <a:pt x="528" y="139"/>
                    </a:cubicBezTo>
                    <a:cubicBezTo>
                      <a:pt x="478" y="54"/>
                      <a:pt x="387" y="1"/>
                      <a:pt x="293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4844;p63">
                <a:extLst>
                  <a:ext uri="{FF2B5EF4-FFF2-40B4-BE49-F238E27FC236}">
                    <a16:creationId xmlns:a16="http://schemas.microsoft.com/office/drawing/2014/main" id="{5D66686C-1929-34AB-0CDD-BC4F3067EF1C}"/>
                  </a:ext>
                </a:extLst>
              </p:cNvPr>
              <p:cNvSpPr/>
              <p:nvPr/>
            </p:nvSpPr>
            <p:spPr>
              <a:xfrm>
                <a:off x="4905783" y="1447292"/>
                <a:ext cx="12071" cy="27153"/>
              </a:xfrm>
              <a:custGeom>
                <a:avLst/>
                <a:gdLst/>
                <a:ahLst/>
                <a:cxnLst/>
                <a:rect l="l" t="t" r="r" b="b"/>
                <a:pathLst>
                  <a:path w="946" h="2128" extrusionOk="0">
                    <a:moveTo>
                      <a:pt x="288" y="0"/>
                    </a:moveTo>
                    <a:cubicBezTo>
                      <a:pt x="260" y="0"/>
                      <a:pt x="232" y="5"/>
                      <a:pt x="204" y="15"/>
                    </a:cubicBezTo>
                    <a:cubicBezTo>
                      <a:pt x="71" y="61"/>
                      <a:pt x="1" y="205"/>
                      <a:pt x="47" y="338"/>
                    </a:cubicBezTo>
                    <a:cubicBezTo>
                      <a:pt x="215" y="850"/>
                      <a:pt x="342" y="1376"/>
                      <a:pt x="420" y="1909"/>
                    </a:cubicBezTo>
                    <a:cubicBezTo>
                      <a:pt x="438" y="2036"/>
                      <a:pt x="548" y="2128"/>
                      <a:pt x="673" y="2128"/>
                    </a:cubicBezTo>
                    <a:cubicBezTo>
                      <a:pt x="685" y="2128"/>
                      <a:pt x="696" y="2127"/>
                      <a:pt x="708" y="2125"/>
                    </a:cubicBezTo>
                    <a:cubicBezTo>
                      <a:pt x="848" y="2106"/>
                      <a:pt x="945" y="1978"/>
                      <a:pt x="926" y="1839"/>
                    </a:cubicBezTo>
                    <a:lnTo>
                      <a:pt x="925" y="1839"/>
                    </a:lnTo>
                    <a:cubicBezTo>
                      <a:pt x="841" y="1273"/>
                      <a:pt x="708" y="716"/>
                      <a:pt x="529" y="173"/>
                    </a:cubicBezTo>
                    <a:cubicBezTo>
                      <a:pt x="492" y="67"/>
                      <a:pt x="393" y="0"/>
                      <a:pt x="288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0" name="Google Shape;14845;p63">
              <a:extLst>
                <a:ext uri="{FF2B5EF4-FFF2-40B4-BE49-F238E27FC236}">
                  <a16:creationId xmlns:a16="http://schemas.microsoft.com/office/drawing/2014/main" id="{FE2E4C6D-863B-460D-23A2-DC8185E3296F}"/>
                </a:ext>
              </a:extLst>
            </p:cNvPr>
            <p:cNvGrpSpPr/>
            <p:nvPr/>
          </p:nvGrpSpPr>
          <p:grpSpPr>
            <a:xfrm>
              <a:off x="4771663" y="1876896"/>
              <a:ext cx="108651" cy="100447"/>
              <a:chOff x="4771663" y="1876896"/>
              <a:chExt cx="108651" cy="100447"/>
            </a:xfrm>
          </p:grpSpPr>
          <p:sp>
            <p:nvSpPr>
              <p:cNvPr id="171" name="Google Shape;14846;p63">
                <a:extLst>
                  <a:ext uri="{FF2B5EF4-FFF2-40B4-BE49-F238E27FC236}">
                    <a16:creationId xmlns:a16="http://schemas.microsoft.com/office/drawing/2014/main" id="{2561FE61-2BB4-40CB-FDBD-52FE62EC0E91}"/>
                  </a:ext>
                </a:extLst>
              </p:cNvPr>
              <p:cNvSpPr/>
              <p:nvPr/>
            </p:nvSpPr>
            <p:spPr>
              <a:xfrm>
                <a:off x="4771663" y="1951210"/>
                <a:ext cx="53184" cy="26132"/>
              </a:xfrm>
              <a:custGeom>
                <a:avLst/>
                <a:gdLst/>
                <a:ahLst/>
                <a:cxnLst/>
                <a:rect l="l" t="t" r="r" b="b"/>
                <a:pathLst>
                  <a:path w="4168" h="2048" extrusionOk="0">
                    <a:moveTo>
                      <a:pt x="3871" y="0"/>
                    </a:moveTo>
                    <a:cubicBezTo>
                      <a:pt x="3824" y="0"/>
                      <a:pt x="3777" y="13"/>
                      <a:pt x="3735" y="39"/>
                    </a:cubicBezTo>
                    <a:cubicBezTo>
                      <a:pt x="2982" y="492"/>
                      <a:pt x="2170" y="838"/>
                      <a:pt x="1323" y="1067"/>
                    </a:cubicBezTo>
                    <a:lnTo>
                      <a:pt x="1249" y="780"/>
                    </a:lnTo>
                    <a:cubicBezTo>
                      <a:pt x="1235" y="721"/>
                      <a:pt x="1183" y="687"/>
                      <a:pt x="1130" y="687"/>
                    </a:cubicBezTo>
                    <a:cubicBezTo>
                      <a:pt x="1102" y="687"/>
                      <a:pt x="1073" y="696"/>
                      <a:pt x="1049" y="717"/>
                    </a:cubicBezTo>
                    <a:lnTo>
                      <a:pt x="76" y="1560"/>
                    </a:lnTo>
                    <a:cubicBezTo>
                      <a:pt x="0" y="1625"/>
                      <a:pt x="32" y="1750"/>
                      <a:pt x="130" y="1773"/>
                    </a:cubicBezTo>
                    <a:lnTo>
                      <a:pt x="1389" y="2045"/>
                    </a:lnTo>
                    <a:cubicBezTo>
                      <a:pt x="1398" y="2047"/>
                      <a:pt x="1407" y="2048"/>
                      <a:pt x="1416" y="2048"/>
                    </a:cubicBezTo>
                    <a:cubicBezTo>
                      <a:pt x="1493" y="2048"/>
                      <a:pt x="1555" y="1975"/>
                      <a:pt x="1534" y="1894"/>
                    </a:cubicBezTo>
                    <a:lnTo>
                      <a:pt x="1450" y="1561"/>
                    </a:lnTo>
                    <a:cubicBezTo>
                      <a:pt x="2351" y="1318"/>
                      <a:pt x="3214" y="950"/>
                      <a:pt x="4013" y="466"/>
                    </a:cubicBezTo>
                    <a:cubicBezTo>
                      <a:pt x="4132" y="392"/>
                      <a:pt x="4167" y="235"/>
                      <a:pt x="4090" y="119"/>
                    </a:cubicBezTo>
                    <a:cubicBezTo>
                      <a:pt x="4039" y="42"/>
                      <a:pt x="3956" y="0"/>
                      <a:pt x="3871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2" name="Google Shape;14847;p63">
                <a:extLst>
                  <a:ext uri="{FF2B5EF4-FFF2-40B4-BE49-F238E27FC236}">
                    <a16:creationId xmlns:a16="http://schemas.microsoft.com/office/drawing/2014/main" id="{5256B83B-489F-ABE7-E4BE-351AD6F771FF}"/>
                  </a:ext>
                </a:extLst>
              </p:cNvPr>
              <p:cNvSpPr/>
              <p:nvPr/>
            </p:nvSpPr>
            <p:spPr>
              <a:xfrm>
                <a:off x="4826850" y="1927897"/>
                <a:ext cx="26081" cy="23529"/>
              </a:xfrm>
              <a:custGeom>
                <a:avLst/>
                <a:gdLst/>
                <a:ahLst/>
                <a:cxnLst/>
                <a:rect l="l" t="t" r="r" b="b"/>
                <a:pathLst>
                  <a:path w="2044" h="1844" extrusionOk="0">
                    <a:moveTo>
                      <a:pt x="1760" y="1"/>
                    </a:moveTo>
                    <a:cubicBezTo>
                      <a:pt x="1689" y="1"/>
                      <a:pt x="1619" y="31"/>
                      <a:pt x="1568" y="88"/>
                    </a:cubicBezTo>
                    <a:cubicBezTo>
                      <a:pt x="1456" y="215"/>
                      <a:pt x="1341" y="338"/>
                      <a:pt x="1221" y="458"/>
                    </a:cubicBezTo>
                    <a:cubicBezTo>
                      <a:pt x="885" y="793"/>
                      <a:pt x="524" y="1102"/>
                      <a:pt x="140" y="1380"/>
                    </a:cubicBezTo>
                    <a:cubicBezTo>
                      <a:pt x="29" y="1460"/>
                      <a:pt x="1" y="1612"/>
                      <a:pt x="74" y="1728"/>
                    </a:cubicBezTo>
                    <a:cubicBezTo>
                      <a:pt x="124" y="1803"/>
                      <a:pt x="205" y="1844"/>
                      <a:pt x="288" y="1844"/>
                    </a:cubicBezTo>
                    <a:cubicBezTo>
                      <a:pt x="339" y="1844"/>
                      <a:pt x="391" y="1828"/>
                      <a:pt x="436" y="1797"/>
                    </a:cubicBezTo>
                    <a:cubicBezTo>
                      <a:pt x="843" y="1500"/>
                      <a:pt x="1226" y="1174"/>
                      <a:pt x="1581" y="820"/>
                    </a:cubicBezTo>
                    <a:cubicBezTo>
                      <a:pt x="1711" y="690"/>
                      <a:pt x="1834" y="557"/>
                      <a:pt x="1954" y="421"/>
                    </a:cubicBezTo>
                    <a:cubicBezTo>
                      <a:pt x="2044" y="315"/>
                      <a:pt x="2033" y="155"/>
                      <a:pt x="1927" y="64"/>
                    </a:cubicBezTo>
                    <a:cubicBezTo>
                      <a:pt x="1879" y="22"/>
                      <a:pt x="1819" y="1"/>
                      <a:pt x="1760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3" name="Google Shape;14848;p63">
                <a:extLst>
                  <a:ext uri="{FF2B5EF4-FFF2-40B4-BE49-F238E27FC236}">
                    <a16:creationId xmlns:a16="http://schemas.microsoft.com/office/drawing/2014/main" id="{5F5087A1-40D7-2533-BBD5-56ED75D0F0E3}"/>
                  </a:ext>
                </a:extLst>
              </p:cNvPr>
              <p:cNvSpPr/>
              <p:nvPr/>
            </p:nvSpPr>
            <p:spPr>
              <a:xfrm>
                <a:off x="4868600" y="1876896"/>
                <a:ext cx="11714" cy="20531"/>
              </a:xfrm>
              <a:custGeom>
                <a:avLst/>
                <a:gdLst/>
                <a:ahLst/>
                <a:cxnLst/>
                <a:rect l="l" t="t" r="r" b="b"/>
                <a:pathLst>
                  <a:path w="918" h="1609" extrusionOk="0">
                    <a:moveTo>
                      <a:pt x="642" y="0"/>
                    </a:moveTo>
                    <a:cubicBezTo>
                      <a:pt x="531" y="0"/>
                      <a:pt x="426" y="74"/>
                      <a:pt x="396" y="189"/>
                    </a:cubicBezTo>
                    <a:cubicBezTo>
                      <a:pt x="301" y="543"/>
                      <a:pt x="187" y="889"/>
                      <a:pt x="53" y="1228"/>
                    </a:cubicBezTo>
                    <a:cubicBezTo>
                      <a:pt x="0" y="1360"/>
                      <a:pt x="58" y="1509"/>
                      <a:pt x="184" y="1571"/>
                    </a:cubicBezTo>
                    <a:lnTo>
                      <a:pt x="218" y="1587"/>
                    </a:lnTo>
                    <a:cubicBezTo>
                      <a:pt x="248" y="1602"/>
                      <a:pt x="280" y="1608"/>
                      <a:pt x="311" y="1608"/>
                    </a:cubicBezTo>
                    <a:cubicBezTo>
                      <a:pt x="392" y="1608"/>
                      <a:pt x="469" y="1561"/>
                      <a:pt x="501" y="1480"/>
                    </a:cubicBezTo>
                    <a:cubicBezTo>
                      <a:pt x="653" y="1107"/>
                      <a:pt x="780" y="724"/>
                      <a:pt x="886" y="333"/>
                    </a:cubicBezTo>
                    <a:cubicBezTo>
                      <a:pt x="918" y="210"/>
                      <a:pt x="862" y="74"/>
                      <a:pt x="746" y="22"/>
                    </a:cubicBezTo>
                    <a:cubicBezTo>
                      <a:pt x="712" y="7"/>
                      <a:pt x="677" y="0"/>
                      <a:pt x="642" y="0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4" name="Google Shape;14849;p63">
                <a:extLst>
                  <a:ext uri="{FF2B5EF4-FFF2-40B4-BE49-F238E27FC236}">
                    <a16:creationId xmlns:a16="http://schemas.microsoft.com/office/drawing/2014/main" id="{107688EB-AF00-0144-CF42-2EC751F4824A}"/>
                  </a:ext>
                </a:extLst>
              </p:cNvPr>
              <p:cNvSpPr/>
              <p:nvPr/>
            </p:nvSpPr>
            <p:spPr>
              <a:xfrm>
                <a:off x="4852804" y="1901038"/>
                <a:ext cx="18528" cy="24589"/>
              </a:xfrm>
              <a:custGeom>
                <a:avLst/>
                <a:gdLst/>
                <a:ahLst/>
                <a:cxnLst/>
                <a:rect l="l" t="t" r="r" b="b"/>
                <a:pathLst>
                  <a:path w="1452" h="1927" extrusionOk="0">
                    <a:moveTo>
                      <a:pt x="1159" y="1"/>
                    </a:moveTo>
                    <a:cubicBezTo>
                      <a:pt x="1064" y="1"/>
                      <a:pt x="974" y="53"/>
                      <a:pt x="931" y="143"/>
                    </a:cubicBezTo>
                    <a:cubicBezTo>
                      <a:pt x="689" y="625"/>
                      <a:pt x="405" y="1085"/>
                      <a:pt x="85" y="1519"/>
                    </a:cubicBezTo>
                    <a:cubicBezTo>
                      <a:pt x="0" y="1631"/>
                      <a:pt x="21" y="1790"/>
                      <a:pt x="135" y="1874"/>
                    </a:cubicBezTo>
                    <a:cubicBezTo>
                      <a:pt x="181" y="1909"/>
                      <a:pt x="235" y="1926"/>
                      <a:pt x="289" y="1926"/>
                    </a:cubicBezTo>
                    <a:cubicBezTo>
                      <a:pt x="366" y="1926"/>
                      <a:pt x="441" y="1892"/>
                      <a:pt x="492" y="1826"/>
                    </a:cubicBezTo>
                    <a:cubicBezTo>
                      <a:pt x="831" y="1367"/>
                      <a:pt x="1132" y="878"/>
                      <a:pt x="1389" y="368"/>
                    </a:cubicBezTo>
                    <a:cubicBezTo>
                      <a:pt x="1451" y="241"/>
                      <a:pt x="1398" y="87"/>
                      <a:pt x="1270" y="26"/>
                    </a:cubicBezTo>
                    <a:cubicBezTo>
                      <a:pt x="1234" y="9"/>
                      <a:pt x="1196" y="1"/>
                      <a:pt x="1159" y="1"/>
                    </a:cubicBezTo>
                    <a:close/>
                  </a:path>
                </a:pathLst>
              </a:custGeom>
              <a:solidFill>
                <a:srgbClr val="667E92"/>
              </a:solidFill>
              <a:ln w="19050">
                <a:solidFill>
                  <a:schemeClr val="tx1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195" name="Picture 194">
            <a:extLst>
              <a:ext uri="{FF2B5EF4-FFF2-40B4-BE49-F238E27FC236}">
                <a16:creationId xmlns:a16="http://schemas.microsoft.com/office/drawing/2014/main" id="{23CA8EF7-E5A9-73BE-2AEB-885FE16931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022" y="3200231"/>
            <a:ext cx="2288963" cy="20403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96" name="Google Shape;15534;p65">
            <a:extLst>
              <a:ext uri="{FF2B5EF4-FFF2-40B4-BE49-F238E27FC236}">
                <a16:creationId xmlns:a16="http://schemas.microsoft.com/office/drawing/2014/main" id="{432798C8-5526-F2F2-67B9-BF12E0339AA6}"/>
              </a:ext>
            </a:extLst>
          </p:cNvPr>
          <p:cNvGrpSpPr/>
          <p:nvPr/>
        </p:nvGrpSpPr>
        <p:grpSpPr>
          <a:xfrm>
            <a:off x="5663952" y="2686736"/>
            <a:ext cx="576064" cy="598248"/>
            <a:chOff x="2497275" y="2744159"/>
            <a:chExt cx="370930" cy="370549"/>
          </a:xfrm>
        </p:grpSpPr>
        <p:sp>
          <p:nvSpPr>
            <p:cNvPr id="197" name="Google Shape;15535;p65">
              <a:extLst>
                <a:ext uri="{FF2B5EF4-FFF2-40B4-BE49-F238E27FC236}">
                  <a16:creationId xmlns:a16="http://schemas.microsoft.com/office/drawing/2014/main" id="{AEA66BC2-1497-935E-DBDA-35CCE53D9A48}"/>
                </a:ext>
              </a:extLst>
            </p:cNvPr>
            <p:cNvSpPr/>
            <p:nvPr/>
          </p:nvSpPr>
          <p:spPr>
            <a:xfrm>
              <a:off x="2497275" y="2744159"/>
              <a:ext cx="284366" cy="284747"/>
            </a:xfrm>
            <a:custGeom>
              <a:avLst/>
              <a:gdLst/>
              <a:ahLst/>
              <a:cxnLst/>
              <a:rect l="l" t="t" r="r" b="b"/>
              <a:pathLst>
                <a:path w="8955" h="8967" extrusionOk="0">
                  <a:moveTo>
                    <a:pt x="4204" y="1"/>
                  </a:moveTo>
                  <a:cubicBezTo>
                    <a:pt x="3942" y="1"/>
                    <a:pt x="3704" y="203"/>
                    <a:pt x="3644" y="465"/>
                  </a:cubicBezTo>
                  <a:lnTo>
                    <a:pt x="3466" y="1334"/>
                  </a:lnTo>
                  <a:cubicBezTo>
                    <a:pt x="3287" y="1394"/>
                    <a:pt x="3108" y="1465"/>
                    <a:pt x="2942" y="1537"/>
                  </a:cubicBezTo>
                  <a:lnTo>
                    <a:pt x="2215" y="1048"/>
                  </a:lnTo>
                  <a:cubicBezTo>
                    <a:pt x="2120" y="983"/>
                    <a:pt x="2009" y="952"/>
                    <a:pt x="1899" y="952"/>
                  </a:cubicBezTo>
                  <a:cubicBezTo>
                    <a:pt x="1749" y="952"/>
                    <a:pt x="1599" y="1010"/>
                    <a:pt x="1489" y="1120"/>
                  </a:cubicBezTo>
                  <a:lnTo>
                    <a:pt x="1108" y="1489"/>
                  </a:lnTo>
                  <a:cubicBezTo>
                    <a:pt x="918" y="1691"/>
                    <a:pt x="894" y="1989"/>
                    <a:pt x="1037" y="2227"/>
                  </a:cubicBezTo>
                  <a:lnTo>
                    <a:pt x="1525" y="2953"/>
                  </a:lnTo>
                  <a:cubicBezTo>
                    <a:pt x="1441" y="3120"/>
                    <a:pt x="1370" y="3287"/>
                    <a:pt x="1322" y="3465"/>
                  </a:cubicBezTo>
                  <a:lnTo>
                    <a:pt x="453" y="3644"/>
                  </a:lnTo>
                  <a:cubicBezTo>
                    <a:pt x="191" y="3703"/>
                    <a:pt x="1" y="3930"/>
                    <a:pt x="1" y="4215"/>
                  </a:cubicBezTo>
                  <a:lnTo>
                    <a:pt x="1" y="4751"/>
                  </a:lnTo>
                  <a:cubicBezTo>
                    <a:pt x="1" y="5025"/>
                    <a:pt x="191" y="5251"/>
                    <a:pt x="453" y="5323"/>
                  </a:cubicBezTo>
                  <a:lnTo>
                    <a:pt x="1322" y="5501"/>
                  </a:lnTo>
                  <a:cubicBezTo>
                    <a:pt x="1382" y="5668"/>
                    <a:pt x="1453" y="5847"/>
                    <a:pt x="1525" y="6013"/>
                  </a:cubicBezTo>
                  <a:lnTo>
                    <a:pt x="1037" y="6740"/>
                  </a:lnTo>
                  <a:cubicBezTo>
                    <a:pt x="894" y="6966"/>
                    <a:pt x="918" y="7287"/>
                    <a:pt x="1108" y="7478"/>
                  </a:cubicBezTo>
                  <a:lnTo>
                    <a:pt x="1489" y="7847"/>
                  </a:lnTo>
                  <a:cubicBezTo>
                    <a:pt x="1599" y="7957"/>
                    <a:pt x="1745" y="8015"/>
                    <a:pt x="1894" y="8015"/>
                  </a:cubicBezTo>
                  <a:cubicBezTo>
                    <a:pt x="2003" y="8015"/>
                    <a:pt x="2115" y="7984"/>
                    <a:pt x="2215" y="7918"/>
                  </a:cubicBezTo>
                  <a:lnTo>
                    <a:pt x="2942" y="7430"/>
                  </a:lnTo>
                  <a:cubicBezTo>
                    <a:pt x="3108" y="7513"/>
                    <a:pt x="3287" y="7597"/>
                    <a:pt x="3466" y="7633"/>
                  </a:cubicBezTo>
                  <a:lnTo>
                    <a:pt x="3644" y="8502"/>
                  </a:lnTo>
                  <a:cubicBezTo>
                    <a:pt x="3704" y="8764"/>
                    <a:pt x="3930" y="8966"/>
                    <a:pt x="4204" y="8966"/>
                  </a:cubicBezTo>
                  <a:lnTo>
                    <a:pt x="4740" y="8966"/>
                  </a:lnTo>
                  <a:cubicBezTo>
                    <a:pt x="5013" y="8966"/>
                    <a:pt x="5251" y="8764"/>
                    <a:pt x="5311" y="8502"/>
                  </a:cubicBezTo>
                  <a:lnTo>
                    <a:pt x="5490" y="7633"/>
                  </a:lnTo>
                  <a:cubicBezTo>
                    <a:pt x="5621" y="7597"/>
                    <a:pt x="5775" y="7537"/>
                    <a:pt x="5906" y="7478"/>
                  </a:cubicBezTo>
                  <a:cubicBezTo>
                    <a:pt x="6002" y="7442"/>
                    <a:pt x="6037" y="7323"/>
                    <a:pt x="6002" y="7240"/>
                  </a:cubicBezTo>
                  <a:cubicBezTo>
                    <a:pt x="5966" y="7169"/>
                    <a:pt x="5898" y="7131"/>
                    <a:pt x="5831" y="7131"/>
                  </a:cubicBezTo>
                  <a:cubicBezTo>
                    <a:pt x="5808" y="7131"/>
                    <a:pt x="5785" y="7135"/>
                    <a:pt x="5763" y="7144"/>
                  </a:cubicBezTo>
                  <a:cubicBezTo>
                    <a:pt x="5609" y="7228"/>
                    <a:pt x="5466" y="7287"/>
                    <a:pt x="5299" y="7323"/>
                  </a:cubicBezTo>
                  <a:cubicBezTo>
                    <a:pt x="5240" y="7347"/>
                    <a:pt x="5180" y="7406"/>
                    <a:pt x="5168" y="7454"/>
                  </a:cubicBezTo>
                  <a:lnTo>
                    <a:pt x="4966" y="8430"/>
                  </a:lnTo>
                  <a:cubicBezTo>
                    <a:pt x="4954" y="8514"/>
                    <a:pt x="4870" y="8597"/>
                    <a:pt x="4763" y="8597"/>
                  </a:cubicBezTo>
                  <a:lnTo>
                    <a:pt x="4228" y="8597"/>
                  </a:lnTo>
                  <a:cubicBezTo>
                    <a:pt x="4120" y="8597"/>
                    <a:pt x="4049" y="8514"/>
                    <a:pt x="4013" y="8430"/>
                  </a:cubicBezTo>
                  <a:lnTo>
                    <a:pt x="3823" y="7454"/>
                  </a:lnTo>
                  <a:cubicBezTo>
                    <a:pt x="3811" y="7383"/>
                    <a:pt x="3763" y="7335"/>
                    <a:pt x="3692" y="7323"/>
                  </a:cubicBezTo>
                  <a:cubicBezTo>
                    <a:pt x="3466" y="7263"/>
                    <a:pt x="3239" y="7180"/>
                    <a:pt x="3049" y="7061"/>
                  </a:cubicBezTo>
                  <a:cubicBezTo>
                    <a:pt x="3019" y="7043"/>
                    <a:pt x="2986" y="7034"/>
                    <a:pt x="2954" y="7034"/>
                  </a:cubicBezTo>
                  <a:cubicBezTo>
                    <a:pt x="2921" y="7034"/>
                    <a:pt x="2888" y="7043"/>
                    <a:pt x="2858" y="7061"/>
                  </a:cubicBezTo>
                  <a:lnTo>
                    <a:pt x="2037" y="7609"/>
                  </a:lnTo>
                  <a:cubicBezTo>
                    <a:pt x="2006" y="7634"/>
                    <a:pt x="1966" y="7647"/>
                    <a:pt x="1926" y="7647"/>
                  </a:cubicBezTo>
                  <a:cubicBezTo>
                    <a:pt x="1874" y="7647"/>
                    <a:pt x="1821" y="7625"/>
                    <a:pt x="1787" y="7585"/>
                  </a:cubicBezTo>
                  <a:lnTo>
                    <a:pt x="1418" y="7204"/>
                  </a:lnTo>
                  <a:cubicBezTo>
                    <a:pt x="1334" y="7132"/>
                    <a:pt x="1334" y="7025"/>
                    <a:pt x="1382" y="6954"/>
                  </a:cubicBezTo>
                  <a:lnTo>
                    <a:pt x="1930" y="6132"/>
                  </a:lnTo>
                  <a:cubicBezTo>
                    <a:pt x="1977" y="6073"/>
                    <a:pt x="1977" y="6001"/>
                    <a:pt x="1930" y="5942"/>
                  </a:cubicBezTo>
                  <a:cubicBezTo>
                    <a:pt x="1811" y="5739"/>
                    <a:pt x="1727" y="5525"/>
                    <a:pt x="1668" y="5299"/>
                  </a:cubicBezTo>
                  <a:cubicBezTo>
                    <a:pt x="1656" y="5239"/>
                    <a:pt x="1596" y="5180"/>
                    <a:pt x="1537" y="5168"/>
                  </a:cubicBezTo>
                  <a:lnTo>
                    <a:pt x="560" y="4977"/>
                  </a:lnTo>
                  <a:cubicBezTo>
                    <a:pt x="477" y="4954"/>
                    <a:pt x="406" y="4870"/>
                    <a:pt x="406" y="4763"/>
                  </a:cubicBezTo>
                  <a:lnTo>
                    <a:pt x="406" y="4227"/>
                  </a:lnTo>
                  <a:cubicBezTo>
                    <a:pt x="406" y="4132"/>
                    <a:pt x="477" y="4049"/>
                    <a:pt x="560" y="4025"/>
                  </a:cubicBezTo>
                  <a:lnTo>
                    <a:pt x="1537" y="3834"/>
                  </a:lnTo>
                  <a:cubicBezTo>
                    <a:pt x="1608" y="3811"/>
                    <a:pt x="1656" y="3775"/>
                    <a:pt x="1668" y="3692"/>
                  </a:cubicBezTo>
                  <a:cubicBezTo>
                    <a:pt x="1727" y="3477"/>
                    <a:pt x="1811" y="3251"/>
                    <a:pt x="1930" y="3061"/>
                  </a:cubicBezTo>
                  <a:cubicBezTo>
                    <a:pt x="1965" y="3001"/>
                    <a:pt x="1965" y="2918"/>
                    <a:pt x="1930" y="2858"/>
                  </a:cubicBezTo>
                  <a:lnTo>
                    <a:pt x="1382" y="2049"/>
                  </a:lnTo>
                  <a:cubicBezTo>
                    <a:pt x="1322" y="1965"/>
                    <a:pt x="1334" y="1846"/>
                    <a:pt x="1418" y="1787"/>
                  </a:cubicBezTo>
                  <a:lnTo>
                    <a:pt x="1787" y="1417"/>
                  </a:lnTo>
                  <a:cubicBezTo>
                    <a:pt x="1826" y="1378"/>
                    <a:pt x="1876" y="1360"/>
                    <a:pt x="1925" y="1360"/>
                  </a:cubicBezTo>
                  <a:cubicBezTo>
                    <a:pt x="1965" y="1360"/>
                    <a:pt x="2005" y="1372"/>
                    <a:pt x="2037" y="1394"/>
                  </a:cubicBezTo>
                  <a:lnTo>
                    <a:pt x="2858" y="1941"/>
                  </a:lnTo>
                  <a:cubicBezTo>
                    <a:pt x="2888" y="1965"/>
                    <a:pt x="2921" y="1977"/>
                    <a:pt x="2954" y="1977"/>
                  </a:cubicBezTo>
                  <a:cubicBezTo>
                    <a:pt x="2986" y="1977"/>
                    <a:pt x="3019" y="1965"/>
                    <a:pt x="3049" y="1941"/>
                  </a:cubicBezTo>
                  <a:cubicBezTo>
                    <a:pt x="3263" y="1822"/>
                    <a:pt x="3466" y="1727"/>
                    <a:pt x="3692" y="1668"/>
                  </a:cubicBezTo>
                  <a:cubicBezTo>
                    <a:pt x="3751" y="1656"/>
                    <a:pt x="3811" y="1596"/>
                    <a:pt x="3823" y="1537"/>
                  </a:cubicBezTo>
                  <a:lnTo>
                    <a:pt x="4013" y="572"/>
                  </a:lnTo>
                  <a:cubicBezTo>
                    <a:pt x="4037" y="477"/>
                    <a:pt x="4120" y="405"/>
                    <a:pt x="4228" y="405"/>
                  </a:cubicBezTo>
                  <a:lnTo>
                    <a:pt x="4763" y="405"/>
                  </a:lnTo>
                  <a:cubicBezTo>
                    <a:pt x="4870" y="405"/>
                    <a:pt x="4942" y="477"/>
                    <a:pt x="4966" y="572"/>
                  </a:cubicBezTo>
                  <a:lnTo>
                    <a:pt x="5168" y="1537"/>
                  </a:lnTo>
                  <a:cubicBezTo>
                    <a:pt x="5180" y="1608"/>
                    <a:pt x="5216" y="1656"/>
                    <a:pt x="5299" y="1668"/>
                  </a:cubicBezTo>
                  <a:cubicBezTo>
                    <a:pt x="5513" y="1727"/>
                    <a:pt x="5740" y="1822"/>
                    <a:pt x="5930" y="1941"/>
                  </a:cubicBezTo>
                  <a:cubicBezTo>
                    <a:pt x="5960" y="1953"/>
                    <a:pt x="5996" y="1959"/>
                    <a:pt x="6031" y="1959"/>
                  </a:cubicBezTo>
                  <a:cubicBezTo>
                    <a:pt x="6067" y="1959"/>
                    <a:pt x="6103" y="1953"/>
                    <a:pt x="6133" y="1941"/>
                  </a:cubicBezTo>
                  <a:lnTo>
                    <a:pt x="6942" y="1394"/>
                  </a:lnTo>
                  <a:cubicBezTo>
                    <a:pt x="6978" y="1368"/>
                    <a:pt x="7021" y="1356"/>
                    <a:pt x="7063" y="1356"/>
                  </a:cubicBezTo>
                  <a:cubicBezTo>
                    <a:pt x="7117" y="1356"/>
                    <a:pt x="7170" y="1377"/>
                    <a:pt x="7204" y="1417"/>
                  </a:cubicBezTo>
                  <a:lnTo>
                    <a:pt x="7573" y="1787"/>
                  </a:lnTo>
                  <a:cubicBezTo>
                    <a:pt x="7645" y="1870"/>
                    <a:pt x="7645" y="1965"/>
                    <a:pt x="7597" y="2049"/>
                  </a:cubicBezTo>
                  <a:lnTo>
                    <a:pt x="7049" y="2858"/>
                  </a:lnTo>
                  <a:cubicBezTo>
                    <a:pt x="7002" y="2918"/>
                    <a:pt x="7002" y="2989"/>
                    <a:pt x="7049" y="3061"/>
                  </a:cubicBezTo>
                  <a:cubicBezTo>
                    <a:pt x="7168" y="3263"/>
                    <a:pt x="7264" y="3477"/>
                    <a:pt x="7323" y="3692"/>
                  </a:cubicBezTo>
                  <a:cubicBezTo>
                    <a:pt x="7335" y="3751"/>
                    <a:pt x="7395" y="3811"/>
                    <a:pt x="7454" y="3834"/>
                  </a:cubicBezTo>
                  <a:lnTo>
                    <a:pt x="8419" y="4025"/>
                  </a:lnTo>
                  <a:cubicBezTo>
                    <a:pt x="8514" y="4037"/>
                    <a:pt x="8585" y="4132"/>
                    <a:pt x="8585" y="4227"/>
                  </a:cubicBezTo>
                  <a:lnTo>
                    <a:pt x="8585" y="4763"/>
                  </a:lnTo>
                  <a:cubicBezTo>
                    <a:pt x="8585" y="4870"/>
                    <a:pt x="8514" y="4942"/>
                    <a:pt x="8419" y="4977"/>
                  </a:cubicBezTo>
                  <a:lnTo>
                    <a:pt x="7454" y="5168"/>
                  </a:lnTo>
                  <a:cubicBezTo>
                    <a:pt x="7383" y="5180"/>
                    <a:pt x="7335" y="5227"/>
                    <a:pt x="7323" y="5299"/>
                  </a:cubicBezTo>
                  <a:cubicBezTo>
                    <a:pt x="7276" y="5466"/>
                    <a:pt x="7216" y="5632"/>
                    <a:pt x="7145" y="5775"/>
                  </a:cubicBezTo>
                  <a:cubicBezTo>
                    <a:pt x="7097" y="5870"/>
                    <a:pt x="7145" y="5966"/>
                    <a:pt x="7228" y="6013"/>
                  </a:cubicBezTo>
                  <a:cubicBezTo>
                    <a:pt x="7254" y="6026"/>
                    <a:pt x="7280" y="6032"/>
                    <a:pt x="7305" y="6032"/>
                  </a:cubicBezTo>
                  <a:cubicBezTo>
                    <a:pt x="7372" y="6032"/>
                    <a:pt x="7431" y="5991"/>
                    <a:pt x="7466" y="5930"/>
                  </a:cubicBezTo>
                  <a:cubicBezTo>
                    <a:pt x="7526" y="5799"/>
                    <a:pt x="7585" y="5644"/>
                    <a:pt x="7633" y="5501"/>
                  </a:cubicBezTo>
                  <a:lnTo>
                    <a:pt x="8490" y="5323"/>
                  </a:lnTo>
                  <a:cubicBezTo>
                    <a:pt x="8764" y="5263"/>
                    <a:pt x="8954" y="5037"/>
                    <a:pt x="8954" y="4751"/>
                  </a:cubicBezTo>
                  <a:lnTo>
                    <a:pt x="8954" y="4215"/>
                  </a:lnTo>
                  <a:cubicBezTo>
                    <a:pt x="8954" y="3942"/>
                    <a:pt x="8764" y="3715"/>
                    <a:pt x="8490" y="3644"/>
                  </a:cubicBezTo>
                  <a:lnTo>
                    <a:pt x="7633" y="3465"/>
                  </a:lnTo>
                  <a:cubicBezTo>
                    <a:pt x="7573" y="3287"/>
                    <a:pt x="7502" y="3120"/>
                    <a:pt x="7418" y="2953"/>
                  </a:cubicBezTo>
                  <a:lnTo>
                    <a:pt x="7918" y="2227"/>
                  </a:lnTo>
                  <a:cubicBezTo>
                    <a:pt x="8061" y="2001"/>
                    <a:pt x="8038" y="1679"/>
                    <a:pt x="7835" y="1489"/>
                  </a:cubicBezTo>
                  <a:lnTo>
                    <a:pt x="7466" y="1120"/>
                  </a:lnTo>
                  <a:cubicBezTo>
                    <a:pt x="7356" y="1010"/>
                    <a:pt x="7211" y="952"/>
                    <a:pt x="7061" y="952"/>
                  </a:cubicBezTo>
                  <a:cubicBezTo>
                    <a:pt x="6952" y="952"/>
                    <a:pt x="6840" y="983"/>
                    <a:pt x="6740" y="1048"/>
                  </a:cubicBezTo>
                  <a:lnTo>
                    <a:pt x="6013" y="1537"/>
                  </a:lnTo>
                  <a:cubicBezTo>
                    <a:pt x="5847" y="1453"/>
                    <a:pt x="5668" y="1370"/>
                    <a:pt x="5490" y="1334"/>
                  </a:cubicBezTo>
                  <a:lnTo>
                    <a:pt x="5311" y="465"/>
                  </a:lnTo>
                  <a:cubicBezTo>
                    <a:pt x="5251" y="203"/>
                    <a:pt x="5025" y="1"/>
                    <a:pt x="47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00FFFC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5536;p65">
              <a:extLst>
                <a:ext uri="{FF2B5EF4-FFF2-40B4-BE49-F238E27FC236}">
                  <a16:creationId xmlns:a16="http://schemas.microsoft.com/office/drawing/2014/main" id="{FCE7996C-FC94-1AA9-DCAB-258E19E974B0}"/>
                </a:ext>
              </a:extLst>
            </p:cNvPr>
            <p:cNvSpPr/>
            <p:nvPr/>
          </p:nvSpPr>
          <p:spPr>
            <a:xfrm>
              <a:off x="2592191" y="2821673"/>
              <a:ext cx="113461" cy="98345"/>
            </a:xfrm>
            <a:custGeom>
              <a:avLst/>
              <a:gdLst/>
              <a:ahLst/>
              <a:cxnLst/>
              <a:rect l="l" t="t" r="r" b="b"/>
              <a:pathLst>
                <a:path w="3573" h="3097" extrusionOk="0">
                  <a:moveTo>
                    <a:pt x="1524" y="0"/>
                  </a:moveTo>
                  <a:cubicBezTo>
                    <a:pt x="989" y="0"/>
                    <a:pt x="465" y="215"/>
                    <a:pt x="72" y="584"/>
                  </a:cubicBezTo>
                  <a:cubicBezTo>
                    <a:pt x="0" y="655"/>
                    <a:pt x="0" y="774"/>
                    <a:pt x="72" y="834"/>
                  </a:cubicBezTo>
                  <a:cubicBezTo>
                    <a:pt x="113" y="876"/>
                    <a:pt x="164" y="896"/>
                    <a:pt x="212" y="896"/>
                  </a:cubicBezTo>
                  <a:cubicBezTo>
                    <a:pt x="259" y="896"/>
                    <a:pt x="304" y="876"/>
                    <a:pt x="334" y="834"/>
                  </a:cubicBezTo>
                  <a:cubicBezTo>
                    <a:pt x="643" y="524"/>
                    <a:pt x="1072" y="358"/>
                    <a:pt x="1500" y="358"/>
                  </a:cubicBezTo>
                  <a:cubicBezTo>
                    <a:pt x="2441" y="358"/>
                    <a:pt x="3203" y="1120"/>
                    <a:pt x="3203" y="2060"/>
                  </a:cubicBezTo>
                  <a:cubicBezTo>
                    <a:pt x="3203" y="2322"/>
                    <a:pt x="3144" y="2596"/>
                    <a:pt x="3024" y="2834"/>
                  </a:cubicBezTo>
                  <a:cubicBezTo>
                    <a:pt x="2965" y="2941"/>
                    <a:pt x="3013" y="3037"/>
                    <a:pt x="3096" y="3084"/>
                  </a:cubicBezTo>
                  <a:cubicBezTo>
                    <a:pt x="3132" y="3096"/>
                    <a:pt x="3155" y="3096"/>
                    <a:pt x="3191" y="3096"/>
                  </a:cubicBezTo>
                  <a:cubicBezTo>
                    <a:pt x="3251" y="3096"/>
                    <a:pt x="3322" y="3072"/>
                    <a:pt x="3346" y="3001"/>
                  </a:cubicBezTo>
                  <a:cubicBezTo>
                    <a:pt x="3501" y="2715"/>
                    <a:pt x="3572" y="2382"/>
                    <a:pt x="3572" y="2060"/>
                  </a:cubicBezTo>
                  <a:cubicBezTo>
                    <a:pt x="3572" y="929"/>
                    <a:pt x="2655" y="0"/>
                    <a:pt x="1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00FFFC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5537;p65">
              <a:extLst>
                <a:ext uri="{FF2B5EF4-FFF2-40B4-BE49-F238E27FC236}">
                  <a16:creationId xmlns:a16="http://schemas.microsoft.com/office/drawing/2014/main" id="{EFD89910-F1CD-34A2-B6D1-9A0F13659CFF}"/>
                </a:ext>
              </a:extLst>
            </p:cNvPr>
            <p:cNvSpPr/>
            <p:nvPr/>
          </p:nvSpPr>
          <p:spPr>
            <a:xfrm>
              <a:off x="2574408" y="2862129"/>
              <a:ext cx="106665" cy="90756"/>
            </a:xfrm>
            <a:custGeom>
              <a:avLst/>
              <a:gdLst/>
              <a:ahLst/>
              <a:cxnLst/>
              <a:rect l="l" t="t" r="r" b="b"/>
              <a:pathLst>
                <a:path w="3359" h="2858" extrusionOk="0">
                  <a:moveTo>
                    <a:pt x="294" y="1"/>
                  </a:moveTo>
                  <a:cubicBezTo>
                    <a:pt x="218" y="1"/>
                    <a:pt x="145" y="48"/>
                    <a:pt x="108" y="131"/>
                  </a:cubicBezTo>
                  <a:cubicBezTo>
                    <a:pt x="36" y="334"/>
                    <a:pt x="1" y="572"/>
                    <a:pt x="1" y="798"/>
                  </a:cubicBezTo>
                  <a:cubicBezTo>
                    <a:pt x="1" y="1929"/>
                    <a:pt x="917" y="2858"/>
                    <a:pt x="2049" y="2858"/>
                  </a:cubicBezTo>
                  <a:cubicBezTo>
                    <a:pt x="2477" y="2858"/>
                    <a:pt x="2894" y="2715"/>
                    <a:pt x="3251" y="2465"/>
                  </a:cubicBezTo>
                  <a:cubicBezTo>
                    <a:pt x="3346" y="2405"/>
                    <a:pt x="3358" y="2286"/>
                    <a:pt x="3299" y="2215"/>
                  </a:cubicBezTo>
                  <a:cubicBezTo>
                    <a:pt x="3263" y="2158"/>
                    <a:pt x="3206" y="2131"/>
                    <a:pt x="3151" y="2131"/>
                  </a:cubicBezTo>
                  <a:cubicBezTo>
                    <a:pt x="3114" y="2131"/>
                    <a:pt x="3077" y="2143"/>
                    <a:pt x="3049" y="2167"/>
                  </a:cubicBezTo>
                  <a:cubicBezTo>
                    <a:pt x="2763" y="2382"/>
                    <a:pt x="2406" y="2501"/>
                    <a:pt x="2049" y="2501"/>
                  </a:cubicBezTo>
                  <a:cubicBezTo>
                    <a:pt x="1108" y="2501"/>
                    <a:pt x="346" y="1739"/>
                    <a:pt x="346" y="798"/>
                  </a:cubicBezTo>
                  <a:cubicBezTo>
                    <a:pt x="346" y="608"/>
                    <a:pt x="382" y="429"/>
                    <a:pt x="441" y="250"/>
                  </a:cubicBezTo>
                  <a:cubicBezTo>
                    <a:pt x="501" y="143"/>
                    <a:pt x="441" y="36"/>
                    <a:pt x="358" y="12"/>
                  </a:cubicBezTo>
                  <a:cubicBezTo>
                    <a:pt x="337" y="4"/>
                    <a:pt x="315" y="1"/>
                    <a:pt x="2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00FFFC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15538;p65">
              <a:extLst>
                <a:ext uri="{FF2B5EF4-FFF2-40B4-BE49-F238E27FC236}">
                  <a16:creationId xmlns:a16="http://schemas.microsoft.com/office/drawing/2014/main" id="{68C81B1B-84A1-B20A-6AF6-E9F8C1F1A6B8}"/>
                </a:ext>
              </a:extLst>
            </p:cNvPr>
            <p:cNvSpPr/>
            <p:nvPr/>
          </p:nvSpPr>
          <p:spPr>
            <a:xfrm>
              <a:off x="2676881" y="2923385"/>
              <a:ext cx="191324" cy="191324"/>
            </a:xfrm>
            <a:custGeom>
              <a:avLst/>
              <a:gdLst/>
              <a:ahLst/>
              <a:cxnLst/>
              <a:rect l="l" t="t" r="r" b="b"/>
              <a:pathLst>
                <a:path w="6025" h="6025" extrusionOk="0">
                  <a:moveTo>
                    <a:pt x="2810" y="0"/>
                  </a:moveTo>
                  <a:cubicBezTo>
                    <a:pt x="2608" y="0"/>
                    <a:pt x="2429" y="155"/>
                    <a:pt x="2382" y="357"/>
                  </a:cubicBezTo>
                  <a:lnTo>
                    <a:pt x="2274" y="893"/>
                  </a:lnTo>
                  <a:cubicBezTo>
                    <a:pt x="2191" y="929"/>
                    <a:pt x="2084" y="965"/>
                    <a:pt x="1989" y="1012"/>
                  </a:cubicBezTo>
                  <a:lnTo>
                    <a:pt x="1548" y="715"/>
                  </a:lnTo>
                  <a:cubicBezTo>
                    <a:pt x="1475" y="666"/>
                    <a:pt x="1393" y="643"/>
                    <a:pt x="1313" y="643"/>
                  </a:cubicBezTo>
                  <a:cubicBezTo>
                    <a:pt x="1198" y="643"/>
                    <a:pt x="1085" y="690"/>
                    <a:pt x="1000" y="774"/>
                  </a:cubicBezTo>
                  <a:lnTo>
                    <a:pt x="738" y="1024"/>
                  </a:lnTo>
                  <a:cubicBezTo>
                    <a:pt x="596" y="1179"/>
                    <a:pt x="572" y="1417"/>
                    <a:pt x="679" y="1584"/>
                  </a:cubicBezTo>
                  <a:lnTo>
                    <a:pt x="977" y="2024"/>
                  </a:lnTo>
                  <a:cubicBezTo>
                    <a:pt x="917" y="2143"/>
                    <a:pt x="858" y="2274"/>
                    <a:pt x="834" y="2417"/>
                  </a:cubicBezTo>
                  <a:cubicBezTo>
                    <a:pt x="798" y="2512"/>
                    <a:pt x="858" y="2608"/>
                    <a:pt x="965" y="2631"/>
                  </a:cubicBezTo>
                  <a:cubicBezTo>
                    <a:pt x="986" y="2639"/>
                    <a:pt x="1006" y="2642"/>
                    <a:pt x="1025" y="2642"/>
                  </a:cubicBezTo>
                  <a:cubicBezTo>
                    <a:pt x="1103" y="2642"/>
                    <a:pt x="1162" y="2587"/>
                    <a:pt x="1191" y="2501"/>
                  </a:cubicBezTo>
                  <a:cubicBezTo>
                    <a:pt x="1227" y="2358"/>
                    <a:pt x="1298" y="2215"/>
                    <a:pt x="1346" y="2096"/>
                  </a:cubicBezTo>
                  <a:cubicBezTo>
                    <a:pt x="1381" y="2036"/>
                    <a:pt x="1381" y="1965"/>
                    <a:pt x="1346" y="1905"/>
                  </a:cubicBezTo>
                  <a:lnTo>
                    <a:pt x="1000" y="1369"/>
                  </a:lnTo>
                  <a:cubicBezTo>
                    <a:pt x="977" y="1346"/>
                    <a:pt x="977" y="1310"/>
                    <a:pt x="1012" y="1286"/>
                  </a:cubicBezTo>
                  <a:lnTo>
                    <a:pt x="1262" y="1024"/>
                  </a:lnTo>
                  <a:cubicBezTo>
                    <a:pt x="1283" y="1010"/>
                    <a:pt x="1300" y="1004"/>
                    <a:pt x="1318" y="1004"/>
                  </a:cubicBezTo>
                  <a:cubicBezTo>
                    <a:pt x="1330" y="1004"/>
                    <a:pt x="1343" y="1007"/>
                    <a:pt x="1358" y="1012"/>
                  </a:cubicBezTo>
                  <a:lnTo>
                    <a:pt x="1893" y="1369"/>
                  </a:lnTo>
                  <a:cubicBezTo>
                    <a:pt x="1923" y="1393"/>
                    <a:pt x="1956" y="1405"/>
                    <a:pt x="1989" y="1405"/>
                  </a:cubicBezTo>
                  <a:cubicBezTo>
                    <a:pt x="2021" y="1405"/>
                    <a:pt x="2054" y="1393"/>
                    <a:pt x="2084" y="1369"/>
                  </a:cubicBezTo>
                  <a:cubicBezTo>
                    <a:pt x="2215" y="1298"/>
                    <a:pt x="2346" y="1238"/>
                    <a:pt x="2489" y="1203"/>
                  </a:cubicBezTo>
                  <a:cubicBezTo>
                    <a:pt x="2548" y="1191"/>
                    <a:pt x="2608" y="1131"/>
                    <a:pt x="2620" y="1072"/>
                  </a:cubicBezTo>
                  <a:lnTo>
                    <a:pt x="2751" y="429"/>
                  </a:lnTo>
                  <a:cubicBezTo>
                    <a:pt x="2751" y="405"/>
                    <a:pt x="2786" y="369"/>
                    <a:pt x="2822" y="369"/>
                  </a:cubicBezTo>
                  <a:lnTo>
                    <a:pt x="3167" y="369"/>
                  </a:lnTo>
                  <a:cubicBezTo>
                    <a:pt x="3203" y="369"/>
                    <a:pt x="3227" y="405"/>
                    <a:pt x="3239" y="429"/>
                  </a:cubicBezTo>
                  <a:lnTo>
                    <a:pt x="3382" y="1072"/>
                  </a:lnTo>
                  <a:cubicBezTo>
                    <a:pt x="3394" y="1143"/>
                    <a:pt x="3429" y="1191"/>
                    <a:pt x="3513" y="1203"/>
                  </a:cubicBezTo>
                  <a:cubicBezTo>
                    <a:pt x="3656" y="1250"/>
                    <a:pt x="3786" y="1310"/>
                    <a:pt x="3917" y="1369"/>
                  </a:cubicBezTo>
                  <a:cubicBezTo>
                    <a:pt x="3947" y="1387"/>
                    <a:pt x="3980" y="1396"/>
                    <a:pt x="4013" y="1396"/>
                  </a:cubicBezTo>
                  <a:cubicBezTo>
                    <a:pt x="4045" y="1396"/>
                    <a:pt x="4078" y="1387"/>
                    <a:pt x="4108" y="1369"/>
                  </a:cubicBezTo>
                  <a:lnTo>
                    <a:pt x="4644" y="1012"/>
                  </a:lnTo>
                  <a:cubicBezTo>
                    <a:pt x="4654" y="1007"/>
                    <a:pt x="4665" y="1004"/>
                    <a:pt x="4678" y="1004"/>
                  </a:cubicBezTo>
                  <a:cubicBezTo>
                    <a:pt x="4695" y="1004"/>
                    <a:pt x="4713" y="1010"/>
                    <a:pt x="4727" y="1024"/>
                  </a:cubicBezTo>
                  <a:lnTo>
                    <a:pt x="4989" y="1286"/>
                  </a:lnTo>
                  <a:cubicBezTo>
                    <a:pt x="5013" y="1310"/>
                    <a:pt x="5013" y="1346"/>
                    <a:pt x="5001" y="1369"/>
                  </a:cubicBezTo>
                  <a:lnTo>
                    <a:pt x="4644" y="1905"/>
                  </a:lnTo>
                  <a:cubicBezTo>
                    <a:pt x="4596" y="1965"/>
                    <a:pt x="4596" y="2036"/>
                    <a:pt x="4644" y="2096"/>
                  </a:cubicBezTo>
                  <a:cubicBezTo>
                    <a:pt x="4715" y="2239"/>
                    <a:pt x="4775" y="2370"/>
                    <a:pt x="4810" y="2501"/>
                  </a:cubicBezTo>
                  <a:cubicBezTo>
                    <a:pt x="4822" y="2560"/>
                    <a:pt x="4882" y="2620"/>
                    <a:pt x="4941" y="2631"/>
                  </a:cubicBezTo>
                  <a:lnTo>
                    <a:pt x="5584" y="2774"/>
                  </a:lnTo>
                  <a:cubicBezTo>
                    <a:pt x="5608" y="2774"/>
                    <a:pt x="5644" y="2798"/>
                    <a:pt x="5644" y="2846"/>
                  </a:cubicBezTo>
                  <a:lnTo>
                    <a:pt x="5644" y="3191"/>
                  </a:lnTo>
                  <a:cubicBezTo>
                    <a:pt x="5644" y="3215"/>
                    <a:pt x="5608" y="3251"/>
                    <a:pt x="5584" y="3263"/>
                  </a:cubicBezTo>
                  <a:lnTo>
                    <a:pt x="4941" y="3393"/>
                  </a:lnTo>
                  <a:cubicBezTo>
                    <a:pt x="4870" y="3405"/>
                    <a:pt x="4822" y="3453"/>
                    <a:pt x="4810" y="3524"/>
                  </a:cubicBezTo>
                  <a:cubicBezTo>
                    <a:pt x="4763" y="3679"/>
                    <a:pt x="4703" y="3810"/>
                    <a:pt x="4644" y="3929"/>
                  </a:cubicBezTo>
                  <a:cubicBezTo>
                    <a:pt x="4608" y="3989"/>
                    <a:pt x="4608" y="4060"/>
                    <a:pt x="4644" y="4120"/>
                  </a:cubicBezTo>
                  <a:lnTo>
                    <a:pt x="5001" y="4656"/>
                  </a:lnTo>
                  <a:cubicBezTo>
                    <a:pt x="5013" y="4691"/>
                    <a:pt x="5013" y="4715"/>
                    <a:pt x="4989" y="4751"/>
                  </a:cubicBezTo>
                  <a:lnTo>
                    <a:pt x="4727" y="5001"/>
                  </a:lnTo>
                  <a:cubicBezTo>
                    <a:pt x="4714" y="5020"/>
                    <a:pt x="4697" y="5029"/>
                    <a:pt x="4681" y="5029"/>
                  </a:cubicBezTo>
                  <a:cubicBezTo>
                    <a:pt x="4668" y="5029"/>
                    <a:pt x="4654" y="5023"/>
                    <a:pt x="4644" y="5013"/>
                  </a:cubicBezTo>
                  <a:lnTo>
                    <a:pt x="4108" y="4656"/>
                  </a:lnTo>
                  <a:cubicBezTo>
                    <a:pt x="4078" y="4638"/>
                    <a:pt x="4045" y="4629"/>
                    <a:pt x="4013" y="4629"/>
                  </a:cubicBezTo>
                  <a:cubicBezTo>
                    <a:pt x="3980" y="4629"/>
                    <a:pt x="3947" y="4638"/>
                    <a:pt x="3917" y="4656"/>
                  </a:cubicBezTo>
                  <a:cubicBezTo>
                    <a:pt x="3775" y="4739"/>
                    <a:pt x="3644" y="4798"/>
                    <a:pt x="3513" y="4822"/>
                  </a:cubicBezTo>
                  <a:cubicBezTo>
                    <a:pt x="3453" y="4834"/>
                    <a:pt x="3394" y="4894"/>
                    <a:pt x="3382" y="4953"/>
                  </a:cubicBezTo>
                  <a:lnTo>
                    <a:pt x="3239" y="5596"/>
                  </a:lnTo>
                  <a:cubicBezTo>
                    <a:pt x="3239" y="5632"/>
                    <a:pt x="3215" y="5656"/>
                    <a:pt x="3167" y="5656"/>
                  </a:cubicBezTo>
                  <a:lnTo>
                    <a:pt x="2822" y="5656"/>
                  </a:lnTo>
                  <a:cubicBezTo>
                    <a:pt x="2798" y="5656"/>
                    <a:pt x="2763" y="5632"/>
                    <a:pt x="2751" y="5596"/>
                  </a:cubicBezTo>
                  <a:lnTo>
                    <a:pt x="2620" y="4953"/>
                  </a:lnTo>
                  <a:cubicBezTo>
                    <a:pt x="2608" y="4882"/>
                    <a:pt x="2560" y="4834"/>
                    <a:pt x="2489" y="4822"/>
                  </a:cubicBezTo>
                  <a:cubicBezTo>
                    <a:pt x="2334" y="4775"/>
                    <a:pt x="2203" y="4715"/>
                    <a:pt x="2084" y="4656"/>
                  </a:cubicBezTo>
                  <a:cubicBezTo>
                    <a:pt x="2054" y="4644"/>
                    <a:pt x="2021" y="4638"/>
                    <a:pt x="1989" y="4638"/>
                  </a:cubicBezTo>
                  <a:cubicBezTo>
                    <a:pt x="1956" y="4638"/>
                    <a:pt x="1923" y="4644"/>
                    <a:pt x="1893" y="4656"/>
                  </a:cubicBezTo>
                  <a:lnTo>
                    <a:pt x="1358" y="5013"/>
                  </a:lnTo>
                  <a:cubicBezTo>
                    <a:pt x="1342" y="5023"/>
                    <a:pt x="1328" y="5029"/>
                    <a:pt x="1314" y="5029"/>
                  </a:cubicBezTo>
                  <a:cubicBezTo>
                    <a:pt x="1298" y="5029"/>
                    <a:pt x="1282" y="5020"/>
                    <a:pt x="1262" y="5001"/>
                  </a:cubicBezTo>
                  <a:lnTo>
                    <a:pt x="1012" y="4751"/>
                  </a:lnTo>
                  <a:cubicBezTo>
                    <a:pt x="977" y="4715"/>
                    <a:pt x="977" y="4691"/>
                    <a:pt x="1000" y="4656"/>
                  </a:cubicBezTo>
                  <a:lnTo>
                    <a:pt x="1346" y="4120"/>
                  </a:lnTo>
                  <a:cubicBezTo>
                    <a:pt x="1393" y="4060"/>
                    <a:pt x="1393" y="3989"/>
                    <a:pt x="1346" y="3929"/>
                  </a:cubicBezTo>
                  <a:cubicBezTo>
                    <a:pt x="1274" y="3798"/>
                    <a:pt x="1215" y="3667"/>
                    <a:pt x="1191" y="3524"/>
                  </a:cubicBezTo>
                  <a:cubicBezTo>
                    <a:pt x="1167" y="3465"/>
                    <a:pt x="1108" y="3405"/>
                    <a:pt x="1048" y="3393"/>
                  </a:cubicBezTo>
                  <a:lnTo>
                    <a:pt x="417" y="3263"/>
                  </a:lnTo>
                  <a:cubicBezTo>
                    <a:pt x="381" y="3263"/>
                    <a:pt x="357" y="3227"/>
                    <a:pt x="357" y="3191"/>
                  </a:cubicBezTo>
                  <a:lnTo>
                    <a:pt x="357" y="2846"/>
                  </a:lnTo>
                  <a:cubicBezTo>
                    <a:pt x="357" y="2810"/>
                    <a:pt x="381" y="2786"/>
                    <a:pt x="417" y="2774"/>
                  </a:cubicBezTo>
                  <a:lnTo>
                    <a:pt x="453" y="2751"/>
                  </a:lnTo>
                  <a:cubicBezTo>
                    <a:pt x="560" y="2739"/>
                    <a:pt x="619" y="2631"/>
                    <a:pt x="608" y="2548"/>
                  </a:cubicBezTo>
                  <a:cubicBezTo>
                    <a:pt x="597" y="2450"/>
                    <a:pt x="506" y="2392"/>
                    <a:pt x="427" y="2392"/>
                  </a:cubicBezTo>
                  <a:cubicBezTo>
                    <a:pt x="419" y="2392"/>
                    <a:pt x="412" y="2392"/>
                    <a:pt x="405" y="2393"/>
                  </a:cubicBezTo>
                  <a:lnTo>
                    <a:pt x="357" y="2417"/>
                  </a:lnTo>
                  <a:cubicBezTo>
                    <a:pt x="143" y="2453"/>
                    <a:pt x="0" y="2631"/>
                    <a:pt x="0" y="2846"/>
                  </a:cubicBezTo>
                  <a:lnTo>
                    <a:pt x="0" y="3191"/>
                  </a:lnTo>
                  <a:cubicBezTo>
                    <a:pt x="0" y="3393"/>
                    <a:pt x="143" y="3572"/>
                    <a:pt x="357" y="3620"/>
                  </a:cubicBezTo>
                  <a:lnTo>
                    <a:pt x="893" y="3727"/>
                  </a:lnTo>
                  <a:cubicBezTo>
                    <a:pt x="917" y="3810"/>
                    <a:pt x="965" y="3917"/>
                    <a:pt x="1012" y="4001"/>
                  </a:cubicBezTo>
                  <a:lnTo>
                    <a:pt x="715" y="4453"/>
                  </a:lnTo>
                  <a:cubicBezTo>
                    <a:pt x="596" y="4632"/>
                    <a:pt x="619" y="4858"/>
                    <a:pt x="774" y="5001"/>
                  </a:cubicBezTo>
                  <a:lnTo>
                    <a:pt x="1024" y="5251"/>
                  </a:lnTo>
                  <a:cubicBezTo>
                    <a:pt x="1112" y="5339"/>
                    <a:pt x="1227" y="5381"/>
                    <a:pt x="1338" y="5381"/>
                  </a:cubicBezTo>
                  <a:cubicBezTo>
                    <a:pt x="1423" y="5381"/>
                    <a:pt x="1505" y="5357"/>
                    <a:pt x="1572" y="5310"/>
                  </a:cubicBezTo>
                  <a:lnTo>
                    <a:pt x="2024" y="5013"/>
                  </a:lnTo>
                  <a:cubicBezTo>
                    <a:pt x="2108" y="5060"/>
                    <a:pt x="2203" y="5108"/>
                    <a:pt x="2310" y="5132"/>
                  </a:cubicBezTo>
                  <a:lnTo>
                    <a:pt x="2405" y="5668"/>
                  </a:lnTo>
                  <a:cubicBezTo>
                    <a:pt x="2453" y="5882"/>
                    <a:pt x="2632" y="6025"/>
                    <a:pt x="2846" y="6025"/>
                  </a:cubicBezTo>
                  <a:lnTo>
                    <a:pt x="3179" y="6025"/>
                  </a:lnTo>
                  <a:cubicBezTo>
                    <a:pt x="3394" y="6025"/>
                    <a:pt x="3572" y="5882"/>
                    <a:pt x="3620" y="5668"/>
                  </a:cubicBezTo>
                  <a:lnTo>
                    <a:pt x="3715" y="5132"/>
                  </a:lnTo>
                  <a:cubicBezTo>
                    <a:pt x="3810" y="5108"/>
                    <a:pt x="3917" y="5060"/>
                    <a:pt x="4001" y="5013"/>
                  </a:cubicBezTo>
                  <a:lnTo>
                    <a:pt x="4453" y="5310"/>
                  </a:lnTo>
                  <a:cubicBezTo>
                    <a:pt x="4529" y="5361"/>
                    <a:pt x="4611" y="5386"/>
                    <a:pt x="4692" y="5386"/>
                  </a:cubicBezTo>
                  <a:cubicBezTo>
                    <a:pt x="4803" y="5386"/>
                    <a:pt x="4912" y="5340"/>
                    <a:pt x="5001" y="5251"/>
                  </a:cubicBezTo>
                  <a:lnTo>
                    <a:pt x="5251" y="5001"/>
                  </a:lnTo>
                  <a:cubicBezTo>
                    <a:pt x="5406" y="4858"/>
                    <a:pt x="5418" y="4620"/>
                    <a:pt x="5310" y="4453"/>
                  </a:cubicBezTo>
                  <a:lnTo>
                    <a:pt x="5013" y="4001"/>
                  </a:lnTo>
                  <a:cubicBezTo>
                    <a:pt x="5060" y="3917"/>
                    <a:pt x="5108" y="3822"/>
                    <a:pt x="5132" y="3727"/>
                  </a:cubicBezTo>
                  <a:lnTo>
                    <a:pt x="5668" y="3620"/>
                  </a:lnTo>
                  <a:cubicBezTo>
                    <a:pt x="5882" y="3572"/>
                    <a:pt x="6025" y="3393"/>
                    <a:pt x="6025" y="3191"/>
                  </a:cubicBezTo>
                  <a:lnTo>
                    <a:pt x="6025" y="2846"/>
                  </a:lnTo>
                  <a:cubicBezTo>
                    <a:pt x="6001" y="2631"/>
                    <a:pt x="5846" y="2453"/>
                    <a:pt x="5644" y="2417"/>
                  </a:cubicBezTo>
                  <a:lnTo>
                    <a:pt x="5108" y="2310"/>
                  </a:lnTo>
                  <a:cubicBezTo>
                    <a:pt x="5072" y="2215"/>
                    <a:pt x="5025" y="2120"/>
                    <a:pt x="4989" y="2024"/>
                  </a:cubicBezTo>
                  <a:lnTo>
                    <a:pt x="5287" y="1584"/>
                  </a:lnTo>
                  <a:cubicBezTo>
                    <a:pt x="5406" y="1405"/>
                    <a:pt x="5370" y="1179"/>
                    <a:pt x="5227" y="1024"/>
                  </a:cubicBezTo>
                  <a:lnTo>
                    <a:pt x="4965" y="774"/>
                  </a:lnTo>
                  <a:cubicBezTo>
                    <a:pt x="4882" y="691"/>
                    <a:pt x="4766" y="648"/>
                    <a:pt x="4651" y="648"/>
                  </a:cubicBezTo>
                  <a:cubicBezTo>
                    <a:pt x="4569" y="648"/>
                    <a:pt x="4487" y="670"/>
                    <a:pt x="4418" y="715"/>
                  </a:cubicBezTo>
                  <a:lnTo>
                    <a:pt x="3977" y="1012"/>
                  </a:lnTo>
                  <a:cubicBezTo>
                    <a:pt x="3882" y="965"/>
                    <a:pt x="3786" y="929"/>
                    <a:pt x="3691" y="893"/>
                  </a:cubicBezTo>
                  <a:lnTo>
                    <a:pt x="3584" y="357"/>
                  </a:lnTo>
                  <a:cubicBezTo>
                    <a:pt x="3536" y="155"/>
                    <a:pt x="3358" y="0"/>
                    <a:pt x="3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00FFFC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15539;p65">
              <a:extLst>
                <a:ext uri="{FF2B5EF4-FFF2-40B4-BE49-F238E27FC236}">
                  <a16:creationId xmlns:a16="http://schemas.microsoft.com/office/drawing/2014/main" id="{B611D422-9210-2309-A6FB-066496FA0734}"/>
                </a:ext>
              </a:extLst>
            </p:cNvPr>
            <p:cNvSpPr/>
            <p:nvPr/>
          </p:nvSpPr>
          <p:spPr>
            <a:xfrm>
              <a:off x="2738867" y="2986895"/>
              <a:ext cx="65066" cy="65066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25" y="0"/>
                  </a:moveTo>
                  <a:cubicBezTo>
                    <a:pt x="453" y="0"/>
                    <a:pt x="1" y="453"/>
                    <a:pt x="1" y="1024"/>
                  </a:cubicBezTo>
                  <a:cubicBezTo>
                    <a:pt x="1" y="1584"/>
                    <a:pt x="453" y="2048"/>
                    <a:pt x="1025" y="2048"/>
                  </a:cubicBezTo>
                  <a:cubicBezTo>
                    <a:pt x="1251" y="2048"/>
                    <a:pt x="1465" y="1977"/>
                    <a:pt x="1644" y="1846"/>
                  </a:cubicBezTo>
                  <a:cubicBezTo>
                    <a:pt x="1727" y="1786"/>
                    <a:pt x="1739" y="1667"/>
                    <a:pt x="1680" y="1584"/>
                  </a:cubicBezTo>
                  <a:cubicBezTo>
                    <a:pt x="1646" y="1543"/>
                    <a:pt x="1593" y="1522"/>
                    <a:pt x="1540" y="1522"/>
                  </a:cubicBezTo>
                  <a:cubicBezTo>
                    <a:pt x="1500" y="1522"/>
                    <a:pt x="1461" y="1534"/>
                    <a:pt x="1430" y="1560"/>
                  </a:cubicBezTo>
                  <a:cubicBezTo>
                    <a:pt x="1311" y="1644"/>
                    <a:pt x="1168" y="1691"/>
                    <a:pt x="1025" y="1691"/>
                  </a:cubicBezTo>
                  <a:cubicBezTo>
                    <a:pt x="668" y="1691"/>
                    <a:pt x="370" y="1393"/>
                    <a:pt x="370" y="1036"/>
                  </a:cubicBezTo>
                  <a:cubicBezTo>
                    <a:pt x="382" y="655"/>
                    <a:pt x="680" y="370"/>
                    <a:pt x="1037" y="370"/>
                  </a:cubicBezTo>
                  <a:cubicBezTo>
                    <a:pt x="1394" y="370"/>
                    <a:pt x="1692" y="667"/>
                    <a:pt x="1692" y="1024"/>
                  </a:cubicBezTo>
                  <a:cubicBezTo>
                    <a:pt x="1692" y="1132"/>
                    <a:pt x="1775" y="1203"/>
                    <a:pt x="1870" y="1203"/>
                  </a:cubicBezTo>
                  <a:cubicBezTo>
                    <a:pt x="1965" y="1203"/>
                    <a:pt x="2049" y="1108"/>
                    <a:pt x="2049" y="1024"/>
                  </a:cubicBezTo>
                  <a:cubicBezTo>
                    <a:pt x="2049" y="453"/>
                    <a:pt x="1584" y="0"/>
                    <a:pt x="10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00FFFC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15540;p65">
              <a:extLst>
                <a:ext uri="{FF2B5EF4-FFF2-40B4-BE49-F238E27FC236}">
                  <a16:creationId xmlns:a16="http://schemas.microsoft.com/office/drawing/2014/main" id="{47B008E5-7FD0-68DB-CE72-2DF05DB03068}"/>
                </a:ext>
              </a:extLst>
            </p:cNvPr>
            <p:cNvSpPr/>
            <p:nvPr/>
          </p:nvSpPr>
          <p:spPr>
            <a:xfrm>
              <a:off x="2604670" y="2851904"/>
              <a:ext cx="70718" cy="71131"/>
            </a:xfrm>
            <a:custGeom>
              <a:avLst/>
              <a:gdLst/>
              <a:ahLst/>
              <a:cxnLst/>
              <a:rect l="l" t="t" r="r" b="b"/>
              <a:pathLst>
                <a:path w="2227" h="2240" extrusionOk="0">
                  <a:moveTo>
                    <a:pt x="1107" y="382"/>
                  </a:moveTo>
                  <a:cubicBezTo>
                    <a:pt x="1512" y="382"/>
                    <a:pt x="1858" y="715"/>
                    <a:pt x="1858" y="1120"/>
                  </a:cubicBezTo>
                  <a:cubicBezTo>
                    <a:pt x="1858" y="1525"/>
                    <a:pt x="1512" y="1870"/>
                    <a:pt x="1107" y="1870"/>
                  </a:cubicBezTo>
                  <a:cubicBezTo>
                    <a:pt x="691" y="1870"/>
                    <a:pt x="369" y="1525"/>
                    <a:pt x="369" y="1120"/>
                  </a:cubicBezTo>
                  <a:cubicBezTo>
                    <a:pt x="369" y="703"/>
                    <a:pt x="703" y="382"/>
                    <a:pt x="1107" y="382"/>
                  </a:cubicBezTo>
                  <a:close/>
                  <a:moveTo>
                    <a:pt x="1107" y="1"/>
                  </a:moveTo>
                  <a:cubicBezTo>
                    <a:pt x="500" y="1"/>
                    <a:pt x="0" y="513"/>
                    <a:pt x="0" y="1120"/>
                  </a:cubicBezTo>
                  <a:cubicBezTo>
                    <a:pt x="0" y="1727"/>
                    <a:pt x="500" y="2239"/>
                    <a:pt x="1107" y="2239"/>
                  </a:cubicBezTo>
                  <a:cubicBezTo>
                    <a:pt x="1727" y="2239"/>
                    <a:pt x="2227" y="1727"/>
                    <a:pt x="2227" y="1120"/>
                  </a:cubicBezTo>
                  <a:cubicBezTo>
                    <a:pt x="2227" y="513"/>
                    <a:pt x="1727" y="1"/>
                    <a:pt x="110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00FFFC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452189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8962B63B-ED79-7334-966A-1B89AFB2B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45131"/>
            <a:ext cx="5128289" cy="132669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09FCC5-6ECE-E2E2-C580-69039848B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32472B-D986-CC58-1A8A-0B619A641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695692-B5FC-F50D-C177-F29C01481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77A962-BE43-155D-18AD-018701639542}"/>
              </a:ext>
            </a:extLst>
          </p:cNvPr>
          <p:cNvSpPr txBox="1"/>
          <p:nvPr/>
        </p:nvSpPr>
        <p:spPr>
          <a:xfrm>
            <a:off x="551384" y="1206678"/>
            <a:ext cx="38709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Different detectors, different panels</a:t>
            </a:r>
            <a:endParaRPr lang="en-GB" dirty="0"/>
          </a:p>
        </p:txBody>
      </p:sp>
      <p:pic>
        <p:nvPicPr>
          <p:cNvPr id="11" name="Picture 10" descr="A small metal piece with screws&#10;&#10;Description automatically generated">
            <a:extLst>
              <a:ext uri="{FF2B5EF4-FFF2-40B4-BE49-F238E27FC236}">
                <a16:creationId xmlns:a16="http://schemas.microsoft.com/office/drawing/2014/main" id="{BB3149DC-2827-CA97-E4B4-FF494C4DAC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439241" y="1361816"/>
            <a:ext cx="1805421" cy="24072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EAA3371-8019-8D7A-920F-21A2617D96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673" y="3490665"/>
            <a:ext cx="5630274" cy="138498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7D5153C-A878-FBC3-503C-A83D6F336482}"/>
              </a:ext>
            </a:extLst>
          </p:cNvPr>
          <p:cNvSpPr txBox="1"/>
          <p:nvPr/>
        </p:nvSpPr>
        <p:spPr>
          <a:xfrm>
            <a:off x="3733173" y="1747288"/>
            <a:ext cx="2989986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S14160-3010PS – L = 6.2mm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S14160-3015PS – L = 6.2mm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S15639-1325PS – L = 2.3mm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AED56E3-CC82-82E8-0EDB-3FDDB0214A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3992" y="3068960"/>
            <a:ext cx="4564290" cy="3066941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FDD8F79-9949-2D3F-E664-436DF99D0A4F}"/>
              </a:ext>
            </a:extLst>
          </p:cNvPr>
          <p:cNvCxnSpPr>
            <a:cxnSpLocks/>
          </p:cNvCxnSpPr>
          <p:nvPr/>
        </p:nvCxnSpPr>
        <p:spPr>
          <a:xfrm>
            <a:off x="7536160" y="4610827"/>
            <a:ext cx="302551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3ADB5BD-406D-1483-235E-8331264947D3}"/>
              </a:ext>
            </a:extLst>
          </p:cNvPr>
          <p:cNvSpPr txBox="1"/>
          <p:nvPr/>
        </p:nvSpPr>
        <p:spPr>
          <a:xfrm>
            <a:off x="8184232" y="4518494"/>
            <a:ext cx="3166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Distance between detector and fiber connector</a:t>
            </a:r>
            <a:endParaRPr lang="en-GB" sz="1200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B313BF9-1B7F-D4BB-A0FE-67D4E80E9E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83632" y="5420783"/>
            <a:ext cx="3077174" cy="851044"/>
          </a:xfrm>
          <a:prstGeom prst="rect">
            <a:avLst/>
          </a:prstGeom>
        </p:spPr>
      </p:pic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940A32C6-403D-0877-5C7E-C1D6F26D0A15}"/>
              </a:ext>
            </a:extLst>
          </p:cNvPr>
          <p:cNvSpPr/>
          <p:nvPr/>
        </p:nvSpPr>
        <p:spPr>
          <a:xfrm>
            <a:off x="-240704" y="330644"/>
            <a:ext cx="5805964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Mechanics Development </a:t>
            </a:r>
            <a:r>
              <a:rPr lang="en-US" sz="2800" dirty="0" err="1"/>
              <a:t>SiPM</a:t>
            </a:r>
            <a:endParaRPr lang="en-GB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ADEFBCD-7472-962D-192C-4135FE85641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69687" y="173096"/>
            <a:ext cx="3199044" cy="24967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BEAFB3-B002-F5C1-A40C-33687AE223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178951">
            <a:off x="9043238" y="1271749"/>
            <a:ext cx="254565" cy="2364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52E6348-FDC0-9211-276D-F520D584313C}"/>
              </a:ext>
            </a:extLst>
          </p:cNvPr>
          <p:cNvCxnSpPr>
            <a:cxnSpLocks/>
          </p:cNvCxnSpPr>
          <p:nvPr/>
        </p:nvCxnSpPr>
        <p:spPr>
          <a:xfrm>
            <a:off x="9140287" y="1385737"/>
            <a:ext cx="2296872" cy="4231"/>
          </a:xfrm>
          <a:prstGeom prst="line">
            <a:avLst/>
          </a:prstGeom>
          <a:ln w="76200">
            <a:solidFill>
              <a:srgbClr val="00FF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2EE6D8B-2820-22F1-DEB9-DE3A6660CB98}"/>
              </a:ext>
            </a:extLst>
          </p:cNvPr>
          <p:cNvCxnSpPr>
            <a:cxnSpLocks/>
          </p:cNvCxnSpPr>
          <p:nvPr/>
        </p:nvCxnSpPr>
        <p:spPr>
          <a:xfrm>
            <a:off x="9140287" y="1447222"/>
            <a:ext cx="2296872" cy="4231"/>
          </a:xfrm>
          <a:prstGeom prst="line">
            <a:avLst/>
          </a:prstGeom>
          <a:ln w="76200">
            <a:solidFill>
              <a:srgbClr val="00FF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E197CF1-2736-976E-7308-5D41851FACD5}"/>
              </a:ext>
            </a:extLst>
          </p:cNvPr>
          <p:cNvCxnSpPr>
            <a:cxnSpLocks/>
          </p:cNvCxnSpPr>
          <p:nvPr/>
        </p:nvCxnSpPr>
        <p:spPr>
          <a:xfrm>
            <a:off x="9140287" y="1345672"/>
            <a:ext cx="2296872" cy="4231"/>
          </a:xfrm>
          <a:prstGeom prst="line">
            <a:avLst/>
          </a:prstGeom>
          <a:ln w="76200">
            <a:solidFill>
              <a:srgbClr val="00FF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33DDD92B-F245-DE28-D45C-9A85923951AF}"/>
              </a:ext>
            </a:extLst>
          </p:cNvPr>
          <p:cNvCxnSpPr>
            <a:cxnSpLocks/>
          </p:cNvCxnSpPr>
          <p:nvPr/>
        </p:nvCxnSpPr>
        <p:spPr>
          <a:xfrm rot="5400000">
            <a:off x="8132746" y="1653247"/>
            <a:ext cx="1039078" cy="504058"/>
          </a:xfrm>
          <a:prstGeom prst="bentConnector3">
            <a:avLst>
              <a:gd name="adj1" fmla="val 100056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188D989-6A91-AFAF-8F0C-2521928A3EFB}"/>
              </a:ext>
            </a:extLst>
          </p:cNvPr>
          <p:cNvCxnSpPr>
            <a:cxnSpLocks/>
            <a:endCxn id="10" idx="2"/>
          </p:cNvCxnSpPr>
          <p:nvPr/>
        </p:nvCxnSpPr>
        <p:spPr>
          <a:xfrm>
            <a:off x="8904312" y="1397565"/>
            <a:ext cx="148233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5ECFCD3-17A8-B813-CE1A-F1A65CAAC430}"/>
              </a:ext>
            </a:extLst>
          </p:cNvPr>
          <p:cNvSpPr/>
          <p:nvPr/>
        </p:nvSpPr>
        <p:spPr>
          <a:xfrm>
            <a:off x="10584765" y="1521733"/>
            <a:ext cx="1124342" cy="3135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Fiber Light</a:t>
            </a:r>
            <a:endParaRPr lang="en-GB" sz="1200" dirty="0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40793E85-8509-4509-7DC7-C899310F62B0}"/>
              </a:ext>
            </a:extLst>
          </p:cNvPr>
          <p:cNvSpPr/>
          <p:nvPr/>
        </p:nvSpPr>
        <p:spPr>
          <a:xfrm>
            <a:off x="8977297" y="2119622"/>
            <a:ext cx="1152128" cy="30007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Signal</a:t>
            </a:r>
            <a:endParaRPr lang="en-GB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2E37AC-58DE-5780-7B07-FC037407E89F}"/>
              </a:ext>
            </a:extLst>
          </p:cNvPr>
          <p:cNvSpPr txBox="1"/>
          <p:nvPr/>
        </p:nvSpPr>
        <p:spPr>
          <a:xfrm>
            <a:off x="8184232" y="620688"/>
            <a:ext cx="5514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FF0000"/>
                </a:solidFill>
              </a:rPr>
              <a:t>SiPM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ECAC06AE-14DD-2C96-C20D-EC1BDB37E65B}"/>
              </a:ext>
            </a:extLst>
          </p:cNvPr>
          <p:cNvSpPr/>
          <p:nvPr/>
        </p:nvSpPr>
        <p:spPr>
          <a:xfrm>
            <a:off x="8977297" y="1206678"/>
            <a:ext cx="287055" cy="42212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2548255-18E2-858D-6D52-9A4F4EDCE108}"/>
              </a:ext>
            </a:extLst>
          </p:cNvPr>
          <p:cNvCxnSpPr>
            <a:stCxn id="37" idx="0"/>
          </p:cNvCxnSpPr>
          <p:nvPr/>
        </p:nvCxnSpPr>
        <p:spPr>
          <a:xfrm flipH="1" flipV="1">
            <a:off x="8459948" y="897687"/>
            <a:ext cx="660877" cy="30899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18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7020302-36C8-3320-5C34-47A578D61E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088" y="1052736"/>
            <a:ext cx="3960440" cy="299638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4F2D5AA-F40B-97E5-64FE-D76EC6E8F7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402602">
            <a:off x="7503441" y="1541990"/>
            <a:ext cx="875351" cy="200041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94152C-6F61-AB52-DEB8-7E2FD2463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628B2-B7E9-B855-D3EC-8DC1E4A4B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C6F70-F670-19A9-B0AA-166DDF435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4B2256-4182-5CE8-E5CB-B4C5F6053D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405" y="2813205"/>
            <a:ext cx="3816546" cy="299100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DAB48A5-62AF-BE0D-952D-67D3BFACAC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592454">
            <a:off x="8259602" y="1649283"/>
            <a:ext cx="1217412" cy="1217412"/>
          </a:xfrm>
          <a:prstGeom prst="rect">
            <a:avLst/>
          </a:prstGeom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CAB4216-9E83-F5D9-3E1B-DF27BEE34404}"/>
              </a:ext>
            </a:extLst>
          </p:cNvPr>
          <p:cNvCxnSpPr>
            <a:cxnSpLocks/>
          </p:cNvCxnSpPr>
          <p:nvPr/>
        </p:nvCxnSpPr>
        <p:spPr>
          <a:xfrm flipH="1">
            <a:off x="9108537" y="1772528"/>
            <a:ext cx="1656184" cy="432048"/>
          </a:xfrm>
          <a:prstGeom prst="line">
            <a:avLst/>
          </a:prstGeom>
          <a:ln w="133350">
            <a:solidFill>
              <a:srgbClr val="00FF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3463B1A-B1DA-77DF-2A24-00A23494EE21}"/>
              </a:ext>
            </a:extLst>
          </p:cNvPr>
          <p:cNvCxnSpPr>
            <a:cxnSpLocks/>
          </p:cNvCxnSpPr>
          <p:nvPr/>
        </p:nvCxnSpPr>
        <p:spPr>
          <a:xfrm>
            <a:off x="6960096" y="2204576"/>
            <a:ext cx="504056" cy="330696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6B4346C-8AFC-CA72-5DA5-70163350520C}"/>
              </a:ext>
            </a:extLst>
          </p:cNvPr>
          <p:cNvCxnSpPr/>
          <p:nvPr/>
        </p:nvCxnSpPr>
        <p:spPr>
          <a:xfrm flipV="1">
            <a:off x="7464152" y="2204576"/>
            <a:ext cx="93246" cy="330696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D1E21CE-E8DC-03BF-AA19-E92043F6E91D}"/>
              </a:ext>
            </a:extLst>
          </p:cNvPr>
          <p:cNvCxnSpPr/>
          <p:nvPr/>
        </p:nvCxnSpPr>
        <p:spPr>
          <a:xfrm>
            <a:off x="7557398" y="2204576"/>
            <a:ext cx="143457" cy="0"/>
          </a:xfrm>
          <a:prstGeom prst="line">
            <a:avLst/>
          </a:prstGeom>
          <a:ln w="158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396F4C0-8924-573D-7C0D-F98BC9164312}"/>
              </a:ext>
            </a:extLst>
          </p:cNvPr>
          <p:cNvCxnSpPr>
            <a:endCxn id="44" idx="1"/>
          </p:cNvCxnSpPr>
          <p:nvPr/>
        </p:nvCxnSpPr>
        <p:spPr>
          <a:xfrm flipV="1">
            <a:off x="7700855" y="2122813"/>
            <a:ext cx="115052" cy="81763"/>
          </a:xfrm>
          <a:prstGeom prst="line">
            <a:avLst/>
          </a:prstGeom>
          <a:ln w="127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0606FD9-B43D-207B-5F3F-55FF5B6D035E}"/>
              </a:ext>
            </a:extLst>
          </p:cNvPr>
          <p:cNvCxnSpPr>
            <a:cxnSpLocks/>
          </p:cNvCxnSpPr>
          <p:nvPr/>
        </p:nvCxnSpPr>
        <p:spPr>
          <a:xfrm>
            <a:off x="7815907" y="2122813"/>
            <a:ext cx="17713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12AAD98D-1737-D7B3-371C-328972F61A98}"/>
              </a:ext>
            </a:extLst>
          </p:cNvPr>
          <p:cNvSpPr/>
          <p:nvPr/>
        </p:nvSpPr>
        <p:spPr>
          <a:xfrm>
            <a:off x="6419914" y="1760990"/>
            <a:ext cx="865276" cy="40270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Light</a:t>
            </a:r>
            <a:endParaRPr lang="en-GB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BBF6991-9540-A5E5-8360-E83EA68B2AF3}"/>
              </a:ext>
            </a:extLst>
          </p:cNvPr>
          <p:cNvSpPr/>
          <p:nvPr/>
        </p:nvSpPr>
        <p:spPr>
          <a:xfrm>
            <a:off x="9732151" y="1295438"/>
            <a:ext cx="1281500" cy="2880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Fiber light</a:t>
            </a:r>
            <a:endParaRPr lang="en-GB" dirty="0"/>
          </a:p>
        </p:txBody>
      </p: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F8722E90-846C-D47B-22BA-9A21130EECA2}"/>
              </a:ext>
            </a:extLst>
          </p:cNvPr>
          <p:cNvSpPr/>
          <p:nvPr/>
        </p:nvSpPr>
        <p:spPr>
          <a:xfrm rot="4569527">
            <a:off x="9364808" y="1552812"/>
            <a:ext cx="461040" cy="1033132"/>
          </a:xfrm>
          <a:prstGeom prst="triangle">
            <a:avLst>
              <a:gd name="adj" fmla="val 51737"/>
            </a:avLst>
          </a:prstGeom>
          <a:solidFill>
            <a:srgbClr val="00FFFC"/>
          </a:solidFill>
          <a:ln>
            <a:solidFill>
              <a:srgbClr val="00FFF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72840E2-D33E-49CC-56E3-F9A562977E35}"/>
              </a:ext>
            </a:extLst>
          </p:cNvPr>
          <p:cNvSpPr txBox="1"/>
          <p:nvPr/>
        </p:nvSpPr>
        <p:spPr>
          <a:xfrm>
            <a:off x="727784" y="1135487"/>
            <a:ext cx="4753351" cy="14529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Easy to change detector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Avoid light coming in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Mechanics done at CERN by SY-BI-ML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4441CFE-6FD1-1BF9-D0EB-B245D7DDCB60}"/>
              </a:ext>
            </a:extLst>
          </p:cNvPr>
          <p:cNvSpPr txBox="1"/>
          <p:nvPr/>
        </p:nvSpPr>
        <p:spPr>
          <a:xfrm>
            <a:off x="7464152" y="4137524"/>
            <a:ext cx="309634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i="1" dirty="0">
                <a:solidFill>
                  <a:schemeClr val="bg2">
                    <a:lumMod val="10000"/>
                  </a:schemeClr>
                </a:solidFill>
              </a:rPr>
              <a:t>Design Jose C. Esteban and Lucas </a:t>
            </a:r>
            <a:r>
              <a:rPr lang="en-US" sz="1000" i="1" dirty="0" err="1">
                <a:solidFill>
                  <a:schemeClr val="bg2">
                    <a:lumMod val="10000"/>
                  </a:schemeClr>
                </a:solidFill>
              </a:rPr>
              <a:t>Limonet</a:t>
            </a:r>
            <a:endParaRPr lang="en-GB" sz="1000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Rectangle: Rounded Corners 7">
            <a:extLst>
              <a:ext uri="{FF2B5EF4-FFF2-40B4-BE49-F238E27FC236}">
                <a16:creationId xmlns:a16="http://schemas.microsoft.com/office/drawing/2014/main" id="{6E27235A-EA74-2472-76A4-EDCC53AB5902}"/>
              </a:ext>
            </a:extLst>
          </p:cNvPr>
          <p:cNvSpPr/>
          <p:nvPr/>
        </p:nvSpPr>
        <p:spPr>
          <a:xfrm>
            <a:off x="-240704" y="330644"/>
            <a:ext cx="5761767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Mechanics Development PMT</a:t>
            </a:r>
            <a:endParaRPr lang="en-GB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FD90E5-2B04-677A-5F57-9D93DA4FC8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1610" y="3933056"/>
            <a:ext cx="3316553" cy="205330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65317E-6BF5-3916-78AE-0FA500FBFFF1}"/>
              </a:ext>
            </a:extLst>
          </p:cNvPr>
          <p:cNvCxnSpPr>
            <a:cxnSpLocks/>
          </p:cNvCxnSpPr>
          <p:nvPr/>
        </p:nvCxnSpPr>
        <p:spPr>
          <a:xfrm flipV="1">
            <a:off x="4020063" y="4714102"/>
            <a:ext cx="1360663" cy="80313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1E14F40-3D1D-BA20-F70F-9FF4725E7040}"/>
              </a:ext>
            </a:extLst>
          </p:cNvPr>
          <p:cNvSpPr txBox="1"/>
          <p:nvPr/>
        </p:nvSpPr>
        <p:spPr>
          <a:xfrm>
            <a:off x="6905611" y="4683397"/>
            <a:ext cx="453650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The detector is assembled from the back to the front with 4 screws, which makes assembly easier and prevents light from entering through the front panel.</a:t>
            </a:r>
          </a:p>
        </p:txBody>
      </p:sp>
    </p:spTree>
    <p:extLst>
      <p:ext uri="{BB962C8B-B14F-4D97-AF65-F5344CB8AC3E}">
        <p14:creationId xmlns:p14="http://schemas.microsoft.com/office/powerpoint/2010/main" val="376254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6" name="Google Shape;1846;p43"/>
          <p:cNvCxnSpPr>
            <a:cxnSpLocks/>
            <a:endCxn id="1864" idx="2"/>
          </p:cNvCxnSpPr>
          <p:nvPr/>
        </p:nvCxnSpPr>
        <p:spPr>
          <a:xfrm flipV="1">
            <a:off x="2035621" y="2089622"/>
            <a:ext cx="2566334" cy="99389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1847" name="Google Shape;1847;p43"/>
          <p:cNvCxnSpPr>
            <a:cxnSpLocks/>
            <a:stCxn id="1864" idx="6"/>
          </p:cNvCxnSpPr>
          <p:nvPr/>
        </p:nvCxnSpPr>
        <p:spPr>
          <a:xfrm>
            <a:off x="5829555" y="2089622"/>
            <a:ext cx="1952583" cy="922766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1848" name="Google Shape;1848;p43"/>
          <p:cNvCxnSpPr>
            <a:cxnSpLocks/>
          </p:cNvCxnSpPr>
          <p:nvPr/>
        </p:nvCxnSpPr>
        <p:spPr>
          <a:xfrm>
            <a:off x="8466060" y="3103187"/>
            <a:ext cx="2228063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853" name="Google Shape;1853;p43"/>
          <p:cNvSpPr txBox="1">
            <a:spLocks noGrp="1"/>
          </p:cNvSpPr>
          <p:nvPr>
            <p:ph type="subTitle" idx="4294967295"/>
          </p:nvPr>
        </p:nvSpPr>
        <p:spPr>
          <a:xfrm>
            <a:off x="1094022" y="4276824"/>
            <a:ext cx="2931600" cy="70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" sz="2933" dirty="0">
                <a:solidFill>
                  <a:schemeClr val="tx1">
                    <a:lumMod val="60000"/>
                    <a:lumOff val="40000"/>
                  </a:schemeClr>
                </a:solidFill>
                <a:latin typeface="Bitter ExtraBold"/>
                <a:ea typeface="Bitter ExtraBold"/>
                <a:cs typeface="Bitter ExtraBold"/>
                <a:sym typeface="Bitter ExtraBold"/>
              </a:rPr>
              <a:t>Our Needs</a:t>
            </a:r>
            <a:endParaRPr sz="2933" dirty="0">
              <a:solidFill>
                <a:schemeClr val="tx1">
                  <a:lumMod val="60000"/>
                  <a:lumOff val="40000"/>
                </a:schemeClr>
              </a:solidFill>
              <a:latin typeface="Bitter ExtraBold"/>
              <a:ea typeface="Bitter ExtraBold"/>
              <a:cs typeface="Bitter ExtraBold"/>
              <a:sym typeface="Bitter ExtraBold"/>
            </a:endParaRPr>
          </a:p>
        </p:txBody>
      </p:sp>
      <p:sp>
        <p:nvSpPr>
          <p:cNvPr id="1855" name="Google Shape;1855;p43"/>
          <p:cNvSpPr txBox="1">
            <a:spLocks noGrp="1"/>
          </p:cNvSpPr>
          <p:nvPr>
            <p:ph type="subTitle" idx="4294967295"/>
          </p:nvPr>
        </p:nvSpPr>
        <p:spPr>
          <a:xfrm>
            <a:off x="4057280" y="3140604"/>
            <a:ext cx="2931600" cy="70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US" sz="2933" dirty="0">
                <a:solidFill>
                  <a:srgbClr val="00B050"/>
                </a:solidFill>
                <a:latin typeface="Bitter ExtraBold"/>
                <a:ea typeface="Bitter ExtraBold"/>
                <a:cs typeface="Bitter ExtraBold"/>
                <a:sym typeface="Bitter ExtraBold"/>
              </a:rPr>
              <a:t>Development</a:t>
            </a:r>
            <a:endParaRPr sz="2933" dirty="0">
              <a:solidFill>
                <a:srgbClr val="00B050"/>
              </a:solidFill>
              <a:latin typeface="Bitter ExtraBold"/>
              <a:ea typeface="Bitter ExtraBold"/>
              <a:cs typeface="Bitter ExtraBold"/>
              <a:sym typeface="Bitter ExtraBold"/>
            </a:endParaRPr>
          </a:p>
        </p:txBody>
      </p:sp>
      <p:sp>
        <p:nvSpPr>
          <p:cNvPr id="1857" name="Google Shape;1857;p43"/>
          <p:cNvSpPr txBox="1">
            <a:spLocks noGrp="1"/>
          </p:cNvSpPr>
          <p:nvPr>
            <p:ph type="subTitle" idx="4294967295"/>
          </p:nvPr>
        </p:nvSpPr>
        <p:spPr>
          <a:xfrm>
            <a:off x="7698605" y="4215477"/>
            <a:ext cx="2931600" cy="70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" sz="2933" dirty="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rPr>
              <a:t>Future steps</a:t>
            </a:r>
            <a:endParaRPr sz="2933" dirty="0">
              <a:solidFill>
                <a:schemeClr val="accent2"/>
              </a:solidFill>
              <a:latin typeface="Bitter ExtraBold"/>
              <a:ea typeface="Bitter ExtraBold"/>
              <a:cs typeface="Bitter ExtraBold"/>
              <a:sym typeface="Bitter ExtraBold"/>
            </a:endParaRPr>
          </a:p>
        </p:txBody>
      </p:sp>
      <p:sp>
        <p:nvSpPr>
          <p:cNvPr id="1858" name="Google Shape;1858;p43"/>
          <p:cNvSpPr/>
          <p:nvPr/>
        </p:nvSpPr>
        <p:spPr>
          <a:xfrm>
            <a:off x="1389305" y="2463021"/>
            <a:ext cx="1227600" cy="12276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1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62" name="Google Shape;1862;p43"/>
          <p:cNvSpPr/>
          <p:nvPr/>
        </p:nvSpPr>
        <p:spPr>
          <a:xfrm>
            <a:off x="7808244" y="2465687"/>
            <a:ext cx="1227600" cy="122760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1863" name="Google Shape;1863;p43"/>
          <p:cNvCxnSpPr>
            <a:cxnSpLocks/>
          </p:cNvCxnSpPr>
          <p:nvPr/>
        </p:nvCxnSpPr>
        <p:spPr>
          <a:xfrm flipH="1">
            <a:off x="8420561" y="3693287"/>
            <a:ext cx="1483" cy="550334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864" name="Google Shape;1864;p43"/>
          <p:cNvSpPr/>
          <p:nvPr/>
        </p:nvSpPr>
        <p:spPr>
          <a:xfrm>
            <a:off x="4601955" y="1475822"/>
            <a:ext cx="1227600" cy="1227600"/>
          </a:xfrm>
          <a:prstGeom prst="ellipse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1865" name="Google Shape;1865;p43"/>
          <p:cNvCxnSpPr>
            <a:cxnSpLocks/>
          </p:cNvCxnSpPr>
          <p:nvPr/>
        </p:nvCxnSpPr>
        <p:spPr>
          <a:xfrm>
            <a:off x="5215755" y="2703422"/>
            <a:ext cx="0" cy="459199"/>
          </a:xfrm>
          <a:prstGeom prst="straightConnector1">
            <a:avLst/>
          </a:prstGeom>
          <a:noFill/>
          <a:ln w="19050" cap="flat" cmpd="sng">
            <a:solidFill>
              <a:srgbClr val="00B050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1870" name="Google Shape;1870;p43"/>
          <p:cNvGrpSpPr/>
          <p:nvPr/>
        </p:nvGrpSpPr>
        <p:grpSpPr>
          <a:xfrm>
            <a:off x="1641473" y="2699842"/>
            <a:ext cx="726229" cy="753957"/>
            <a:chOff x="3502713" y="3274175"/>
            <a:chExt cx="350600" cy="350950"/>
          </a:xfrm>
        </p:grpSpPr>
        <p:sp>
          <p:nvSpPr>
            <p:cNvPr id="1871" name="Google Shape;1871;p43"/>
            <p:cNvSpPr/>
            <p:nvPr/>
          </p:nvSpPr>
          <p:spPr>
            <a:xfrm>
              <a:off x="3502713" y="3274175"/>
              <a:ext cx="350600" cy="350950"/>
            </a:xfrm>
            <a:custGeom>
              <a:avLst/>
              <a:gdLst/>
              <a:ahLst/>
              <a:cxnLst/>
              <a:rect l="l" t="t" r="r" b="b"/>
              <a:pathLst>
                <a:path w="14024" h="14038" extrusionOk="0">
                  <a:moveTo>
                    <a:pt x="6463" y="0"/>
                  </a:moveTo>
                  <a:cubicBezTo>
                    <a:pt x="6341" y="0"/>
                    <a:pt x="6246" y="96"/>
                    <a:pt x="6219" y="217"/>
                  </a:cubicBezTo>
                  <a:lnTo>
                    <a:pt x="6016" y="1369"/>
                  </a:lnTo>
                  <a:cubicBezTo>
                    <a:pt x="5691" y="1423"/>
                    <a:pt x="5366" y="1518"/>
                    <a:pt x="5041" y="1626"/>
                  </a:cubicBezTo>
                  <a:lnTo>
                    <a:pt x="4295" y="732"/>
                  </a:lnTo>
                  <a:cubicBezTo>
                    <a:pt x="4244" y="673"/>
                    <a:pt x="4173" y="640"/>
                    <a:pt x="4100" y="640"/>
                  </a:cubicBezTo>
                  <a:cubicBezTo>
                    <a:pt x="4055" y="640"/>
                    <a:pt x="4011" y="652"/>
                    <a:pt x="3970" y="678"/>
                  </a:cubicBezTo>
                  <a:lnTo>
                    <a:pt x="3035" y="1220"/>
                  </a:lnTo>
                  <a:cubicBezTo>
                    <a:pt x="2927" y="1274"/>
                    <a:pt x="2886" y="1409"/>
                    <a:pt x="2927" y="1518"/>
                  </a:cubicBezTo>
                  <a:lnTo>
                    <a:pt x="3319" y="2629"/>
                  </a:lnTo>
                  <a:cubicBezTo>
                    <a:pt x="3063" y="2846"/>
                    <a:pt x="2832" y="3076"/>
                    <a:pt x="2615" y="3333"/>
                  </a:cubicBezTo>
                  <a:lnTo>
                    <a:pt x="1504" y="2927"/>
                  </a:lnTo>
                  <a:cubicBezTo>
                    <a:pt x="1480" y="2918"/>
                    <a:pt x="1455" y="2914"/>
                    <a:pt x="1430" y="2914"/>
                  </a:cubicBezTo>
                  <a:cubicBezTo>
                    <a:pt x="1344" y="2914"/>
                    <a:pt x="1259" y="2965"/>
                    <a:pt x="1206" y="3049"/>
                  </a:cubicBezTo>
                  <a:lnTo>
                    <a:pt x="664" y="3984"/>
                  </a:lnTo>
                  <a:cubicBezTo>
                    <a:pt x="597" y="4092"/>
                    <a:pt x="624" y="4228"/>
                    <a:pt x="718" y="4296"/>
                  </a:cubicBezTo>
                  <a:lnTo>
                    <a:pt x="1626" y="5055"/>
                  </a:lnTo>
                  <a:cubicBezTo>
                    <a:pt x="1504" y="5366"/>
                    <a:pt x="1423" y="5691"/>
                    <a:pt x="1355" y="6030"/>
                  </a:cubicBezTo>
                  <a:lnTo>
                    <a:pt x="203" y="6233"/>
                  </a:lnTo>
                  <a:cubicBezTo>
                    <a:pt x="82" y="6247"/>
                    <a:pt x="0" y="6355"/>
                    <a:pt x="0" y="6477"/>
                  </a:cubicBezTo>
                  <a:lnTo>
                    <a:pt x="0" y="7561"/>
                  </a:lnTo>
                  <a:cubicBezTo>
                    <a:pt x="0" y="7683"/>
                    <a:pt x="82" y="7792"/>
                    <a:pt x="203" y="7805"/>
                  </a:cubicBezTo>
                  <a:lnTo>
                    <a:pt x="1368" y="8008"/>
                  </a:lnTo>
                  <a:cubicBezTo>
                    <a:pt x="1423" y="8347"/>
                    <a:pt x="1504" y="8672"/>
                    <a:pt x="1626" y="8984"/>
                  </a:cubicBezTo>
                  <a:lnTo>
                    <a:pt x="718" y="9743"/>
                  </a:lnTo>
                  <a:cubicBezTo>
                    <a:pt x="624" y="9810"/>
                    <a:pt x="597" y="9945"/>
                    <a:pt x="664" y="10054"/>
                  </a:cubicBezTo>
                  <a:lnTo>
                    <a:pt x="1206" y="10989"/>
                  </a:lnTo>
                  <a:cubicBezTo>
                    <a:pt x="1259" y="11073"/>
                    <a:pt x="1343" y="11125"/>
                    <a:pt x="1429" y="11125"/>
                  </a:cubicBezTo>
                  <a:cubicBezTo>
                    <a:pt x="1454" y="11125"/>
                    <a:pt x="1479" y="11120"/>
                    <a:pt x="1504" y="11111"/>
                  </a:cubicBezTo>
                  <a:lnTo>
                    <a:pt x="2615" y="10704"/>
                  </a:lnTo>
                  <a:cubicBezTo>
                    <a:pt x="2832" y="10962"/>
                    <a:pt x="3063" y="11192"/>
                    <a:pt x="3319" y="11409"/>
                  </a:cubicBezTo>
                  <a:lnTo>
                    <a:pt x="2927" y="12520"/>
                  </a:lnTo>
                  <a:cubicBezTo>
                    <a:pt x="2886" y="12628"/>
                    <a:pt x="2927" y="12764"/>
                    <a:pt x="3035" y="12818"/>
                  </a:cubicBezTo>
                  <a:lnTo>
                    <a:pt x="3970" y="13360"/>
                  </a:lnTo>
                  <a:cubicBezTo>
                    <a:pt x="4011" y="13386"/>
                    <a:pt x="4056" y="13398"/>
                    <a:pt x="4100" y="13398"/>
                  </a:cubicBezTo>
                  <a:cubicBezTo>
                    <a:pt x="4173" y="13398"/>
                    <a:pt x="4244" y="13365"/>
                    <a:pt x="4295" y="13306"/>
                  </a:cubicBezTo>
                  <a:lnTo>
                    <a:pt x="5041" y="12411"/>
                  </a:lnTo>
                  <a:cubicBezTo>
                    <a:pt x="5366" y="12520"/>
                    <a:pt x="5691" y="12615"/>
                    <a:pt x="6016" y="12669"/>
                  </a:cubicBezTo>
                  <a:lnTo>
                    <a:pt x="6219" y="13821"/>
                  </a:lnTo>
                  <a:cubicBezTo>
                    <a:pt x="6246" y="13943"/>
                    <a:pt x="6341" y="14037"/>
                    <a:pt x="6463" y="14037"/>
                  </a:cubicBezTo>
                  <a:lnTo>
                    <a:pt x="7547" y="14037"/>
                  </a:lnTo>
                  <a:cubicBezTo>
                    <a:pt x="7669" y="14037"/>
                    <a:pt x="7778" y="13943"/>
                    <a:pt x="7805" y="13821"/>
                  </a:cubicBezTo>
                  <a:lnTo>
                    <a:pt x="8008" y="12669"/>
                  </a:lnTo>
                  <a:cubicBezTo>
                    <a:pt x="8333" y="12615"/>
                    <a:pt x="8658" y="12520"/>
                    <a:pt x="8970" y="12411"/>
                  </a:cubicBezTo>
                  <a:lnTo>
                    <a:pt x="9729" y="13306"/>
                  </a:lnTo>
                  <a:cubicBezTo>
                    <a:pt x="9779" y="13365"/>
                    <a:pt x="9851" y="13398"/>
                    <a:pt x="9920" y="13398"/>
                  </a:cubicBezTo>
                  <a:cubicBezTo>
                    <a:pt x="9963" y="13398"/>
                    <a:pt x="10004" y="13386"/>
                    <a:pt x="10040" y="13360"/>
                  </a:cubicBezTo>
                  <a:lnTo>
                    <a:pt x="10988" y="12818"/>
                  </a:lnTo>
                  <a:cubicBezTo>
                    <a:pt x="11097" y="12764"/>
                    <a:pt x="11138" y="12628"/>
                    <a:pt x="11097" y="12520"/>
                  </a:cubicBezTo>
                  <a:lnTo>
                    <a:pt x="10690" y="11409"/>
                  </a:lnTo>
                  <a:cubicBezTo>
                    <a:pt x="10948" y="11192"/>
                    <a:pt x="11192" y="10962"/>
                    <a:pt x="11395" y="10704"/>
                  </a:cubicBezTo>
                  <a:lnTo>
                    <a:pt x="11463" y="10718"/>
                  </a:lnTo>
                  <a:cubicBezTo>
                    <a:pt x="11487" y="10727"/>
                    <a:pt x="11512" y="10732"/>
                    <a:pt x="11535" y="10732"/>
                  </a:cubicBezTo>
                  <a:cubicBezTo>
                    <a:pt x="11617" y="10732"/>
                    <a:pt x="11689" y="10680"/>
                    <a:pt x="11720" y="10596"/>
                  </a:cubicBezTo>
                  <a:cubicBezTo>
                    <a:pt x="11761" y="10502"/>
                    <a:pt x="11707" y="10379"/>
                    <a:pt x="11599" y="10339"/>
                  </a:cubicBezTo>
                  <a:lnTo>
                    <a:pt x="11436" y="10285"/>
                  </a:lnTo>
                  <a:cubicBezTo>
                    <a:pt x="11406" y="10272"/>
                    <a:pt x="11374" y="10266"/>
                    <a:pt x="11342" y="10266"/>
                  </a:cubicBezTo>
                  <a:cubicBezTo>
                    <a:pt x="11270" y="10266"/>
                    <a:pt x="11198" y="10296"/>
                    <a:pt x="11151" y="10352"/>
                  </a:cubicBezTo>
                  <a:cubicBezTo>
                    <a:pt x="10921" y="10650"/>
                    <a:pt x="10636" y="10921"/>
                    <a:pt x="10352" y="11165"/>
                  </a:cubicBezTo>
                  <a:cubicBezTo>
                    <a:pt x="10257" y="11233"/>
                    <a:pt x="10230" y="11342"/>
                    <a:pt x="10271" y="11450"/>
                  </a:cubicBezTo>
                  <a:lnTo>
                    <a:pt x="10663" y="12534"/>
                  </a:lnTo>
                  <a:lnTo>
                    <a:pt x="9959" y="12940"/>
                  </a:lnTo>
                  <a:lnTo>
                    <a:pt x="9214" y="12059"/>
                  </a:lnTo>
                  <a:cubicBezTo>
                    <a:pt x="9163" y="11998"/>
                    <a:pt x="9089" y="11968"/>
                    <a:pt x="9010" y="11968"/>
                  </a:cubicBezTo>
                  <a:cubicBezTo>
                    <a:pt x="8983" y="11968"/>
                    <a:pt x="8956" y="11971"/>
                    <a:pt x="8929" y="11978"/>
                  </a:cubicBezTo>
                  <a:cubicBezTo>
                    <a:pt x="8577" y="12127"/>
                    <a:pt x="8211" y="12222"/>
                    <a:pt x="7832" y="12276"/>
                  </a:cubicBezTo>
                  <a:cubicBezTo>
                    <a:pt x="7724" y="12290"/>
                    <a:pt x="7642" y="12371"/>
                    <a:pt x="7615" y="12480"/>
                  </a:cubicBezTo>
                  <a:lnTo>
                    <a:pt x="7411" y="13618"/>
                  </a:lnTo>
                  <a:lnTo>
                    <a:pt x="6598" y="13618"/>
                  </a:lnTo>
                  <a:lnTo>
                    <a:pt x="6396" y="12480"/>
                  </a:lnTo>
                  <a:cubicBezTo>
                    <a:pt x="6382" y="12371"/>
                    <a:pt x="6300" y="12290"/>
                    <a:pt x="6192" y="12276"/>
                  </a:cubicBezTo>
                  <a:cubicBezTo>
                    <a:pt x="5813" y="12222"/>
                    <a:pt x="5447" y="12127"/>
                    <a:pt x="5081" y="11978"/>
                  </a:cubicBezTo>
                  <a:cubicBezTo>
                    <a:pt x="5057" y="11971"/>
                    <a:pt x="5033" y="11968"/>
                    <a:pt x="5008" y="11968"/>
                  </a:cubicBezTo>
                  <a:cubicBezTo>
                    <a:pt x="4934" y="11968"/>
                    <a:pt x="4858" y="11998"/>
                    <a:pt x="4797" y="12059"/>
                  </a:cubicBezTo>
                  <a:lnTo>
                    <a:pt x="4065" y="12940"/>
                  </a:lnTo>
                  <a:lnTo>
                    <a:pt x="3361" y="12534"/>
                  </a:lnTo>
                  <a:lnTo>
                    <a:pt x="3753" y="11450"/>
                  </a:lnTo>
                  <a:cubicBezTo>
                    <a:pt x="3780" y="11342"/>
                    <a:pt x="3753" y="11233"/>
                    <a:pt x="3672" y="11165"/>
                  </a:cubicBezTo>
                  <a:cubicBezTo>
                    <a:pt x="3374" y="10921"/>
                    <a:pt x="3103" y="10650"/>
                    <a:pt x="2859" y="10352"/>
                  </a:cubicBezTo>
                  <a:cubicBezTo>
                    <a:pt x="2812" y="10296"/>
                    <a:pt x="2747" y="10266"/>
                    <a:pt x="2679" y="10266"/>
                  </a:cubicBezTo>
                  <a:cubicBezTo>
                    <a:pt x="2648" y="10266"/>
                    <a:pt x="2617" y="10272"/>
                    <a:pt x="2588" y="10285"/>
                  </a:cubicBezTo>
                  <a:lnTo>
                    <a:pt x="1491" y="10677"/>
                  </a:lnTo>
                  <a:lnTo>
                    <a:pt x="1084" y="9973"/>
                  </a:lnTo>
                  <a:lnTo>
                    <a:pt x="1979" y="9228"/>
                  </a:lnTo>
                  <a:cubicBezTo>
                    <a:pt x="2060" y="9160"/>
                    <a:pt x="2087" y="9038"/>
                    <a:pt x="2046" y="8943"/>
                  </a:cubicBezTo>
                  <a:cubicBezTo>
                    <a:pt x="1910" y="8591"/>
                    <a:pt x="1802" y="8211"/>
                    <a:pt x="1748" y="7832"/>
                  </a:cubicBezTo>
                  <a:cubicBezTo>
                    <a:pt x="1735" y="7723"/>
                    <a:pt x="1653" y="7642"/>
                    <a:pt x="1545" y="7629"/>
                  </a:cubicBezTo>
                  <a:lnTo>
                    <a:pt x="407" y="7425"/>
                  </a:lnTo>
                  <a:lnTo>
                    <a:pt x="407" y="6612"/>
                  </a:lnTo>
                  <a:lnTo>
                    <a:pt x="1545" y="6410"/>
                  </a:lnTo>
                  <a:cubicBezTo>
                    <a:pt x="1653" y="6396"/>
                    <a:pt x="1735" y="6314"/>
                    <a:pt x="1748" y="6206"/>
                  </a:cubicBezTo>
                  <a:cubicBezTo>
                    <a:pt x="1802" y="5826"/>
                    <a:pt x="1910" y="5447"/>
                    <a:pt x="2046" y="5095"/>
                  </a:cubicBezTo>
                  <a:cubicBezTo>
                    <a:pt x="2087" y="5000"/>
                    <a:pt x="2060" y="4878"/>
                    <a:pt x="1979" y="4811"/>
                  </a:cubicBezTo>
                  <a:lnTo>
                    <a:pt x="1084" y="4065"/>
                  </a:lnTo>
                  <a:lnTo>
                    <a:pt x="1491" y="3360"/>
                  </a:lnTo>
                  <a:lnTo>
                    <a:pt x="2588" y="3754"/>
                  </a:lnTo>
                  <a:cubicBezTo>
                    <a:pt x="2617" y="3766"/>
                    <a:pt x="2648" y="3772"/>
                    <a:pt x="2678" y="3772"/>
                  </a:cubicBezTo>
                  <a:cubicBezTo>
                    <a:pt x="2746" y="3772"/>
                    <a:pt x="2812" y="3742"/>
                    <a:pt x="2859" y="3686"/>
                  </a:cubicBezTo>
                  <a:cubicBezTo>
                    <a:pt x="3103" y="3388"/>
                    <a:pt x="3374" y="3117"/>
                    <a:pt x="3672" y="2873"/>
                  </a:cubicBezTo>
                  <a:cubicBezTo>
                    <a:pt x="3753" y="2805"/>
                    <a:pt x="3780" y="2697"/>
                    <a:pt x="3753" y="2589"/>
                  </a:cubicBezTo>
                  <a:lnTo>
                    <a:pt x="3361" y="1505"/>
                  </a:lnTo>
                  <a:lnTo>
                    <a:pt x="4065" y="1098"/>
                  </a:lnTo>
                  <a:lnTo>
                    <a:pt x="4797" y="1978"/>
                  </a:lnTo>
                  <a:cubicBezTo>
                    <a:pt x="4858" y="2039"/>
                    <a:pt x="4934" y="2070"/>
                    <a:pt x="5008" y="2070"/>
                  </a:cubicBezTo>
                  <a:cubicBezTo>
                    <a:pt x="5033" y="2070"/>
                    <a:pt x="5057" y="2066"/>
                    <a:pt x="5081" y="2060"/>
                  </a:cubicBezTo>
                  <a:cubicBezTo>
                    <a:pt x="5447" y="1911"/>
                    <a:pt x="5813" y="1816"/>
                    <a:pt x="6192" y="1762"/>
                  </a:cubicBezTo>
                  <a:cubicBezTo>
                    <a:pt x="6300" y="1749"/>
                    <a:pt x="6382" y="1667"/>
                    <a:pt x="6396" y="1559"/>
                  </a:cubicBezTo>
                  <a:lnTo>
                    <a:pt x="6598" y="421"/>
                  </a:lnTo>
                  <a:lnTo>
                    <a:pt x="7411" y="421"/>
                  </a:lnTo>
                  <a:lnTo>
                    <a:pt x="7615" y="1559"/>
                  </a:lnTo>
                  <a:cubicBezTo>
                    <a:pt x="7642" y="1667"/>
                    <a:pt x="7724" y="1749"/>
                    <a:pt x="7832" y="1762"/>
                  </a:cubicBezTo>
                  <a:cubicBezTo>
                    <a:pt x="8211" y="1816"/>
                    <a:pt x="8577" y="1911"/>
                    <a:pt x="8929" y="2060"/>
                  </a:cubicBezTo>
                  <a:cubicBezTo>
                    <a:pt x="8956" y="2066"/>
                    <a:pt x="8983" y="2070"/>
                    <a:pt x="9010" y="2070"/>
                  </a:cubicBezTo>
                  <a:cubicBezTo>
                    <a:pt x="9089" y="2070"/>
                    <a:pt x="9163" y="2039"/>
                    <a:pt x="9214" y="1978"/>
                  </a:cubicBezTo>
                  <a:lnTo>
                    <a:pt x="9959" y="1098"/>
                  </a:lnTo>
                  <a:lnTo>
                    <a:pt x="10663" y="1505"/>
                  </a:lnTo>
                  <a:lnTo>
                    <a:pt x="10271" y="2589"/>
                  </a:lnTo>
                  <a:cubicBezTo>
                    <a:pt x="10230" y="2697"/>
                    <a:pt x="10257" y="2805"/>
                    <a:pt x="10352" y="2873"/>
                  </a:cubicBezTo>
                  <a:cubicBezTo>
                    <a:pt x="10636" y="3117"/>
                    <a:pt x="10921" y="3388"/>
                    <a:pt x="11151" y="3686"/>
                  </a:cubicBezTo>
                  <a:cubicBezTo>
                    <a:pt x="11198" y="3742"/>
                    <a:pt x="11271" y="3772"/>
                    <a:pt x="11343" y="3772"/>
                  </a:cubicBezTo>
                  <a:cubicBezTo>
                    <a:pt x="11375" y="3772"/>
                    <a:pt x="11407" y="3766"/>
                    <a:pt x="11436" y="3754"/>
                  </a:cubicBezTo>
                  <a:lnTo>
                    <a:pt x="12520" y="3360"/>
                  </a:lnTo>
                  <a:lnTo>
                    <a:pt x="12927" y="4065"/>
                  </a:lnTo>
                  <a:lnTo>
                    <a:pt x="12045" y="4811"/>
                  </a:lnTo>
                  <a:cubicBezTo>
                    <a:pt x="11964" y="4878"/>
                    <a:pt x="11937" y="5000"/>
                    <a:pt x="11978" y="5095"/>
                  </a:cubicBezTo>
                  <a:cubicBezTo>
                    <a:pt x="12114" y="5447"/>
                    <a:pt x="12208" y="5826"/>
                    <a:pt x="12262" y="6206"/>
                  </a:cubicBezTo>
                  <a:cubicBezTo>
                    <a:pt x="12289" y="6314"/>
                    <a:pt x="12370" y="6396"/>
                    <a:pt x="12479" y="6410"/>
                  </a:cubicBezTo>
                  <a:lnTo>
                    <a:pt x="13617" y="6612"/>
                  </a:lnTo>
                  <a:lnTo>
                    <a:pt x="13617" y="7425"/>
                  </a:lnTo>
                  <a:lnTo>
                    <a:pt x="12479" y="7629"/>
                  </a:lnTo>
                  <a:cubicBezTo>
                    <a:pt x="12370" y="7642"/>
                    <a:pt x="12289" y="7723"/>
                    <a:pt x="12262" y="7832"/>
                  </a:cubicBezTo>
                  <a:cubicBezTo>
                    <a:pt x="12208" y="8211"/>
                    <a:pt x="12114" y="8591"/>
                    <a:pt x="11978" y="8943"/>
                  </a:cubicBezTo>
                  <a:cubicBezTo>
                    <a:pt x="11937" y="9038"/>
                    <a:pt x="11964" y="9160"/>
                    <a:pt x="12045" y="9228"/>
                  </a:cubicBezTo>
                  <a:lnTo>
                    <a:pt x="12927" y="9973"/>
                  </a:lnTo>
                  <a:lnTo>
                    <a:pt x="12520" y="10677"/>
                  </a:lnTo>
                  <a:lnTo>
                    <a:pt x="12466" y="10650"/>
                  </a:lnTo>
                  <a:cubicBezTo>
                    <a:pt x="12442" y="10641"/>
                    <a:pt x="12417" y="10637"/>
                    <a:pt x="12392" y="10637"/>
                  </a:cubicBezTo>
                  <a:cubicBezTo>
                    <a:pt x="12307" y="10637"/>
                    <a:pt x="12229" y="10688"/>
                    <a:pt x="12208" y="10773"/>
                  </a:cubicBezTo>
                  <a:cubicBezTo>
                    <a:pt x="12168" y="10881"/>
                    <a:pt x="12222" y="11002"/>
                    <a:pt x="12330" y="11044"/>
                  </a:cubicBezTo>
                  <a:lnTo>
                    <a:pt x="12506" y="11111"/>
                  </a:lnTo>
                  <a:cubicBezTo>
                    <a:pt x="12534" y="11120"/>
                    <a:pt x="12561" y="11125"/>
                    <a:pt x="12589" y="11125"/>
                  </a:cubicBezTo>
                  <a:cubicBezTo>
                    <a:pt x="12681" y="11125"/>
                    <a:pt x="12765" y="11073"/>
                    <a:pt x="12818" y="10989"/>
                  </a:cubicBezTo>
                  <a:lnTo>
                    <a:pt x="13360" y="10054"/>
                  </a:lnTo>
                  <a:cubicBezTo>
                    <a:pt x="13414" y="9945"/>
                    <a:pt x="13387" y="9810"/>
                    <a:pt x="13292" y="9743"/>
                  </a:cubicBezTo>
                  <a:lnTo>
                    <a:pt x="12398" y="8984"/>
                  </a:lnTo>
                  <a:cubicBezTo>
                    <a:pt x="12506" y="8672"/>
                    <a:pt x="12601" y="8347"/>
                    <a:pt x="12656" y="8008"/>
                  </a:cubicBezTo>
                  <a:lnTo>
                    <a:pt x="13821" y="7805"/>
                  </a:lnTo>
                  <a:cubicBezTo>
                    <a:pt x="13929" y="7792"/>
                    <a:pt x="14023" y="7683"/>
                    <a:pt x="14023" y="7561"/>
                  </a:cubicBezTo>
                  <a:lnTo>
                    <a:pt x="14023" y="6477"/>
                  </a:lnTo>
                  <a:cubicBezTo>
                    <a:pt x="14023" y="6355"/>
                    <a:pt x="13929" y="6247"/>
                    <a:pt x="13821" y="6233"/>
                  </a:cubicBezTo>
                  <a:lnTo>
                    <a:pt x="12656" y="6030"/>
                  </a:lnTo>
                  <a:cubicBezTo>
                    <a:pt x="12601" y="5691"/>
                    <a:pt x="12506" y="5366"/>
                    <a:pt x="12398" y="5055"/>
                  </a:cubicBezTo>
                  <a:lnTo>
                    <a:pt x="13292" y="4296"/>
                  </a:lnTo>
                  <a:cubicBezTo>
                    <a:pt x="13387" y="4228"/>
                    <a:pt x="13414" y="4092"/>
                    <a:pt x="13360" y="3984"/>
                  </a:cubicBezTo>
                  <a:lnTo>
                    <a:pt x="12804" y="3049"/>
                  </a:lnTo>
                  <a:cubicBezTo>
                    <a:pt x="12762" y="2965"/>
                    <a:pt x="12679" y="2914"/>
                    <a:pt x="12587" y="2914"/>
                  </a:cubicBezTo>
                  <a:cubicBezTo>
                    <a:pt x="12561" y="2914"/>
                    <a:pt x="12533" y="2918"/>
                    <a:pt x="12506" y="2927"/>
                  </a:cubicBezTo>
                  <a:lnTo>
                    <a:pt x="11395" y="3333"/>
                  </a:lnTo>
                  <a:cubicBezTo>
                    <a:pt x="11192" y="3076"/>
                    <a:pt x="10948" y="2846"/>
                    <a:pt x="10690" y="2629"/>
                  </a:cubicBezTo>
                  <a:lnTo>
                    <a:pt x="11097" y="1518"/>
                  </a:lnTo>
                  <a:cubicBezTo>
                    <a:pt x="11138" y="1409"/>
                    <a:pt x="11097" y="1274"/>
                    <a:pt x="10988" y="1220"/>
                  </a:cubicBezTo>
                  <a:lnTo>
                    <a:pt x="10040" y="678"/>
                  </a:lnTo>
                  <a:cubicBezTo>
                    <a:pt x="10004" y="652"/>
                    <a:pt x="9963" y="640"/>
                    <a:pt x="9921" y="640"/>
                  </a:cubicBezTo>
                  <a:cubicBezTo>
                    <a:pt x="9851" y="640"/>
                    <a:pt x="9780" y="673"/>
                    <a:pt x="9729" y="732"/>
                  </a:cubicBezTo>
                  <a:lnTo>
                    <a:pt x="8970" y="1626"/>
                  </a:lnTo>
                  <a:cubicBezTo>
                    <a:pt x="8658" y="1518"/>
                    <a:pt x="8333" y="1423"/>
                    <a:pt x="8008" y="1369"/>
                  </a:cubicBezTo>
                  <a:lnTo>
                    <a:pt x="7805" y="217"/>
                  </a:lnTo>
                  <a:cubicBezTo>
                    <a:pt x="7778" y="96"/>
                    <a:pt x="7669" y="0"/>
                    <a:pt x="75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2" name="Google Shape;1872;p43"/>
            <p:cNvSpPr/>
            <p:nvPr/>
          </p:nvSpPr>
          <p:spPr>
            <a:xfrm>
              <a:off x="3553163" y="343575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7" y="407"/>
                  </a:moveTo>
                  <a:cubicBezTo>
                    <a:pt x="638" y="407"/>
                    <a:pt x="705" y="474"/>
                    <a:pt x="705" y="556"/>
                  </a:cubicBezTo>
                  <a:cubicBezTo>
                    <a:pt x="705" y="637"/>
                    <a:pt x="638" y="705"/>
                    <a:pt x="557" y="705"/>
                  </a:cubicBezTo>
                  <a:cubicBezTo>
                    <a:pt x="475" y="705"/>
                    <a:pt x="421" y="637"/>
                    <a:pt x="421" y="556"/>
                  </a:cubicBezTo>
                  <a:cubicBezTo>
                    <a:pt x="421" y="474"/>
                    <a:pt x="475" y="407"/>
                    <a:pt x="557" y="407"/>
                  </a:cubicBezTo>
                  <a:close/>
                  <a:moveTo>
                    <a:pt x="557" y="1"/>
                  </a:moveTo>
                  <a:cubicBezTo>
                    <a:pt x="259" y="1"/>
                    <a:pt x="1" y="245"/>
                    <a:pt x="1" y="556"/>
                  </a:cubicBezTo>
                  <a:cubicBezTo>
                    <a:pt x="1" y="868"/>
                    <a:pt x="259" y="1112"/>
                    <a:pt x="557" y="1112"/>
                  </a:cubicBezTo>
                  <a:cubicBezTo>
                    <a:pt x="868" y="1112"/>
                    <a:pt x="1112" y="868"/>
                    <a:pt x="1112" y="556"/>
                  </a:cubicBezTo>
                  <a:cubicBezTo>
                    <a:pt x="1112" y="245"/>
                    <a:pt x="868" y="1"/>
                    <a:pt x="5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3" name="Google Shape;1873;p43"/>
            <p:cNvSpPr/>
            <p:nvPr/>
          </p:nvSpPr>
          <p:spPr>
            <a:xfrm>
              <a:off x="3584338" y="3514000"/>
              <a:ext cx="30500" cy="27800"/>
            </a:xfrm>
            <a:custGeom>
              <a:avLst/>
              <a:gdLst/>
              <a:ahLst/>
              <a:cxnLst/>
              <a:rect l="l" t="t" r="r" b="b"/>
              <a:pathLst>
                <a:path w="1220" h="1112" extrusionOk="0">
                  <a:moveTo>
                    <a:pt x="611" y="421"/>
                  </a:moveTo>
                  <a:cubicBezTo>
                    <a:pt x="692" y="421"/>
                    <a:pt x="759" y="475"/>
                    <a:pt x="759" y="556"/>
                  </a:cubicBezTo>
                  <a:cubicBezTo>
                    <a:pt x="759" y="638"/>
                    <a:pt x="692" y="705"/>
                    <a:pt x="611" y="705"/>
                  </a:cubicBezTo>
                  <a:cubicBezTo>
                    <a:pt x="529" y="705"/>
                    <a:pt x="461" y="638"/>
                    <a:pt x="461" y="556"/>
                  </a:cubicBezTo>
                  <a:cubicBezTo>
                    <a:pt x="461" y="475"/>
                    <a:pt x="529" y="421"/>
                    <a:pt x="611" y="421"/>
                  </a:cubicBezTo>
                  <a:close/>
                  <a:moveTo>
                    <a:pt x="610" y="0"/>
                  </a:moveTo>
                  <a:cubicBezTo>
                    <a:pt x="468" y="0"/>
                    <a:pt x="325" y="54"/>
                    <a:pt x="217" y="163"/>
                  </a:cubicBezTo>
                  <a:cubicBezTo>
                    <a:pt x="0" y="380"/>
                    <a:pt x="0" y="732"/>
                    <a:pt x="217" y="949"/>
                  </a:cubicBezTo>
                  <a:cubicBezTo>
                    <a:pt x="325" y="1057"/>
                    <a:pt x="468" y="1111"/>
                    <a:pt x="610" y="1111"/>
                  </a:cubicBezTo>
                  <a:cubicBezTo>
                    <a:pt x="752" y="1111"/>
                    <a:pt x="895" y="1057"/>
                    <a:pt x="1003" y="949"/>
                  </a:cubicBezTo>
                  <a:cubicBezTo>
                    <a:pt x="1220" y="732"/>
                    <a:pt x="1220" y="380"/>
                    <a:pt x="1003" y="163"/>
                  </a:cubicBezTo>
                  <a:cubicBezTo>
                    <a:pt x="895" y="54"/>
                    <a:pt x="752" y="0"/>
                    <a:pt x="6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4" name="Google Shape;1874;p43"/>
            <p:cNvSpPr/>
            <p:nvPr/>
          </p:nvSpPr>
          <p:spPr>
            <a:xfrm>
              <a:off x="3663938" y="354650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22"/>
                  </a:moveTo>
                  <a:cubicBezTo>
                    <a:pt x="637" y="422"/>
                    <a:pt x="705" y="476"/>
                    <a:pt x="705" y="557"/>
                  </a:cubicBezTo>
                  <a:cubicBezTo>
                    <a:pt x="705" y="638"/>
                    <a:pt x="637" y="705"/>
                    <a:pt x="556" y="705"/>
                  </a:cubicBezTo>
                  <a:cubicBezTo>
                    <a:pt x="475" y="705"/>
                    <a:pt x="420" y="638"/>
                    <a:pt x="420" y="557"/>
                  </a:cubicBezTo>
                  <a:cubicBezTo>
                    <a:pt x="420" y="476"/>
                    <a:pt x="475" y="422"/>
                    <a:pt x="556" y="422"/>
                  </a:cubicBezTo>
                  <a:close/>
                  <a:moveTo>
                    <a:pt x="556" y="1"/>
                  </a:moveTo>
                  <a:cubicBezTo>
                    <a:pt x="258" y="1"/>
                    <a:pt x="1" y="259"/>
                    <a:pt x="1" y="557"/>
                  </a:cubicBezTo>
                  <a:cubicBezTo>
                    <a:pt x="1" y="868"/>
                    <a:pt x="258" y="1112"/>
                    <a:pt x="556" y="1112"/>
                  </a:cubicBezTo>
                  <a:cubicBezTo>
                    <a:pt x="868" y="1112"/>
                    <a:pt x="1112" y="868"/>
                    <a:pt x="1112" y="557"/>
                  </a:cubicBezTo>
                  <a:cubicBezTo>
                    <a:pt x="1112" y="259"/>
                    <a:pt x="868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5" name="Google Shape;1875;p43"/>
            <p:cNvSpPr/>
            <p:nvPr/>
          </p:nvSpPr>
          <p:spPr>
            <a:xfrm>
              <a:off x="3742538" y="3514000"/>
              <a:ext cx="27450" cy="27800"/>
            </a:xfrm>
            <a:custGeom>
              <a:avLst/>
              <a:gdLst/>
              <a:ahLst/>
              <a:cxnLst/>
              <a:rect l="l" t="t" r="r" b="b"/>
              <a:pathLst>
                <a:path w="1098" h="1112" extrusionOk="0">
                  <a:moveTo>
                    <a:pt x="549" y="420"/>
                  </a:moveTo>
                  <a:cubicBezTo>
                    <a:pt x="586" y="420"/>
                    <a:pt x="624" y="434"/>
                    <a:pt x="651" y="461"/>
                  </a:cubicBezTo>
                  <a:cubicBezTo>
                    <a:pt x="705" y="515"/>
                    <a:pt x="705" y="610"/>
                    <a:pt x="651" y="665"/>
                  </a:cubicBezTo>
                  <a:cubicBezTo>
                    <a:pt x="624" y="692"/>
                    <a:pt x="586" y="705"/>
                    <a:pt x="549" y="705"/>
                  </a:cubicBezTo>
                  <a:cubicBezTo>
                    <a:pt x="511" y="705"/>
                    <a:pt x="474" y="692"/>
                    <a:pt x="447" y="665"/>
                  </a:cubicBezTo>
                  <a:cubicBezTo>
                    <a:pt x="393" y="610"/>
                    <a:pt x="393" y="515"/>
                    <a:pt x="447" y="461"/>
                  </a:cubicBezTo>
                  <a:cubicBezTo>
                    <a:pt x="474" y="434"/>
                    <a:pt x="511" y="420"/>
                    <a:pt x="549" y="420"/>
                  </a:cubicBezTo>
                  <a:close/>
                  <a:moveTo>
                    <a:pt x="555" y="0"/>
                  </a:moveTo>
                  <a:cubicBezTo>
                    <a:pt x="244" y="0"/>
                    <a:pt x="0" y="258"/>
                    <a:pt x="0" y="556"/>
                  </a:cubicBezTo>
                  <a:cubicBezTo>
                    <a:pt x="0" y="867"/>
                    <a:pt x="244" y="1111"/>
                    <a:pt x="555" y="1111"/>
                  </a:cubicBezTo>
                  <a:cubicBezTo>
                    <a:pt x="853" y="1111"/>
                    <a:pt x="1097" y="867"/>
                    <a:pt x="1097" y="556"/>
                  </a:cubicBezTo>
                  <a:cubicBezTo>
                    <a:pt x="1097" y="258"/>
                    <a:pt x="853" y="0"/>
                    <a:pt x="5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6" name="Google Shape;1876;p43"/>
            <p:cNvSpPr/>
            <p:nvPr/>
          </p:nvSpPr>
          <p:spPr>
            <a:xfrm>
              <a:off x="3774713" y="343575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07"/>
                  </a:moveTo>
                  <a:cubicBezTo>
                    <a:pt x="637" y="407"/>
                    <a:pt x="705" y="474"/>
                    <a:pt x="705" y="556"/>
                  </a:cubicBezTo>
                  <a:cubicBezTo>
                    <a:pt x="705" y="637"/>
                    <a:pt x="637" y="705"/>
                    <a:pt x="556" y="705"/>
                  </a:cubicBezTo>
                  <a:cubicBezTo>
                    <a:pt x="488" y="705"/>
                    <a:pt x="421" y="637"/>
                    <a:pt x="421" y="556"/>
                  </a:cubicBezTo>
                  <a:cubicBezTo>
                    <a:pt x="421" y="474"/>
                    <a:pt x="488" y="407"/>
                    <a:pt x="556" y="407"/>
                  </a:cubicBezTo>
                  <a:close/>
                  <a:moveTo>
                    <a:pt x="556" y="1"/>
                  </a:moveTo>
                  <a:cubicBezTo>
                    <a:pt x="258" y="1"/>
                    <a:pt x="0" y="245"/>
                    <a:pt x="0" y="556"/>
                  </a:cubicBezTo>
                  <a:cubicBezTo>
                    <a:pt x="0" y="868"/>
                    <a:pt x="258" y="1112"/>
                    <a:pt x="556" y="1112"/>
                  </a:cubicBezTo>
                  <a:cubicBezTo>
                    <a:pt x="867" y="1112"/>
                    <a:pt x="1111" y="868"/>
                    <a:pt x="1111" y="556"/>
                  </a:cubicBezTo>
                  <a:cubicBezTo>
                    <a:pt x="1111" y="245"/>
                    <a:pt x="867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7" name="Google Shape;1877;p43"/>
            <p:cNvSpPr/>
            <p:nvPr/>
          </p:nvSpPr>
          <p:spPr>
            <a:xfrm>
              <a:off x="3741188" y="3357500"/>
              <a:ext cx="30150" cy="27800"/>
            </a:xfrm>
            <a:custGeom>
              <a:avLst/>
              <a:gdLst/>
              <a:ahLst/>
              <a:cxnLst/>
              <a:rect l="l" t="t" r="r" b="b"/>
              <a:pathLst>
                <a:path w="1206" h="1112" extrusionOk="0">
                  <a:moveTo>
                    <a:pt x="603" y="407"/>
                  </a:moveTo>
                  <a:cubicBezTo>
                    <a:pt x="640" y="407"/>
                    <a:pt x="678" y="421"/>
                    <a:pt x="705" y="448"/>
                  </a:cubicBezTo>
                  <a:cubicBezTo>
                    <a:pt x="759" y="502"/>
                    <a:pt x="759" y="597"/>
                    <a:pt x="705" y="651"/>
                  </a:cubicBezTo>
                  <a:cubicBezTo>
                    <a:pt x="678" y="678"/>
                    <a:pt x="640" y="691"/>
                    <a:pt x="603" y="691"/>
                  </a:cubicBezTo>
                  <a:cubicBezTo>
                    <a:pt x="565" y="691"/>
                    <a:pt x="528" y="678"/>
                    <a:pt x="501" y="651"/>
                  </a:cubicBezTo>
                  <a:cubicBezTo>
                    <a:pt x="447" y="597"/>
                    <a:pt x="447" y="502"/>
                    <a:pt x="501" y="448"/>
                  </a:cubicBezTo>
                  <a:cubicBezTo>
                    <a:pt x="528" y="421"/>
                    <a:pt x="565" y="407"/>
                    <a:pt x="603" y="407"/>
                  </a:cubicBezTo>
                  <a:close/>
                  <a:moveTo>
                    <a:pt x="603" y="0"/>
                  </a:moveTo>
                  <a:cubicBezTo>
                    <a:pt x="464" y="0"/>
                    <a:pt x="325" y="55"/>
                    <a:pt x="217" y="163"/>
                  </a:cubicBezTo>
                  <a:cubicBezTo>
                    <a:pt x="0" y="380"/>
                    <a:pt x="0" y="732"/>
                    <a:pt x="217" y="949"/>
                  </a:cubicBezTo>
                  <a:cubicBezTo>
                    <a:pt x="325" y="1057"/>
                    <a:pt x="464" y="1111"/>
                    <a:pt x="603" y="1111"/>
                  </a:cubicBezTo>
                  <a:cubicBezTo>
                    <a:pt x="742" y="1111"/>
                    <a:pt x="880" y="1057"/>
                    <a:pt x="989" y="949"/>
                  </a:cubicBezTo>
                  <a:cubicBezTo>
                    <a:pt x="1206" y="732"/>
                    <a:pt x="1206" y="380"/>
                    <a:pt x="989" y="163"/>
                  </a:cubicBezTo>
                  <a:cubicBezTo>
                    <a:pt x="880" y="55"/>
                    <a:pt x="742" y="0"/>
                    <a:pt x="6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8" name="Google Shape;1878;p43"/>
            <p:cNvSpPr/>
            <p:nvPr/>
          </p:nvSpPr>
          <p:spPr>
            <a:xfrm>
              <a:off x="3663938" y="3324975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07"/>
                  </a:moveTo>
                  <a:cubicBezTo>
                    <a:pt x="637" y="407"/>
                    <a:pt x="705" y="475"/>
                    <a:pt x="705" y="557"/>
                  </a:cubicBezTo>
                  <a:cubicBezTo>
                    <a:pt x="705" y="638"/>
                    <a:pt x="637" y="692"/>
                    <a:pt x="556" y="692"/>
                  </a:cubicBezTo>
                  <a:cubicBezTo>
                    <a:pt x="475" y="692"/>
                    <a:pt x="420" y="638"/>
                    <a:pt x="420" y="557"/>
                  </a:cubicBezTo>
                  <a:cubicBezTo>
                    <a:pt x="420" y="475"/>
                    <a:pt x="475" y="407"/>
                    <a:pt x="556" y="407"/>
                  </a:cubicBezTo>
                  <a:close/>
                  <a:moveTo>
                    <a:pt x="556" y="1"/>
                  </a:moveTo>
                  <a:cubicBezTo>
                    <a:pt x="258" y="1"/>
                    <a:pt x="1" y="244"/>
                    <a:pt x="1" y="557"/>
                  </a:cubicBezTo>
                  <a:cubicBezTo>
                    <a:pt x="1" y="855"/>
                    <a:pt x="258" y="1112"/>
                    <a:pt x="556" y="1112"/>
                  </a:cubicBezTo>
                  <a:cubicBezTo>
                    <a:pt x="868" y="1112"/>
                    <a:pt x="1112" y="855"/>
                    <a:pt x="1112" y="557"/>
                  </a:cubicBezTo>
                  <a:cubicBezTo>
                    <a:pt x="1112" y="244"/>
                    <a:pt x="868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9" name="Google Shape;1879;p43"/>
            <p:cNvSpPr/>
            <p:nvPr/>
          </p:nvSpPr>
          <p:spPr>
            <a:xfrm>
              <a:off x="3585688" y="335750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07"/>
                  </a:moveTo>
                  <a:cubicBezTo>
                    <a:pt x="590" y="407"/>
                    <a:pt x="624" y="421"/>
                    <a:pt x="651" y="448"/>
                  </a:cubicBezTo>
                  <a:cubicBezTo>
                    <a:pt x="719" y="502"/>
                    <a:pt x="719" y="597"/>
                    <a:pt x="651" y="651"/>
                  </a:cubicBezTo>
                  <a:cubicBezTo>
                    <a:pt x="624" y="678"/>
                    <a:pt x="590" y="691"/>
                    <a:pt x="556" y="691"/>
                  </a:cubicBezTo>
                  <a:cubicBezTo>
                    <a:pt x="522" y="691"/>
                    <a:pt x="488" y="678"/>
                    <a:pt x="461" y="651"/>
                  </a:cubicBezTo>
                  <a:cubicBezTo>
                    <a:pt x="394" y="597"/>
                    <a:pt x="394" y="502"/>
                    <a:pt x="461" y="448"/>
                  </a:cubicBezTo>
                  <a:cubicBezTo>
                    <a:pt x="488" y="421"/>
                    <a:pt x="522" y="407"/>
                    <a:pt x="556" y="407"/>
                  </a:cubicBezTo>
                  <a:close/>
                  <a:moveTo>
                    <a:pt x="557" y="0"/>
                  </a:moveTo>
                  <a:cubicBezTo>
                    <a:pt x="244" y="0"/>
                    <a:pt x="0" y="244"/>
                    <a:pt x="0" y="556"/>
                  </a:cubicBezTo>
                  <a:cubicBezTo>
                    <a:pt x="0" y="855"/>
                    <a:pt x="244" y="1111"/>
                    <a:pt x="557" y="1111"/>
                  </a:cubicBezTo>
                  <a:cubicBezTo>
                    <a:pt x="868" y="1111"/>
                    <a:pt x="1111" y="855"/>
                    <a:pt x="1111" y="556"/>
                  </a:cubicBezTo>
                  <a:cubicBezTo>
                    <a:pt x="1111" y="244"/>
                    <a:pt x="868" y="0"/>
                    <a:pt x="5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80" name="Google Shape;1880;p43"/>
            <p:cNvSpPr/>
            <p:nvPr/>
          </p:nvSpPr>
          <p:spPr>
            <a:xfrm>
              <a:off x="3585363" y="3359875"/>
              <a:ext cx="180900" cy="179875"/>
            </a:xfrm>
            <a:custGeom>
              <a:avLst/>
              <a:gdLst/>
              <a:ahLst/>
              <a:cxnLst/>
              <a:rect l="l" t="t" r="r" b="b"/>
              <a:pathLst>
                <a:path w="7236" h="7195" extrusionOk="0">
                  <a:moveTo>
                    <a:pt x="4783" y="407"/>
                  </a:moveTo>
                  <a:cubicBezTo>
                    <a:pt x="4810" y="407"/>
                    <a:pt x="4837" y="434"/>
                    <a:pt x="4824" y="461"/>
                  </a:cubicBezTo>
                  <a:lnTo>
                    <a:pt x="4092" y="2494"/>
                  </a:lnTo>
                  <a:cubicBezTo>
                    <a:pt x="3997" y="2792"/>
                    <a:pt x="4214" y="3103"/>
                    <a:pt x="4526" y="3103"/>
                  </a:cubicBezTo>
                  <a:lnTo>
                    <a:pt x="5393" y="3103"/>
                  </a:lnTo>
                  <a:cubicBezTo>
                    <a:pt x="5420" y="3103"/>
                    <a:pt x="5420" y="3117"/>
                    <a:pt x="5433" y="3130"/>
                  </a:cubicBezTo>
                  <a:cubicBezTo>
                    <a:pt x="5447" y="3144"/>
                    <a:pt x="5447" y="3157"/>
                    <a:pt x="5433" y="3171"/>
                  </a:cubicBezTo>
                  <a:lnTo>
                    <a:pt x="3903" y="5583"/>
                  </a:lnTo>
                  <a:cubicBezTo>
                    <a:pt x="3834" y="5677"/>
                    <a:pt x="3861" y="5800"/>
                    <a:pt x="3957" y="5867"/>
                  </a:cubicBezTo>
                  <a:cubicBezTo>
                    <a:pt x="3989" y="5886"/>
                    <a:pt x="4027" y="5895"/>
                    <a:pt x="4064" y="5895"/>
                  </a:cubicBezTo>
                  <a:cubicBezTo>
                    <a:pt x="4135" y="5895"/>
                    <a:pt x="4205" y="5862"/>
                    <a:pt x="4241" y="5800"/>
                  </a:cubicBezTo>
                  <a:lnTo>
                    <a:pt x="5785" y="3388"/>
                  </a:lnTo>
                  <a:cubicBezTo>
                    <a:pt x="5975" y="3090"/>
                    <a:pt x="5758" y="2697"/>
                    <a:pt x="5393" y="2697"/>
                  </a:cubicBezTo>
                  <a:lnTo>
                    <a:pt x="4526" y="2697"/>
                  </a:lnTo>
                  <a:cubicBezTo>
                    <a:pt x="4499" y="2697"/>
                    <a:pt x="4472" y="2656"/>
                    <a:pt x="4485" y="2629"/>
                  </a:cubicBezTo>
                  <a:lnTo>
                    <a:pt x="5135" y="814"/>
                  </a:lnTo>
                  <a:cubicBezTo>
                    <a:pt x="6165" y="1342"/>
                    <a:pt x="6829" y="2413"/>
                    <a:pt x="6829" y="3591"/>
                  </a:cubicBezTo>
                  <a:cubicBezTo>
                    <a:pt x="6829" y="5309"/>
                    <a:pt x="5433" y="6708"/>
                    <a:pt x="3708" y="6708"/>
                  </a:cubicBezTo>
                  <a:cubicBezTo>
                    <a:pt x="3692" y="6708"/>
                    <a:pt x="3675" y="6707"/>
                    <a:pt x="3659" y="6707"/>
                  </a:cubicBezTo>
                  <a:lnTo>
                    <a:pt x="3713" y="6626"/>
                  </a:lnTo>
                  <a:cubicBezTo>
                    <a:pt x="3780" y="6532"/>
                    <a:pt x="3753" y="6409"/>
                    <a:pt x="3659" y="6342"/>
                  </a:cubicBezTo>
                  <a:cubicBezTo>
                    <a:pt x="3622" y="6323"/>
                    <a:pt x="3583" y="6314"/>
                    <a:pt x="3545" y="6314"/>
                  </a:cubicBezTo>
                  <a:cubicBezTo>
                    <a:pt x="3474" y="6314"/>
                    <a:pt x="3409" y="6347"/>
                    <a:pt x="3374" y="6409"/>
                  </a:cubicBezTo>
                  <a:lnTo>
                    <a:pt x="3130" y="6775"/>
                  </a:lnTo>
                  <a:lnTo>
                    <a:pt x="2656" y="6775"/>
                  </a:lnTo>
                  <a:lnTo>
                    <a:pt x="3496" y="4445"/>
                  </a:lnTo>
                  <a:cubicBezTo>
                    <a:pt x="3563" y="4268"/>
                    <a:pt x="3428" y="4079"/>
                    <a:pt x="3238" y="4079"/>
                  </a:cubicBezTo>
                  <a:lnTo>
                    <a:pt x="2006" y="4079"/>
                  </a:lnTo>
                  <a:cubicBezTo>
                    <a:pt x="1979" y="4079"/>
                    <a:pt x="1965" y="4051"/>
                    <a:pt x="1965" y="4024"/>
                  </a:cubicBezTo>
                  <a:lnTo>
                    <a:pt x="3252" y="434"/>
                  </a:lnTo>
                  <a:cubicBezTo>
                    <a:pt x="3252" y="420"/>
                    <a:pt x="3279" y="407"/>
                    <a:pt x="3292" y="407"/>
                  </a:cubicBezTo>
                  <a:close/>
                  <a:moveTo>
                    <a:pt x="3292" y="1"/>
                  </a:moveTo>
                  <a:cubicBezTo>
                    <a:pt x="3157" y="1"/>
                    <a:pt x="3049" y="41"/>
                    <a:pt x="2967" y="136"/>
                  </a:cubicBezTo>
                  <a:cubicBezTo>
                    <a:pt x="2575" y="218"/>
                    <a:pt x="2208" y="366"/>
                    <a:pt x="1870" y="570"/>
                  </a:cubicBezTo>
                  <a:cubicBezTo>
                    <a:pt x="1775" y="624"/>
                    <a:pt x="1748" y="760"/>
                    <a:pt x="1802" y="854"/>
                  </a:cubicBezTo>
                  <a:cubicBezTo>
                    <a:pt x="1838" y="917"/>
                    <a:pt x="1908" y="950"/>
                    <a:pt x="1980" y="950"/>
                  </a:cubicBezTo>
                  <a:cubicBezTo>
                    <a:pt x="2017" y="950"/>
                    <a:pt x="2054" y="941"/>
                    <a:pt x="2087" y="922"/>
                  </a:cubicBezTo>
                  <a:cubicBezTo>
                    <a:pt x="2290" y="787"/>
                    <a:pt x="2521" y="691"/>
                    <a:pt x="2750" y="610"/>
                  </a:cubicBezTo>
                  <a:lnTo>
                    <a:pt x="2750" y="610"/>
                  </a:lnTo>
                  <a:lnTo>
                    <a:pt x="1585" y="3889"/>
                  </a:lnTo>
                  <a:cubicBezTo>
                    <a:pt x="1477" y="4174"/>
                    <a:pt x="1694" y="4485"/>
                    <a:pt x="2006" y="4485"/>
                  </a:cubicBezTo>
                  <a:lnTo>
                    <a:pt x="3035" y="4485"/>
                  </a:lnTo>
                  <a:lnTo>
                    <a:pt x="2358" y="6409"/>
                  </a:lnTo>
                  <a:cubicBezTo>
                    <a:pt x="461" y="5502"/>
                    <a:pt x="0" y="3036"/>
                    <a:pt x="1382" y="1504"/>
                  </a:cubicBezTo>
                  <a:cubicBezTo>
                    <a:pt x="1450" y="1423"/>
                    <a:pt x="1450" y="1287"/>
                    <a:pt x="1355" y="1220"/>
                  </a:cubicBezTo>
                  <a:cubicBezTo>
                    <a:pt x="1318" y="1183"/>
                    <a:pt x="1272" y="1165"/>
                    <a:pt x="1225" y="1165"/>
                  </a:cubicBezTo>
                  <a:cubicBezTo>
                    <a:pt x="1170" y="1165"/>
                    <a:pt x="1114" y="1189"/>
                    <a:pt x="1070" y="1233"/>
                  </a:cubicBezTo>
                  <a:cubicBezTo>
                    <a:pt x="488" y="1884"/>
                    <a:pt x="163" y="2724"/>
                    <a:pt x="163" y="3591"/>
                  </a:cubicBezTo>
                  <a:cubicBezTo>
                    <a:pt x="163" y="5027"/>
                    <a:pt x="1016" y="6246"/>
                    <a:pt x="2236" y="6803"/>
                  </a:cubicBezTo>
                  <a:cubicBezTo>
                    <a:pt x="2236" y="7019"/>
                    <a:pt x="2398" y="7195"/>
                    <a:pt x="2615" y="7195"/>
                  </a:cubicBezTo>
                  <a:lnTo>
                    <a:pt x="3157" y="7195"/>
                  </a:lnTo>
                  <a:cubicBezTo>
                    <a:pt x="3238" y="7195"/>
                    <a:pt x="3319" y="7155"/>
                    <a:pt x="3388" y="7114"/>
                  </a:cubicBezTo>
                  <a:cubicBezTo>
                    <a:pt x="3491" y="7122"/>
                    <a:pt x="3594" y="7127"/>
                    <a:pt x="3696" y="7127"/>
                  </a:cubicBezTo>
                  <a:cubicBezTo>
                    <a:pt x="5633" y="7127"/>
                    <a:pt x="7236" y="5561"/>
                    <a:pt x="7236" y="3591"/>
                  </a:cubicBezTo>
                  <a:cubicBezTo>
                    <a:pt x="7236" y="2223"/>
                    <a:pt x="6450" y="989"/>
                    <a:pt x="5231" y="407"/>
                  </a:cubicBezTo>
                  <a:cubicBezTo>
                    <a:pt x="5216" y="176"/>
                    <a:pt x="5014" y="1"/>
                    <a:pt x="47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/>
            </a:p>
          </p:txBody>
        </p:sp>
      </p:grpSp>
      <p:sp>
        <p:nvSpPr>
          <p:cNvPr id="5" name="Rectangle: Rounded Corners 7">
            <a:extLst>
              <a:ext uri="{FF2B5EF4-FFF2-40B4-BE49-F238E27FC236}">
                <a16:creationId xmlns:a16="http://schemas.microsoft.com/office/drawing/2014/main" id="{F5EFBF08-287A-13FA-9CDD-8C3B61CC1D9F}"/>
              </a:ext>
            </a:extLst>
          </p:cNvPr>
          <p:cNvSpPr/>
          <p:nvPr/>
        </p:nvSpPr>
        <p:spPr>
          <a:xfrm>
            <a:off x="-244436" y="282253"/>
            <a:ext cx="2088148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Outline</a:t>
            </a:r>
            <a:endParaRPr lang="en-GB" sz="2800" dirty="0"/>
          </a:p>
        </p:txBody>
      </p:sp>
      <p:cxnSp>
        <p:nvCxnSpPr>
          <p:cNvPr id="13" name="Google Shape;1863;p43">
            <a:extLst>
              <a:ext uri="{FF2B5EF4-FFF2-40B4-BE49-F238E27FC236}">
                <a16:creationId xmlns:a16="http://schemas.microsoft.com/office/drawing/2014/main" id="{E40326E7-7588-DFF9-B2C4-2715C3ADAB25}"/>
              </a:ext>
            </a:extLst>
          </p:cNvPr>
          <p:cNvCxnSpPr>
            <a:cxnSpLocks/>
          </p:cNvCxnSpPr>
          <p:nvPr/>
        </p:nvCxnSpPr>
        <p:spPr>
          <a:xfrm flipH="1">
            <a:off x="2003105" y="3693287"/>
            <a:ext cx="1483" cy="550334"/>
          </a:xfrm>
          <a:prstGeom prst="straightConnector1">
            <a:avLst/>
          </a:prstGeom>
          <a:noFill/>
          <a:ln w="19050" cap="flat" cmpd="sng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</p:spPr>
      </p:cxnSp>
      <p:pic>
        <p:nvPicPr>
          <p:cNvPr id="14" name="Screen Recording 16">
            <a:hlinkClick r:id="" action="ppaction://media"/>
            <a:extLst>
              <a:ext uri="{FF2B5EF4-FFF2-40B4-BE49-F238E27FC236}">
                <a16:creationId xmlns:a16="http://schemas.microsoft.com/office/drawing/2014/main" id="{972C85C9-F8BE-FF87-F062-9F7F07C7178D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2450.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73867" y="2122184"/>
            <a:ext cx="1970010" cy="1872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34CD80DF-F08C-1F2A-50BE-764F4EB3F53F}"/>
              </a:ext>
            </a:extLst>
          </p:cNvPr>
          <p:cNvSpPr txBox="1">
            <a:spLocks/>
          </p:cNvSpPr>
          <p:nvPr/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AA6EAC14-6276-57D5-BF4E-FCD5A602F0DE}"/>
              </a:ext>
            </a:extLst>
          </p:cNvPr>
          <p:cNvSpPr txBox="1">
            <a:spLocks/>
          </p:cNvSpPr>
          <p:nvPr/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dirty="0"/>
              <a:t>13.12.2024</a:t>
            </a:r>
            <a:endParaRPr lang="en-US" sz="1000" dirty="0"/>
          </a:p>
        </p:txBody>
      </p:sp>
      <p:grpSp>
        <p:nvGrpSpPr>
          <p:cNvPr id="17" name="Google Shape;17339;p68">
            <a:extLst>
              <a:ext uri="{FF2B5EF4-FFF2-40B4-BE49-F238E27FC236}">
                <a16:creationId xmlns:a16="http://schemas.microsoft.com/office/drawing/2014/main" id="{7AE6DA5E-9D70-DCFF-930E-84D70B45AC94}"/>
              </a:ext>
            </a:extLst>
          </p:cNvPr>
          <p:cNvGrpSpPr/>
          <p:nvPr/>
        </p:nvGrpSpPr>
        <p:grpSpPr>
          <a:xfrm>
            <a:off x="4872642" y="1709452"/>
            <a:ext cx="686226" cy="664153"/>
            <a:chOff x="3527780" y="2885263"/>
            <a:chExt cx="347435" cy="345534"/>
          </a:xfrm>
        </p:grpSpPr>
        <p:sp>
          <p:nvSpPr>
            <p:cNvPr id="18" name="Google Shape;17340;p68">
              <a:extLst>
                <a:ext uri="{FF2B5EF4-FFF2-40B4-BE49-F238E27FC236}">
                  <a16:creationId xmlns:a16="http://schemas.microsoft.com/office/drawing/2014/main" id="{CB63AF32-CB4F-87F6-9F04-888936477056}"/>
                </a:ext>
              </a:extLst>
            </p:cNvPr>
            <p:cNvSpPr/>
            <p:nvPr/>
          </p:nvSpPr>
          <p:spPr>
            <a:xfrm>
              <a:off x="3527780" y="2885263"/>
              <a:ext cx="347435" cy="345534"/>
            </a:xfrm>
            <a:custGeom>
              <a:avLst/>
              <a:gdLst/>
              <a:ahLst/>
              <a:cxnLst/>
              <a:rect l="l" t="t" r="r" b="b"/>
              <a:pathLst>
                <a:path w="10967" h="10907" extrusionOk="0">
                  <a:moveTo>
                    <a:pt x="3751" y="298"/>
                  </a:moveTo>
                  <a:cubicBezTo>
                    <a:pt x="3811" y="298"/>
                    <a:pt x="3847" y="345"/>
                    <a:pt x="3847" y="405"/>
                  </a:cubicBezTo>
                  <a:cubicBezTo>
                    <a:pt x="3847" y="464"/>
                    <a:pt x="3811" y="512"/>
                    <a:pt x="3751" y="512"/>
                  </a:cubicBezTo>
                  <a:cubicBezTo>
                    <a:pt x="3692" y="512"/>
                    <a:pt x="3644" y="464"/>
                    <a:pt x="3644" y="405"/>
                  </a:cubicBezTo>
                  <a:cubicBezTo>
                    <a:pt x="3656" y="345"/>
                    <a:pt x="3704" y="298"/>
                    <a:pt x="3751" y="298"/>
                  </a:cubicBezTo>
                  <a:close/>
                  <a:moveTo>
                    <a:pt x="5490" y="298"/>
                  </a:moveTo>
                  <a:cubicBezTo>
                    <a:pt x="5549" y="298"/>
                    <a:pt x="5597" y="345"/>
                    <a:pt x="5597" y="405"/>
                  </a:cubicBezTo>
                  <a:cubicBezTo>
                    <a:pt x="5597" y="464"/>
                    <a:pt x="5549" y="512"/>
                    <a:pt x="5490" y="512"/>
                  </a:cubicBezTo>
                  <a:cubicBezTo>
                    <a:pt x="5430" y="512"/>
                    <a:pt x="5382" y="464"/>
                    <a:pt x="5382" y="405"/>
                  </a:cubicBezTo>
                  <a:cubicBezTo>
                    <a:pt x="5382" y="345"/>
                    <a:pt x="5430" y="298"/>
                    <a:pt x="5490" y="298"/>
                  </a:cubicBezTo>
                  <a:close/>
                  <a:moveTo>
                    <a:pt x="7216" y="298"/>
                  </a:moveTo>
                  <a:cubicBezTo>
                    <a:pt x="7276" y="298"/>
                    <a:pt x="7323" y="345"/>
                    <a:pt x="7323" y="405"/>
                  </a:cubicBezTo>
                  <a:cubicBezTo>
                    <a:pt x="7323" y="464"/>
                    <a:pt x="7276" y="512"/>
                    <a:pt x="7216" y="512"/>
                  </a:cubicBezTo>
                  <a:cubicBezTo>
                    <a:pt x="7156" y="512"/>
                    <a:pt x="7109" y="464"/>
                    <a:pt x="7109" y="405"/>
                  </a:cubicBezTo>
                  <a:cubicBezTo>
                    <a:pt x="7109" y="345"/>
                    <a:pt x="7156" y="298"/>
                    <a:pt x="7216" y="298"/>
                  </a:cubicBezTo>
                  <a:close/>
                  <a:moveTo>
                    <a:pt x="394" y="3632"/>
                  </a:moveTo>
                  <a:cubicBezTo>
                    <a:pt x="453" y="3632"/>
                    <a:pt x="501" y="3679"/>
                    <a:pt x="501" y="3739"/>
                  </a:cubicBezTo>
                  <a:cubicBezTo>
                    <a:pt x="501" y="3798"/>
                    <a:pt x="453" y="3846"/>
                    <a:pt x="394" y="3846"/>
                  </a:cubicBezTo>
                  <a:cubicBezTo>
                    <a:pt x="334" y="3846"/>
                    <a:pt x="287" y="3798"/>
                    <a:pt x="287" y="3739"/>
                  </a:cubicBezTo>
                  <a:cubicBezTo>
                    <a:pt x="287" y="3679"/>
                    <a:pt x="334" y="3632"/>
                    <a:pt x="394" y="3632"/>
                  </a:cubicBezTo>
                  <a:close/>
                  <a:moveTo>
                    <a:pt x="10562" y="3655"/>
                  </a:moveTo>
                  <a:cubicBezTo>
                    <a:pt x="10621" y="3655"/>
                    <a:pt x="10669" y="3691"/>
                    <a:pt x="10669" y="3763"/>
                  </a:cubicBezTo>
                  <a:cubicBezTo>
                    <a:pt x="10669" y="3822"/>
                    <a:pt x="10621" y="3858"/>
                    <a:pt x="10562" y="3858"/>
                  </a:cubicBezTo>
                  <a:cubicBezTo>
                    <a:pt x="10502" y="3858"/>
                    <a:pt x="10454" y="3822"/>
                    <a:pt x="10454" y="3763"/>
                  </a:cubicBezTo>
                  <a:cubicBezTo>
                    <a:pt x="10454" y="3691"/>
                    <a:pt x="10502" y="3655"/>
                    <a:pt x="10562" y="3655"/>
                  </a:cubicBezTo>
                  <a:close/>
                  <a:moveTo>
                    <a:pt x="394" y="5382"/>
                  </a:moveTo>
                  <a:cubicBezTo>
                    <a:pt x="453" y="5382"/>
                    <a:pt x="501" y="5417"/>
                    <a:pt x="501" y="5477"/>
                  </a:cubicBezTo>
                  <a:cubicBezTo>
                    <a:pt x="501" y="5548"/>
                    <a:pt x="453" y="5584"/>
                    <a:pt x="394" y="5584"/>
                  </a:cubicBezTo>
                  <a:cubicBezTo>
                    <a:pt x="334" y="5584"/>
                    <a:pt x="287" y="5548"/>
                    <a:pt x="287" y="5477"/>
                  </a:cubicBezTo>
                  <a:cubicBezTo>
                    <a:pt x="287" y="5417"/>
                    <a:pt x="334" y="5382"/>
                    <a:pt x="394" y="5382"/>
                  </a:cubicBezTo>
                  <a:close/>
                  <a:moveTo>
                    <a:pt x="10562" y="5382"/>
                  </a:moveTo>
                  <a:cubicBezTo>
                    <a:pt x="10621" y="5382"/>
                    <a:pt x="10669" y="5429"/>
                    <a:pt x="10669" y="5489"/>
                  </a:cubicBezTo>
                  <a:cubicBezTo>
                    <a:pt x="10669" y="5548"/>
                    <a:pt x="10621" y="5584"/>
                    <a:pt x="10562" y="5584"/>
                  </a:cubicBezTo>
                  <a:cubicBezTo>
                    <a:pt x="10502" y="5584"/>
                    <a:pt x="10454" y="5548"/>
                    <a:pt x="10454" y="5489"/>
                  </a:cubicBezTo>
                  <a:cubicBezTo>
                    <a:pt x="10454" y="5429"/>
                    <a:pt x="10502" y="5382"/>
                    <a:pt x="10562" y="5382"/>
                  </a:cubicBezTo>
                  <a:close/>
                  <a:moveTo>
                    <a:pt x="394" y="7108"/>
                  </a:moveTo>
                  <a:cubicBezTo>
                    <a:pt x="453" y="7108"/>
                    <a:pt x="501" y="7144"/>
                    <a:pt x="501" y="7215"/>
                  </a:cubicBezTo>
                  <a:cubicBezTo>
                    <a:pt x="501" y="7275"/>
                    <a:pt x="453" y="7311"/>
                    <a:pt x="394" y="7311"/>
                  </a:cubicBezTo>
                  <a:cubicBezTo>
                    <a:pt x="334" y="7311"/>
                    <a:pt x="287" y="7275"/>
                    <a:pt x="287" y="7215"/>
                  </a:cubicBezTo>
                  <a:cubicBezTo>
                    <a:pt x="287" y="7144"/>
                    <a:pt x="334" y="7108"/>
                    <a:pt x="394" y="7108"/>
                  </a:cubicBezTo>
                  <a:close/>
                  <a:moveTo>
                    <a:pt x="10562" y="7120"/>
                  </a:moveTo>
                  <a:cubicBezTo>
                    <a:pt x="10621" y="7120"/>
                    <a:pt x="10669" y="7168"/>
                    <a:pt x="10669" y="7227"/>
                  </a:cubicBezTo>
                  <a:cubicBezTo>
                    <a:pt x="10669" y="7287"/>
                    <a:pt x="10621" y="7334"/>
                    <a:pt x="10562" y="7334"/>
                  </a:cubicBezTo>
                  <a:cubicBezTo>
                    <a:pt x="10502" y="7334"/>
                    <a:pt x="10454" y="7287"/>
                    <a:pt x="10454" y="7227"/>
                  </a:cubicBezTo>
                  <a:cubicBezTo>
                    <a:pt x="10454" y="7168"/>
                    <a:pt x="10502" y="7120"/>
                    <a:pt x="10562" y="7120"/>
                  </a:cubicBezTo>
                  <a:close/>
                  <a:moveTo>
                    <a:pt x="3751" y="10454"/>
                  </a:moveTo>
                  <a:cubicBezTo>
                    <a:pt x="3811" y="10454"/>
                    <a:pt x="3847" y="10501"/>
                    <a:pt x="3847" y="10561"/>
                  </a:cubicBezTo>
                  <a:cubicBezTo>
                    <a:pt x="3847" y="10621"/>
                    <a:pt x="3811" y="10668"/>
                    <a:pt x="3751" y="10668"/>
                  </a:cubicBezTo>
                  <a:cubicBezTo>
                    <a:pt x="3692" y="10668"/>
                    <a:pt x="3644" y="10621"/>
                    <a:pt x="3644" y="10561"/>
                  </a:cubicBezTo>
                  <a:cubicBezTo>
                    <a:pt x="3644" y="10501"/>
                    <a:pt x="3680" y="10454"/>
                    <a:pt x="3751" y="10454"/>
                  </a:cubicBezTo>
                  <a:close/>
                  <a:moveTo>
                    <a:pt x="5490" y="10454"/>
                  </a:moveTo>
                  <a:cubicBezTo>
                    <a:pt x="5549" y="10454"/>
                    <a:pt x="5597" y="10501"/>
                    <a:pt x="5597" y="10561"/>
                  </a:cubicBezTo>
                  <a:cubicBezTo>
                    <a:pt x="5597" y="10621"/>
                    <a:pt x="5537" y="10668"/>
                    <a:pt x="5490" y="10668"/>
                  </a:cubicBezTo>
                  <a:cubicBezTo>
                    <a:pt x="5430" y="10668"/>
                    <a:pt x="5382" y="10621"/>
                    <a:pt x="5382" y="10561"/>
                  </a:cubicBezTo>
                  <a:cubicBezTo>
                    <a:pt x="5382" y="10501"/>
                    <a:pt x="5430" y="10454"/>
                    <a:pt x="5490" y="10454"/>
                  </a:cubicBezTo>
                  <a:close/>
                  <a:moveTo>
                    <a:pt x="7216" y="10454"/>
                  </a:moveTo>
                  <a:cubicBezTo>
                    <a:pt x="7276" y="10454"/>
                    <a:pt x="7323" y="10501"/>
                    <a:pt x="7323" y="10561"/>
                  </a:cubicBezTo>
                  <a:cubicBezTo>
                    <a:pt x="7323" y="10621"/>
                    <a:pt x="7276" y="10668"/>
                    <a:pt x="7216" y="10668"/>
                  </a:cubicBezTo>
                  <a:cubicBezTo>
                    <a:pt x="7156" y="10668"/>
                    <a:pt x="7109" y="10621"/>
                    <a:pt x="7109" y="10561"/>
                  </a:cubicBezTo>
                  <a:cubicBezTo>
                    <a:pt x="7109" y="10501"/>
                    <a:pt x="7156" y="10454"/>
                    <a:pt x="7216" y="10454"/>
                  </a:cubicBezTo>
                  <a:close/>
                  <a:moveTo>
                    <a:pt x="3811" y="0"/>
                  </a:moveTo>
                  <a:cubicBezTo>
                    <a:pt x="3561" y="0"/>
                    <a:pt x="3394" y="203"/>
                    <a:pt x="3394" y="417"/>
                  </a:cubicBezTo>
                  <a:cubicBezTo>
                    <a:pt x="3394" y="595"/>
                    <a:pt x="3489" y="750"/>
                    <a:pt x="3656" y="810"/>
                  </a:cubicBezTo>
                  <a:lnTo>
                    <a:pt x="3656" y="1738"/>
                  </a:lnTo>
                  <a:lnTo>
                    <a:pt x="1965" y="1738"/>
                  </a:lnTo>
                  <a:cubicBezTo>
                    <a:pt x="1870" y="1738"/>
                    <a:pt x="1799" y="1810"/>
                    <a:pt x="1799" y="1893"/>
                  </a:cubicBezTo>
                  <a:lnTo>
                    <a:pt x="1799" y="3596"/>
                  </a:lnTo>
                  <a:lnTo>
                    <a:pt x="799" y="3596"/>
                  </a:lnTo>
                  <a:cubicBezTo>
                    <a:pt x="739" y="3441"/>
                    <a:pt x="596" y="3322"/>
                    <a:pt x="418" y="3322"/>
                  </a:cubicBezTo>
                  <a:cubicBezTo>
                    <a:pt x="179" y="3322"/>
                    <a:pt x="1" y="3524"/>
                    <a:pt x="1" y="3739"/>
                  </a:cubicBezTo>
                  <a:cubicBezTo>
                    <a:pt x="1" y="3977"/>
                    <a:pt x="191" y="4155"/>
                    <a:pt x="418" y="4155"/>
                  </a:cubicBezTo>
                  <a:cubicBezTo>
                    <a:pt x="596" y="4155"/>
                    <a:pt x="739" y="4048"/>
                    <a:pt x="799" y="3893"/>
                  </a:cubicBezTo>
                  <a:lnTo>
                    <a:pt x="1727" y="3893"/>
                  </a:lnTo>
                  <a:lnTo>
                    <a:pt x="1727" y="5310"/>
                  </a:lnTo>
                  <a:lnTo>
                    <a:pt x="799" y="5310"/>
                  </a:lnTo>
                  <a:cubicBezTo>
                    <a:pt x="739" y="5156"/>
                    <a:pt x="596" y="5036"/>
                    <a:pt x="418" y="5036"/>
                  </a:cubicBezTo>
                  <a:cubicBezTo>
                    <a:pt x="179" y="5036"/>
                    <a:pt x="1" y="5227"/>
                    <a:pt x="1" y="5453"/>
                  </a:cubicBezTo>
                  <a:cubicBezTo>
                    <a:pt x="1" y="5691"/>
                    <a:pt x="191" y="5870"/>
                    <a:pt x="418" y="5870"/>
                  </a:cubicBezTo>
                  <a:cubicBezTo>
                    <a:pt x="596" y="5870"/>
                    <a:pt x="739" y="5763"/>
                    <a:pt x="799" y="5608"/>
                  </a:cubicBezTo>
                  <a:lnTo>
                    <a:pt x="1727" y="5608"/>
                  </a:lnTo>
                  <a:lnTo>
                    <a:pt x="1727" y="7013"/>
                  </a:lnTo>
                  <a:lnTo>
                    <a:pt x="799" y="7013"/>
                  </a:lnTo>
                  <a:cubicBezTo>
                    <a:pt x="739" y="6870"/>
                    <a:pt x="596" y="6751"/>
                    <a:pt x="418" y="6751"/>
                  </a:cubicBezTo>
                  <a:cubicBezTo>
                    <a:pt x="179" y="6751"/>
                    <a:pt x="1" y="6941"/>
                    <a:pt x="1" y="7168"/>
                  </a:cubicBezTo>
                  <a:cubicBezTo>
                    <a:pt x="1" y="7406"/>
                    <a:pt x="191" y="7584"/>
                    <a:pt x="418" y="7584"/>
                  </a:cubicBezTo>
                  <a:cubicBezTo>
                    <a:pt x="596" y="7584"/>
                    <a:pt x="739" y="7477"/>
                    <a:pt x="799" y="7311"/>
                  </a:cubicBezTo>
                  <a:lnTo>
                    <a:pt x="1727" y="7311"/>
                  </a:lnTo>
                  <a:lnTo>
                    <a:pt x="1727" y="9013"/>
                  </a:lnTo>
                  <a:cubicBezTo>
                    <a:pt x="1727" y="9097"/>
                    <a:pt x="1799" y="9180"/>
                    <a:pt x="1882" y="9180"/>
                  </a:cubicBezTo>
                  <a:lnTo>
                    <a:pt x="3585" y="9180"/>
                  </a:lnTo>
                  <a:lnTo>
                    <a:pt x="3585" y="10097"/>
                  </a:lnTo>
                  <a:cubicBezTo>
                    <a:pt x="3430" y="10156"/>
                    <a:pt x="3311" y="10311"/>
                    <a:pt x="3311" y="10490"/>
                  </a:cubicBezTo>
                  <a:cubicBezTo>
                    <a:pt x="3311" y="10728"/>
                    <a:pt x="3513" y="10906"/>
                    <a:pt x="3727" y="10906"/>
                  </a:cubicBezTo>
                  <a:cubicBezTo>
                    <a:pt x="3966" y="10906"/>
                    <a:pt x="4144" y="10704"/>
                    <a:pt x="4144" y="10490"/>
                  </a:cubicBezTo>
                  <a:cubicBezTo>
                    <a:pt x="4144" y="10311"/>
                    <a:pt x="4049" y="10156"/>
                    <a:pt x="3882" y="10097"/>
                  </a:cubicBezTo>
                  <a:lnTo>
                    <a:pt x="3882" y="9180"/>
                  </a:lnTo>
                  <a:lnTo>
                    <a:pt x="5299" y="9180"/>
                  </a:lnTo>
                  <a:lnTo>
                    <a:pt x="5299" y="10097"/>
                  </a:lnTo>
                  <a:cubicBezTo>
                    <a:pt x="5144" y="10156"/>
                    <a:pt x="5025" y="10311"/>
                    <a:pt x="5025" y="10490"/>
                  </a:cubicBezTo>
                  <a:cubicBezTo>
                    <a:pt x="5025" y="10728"/>
                    <a:pt x="5216" y="10906"/>
                    <a:pt x="5442" y="10906"/>
                  </a:cubicBezTo>
                  <a:cubicBezTo>
                    <a:pt x="5680" y="10906"/>
                    <a:pt x="5859" y="10704"/>
                    <a:pt x="5859" y="10490"/>
                  </a:cubicBezTo>
                  <a:cubicBezTo>
                    <a:pt x="5859" y="10311"/>
                    <a:pt x="5752" y="10156"/>
                    <a:pt x="5597" y="10097"/>
                  </a:cubicBezTo>
                  <a:lnTo>
                    <a:pt x="5597" y="9180"/>
                  </a:lnTo>
                  <a:lnTo>
                    <a:pt x="7002" y="9180"/>
                  </a:lnTo>
                  <a:lnTo>
                    <a:pt x="7002" y="10097"/>
                  </a:lnTo>
                  <a:cubicBezTo>
                    <a:pt x="6859" y="10156"/>
                    <a:pt x="6740" y="10311"/>
                    <a:pt x="6740" y="10490"/>
                  </a:cubicBezTo>
                  <a:cubicBezTo>
                    <a:pt x="6740" y="10728"/>
                    <a:pt x="6930" y="10906"/>
                    <a:pt x="7156" y="10906"/>
                  </a:cubicBezTo>
                  <a:cubicBezTo>
                    <a:pt x="7383" y="10906"/>
                    <a:pt x="7573" y="10704"/>
                    <a:pt x="7573" y="10490"/>
                  </a:cubicBezTo>
                  <a:cubicBezTo>
                    <a:pt x="7573" y="10311"/>
                    <a:pt x="7466" y="10156"/>
                    <a:pt x="7299" y="10097"/>
                  </a:cubicBezTo>
                  <a:lnTo>
                    <a:pt x="7299" y="9180"/>
                  </a:lnTo>
                  <a:lnTo>
                    <a:pt x="9002" y="9180"/>
                  </a:lnTo>
                  <a:cubicBezTo>
                    <a:pt x="9085" y="9180"/>
                    <a:pt x="9169" y="9097"/>
                    <a:pt x="9169" y="9013"/>
                  </a:cubicBezTo>
                  <a:lnTo>
                    <a:pt x="9169" y="7311"/>
                  </a:lnTo>
                  <a:lnTo>
                    <a:pt x="10085" y="7311"/>
                  </a:lnTo>
                  <a:cubicBezTo>
                    <a:pt x="10145" y="7465"/>
                    <a:pt x="10300" y="7584"/>
                    <a:pt x="10478" y="7584"/>
                  </a:cubicBezTo>
                  <a:cubicBezTo>
                    <a:pt x="10716" y="7584"/>
                    <a:pt x="10895" y="7394"/>
                    <a:pt x="10895" y="7168"/>
                  </a:cubicBezTo>
                  <a:cubicBezTo>
                    <a:pt x="10895" y="6930"/>
                    <a:pt x="10693" y="6751"/>
                    <a:pt x="10478" y="6751"/>
                  </a:cubicBezTo>
                  <a:cubicBezTo>
                    <a:pt x="10300" y="6751"/>
                    <a:pt x="10145" y="6858"/>
                    <a:pt x="10085" y="7013"/>
                  </a:cubicBezTo>
                  <a:lnTo>
                    <a:pt x="9169" y="7013"/>
                  </a:lnTo>
                  <a:lnTo>
                    <a:pt x="9240" y="5644"/>
                  </a:lnTo>
                  <a:lnTo>
                    <a:pt x="10157" y="5644"/>
                  </a:lnTo>
                  <a:cubicBezTo>
                    <a:pt x="10216" y="5798"/>
                    <a:pt x="10371" y="5918"/>
                    <a:pt x="10550" y="5918"/>
                  </a:cubicBezTo>
                  <a:cubicBezTo>
                    <a:pt x="10788" y="5918"/>
                    <a:pt x="10966" y="5727"/>
                    <a:pt x="10966" y="5501"/>
                  </a:cubicBezTo>
                  <a:cubicBezTo>
                    <a:pt x="10966" y="5263"/>
                    <a:pt x="10776" y="5084"/>
                    <a:pt x="10550" y="5084"/>
                  </a:cubicBezTo>
                  <a:cubicBezTo>
                    <a:pt x="10371" y="5084"/>
                    <a:pt x="10216" y="5191"/>
                    <a:pt x="10157" y="5346"/>
                  </a:cubicBezTo>
                  <a:lnTo>
                    <a:pt x="9240" y="5346"/>
                  </a:lnTo>
                  <a:lnTo>
                    <a:pt x="9240" y="3905"/>
                  </a:lnTo>
                  <a:lnTo>
                    <a:pt x="10157" y="3905"/>
                  </a:lnTo>
                  <a:cubicBezTo>
                    <a:pt x="10216" y="4060"/>
                    <a:pt x="10371" y="4179"/>
                    <a:pt x="10550" y="4179"/>
                  </a:cubicBezTo>
                  <a:cubicBezTo>
                    <a:pt x="10788" y="4179"/>
                    <a:pt x="10966" y="3977"/>
                    <a:pt x="10966" y="3763"/>
                  </a:cubicBezTo>
                  <a:cubicBezTo>
                    <a:pt x="10966" y="3524"/>
                    <a:pt x="10776" y="3346"/>
                    <a:pt x="10550" y="3346"/>
                  </a:cubicBezTo>
                  <a:cubicBezTo>
                    <a:pt x="10371" y="3346"/>
                    <a:pt x="10216" y="3441"/>
                    <a:pt x="10157" y="3608"/>
                  </a:cubicBezTo>
                  <a:lnTo>
                    <a:pt x="9240" y="3608"/>
                  </a:lnTo>
                  <a:lnTo>
                    <a:pt x="9240" y="1917"/>
                  </a:lnTo>
                  <a:cubicBezTo>
                    <a:pt x="9240" y="1822"/>
                    <a:pt x="9169" y="1750"/>
                    <a:pt x="9073" y="1750"/>
                  </a:cubicBezTo>
                  <a:lnTo>
                    <a:pt x="8395" y="1750"/>
                  </a:lnTo>
                  <a:cubicBezTo>
                    <a:pt x="8299" y="1750"/>
                    <a:pt x="8228" y="1822"/>
                    <a:pt x="8228" y="1917"/>
                  </a:cubicBezTo>
                  <a:cubicBezTo>
                    <a:pt x="8228" y="2000"/>
                    <a:pt x="8299" y="2072"/>
                    <a:pt x="8395" y="2072"/>
                  </a:cubicBezTo>
                  <a:lnTo>
                    <a:pt x="8930" y="2072"/>
                  </a:lnTo>
                  <a:lnTo>
                    <a:pt x="8930" y="3763"/>
                  </a:lnTo>
                  <a:lnTo>
                    <a:pt x="8930" y="5489"/>
                  </a:lnTo>
                  <a:lnTo>
                    <a:pt x="8930" y="7215"/>
                  </a:lnTo>
                  <a:lnTo>
                    <a:pt x="8930" y="8906"/>
                  </a:lnTo>
                  <a:lnTo>
                    <a:pt x="2049" y="8906"/>
                  </a:lnTo>
                  <a:lnTo>
                    <a:pt x="2049" y="7215"/>
                  </a:lnTo>
                  <a:lnTo>
                    <a:pt x="2049" y="5489"/>
                  </a:lnTo>
                  <a:lnTo>
                    <a:pt x="2049" y="3763"/>
                  </a:lnTo>
                  <a:lnTo>
                    <a:pt x="2049" y="2060"/>
                  </a:lnTo>
                  <a:lnTo>
                    <a:pt x="7752" y="2060"/>
                  </a:lnTo>
                  <a:cubicBezTo>
                    <a:pt x="7835" y="2060"/>
                    <a:pt x="7918" y="1988"/>
                    <a:pt x="7918" y="1893"/>
                  </a:cubicBezTo>
                  <a:cubicBezTo>
                    <a:pt x="7918" y="1810"/>
                    <a:pt x="7835" y="1738"/>
                    <a:pt x="7752" y="1738"/>
                  </a:cubicBezTo>
                  <a:lnTo>
                    <a:pt x="7383" y="1738"/>
                  </a:lnTo>
                  <a:lnTo>
                    <a:pt x="7383" y="810"/>
                  </a:lnTo>
                  <a:cubicBezTo>
                    <a:pt x="7526" y="750"/>
                    <a:pt x="7645" y="595"/>
                    <a:pt x="7645" y="417"/>
                  </a:cubicBezTo>
                  <a:cubicBezTo>
                    <a:pt x="7645" y="179"/>
                    <a:pt x="7454" y="0"/>
                    <a:pt x="7228" y="0"/>
                  </a:cubicBezTo>
                  <a:cubicBezTo>
                    <a:pt x="6990" y="0"/>
                    <a:pt x="6811" y="203"/>
                    <a:pt x="6811" y="417"/>
                  </a:cubicBezTo>
                  <a:cubicBezTo>
                    <a:pt x="6811" y="595"/>
                    <a:pt x="6918" y="750"/>
                    <a:pt x="7085" y="810"/>
                  </a:cubicBezTo>
                  <a:lnTo>
                    <a:pt x="7085" y="1738"/>
                  </a:lnTo>
                  <a:lnTo>
                    <a:pt x="5668" y="1738"/>
                  </a:lnTo>
                  <a:lnTo>
                    <a:pt x="5668" y="810"/>
                  </a:lnTo>
                  <a:cubicBezTo>
                    <a:pt x="5811" y="750"/>
                    <a:pt x="5930" y="595"/>
                    <a:pt x="5930" y="417"/>
                  </a:cubicBezTo>
                  <a:cubicBezTo>
                    <a:pt x="5930" y="179"/>
                    <a:pt x="5740" y="0"/>
                    <a:pt x="5513" y="0"/>
                  </a:cubicBezTo>
                  <a:cubicBezTo>
                    <a:pt x="5275" y="0"/>
                    <a:pt x="5097" y="203"/>
                    <a:pt x="5097" y="417"/>
                  </a:cubicBezTo>
                  <a:cubicBezTo>
                    <a:pt x="5097" y="595"/>
                    <a:pt x="5204" y="750"/>
                    <a:pt x="5371" y="810"/>
                  </a:cubicBezTo>
                  <a:lnTo>
                    <a:pt x="5371" y="1738"/>
                  </a:lnTo>
                  <a:lnTo>
                    <a:pt x="3954" y="1738"/>
                  </a:lnTo>
                  <a:lnTo>
                    <a:pt x="3954" y="810"/>
                  </a:lnTo>
                  <a:cubicBezTo>
                    <a:pt x="4108" y="750"/>
                    <a:pt x="4216" y="595"/>
                    <a:pt x="4216" y="417"/>
                  </a:cubicBezTo>
                  <a:cubicBezTo>
                    <a:pt x="4216" y="179"/>
                    <a:pt x="4025" y="0"/>
                    <a:pt x="3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7341;p68">
              <a:extLst>
                <a:ext uri="{FF2B5EF4-FFF2-40B4-BE49-F238E27FC236}">
                  <a16:creationId xmlns:a16="http://schemas.microsoft.com/office/drawing/2014/main" id="{D21DF2A9-90B9-40E6-B208-A02E225EC742}"/>
                </a:ext>
              </a:extLst>
            </p:cNvPr>
            <p:cNvSpPr/>
            <p:nvPr/>
          </p:nvSpPr>
          <p:spPr>
            <a:xfrm>
              <a:off x="3599440" y="2956543"/>
              <a:ext cx="204494" cy="204843"/>
            </a:xfrm>
            <a:custGeom>
              <a:avLst/>
              <a:gdLst/>
              <a:ahLst/>
              <a:cxnLst/>
              <a:rect l="l" t="t" r="r" b="b"/>
              <a:pathLst>
                <a:path w="6455" h="6466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4644"/>
                  </a:lnTo>
                  <a:cubicBezTo>
                    <a:pt x="1" y="4739"/>
                    <a:pt x="72" y="4811"/>
                    <a:pt x="156" y="4811"/>
                  </a:cubicBezTo>
                  <a:cubicBezTo>
                    <a:pt x="251" y="4811"/>
                    <a:pt x="322" y="4739"/>
                    <a:pt x="322" y="4644"/>
                  </a:cubicBezTo>
                  <a:lnTo>
                    <a:pt x="322" y="334"/>
                  </a:lnTo>
                  <a:lnTo>
                    <a:pt x="6133" y="334"/>
                  </a:lnTo>
                  <a:lnTo>
                    <a:pt x="6133" y="6132"/>
                  </a:lnTo>
                  <a:lnTo>
                    <a:pt x="322" y="6132"/>
                  </a:lnTo>
                  <a:lnTo>
                    <a:pt x="322" y="5287"/>
                  </a:lnTo>
                  <a:cubicBezTo>
                    <a:pt x="322" y="5203"/>
                    <a:pt x="251" y="5120"/>
                    <a:pt x="156" y="5120"/>
                  </a:cubicBezTo>
                  <a:cubicBezTo>
                    <a:pt x="72" y="5120"/>
                    <a:pt x="1" y="5203"/>
                    <a:pt x="1" y="5287"/>
                  </a:cubicBezTo>
                  <a:lnTo>
                    <a:pt x="1" y="6299"/>
                  </a:lnTo>
                  <a:cubicBezTo>
                    <a:pt x="1" y="6394"/>
                    <a:pt x="72" y="6466"/>
                    <a:pt x="156" y="6466"/>
                  </a:cubicBezTo>
                  <a:lnTo>
                    <a:pt x="6287" y="6466"/>
                  </a:lnTo>
                  <a:cubicBezTo>
                    <a:pt x="6383" y="6466"/>
                    <a:pt x="6454" y="6394"/>
                    <a:pt x="6454" y="6299"/>
                  </a:cubicBezTo>
                  <a:lnTo>
                    <a:pt x="6454" y="167"/>
                  </a:lnTo>
                  <a:cubicBezTo>
                    <a:pt x="6442" y="84"/>
                    <a:pt x="6383" y="0"/>
                    <a:pt x="6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342;p68">
              <a:extLst>
                <a:ext uri="{FF2B5EF4-FFF2-40B4-BE49-F238E27FC236}">
                  <a16:creationId xmlns:a16="http://schemas.microsoft.com/office/drawing/2014/main" id="{8D078E0F-59B6-8CB6-C7EE-48E7E77D75A2}"/>
                </a:ext>
              </a:extLst>
            </p:cNvPr>
            <p:cNvSpPr/>
            <p:nvPr/>
          </p:nvSpPr>
          <p:spPr>
            <a:xfrm>
              <a:off x="3661691" y="3018763"/>
              <a:ext cx="79992" cy="80372"/>
            </a:xfrm>
            <a:custGeom>
              <a:avLst/>
              <a:gdLst/>
              <a:ahLst/>
              <a:cxnLst/>
              <a:rect l="l" t="t" r="r" b="b"/>
              <a:pathLst>
                <a:path w="2525" h="2537" extrusionOk="0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2370"/>
                  </a:lnTo>
                  <a:cubicBezTo>
                    <a:pt x="1" y="2466"/>
                    <a:pt x="72" y="2537"/>
                    <a:pt x="155" y="2537"/>
                  </a:cubicBezTo>
                  <a:lnTo>
                    <a:pt x="1013" y="2537"/>
                  </a:lnTo>
                  <a:cubicBezTo>
                    <a:pt x="1096" y="2537"/>
                    <a:pt x="1167" y="2466"/>
                    <a:pt x="1167" y="2370"/>
                  </a:cubicBezTo>
                  <a:cubicBezTo>
                    <a:pt x="1167" y="2287"/>
                    <a:pt x="1096" y="2204"/>
                    <a:pt x="1013" y="2204"/>
                  </a:cubicBezTo>
                  <a:lnTo>
                    <a:pt x="322" y="2204"/>
                  </a:lnTo>
                  <a:lnTo>
                    <a:pt x="322" y="322"/>
                  </a:lnTo>
                  <a:lnTo>
                    <a:pt x="2215" y="322"/>
                  </a:lnTo>
                  <a:lnTo>
                    <a:pt x="2215" y="2204"/>
                  </a:lnTo>
                  <a:lnTo>
                    <a:pt x="1632" y="2204"/>
                  </a:lnTo>
                  <a:cubicBezTo>
                    <a:pt x="1548" y="2204"/>
                    <a:pt x="1465" y="2287"/>
                    <a:pt x="1465" y="2370"/>
                  </a:cubicBezTo>
                  <a:cubicBezTo>
                    <a:pt x="1465" y="2466"/>
                    <a:pt x="1548" y="2537"/>
                    <a:pt x="1632" y="2537"/>
                  </a:cubicBezTo>
                  <a:lnTo>
                    <a:pt x="2346" y="2537"/>
                  </a:lnTo>
                  <a:cubicBezTo>
                    <a:pt x="2441" y="2537"/>
                    <a:pt x="2513" y="2466"/>
                    <a:pt x="2513" y="2370"/>
                  </a:cubicBezTo>
                  <a:lnTo>
                    <a:pt x="2513" y="168"/>
                  </a:lnTo>
                  <a:cubicBezTo>
                    <a:pt x="2525" y="84"/>
                    <a:pt x="2453" y="1"/>
                    <a:pt x="2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7343;p68">
              <a:extLst>
                <a:ext uri="{FF2B5EF4-FFF2-40B4-BE49-F238E27FC236}">
                  <a16:creationId xmlns:a16="http://schemas.microsoft.com/office/drawing/2014/main" id="{EFF0CCFD-E08D-055B-6FCF-E0F8F6DED6C5}"/>
                </a:ext>
              </a:extLst>
            </p:cNvPr>
            <p:cNvSpPr/>
            <p:nvPr/>
          </p:nvSpPr>
          <p:spPr>
            <a:xfrm>
              <a:off x="3625101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7344;p68">
              <a:extLst>
                <a:ext uri="{FF2B5EF4-FFF2-40B4-BE49-F238E27FC236}">
                  <a16:creationId xmlns:a16="http://schemas.microsoft.com/office/drawing/2014/main" id="{EF1FF9A6-38D9-82A4-0AEE-4A587451BFB8}"/>
                </a:ext>
              </a:extLst>
            </p:cNvPr>
            <p:cNvSpPr/>
            <p:nvPr/>
          </p:nvSpPr>
          <p:spPr>
            <a:xfrm>
              <a:off x="3651522" y="2982552"/>
              <a:ext cx="18881" cy="18533"/>
            </a:xfrm>
            <a:custGeom>
              <a:avLst/>
              <a:gdLst/>
              <a:ahLst/>
              <a:cxnLst/>
              <a:rect l="l" t="t" r="r" b="b"/>
              <a:pathLst>
                <a:path w="596" h="585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8"/>
                  </a:cubicBezTo>
                  <a:lnTo>
                    <a:pt x="583" y="168"/>
                  </a:lnTo>
                  <a:cubicBezTo>
                    <a:pt x="595" y="72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345;p68">
              <a:extLst>
                <a:ext uri="{FF2B5EF4-FFF2-40B4-BE49-F238E27FC236}">
                  <a16:creationId xmlns:a16="http://schemas.microsoft.com/office/drawing/2014/main" id="{C134949E-D8EA-5EBE-21EF-F13D6349F202}"/>
                </a:ext>
              </a:extLst>
            </p:cNvPr>
            <p:cNvSpPr/>
            <p:nvPr/>
          </p:nvSpPr>
          <p:spPr>
            <a:xfrm>
              <a:off x="367905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7346;p68">
              <a:extLst>
                <a:ext uri="{FF2B5EF4-FFF2-40B4-BE49-F238E27FC236}">
                  <a16:creationId xmlns:a16="http://schemas.microsoft.com/office/drawing/2014/main" id="{5950EBF1-76EE-E9E7-DB45-BB9E5C67E2CC}"/>
                </a:ext>
              </a:extLst>
            </p:cNvPr>
            <p:cNvSpPr/>
            <p:nvPr/>
          </p:nvSpPr>
          <p:spPr>
            <a:xfrm>
              <a:off x="370582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7347;p68">
              <a:extLst>
                <a:ext uri="{FF2B5EF4-FFF2-40B4-BE49-F238E27FC236}">
                  <a16:creationId xmlns:a16="http://schemas.microsoft.com/office/drawing/2014/main" id="{F7C72DB0-B966-244F-D5C3-52D516309BAC}"/>
                </a:ext>
              </a:extLst>
            </p:cNvPr>
            <p:cNvSpPr/>
            <p:nvPr/>
          </p:nvSpPr>
          <p:spPr>
            <a:xfrm>
              <a:off x="3732591" y="2982552"/>
              <a:ext cx="18533" cy="18533"/>
            </a:xfrm>
            <a:custGeom>
              <a:avLst/>
              <a:gdLst/>
              <a:ahLst/>
              <a:cxnLst/>
              <a:rect l="l" t="t" r="r" b="b"/>
              <a:pathLst>
                <a:path w="585" h="58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7348;p68">
              <a:extLst>
                <a:ext uri="{FF2B5EF4-FFF2-40B4-BE49-F238E27FC236}">
                  <a16:creationId xmlns:a16="http://schemas.microsoft.com/office/drawing/2014/main" id="{BBB94F16-FB48-1B85-52F2-F28CA399AB84}"/>
                </a:ext>
              </a:extLst>
            </p:cNvPr>
            <p:cNvSpPr/>
            <p:nvPr/>
          </p:nvSpPr>
          <p:spPr>
            <a:xfrm>
              <a:off x="3759773" y="2982552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349;p68">
              <a:extLst>
                <a:ext uri="{FF2B5EF4-FFF2-40B4-BE49-F238E27FC236}">
                  <a16:creationId xmlns:a16="http://schemas.microsoft.com/office/drawing/2014/main" id="{38BBE8F1-D785-0D8E-3735-7220D2234F50}"/>
                </a:ext>
              </a:extLst>
            </p:cNvPr>
            <p:cNvSpPr/>
            <p:nvPr/>
          </p:nvSpPr>
          <p:spPr>
            <a:xfrm>
              <a:off x="3625101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7350;p68">
              <a:extLst>
                <a:ext uri="{FF2B5EF4-FFF2-40B4-BE49-F238E27FC236}">
                  <a16:creationId xmlns:a16="http://schemas.microsoft.com/office/drawing/2014/main" id="{A6ADDA8F-3A5B-A76F-545F-718A319187CE}"/>
                </a:ext>
              </a:extLst>
            </p:cNvPr>
            <p:cNvSpPr/>
            <p:nvPr/>
          </p:nvSpPr>
          <p:spPr>
            <a:xfrm>
              <a:off x="3651522" y="3116844"/>
              <a:ext cx="18881" cy="18501"/>
            </a:xfrm>
            <a:custGeom>
              <a:avLst/>
              <a:gdLst/>
              <a:ahLst/>
              <a:cxnLst/>
              <a:rect l="l" t="t" r="r" b="b"/>
              <a:pathLst>
                <a:path w="596" h="584" extrusionOk="0"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7"/>
                  </a:cubicBezTo>
                  <a:lnTo>
                    <a:pt x="583" y="167"/>
                  </a:lnTo>
                  <a:cubicBezTo>
                    <a:pt x="595" y="84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7351;p68">
              <a:extLst>
                <a:ext uri="{FF2B5EF4-FFF2-40B4-BE49-F238E27FC236}">
                  <a16:creationId xmlns:a16="http://schemas.microsoft.com/office/drawing/2014/main" id="{D805B8F3-DF09-9647-F923-C78C6273FC1B}"/>
                </a:ext>
              </a:extLst>
            </p:cNvPr>
            <p:cNvSpPr/>
            <p:nvPr/>
          </p:nvSpPr>
          <p:spPr>
            <a:xfrm>
              <a:off x="367905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7352;p68">
              <a:extLst>
                <a:ext uri="{FF2B5EF4-FFF2-40B4-BE49-F238E27FC236}">
                  <a16:creationId xmlns:a16="http://schemas.microsoft.com/office/drawing/2014/main" id="{31AD42D1-7A29-D372-173B-CEF925BF3BA4}"/>
                </a:ext>
              </a:extLst>
            </p:cNvPr>
            <p:cNvSpPr/>
            <p:nvPr/>
          </p:nvSpPr>
          <p:spPr>
            <a:xfrm>
              <a:off x="370582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7353;p68">
              <a:extLst>
                <a:ext uri="{FF2B5EF4-FFF2-40B4-BE49-F238E27FC236}">
                  <a16:creationId xmlns:a16="http://schemas.microsoft.com/office/drawing/2014/main" id="{92C74F68-C1BD-BA96-E8F0-D0E8EB24DA65}"/>
                </a:ext>
              </a:extLst>
            </p:cNvPr>
            <p:cNvSpPr/>
            <p:nvPr/>
          </p:nvSpPr>
          <p:spPr>
            <a:xfrm>
              <a:off x="3732591" y="3116844"/>
              <a:ext cx="18533" cy="18501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7354;p68">
              <a:extLst>
                <a:ext uri="{FF2B5EF4-FFF2-40B4-BE49-F238E27FC236}">
                  <a16:creationId xmlns:a16="http://schemas.microsoft.com/office/drawing/2014/main" id="{8408E081-FCD5-49D2-2E6D-0E96A44A5AA1}"/>
                </a:ext>
              </a:extLst>
            </p:cNvPr>
            <p:cNvSpPr/>
            <p:nvPr/>
          </p:nvSpPr>
          <p:spPr>
            <a:xfrm>
              <a:off x="3759773" y="311684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7355;p68">
              <a:extLst>
                <a:ext uri="{FF2B5EF4-FFF2-40B4-BE49-F238E27FC236}">
                  <a16:creationId xmlns:a16="http://schemas.microsoft.com/office/drawing/2014/main" id="{8EE6C5A6-CEA1-65B0-39B3-E2302CE404CF}"/>
                </a:ext>
              </a:extLst>
            </p:cNvPr>
            <p:cNvSpPr/>
            <p:nvPr/>
          </p:nvSpPr>
          <p:spPr>
            <a:xfrm>
              <a:off x="3625101" y="300935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7356;p68">
              <a:extLst>
                <a:ext uri="{FF2B5EF4-FFF2-40B4-BE49-F238E27FC236}">
                  <a16:creationId xmlns:a16="http://schemas.microsoft.com/office/drawing/2014/main" id="{9D353578-F680-CC13-927D-EE16A0B980DE}"/>
                </a:ext>
              </a:extLst>
            </p:cNvPr>
            <p:cNvSpPr/>
            <p:nvPr/>
          </p:nvSpPr>
          <p:spPr>
            <a:xfrm>
              <a:off x="3625101" y="3036503"/>
              <a:ext cx="18501" cy="18153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167" y="1"/>
                  </a:moveTo>
                  <a:cubicBezTo>
                    <a:pt x="84" y="1"/>
                    <a:pt x="1" y="72"/>
                    <a:pt x="1" y="155"/>
                  </a:cubicBezTo>
                  <a:lnTo>
                    <a:pt x="1" y="417"/>
                  </a:lnTo>
                  <a:cubicBezTo>
                    <a:pt x="1" y="501"/>
                    <a:pt x="84" y="572"/>
                    <a:pt x="167" y="572"/>
                  </a:cubicBezTo>
                  <a:lnTo>
                    <a:pt x="417" y="572"/>
                  </a:lnTo>
                  <a:cubicBezTo>
                    <a:pt x="513" y="572"/>
                    <a:pt x="584" y="501"/>
                    <a:pt x="584" y="417"/>
                  </a:cubicBezTo>
                  <a:lnTo>
                    <a:pt x="584" y="155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7357;p68">
              <a:extLst>
                <a:ext uri="{FF2B5EF4-FFF2-40B4-BE49-F238E27FC236}">
                  <a16:creationId xmlns:a16="http://schemas.microsoft.com/office/drawing/2014/main" id="{F1DCEC49-B7A3-3D88-0FAC-78F3163A7334}"/>
                </a:ext>
              </a:extLst>
            </p:cNvPr>
            <p:cNvSpPr/>
            <p:nvPr/>
          </p:nvSpPr>
          <p:spPr>
            <a:xfrm>
              <a:off x="3625101" y="3063273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01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01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7358;p68">
              <a:extLst>
                <a:ext uri="{FF2B5EF4-FFF2-40B4-BE49-F238E27FC236}">
                  <a16:creationId xmlns:a16="http://schemas.microsoft.com/office/drawing/2014/main" id="{AD57233D-404F-C287-9CFB-13D7DCD961A2}"/>
                </a:ext>
              </a:extLst>
            </p:cNvPr>
            <p:cNvSpPr/>
            <p:nvPr/>
          </p:nvSpPr>
          <p:spPr>
            <a:xfrm>
              <a:off x="3625101" y="309007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72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7359;p68">
              <a:extLst>
                <a:ext uri="{FF2B5EF4-FFF2-40B4-BE49-F238E27FC236}">
                  <a16:creationId xmlns:a16="http://schemas.microsoft.com/office/drawing/2014/main" id="{9A961BC2-8539-4AD2-BEDE-05425D187767}"/>
                </a:ext>
              </a:extLst>
            </p:cNvPr>
            <p:cNvSpPr/>
            <p:nvPr/>
          </p:nvSpPr>
          <p:spPr>
            <a:xfrm>
              <a:off x="3759773" y="300935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7360;p68">
              <a:extLst>
                <a:ext uri="{FF2B5EF4-FFF2-40B4-BE49-F238E27FC236}">
                  <a16:creationId xmlns:a16="http://schemas.microsoft.com/office/drawing/2014/main" id="{9A3E89A0-3753-1C4F-7EE8-E686C3C030B3}"/>
                </a:ext>
              </a:extLst>
            </p:cNvPr>
            <p:cNvSpPr/>
            <p:nvPr/>
          </p:nvSpPr>
          <p:spPr>
            <a:xfrm>
              <a:off x="3759773" y="3036503"/>
              <a:ext cx="18121" cy="18153"/>
            </a:xfrm>
            <a:custGeom>
              <a:avLst/>
              <a:gdLst/>
              <a:ahLst/>
              <a:cxnLst/>
              <a:rect l="l" t="t" r="r" b="b"/>
              <a:pathLst>
                <a:path w="572" h="573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417"/>
                  </a:lnTo>
                  <a:cubicBezTo>
                    <a:pt x="0" y="501"/>
                    <a:pt x="72" y="572"/>
                    <a:pt x="155" y="572"/>
                  </a:cubicBezTo>
                  <a:lnTo>
                    <a:pt x="417" y="572"/>
                  </a:lnTo>
                  <a:cubicBezTo>
                    <a:pt x="500" y="572"/>
                    <a:pt x="572" y="501"/>
                    <a:pt x="572" y="417"/>
                  </a:cubicBezTo>
                  <a:lnTo>
                    <a:pt x="572" y="155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7361;p68">
              <a:extLst>
                <a:ext uri="{FF2B5EF4-FFF2-40B4-BE49-F238E27FC236}">
                  <a16:creationId xmlns:a16="http://schemas.microsoft.com/office/drawing/2014/main" id="{2E13CC28-42F0-FC71-401F-26724C855F7A}"/>
                </a:ext>
              </a:extLst>
            </p:cNvPr>
            <p:cNvSpPr/>
            <p:nvPr/>
          </p:nvSpPr>
          <p:spPr>
            <a:xfrm>
              <a:off x="3759773" y="3063273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01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01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7362;p68">
              <a:extLst>
                <a:ext uri="{FF2B5EF4-FFF2-40B4-BE49-F238E27FC236}">
                  <a16:creationId xmlns:a16="http://schemas.microsoft.com/office/drawing/2014/main" id="{0083EAAA-0797-FA42-14D9-4B2BA8F3331F}"/>
                </a:ext>
              </a:extLst>
            </p:cNvPr>
            <p:cNvSpPr/>
            <p:nvPr/>
          </p:nvSpPr>
          <p:spPr>
            <a:xfrm>
              <a:off x="3759773" y="309007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72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" name="Google Shape;15492;p65">
            <a:extLst>
              <a:ext uri="{FF2B5EF4-FFF2-40B4-BE49-F238E27FC236}">
                <a16:creationId xmlns:a16="http://schemas.microsoft.com/office/drawing/2014/main" id="{9BCFCF61-F217-1796-CAF5-6FF29828A8C4}"/>
              </a:ext>
            </a:extLst>
          </p:cNvPr>
          <p:cNvSpPr/>
          <p:nvPr/>
        </p:nvSpPr>
        <p:spPr>
          <a:xfrm>
            <a:off x="8138047" y="2654753"/>
            <a:ext cx="694258" cy="715270"/>
          </a:xfrm>
          <a:custGeom>
            <a:avLst/>
            <a:gdLst/>
            <a:ahLst/>
            <a:cxnLst/>
            <a:rect l="l" t="t" r="r" b="b"/>
            <a:pathLst>
              <a:path w="11264" h="11253" extrusionOk="0">
                <a:moveTo>
                  <a:pt x="9847" y="548"/>
                </a:moveTo>
                <a:lnTo>
                  <a:pt x="9847" y="1203"/>
                </a:lnTo>
                <a:cubicBezTo>
                  <a:pt x="9847" y="1299"/>
                  <a:pt x="9930" y="1370"/>
                  <a:pt x="10014" y="1370"/>
                </a:cubicBezTo>
                <a:lnTo>
                  <a:pt x="10669" y="1370"/>
                </a:lnTo>
                <a:lnTo>
                  <a:pt x="9252" y="2811"/>
                </a:lnTo>
                <a:lnTo>
                  <a:pt x="8656" y="2811"/>
                </a:lnTo>
                <a:lnTo>
                  <a:pt x="9609" y="1858"/>
                </a:lnTo>
                <a:cubicBezTo>
                  <a:pt x="9668" y="1799"/>
                  <a:pt x="9668" y="1703"/>
                  <a:pt x="9609" y="1620"/>
                </a:cubicBezTo>
                <a:cubicBezTo>
                  <a:pt x="9579" y="1590"/>
                  <a:pt x="9537" y="1575"/>
                  <a:pt x="9494" y="1575"/>
                </a:cubicBezTo>
                <a:cubicBezTo>
                  <a:pt x="9451" y="1575"/>
                  <a:pt x="9406" y="1590"/>
                  <a:pt x="9371" y="1620"/>
                </a:cubicBezTo>
                <a:lnTo>
                  <a:pt x="8418" y="2572"/>
                </a:lnTo>
                <a:lnTo>
                  <a:pt x="8418" y="1977"/>
                </a:lnTo>
                <a:lnTo>
                  <a:pt x="9847" y="548"/>
                </a:lnTo>
                <a:close/>
                <a:moveTo>
                  <a:pt x="4549" y="2442"/>
                </a:moveTo>
                <a:cubicBezTo>
                  <a:pt x="5668" y="2442"/>
                  <a:pt x="6680" y="2870"/>
                  <a:pt x="7430" y="3573"/>
                </a:cubicBezTo>
                <a:lnTo>
                  <a:pt x="4430" y="6561"/>
                </a:lnTo>
                <a:cubicBezTo>
                  <a:pt x="4370" y="6621"/>
                  <a:pt x="4370" y="6728"/>
                  <a:pt x="4430" y="6799"/>
                </a:cubicBezTo>
                <a:cubicBezTo>
                  <a:pt x="4465" y="6835"/>
                  <a:pt x="4513" y="6847"/>
                  <a:pt x="4549" y="6847"/>
                </a:cubicBezTo>
                <a:cubicBezTo>
                  <a:pt x="4596" y="6847"/>
                  <a:pt x="4644" y="6835"/>
                  <a:pt x="4668" y="6799"/>
                </a:cubicBezTo>
                <a:lnTo>
                  <a:pt x="5418" y="6061"/>
                </a:lnTo>
                <a:cubicBezTo>
                  <a:pt x="5549" y="6240"/>
                  <a:pt x="5620" y="6466"/>
                  <a:pt x="5620" y="6680"/>
                </a:cubicBezTo>
                <a:cubicBezTo>
                  <a:pt x="5620" y="7275"/>
                  <a:pt x="5144" y="7752"/>
                  <a:pt x="4549" y="7752"/>
                </a:cubicBezTo>
                <a:cubicBezTo>
                  <a:pt x="3953" y="7752"/>
                  <a:pt x="3477" y="7275"/>
                  <a:pt x="3477" y="6680"/>
                </a:cubicBezTo>
                <a:cubicBezTo>
                  <a:pt x="3477" y="6085"/>
                  <a:pt x="3953" y="5609"/>
                  <a:pt x="4549" y="5609"/>
                </a:cubicBezTo>
                <a:cubicBezTo>
                  <a:pt x="4608" y="5609"/>
                  <a:pt x="4680" y="5609"/>
                  <a:pt x="4739" y="5632"/>
                </a:cubicBezTo>
                <a:cubicBezTo>
                  <a:pt x="4747" y="5633"/>
                  <a:pt x="4755" y="5634"/>
                  <a:pt x="4763" y="5634"/>
                </a:cubicBezTo>
                <a:cubicBezTo>
                  <a:pt x="4848" y="5634"/>
                  <a:pt x="4920" y="5577"/>
                  <a:pt x="4942" y="5490"/>
                </a:cubicBezTo>
                <a:cubicBezTo>
                  <a:pt x="4954" y="5406"/>
                  <a:pt x="4894" y="5311"/>
                  <a:pt x="4799" y="5299"/>
                </a:cubicBezTo>
                <a:cubicBezTo>
                  <a:pt x="4715" y="5287"/>
                  <a:pt x="4620" y="5275"/>
                  <a:pt x="4549" y="5275"/>
                </a:cubicBezTo>
                <a:cubicBezTo>
                  <a:pt x="3775" y="5275"/>
                  <a:pt x="3156" y="5894"/>
                  <a:pt x="3156" y="6668"/>
                </a:cubicBezTo>
                <a:cubicBezTo>
                  <a:pt x="3156" y="7442"/>
                  <a:pt x="3775" y="8073"/>
                  <a:pt x="4549" y="8073"/>
                </a:cubicBezTo>
                <a:cubicBezTo>
                  <a:pt x="5323" y="8073"/>
                  <a:pt x="5954" y="7442"/>
                  <a:pt x="5954" y="6668"/>
                </a:cubicBezTo>
                <a:cubicBezTo>
                  <a:pt x="5954" y="6359"/>
                  <a:pt x="5847" y="6049"/>
                  <a:pt x="5656" y="5811"/>
                </a:cubicBezTo>
                <a:lnTo>
                  <a:pt x="6168" y="5287"/>
                </a:lnTo>
                <a:cubicBezTo>
                  <a:pt x="6501" y="5668"/>
                  <a:pt x="6680" y="6168"/>
                  <a:pt x="6680" y="6668"/>
                </a:cubicBezTo>
                <a:cubicBezTo>
                  <a:pt x="6680" y="7847"/>
                  <a:pt x="5727" y="8799"/>
                  <a:pt x="4549" y="8799"/>
                </a:cubicBezTo>
                <a:cubicBezTo>
                  <a:pt x="3370" y="8799"/>
                  <a:pt x="2418" y="7847"/>
                  <a:pt x="2418" y="6668"/>
                </a:cubicBezTo>
                <a:cubicBezTo>
                  <a:pt x="2418" y="5490"/>
                  <a:pt x="3370" y="4537"/>
                  <a:pt x="4549" y="4537"/>
                </a:cubicBezTo>
                <a:cubicBezTo>
                  <a:pt x="4906" y="4537"/>
                  <a:pt x="5251" y="4632"/>
                  <a:pt x="5561" y="4799"/>
                </a:cubicBezTo>
                <a:cubicBezTo>
                  <a:pt x="5583" y="4810"/>
                  <a:pt x="5608" y="4815"/>
                  <a:pt x="5635" y="4815"/>
                </a:cubicBezTo>
                <a:cubicBezTo>
                  <a:pt x="5693" y="4815"/>
                  <a:pt x="5754" y="4789"/>
                  <a:pt x="5787" y="4739"/>
                </a:cubicBezTo>
                <a:cubicBezTo>
                  <a:pt x="5835" y="4656"/>
                  <a:pt x="5799" y="4561"/>
                  <a:pt x="5727" y="4513"/>
                </a:cubicBezTo>
                <a:cubicBezTo>
                  <a:pt x="5370" y="4323"/>
                  <a:pt x="4965" y="4216"/>
                  <a:pt x="4561" y="4216"/>
                </a:cubicBezTo>
                <a:cubicBezTo>
                  <a:pt x="3215" y="4216"/>
                  <a:pt x="2108" y="5311"/>
                  <a:pt x="2108" y="6668"/>
                </a:cubicBezTo>
                <a:cubicBezTo>
                  <a:pt x="2108" y="8026"/>
                  <a:pt x="3215" y="9121"/>
                  <a:pt x="4561" y="9121"/>
                </a:cubicBezTo>
                <a:cubicBezTo>
                  <a:pt x="5918" y="9121"/>
                  <a:pt x="7025" y="8026"/>
                  <a:pt x="7025" y="6668"/>
                </a:cubicBezTo>
                <a:cubicBezTo>
                  <a:pt x="7025" y="6073"/>
                  <a:pt x="6811" y="5490"/>
                  <a:pt x="6406" y="5049"/>
                </a:cubicBezTo>
                <a:lnTo>
                  <a:pt x="6930" y="4525"/>
                </a:lnTo>
                <a:cubicBezTo>
                  <a:pt x="7466" y="5109"/>
                  <a:pt x="7752" y="5871"/>
                  <a:pt x="7752" y="6656"/>
                </a:cubicBezTo>
                <a:cubicBezTo>
                  <a:pt x="7752" y="8407"/>
                  <a:pt x="6323" y="9835"/>
                  <a:pt x="4561" y="9835"/>
                </a:cubicBezTo>
                <a:cubicBezTo>
                  <a:pt x="2810" y="9835"/>
                  <a:pt x="1382" y="8407"/>
                  <a:pt x="1382" y="6656"/>
                </a:cubicBezTo>
                <a:cubicBezTo>
                  <a:pt x="1382" y="4894"/>
                  <a:pt x="2810" y="3465"/>
                  <a:pt x="4561" y="3465"/>
                </a:cubicBezTo>
                <a:cubicBezTo>
                  <a:pt x="5180" y="3465"/>
                  <a:pt x="5775" y="3644"/>
                  <a:pt x="6275" y="3977"/>
                </a:cubicBezTo>
                <a:cubicBezTo>
                  <a:pt x="6300" y="3994"/>
                  <a:pt x="6330" y="4002"/>
                  <a:pt x="6360" y="4002"/>
                </a:cubicBezTo>
                <a:cubicBezTo>
                  <a:pt x="6415" y="4002"/>
                  <a:pt x="6471" y="3976"/>
                  <a:pt x="6501" y="3930"/>
                </a:cubicBezTo>
                <a:cubicBezTo>
                  <a:pt x="6549" y="3858"/>
                  <a:pt x="6525" y="3751"/>
                  <a:pt x="6454" y="3704"/>
                </a:cubicBezTo>
                <a:cubicBezTo>
                  <a:pt x="5894" y="3346"/>
                  <a:pt x="5239" y="3156"/>
                  <a:pt x="4561" y="3156"/>
                </a:cubicBezTo>
                <a:cubicBezTo>
                  <a:pt x="2632" y="3156"/>
                  <a:pt x="1048" y="4739"/>
                  <a:pt x="1048" y="6668"/>
                </a:cubicBezTo>
                <a:cubicBezTo>
                  <a:pt x="1048" y="8609"/>
                  <a:pt x="2632" y="10181"/>
                  <a:pt x="4561" y="10181"/>
                </a:cubicBezTo>
                <a:cubicBezTo>
                  <a:pt x="6501" y="10181"/>
                  <a:pt x="8073" y="8609"/>
                  <a:pt x="8073" y="6668"/>
                </a:cubicBezTo>
                <a:cubicBezTo>
                  <a:pt x="8073" y="5787"/>
                  <a:pt x="7752" y="4954"/>
                  <a:pt x="7156" y="4299"/>
                </a:cubicBezTo>
                <a:lnTo>
                  <a:pt x="7680" y="3787"/>
                </a:lnTo>
                <a:cubicBezTo>
                  <a:pt x="8383" y="4561"/>
                  <a:pt x="8799" y="5573"/>
                  <a:pt x="8799" y="6680"/>
                </a:cubicBezTo>
                <a:cubicBezTo>
                  <a:pt x="8799" y="9026"/>
                  <a:pt x="6894" y="10931"/>
                  <a:pt x="4549" y="10931"/>
                </a:cubicBezTo>
                <a:cubicBezTo>
                  <a:pt x="2215" y="10931"/>
                  <a:pt x="310" y="9026"/>
                  <a:pt x="310" y="6680"/>
                </a:cubicBezTo>
                <a:cubicBezTo>
                  <a:pt x="310" y="4347"/>
                  <a:pt x="2215" y="2442"/>
                  <a:pt x="4549" y="2442"/>
                </a:cubicBezTo>
                <a:close/>
                <a:moveTo>
                  <a:pt x="10023" y="1"/>
                </a:moveTo>
                <a:cubicBezTo>
                  <a:pt x="9981" y="1"/>
                  <a:pt x="9938" y="17"/>
                  <a:pt x="9907" y="48"/>
                </a:cubicBezTo>
                <a:lnTo>
                  <a:pt x="8156" y="1799"/>
                </a:lnTo>
                <a:cubicBezTo>
                  <a:pt x="8121" y="1834"/>
                  <a:pt x="8109" y="1882"/>
                  <a:pt x="8109" y="1918"/>
                </a:cubicBezTo>
                <a:lnTo>
                  <a:pt x="8109" y="2906"/>
                </a:lnTo>
                <a:lnTo>
                  <a:pt x="7680" y="3334"/>
                </a:lnTo>
                <a:cubicBezTo>
                  <a:pt x="6859" y="2572"/>
                  <a:pt x="5775" y="2120"/>
                  <a:pt x="4573" y="2120"/>
                </a:cubicBezTo>
                <a:cubicBezTo>
                  <a:pt x="2048" y="2120"/>
                  <a:pt x="1" y="4168"/>
                  <a:pt x="1" y="6680"/>
                </a:cubicBezTo>
                <a:cubicBezTo>
                  <a:pt x="1" y="9204"/>
                  <a:pt x="2048" y="11252"/>
                  <a:pt x="4573" y="11252"/>
                </a:cubicBezTo>
                <a:cubicBezTo>
                  <a:pt x="7085" y="11252"/>
                  <a:pt x="9133" y="9204"/>
                  <a:pt x="9133" y="6680"/>
                </a:cubicBezTo>
                <a:cubicBezTo>
                  <a:pt x="9133" y="5478"/>
                  <a:pt x="8680" y="4394"/>
                  <a:pt x="7918" y="3573"/>
                </a:cubicBezTo>
                <a:lnTo>
                  <a:pt x="8347" y="3144"/>
                </a:lnTo>
                <a:lnTo>
                  <a:pt x="9335" y="3144"/>
                </a:lnTo>
                <a:cubicBezTo>
                  <a:pt x="9371" y="3144"/>
                  <a:pt x="9418" y="3132"/>
                  <a:pt x="9454" y="3096"/>
                </a:cubicBezTo>
                <a:lnTo>
                  <a:pt x="11204" y="1346"/>
                </a:lnTo>
                <a:cubicBezTo>
                  <a:pt x="11252" y="1287"/>
                  <a:pt x="11264" y="1227"/>
                  <a:pt x="11240" y="1168"/>
                </a:cubicBezTo>
                <a:cubicBezTo>
                  <a:pt x="11204" y="1108"/>
                  <a:pt x="11145" y="1060"/>
                  <a:pt x="11085" y="1060"/>
                </a:cubicBezTo>
                <a:lnTo>
                  <a:pt x="10192" y="1060"/>
                </a:lnTo>
                <a:lnTo>
                  <a:pt x="10192" y="167"/>
                </a:lnTo>
                <a:cubicBezTo>
                  <a:pt x="10192" y="108"/>
                  <a:pt x="10145" y="36"/>
                  <a:pt x="10085" y="13"/>
                </a:cubicBezTo>
                <a:cubicBezTo>
                  <a:pt x="10065" y="5"/>
                  <a:pt x="10044" y="1"/>
                  <a:pt x="10023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Slide Number Placeholder 4">
            <a:extLst>
              <a:ext uri="{FF2B5EF4-FFF2-40B4-BE49-F238E27FC236}">
                <a16:creationId xmlns:a16="http://schemas.microsoft.com/office/drawing/2014/main" id="{E1E2553B-A381-A9AE-DB2C-B6B73B7A5C58}"/>
              </a:ext>
            </a:extLst>
          </p:cNvPr>
          <p:cNvSpPr txBox="1">
            <a:spLocks/>
          </p:cNvSpPr>
          <p:nvPr/>
        </p:nvSpPr>
        <p:spPr>
          <a:xfrm>
            <a:off x="11280576" y="6453336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36B5EA5A-BC32-A742-B11B-8E7414D5B535}" type="slidenum">
              <a:rPr lang="en-US" sz="1050" smtClean="0"/>
              <a:pPr algn="ctr"/>
              <a:t>2</a:t>
            </a:fld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24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4551B-7E2D-4B6F-B8FA-238AA20C8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13.12.2024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F8DE73-C1C9-99F2-5AF8-2CD483501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37A2F3-8309-0B22-F342-8607BAC5F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896" y="1196752"/>
            <a:ext cx="1644492" cy="199407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5CBFDA6-F41F-FBC2-F8E0-ADE59D9A6BF7}"/>
              </a:ext>
            </a:extLst>
          </p:cNvPr>
          <p:cNvSpPr/>
          <p:nvPr/>
        </p:nvSpPr>
        <p:spPr>
          <a:xfrm>
            <a:off x="-240704" y="330644"/>
            <a:ext cx="1859147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PMTs</a:t>
            </a:r>
            <a:endParaRPr lang="en-GB" sz="28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A6F4742-5738-373C-1428-44603E0E2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9C8777-F09F-B796-F35E-2E0E1334CD8B}"/>
              </a:ext>
            </a:extLst>
          </p:cNvPr>
          <p:cNvSpPr txBox="1"/>
          <p:nvPr/>
        </p:nvSpPr>
        <p:spPr>
          <a:xfrm>
            <a:off x="2063552" y="3190822"/>
            <a:ext cx="12909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R9880U-116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6C8A9BF-29FD-EA53-04E5-556CD218B4E3}"/>
              </a:ext>
            </a:extLst>
          </p:cNvPr>
          <p:cNvSpPr txBox="1"/>
          <p:nvPr/>
        </p:nvSpPr>
        <p:spPr>
          <a:xfrm>
            <a:off x="8968352" y="3198497"/>
            <a:ext cx="11798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R9880U-20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EDF28B5-922E-A5C1-FBEF-60CB43D901D5}"/>
              </a:ext>
            </a:extLst>
          </p:cNvPr>
          <p:cNvSpPr/>
          <p:nvPr/>
        </p:nvSpPr>
        <p:spPr>
          <a:xfrm>
            <a:off x="1911568" y="3140968"/>
            <a:ext cx="1584176" cy="382194"/>
          </a:xfrm>
          <a:prstGeom prst="roundRect">
            <a:avLst/>
          </a:prstGeom>
          <a:noFill/>
          <a:effectLst>
            <a:glow rad="101600">
              <a:srgbClr val="00B05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7FE4204-4742-A77B-297A-1F6A3872BB96}"/>
              </a:ext>
            </a:extLst>
          </p:cNvPr>
          <p:cNvSpPr/>
          <p:nvPr/>
        </p:nvSpPr>
        <p:spPr>
          <a:xfrm>
            <a:off x="8760296" y="3140968"/>
            <a:ext cx="1584176" cy="382194"/>
          </a:xfrm>
          <a:prstGeom prst="round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3C90AF48-D200-B673-66DF-B1B842EEF9D4}"/>
              </a:ext>
            </a:extLst>
          </p:cNvPr>
          <p:cNvCxnSpPr>
            <a:stCxn id="7" idx="1"/>
            <a:endCxn id="12" idx="0"/>
          </p:cNvCxnSpPr>
          <p:nvPr/>
        </p:nvCxnSpPr>
        <p:spPr>
          <a:xfrm rot="10800000" flipV="1">
            <a:off x="2703656" y="2193786"/>
            <a:ext cx="2456240" cy="947181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C906BACA-1791-6772-58C1-44D67B42B91C}"/>
              </a:ext>
            </a:extLst>
          </p:cNvPr>
          <p:cNvCxnSpPr>
            <a:stCxn id="7" idx="3"/>
            <a:endCxn id="13" idx="0"/>
          </p:cNvCxnSpPr>
          <p:nvPr/>
        </p:nvCxnSpPr>
        <p:spPr>
          <a:xfrm>
            <a:off x="6804388" y="2193787"/>
            <a:ext cx="2747996" cy="947181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07B2092A-6E2C-2312-A92B-F823B750DC8B}"/>
              </a:ext>
            </a:extLst>
          </p:cNvPr>
          <p:cNvSpPr txBox="1"/>
          <p:nvPr/>
        </p:nvSpPr>
        <p:spPr>
          <a:xfrm>
            <a:off x="1415480" y="3953588"/>
            <a:ext cx="2943113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1800" dirty="0" err="1"/>
              <a:t>λp</a:t>
            </a:r>
            <a:r>
              <a:rPr lang="es-ES" sz="1800" dirty="0"/>
              <a:t> </a:t>
            </a:r>
            <a:r>
              <a:rPr lang="en-US" sz="1800" dirty="0"/>
              <a:t>= </a:t>
            </a:r>
            <a:r>
              <a:rPr lang="en-US" dirty="0"/>
              <a:t>160 to 700nm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Window material in quartz</a:t>
            </a:r>
          </a:p>
          <a:p>
            <a:pPr algn="l"/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D26283-28C9-E9AA-C026-728ADE423AF5}"/>
              </a:ext>
            </a:extLst>
          </p:cNvPr>
          <p:cNvSpPr txBox="1"/>
          <p:nvPr/>
        </p:nvSpPr>
        <p:spPr>
          <a:xfrm>
            <a:off x="8339542" y="3903735"/>
            <a:ext cx="3468898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sz="1800" dirty="0" err="1"/>
              <a:t>λp</a:t>
            </a:r>
            <a:r>
              <a:rPr lang="es-ES" sz="1800" dirty="0"/>
              <a:t> </a:t>
            </a:r>
            <a:r>
              <a:rPr lang="en-US" sz="1800" dirty="0"/>
              <a:t>= 23</a:t>
            </a:r>
            <a:r>
              <a:rPr lang="en-US" dirty="0"/>
              <a:t>0 to 920nm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Window material in borosilicate</a:t>
            </a:r>
          </a:p>
          <a:p>
            <a:pPr algn="l"/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2B2CCF-BA35-17AD-2365-7234F016A2EB}"/>
              </a:ext>
            </a:extLst>
          </p:cNvPr>
          <p:cNvSpPr txBox="1"/>
          <p:nvPr/>
        </p:nvSpPr>
        <p:spPr>
          <a:xfrm>
            <a:off x="5600266" y="4482659"/>
            <a:ext cx="160300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0" i="0" dirty="0">
                <a:effectLst/>
                <a:latin typeface="Open Sans" panose="020F0502020204030204" pitchFamily="34" charset="0"/>
              </a:rPr>
              <a:t>R9880-20-Y001</a:t>
            </a:r>
            <a:endParaRPr lang="en-GB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A4E48BB0-988B-1053-2117-9034A60437E6}"/>
              </a:ext>
            </a:extLst>
          </p:cNvPr>
          <p:cNvSpPr/>
          <p:nvPr/>
        </p:nvSpPr>
        <p:spPr>
          <a:xfrm>
            <a:off x="5468186" y="4369086"/>
            <a:ext cx="1791848" cy="490443"/>
          </a:xfrm>
          <a:prstGeom prst="round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CBCB362-58A9-F6EC-B70B-1E69BC0B39D9}"/>
              </a:ext>
            </a:extLst>
          </p:cNvPr>
          <p:cNvSpPr/>
          <p:nvPr/>
        </p:nvSpPr>
        <p:spPr>
          <a:xfrm>
            <a:off x="3669959" y="4280006"/>
            <a:ext cx="705298" cy="22911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563A1F40-CDE7-AD91-B180-C11F2724D301}"/>
              </a:ext>
            </a:extLst>
          </p:cNvPr>
          <p:cNvSpPr/>
          <p:nvPr/>
        </p:nvSpPr>
        <p:spPr>
          <a:xfrm>
            <a:off x="8544273" y="3903735"/>
            <a:ext cx="2088231" cy="317353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BC3499BE-8039-8FB3-D2FC-39C4AFC1D27B}"/>
              </a:ext>
            </a:extLst>
          </p:cNvPr>
          <p:cNvCxnSpPr>
            <a:stCxn id="33" idx="3"/>
            <a:endCxn id="32" idx="1"/>
          </p:cNvCxnSpPr>
          <p:nvPr/>
        </p:nvCxnSpPr>
        <p:spPr>
          <a:xfrm>
            <a:off x="4375257" y="4394563"/>
            <a:ext cx="1092929" cy="219745"/>
          </a:xfrm>
          <a:prstGeom prst="bentConnector3">
            <a:avLst/>
          </a:prstGeom>
          <a:ln w="19050">
            <a:solidFill>
              <a:srgbClr val="0067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80E40035-48DF-23CC-1F33-71ACA8CE5526}"/>
              </a:ext>
            </a:extLst>
          </p:cNvPr>
          <p:cNvCxnSpPr>
            <a:stCxn id="34" idx="0"/>
            <a:endCxn id="32" idx="3"/>
          </p:cNvCxnSpPr>
          <p:nvPr/>
        </p:nvCxnSpPr>
        <p:spPr>
          <a:xfrm rot="16200000" flipH="1" flipV="1">
            <a:off x="8068925" y="3094843"/>
            <a:ext cx="710573" cy="2328355"/>
          </a:xfrm>
          <a:prstGeom prst="bentConnector4">
            <a:avLst>
              <a:gd name="adj1" fmla="val -32171"/>
              <a:gd name="adj2" fmla="val 72422"/>
            </a:avLst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3DE18C0-7662-276D-633D-9FFA6035C937}"/>
              </a:ext>
            </a:extLst>
          </p:cNvPr>
          <p:cNvSpPr txBox="1"/>
          <p:nvPr/>
        </p:nvSpPr>
        <p:spPr>
          <a:xfrm>
            <a:off x="5015880" y="5142034"/>
            <a:ext cx="3028586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Customized PMT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Wavelength from -20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Window material from -116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90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  <p:bldP spid="33" grpId="0" animBg="1"/>
      <p:bldP spid="34" grpId="0" animBg="1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17CEF-8F6B-FAD1-5430-A314DE6E9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5276B-A172-9084-E4B8-05DF02D76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D2E75-C313-3898-B558-62245134D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616F7F-362C-1CBF-57D9-F20B9491E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1700808"/>
            <a:ext cx="5184576" cy="31068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565BF0-FC6E-C962-0C51-05FCED8F4FBA}"/>
              </a:ext>
            </a:extLst>
          </p:cNvPr>
          <p:cNvSpPr txBox="1"/>
          <p:nvPr/>
        </p:nvSpPr>
        <p:spPr>
          <a:xfrm>
            <a:off x="407368" y="1128704"/>
            <a:ext cx="4968552" cy="16106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Function test done in the lab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Test using NE555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Tester is an easy way to verify the detector in the tunnel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EF46E6-BD30-E22E-6250-D392EE3225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84" y="3163023"/>
            <a:ext cx="4176464" cy="2692818"/>
          </a:xfrm>
          <a:prstGeom prst="rect">
            <a:avLst/>
          </a:prstGeom>
        </p:spPr>
      </p:pic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88A0AF9E-EB15-C47B-1778-80F29B7C1D90}"/>
              </a:ext>
            </a:extLst>
          </p:cNvPr>
          <p:cNvSpPr/>
          <p:nvPr/>
        </p:nvSpPr>
        <p:spPr>
          <a:xfrm>
            <a:off x="-240704" y="330644"/>
            <a:ext cx="3353624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Functional Test</a:t>
            </a:r>
            <a:endParaRPr lang="en-GB" sz="28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6EAD535-E9B1-424E-DCFA-128D0AD5AFB1}"/>
              </a:ext>
            </a:extLst>
          </p:cNvPr>
          <p:cNvCxnSpPr>
            <a:cxnSpLocks/>
            <a:endCxn id="30" idx="2"/>
          </p:cNvCxnSpPr>
          <p:nvPr/>
        </p:nvCxnSpPr>
        <p:spPr>
          <a:xfrm flipV="1">
            <a:off x="8302297" y="1295857"/>
            <a:ext cx="5261" cy="112503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8DB6C0B-33D3-37CB-2A93-71B3A72F4BDD}"/>
              </a:ext>
            </a:extLst>
          </p:cNvPr>
          <p:cNvCxnSpPr>
            <a:cxnSpLocks/>
          </p:cNvCxnSpPr>
          <p:nvPr/>
        </p:nvCxnSpPr>
        <p:spPr>
          <a:xfrm flipV="1">
            <a:off x="9408368" y="1556792"/>
            <a:ext cx="0" cy="93610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0676A89-CFF8-F18E-DA9F-EC2982D81983}"/>
              </a:ext>
            </a:extLst>
          </p:cNvPr>
          <p:cNvCxnSpPr/>
          <p:nvPr/>
        </p:nvCxnSpPr>
        <p:spPr>
          <a:xfrm>
            <a:off x="9264352" y="3501008"/>
            <a:ext cx="936104" cy="158417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C383957-C5E3-BE06-D908-021AE00D7B91}"/>
              </a:ext>
            </a:extLst>
          </p:cNvPr>
          <p:cNvCxnSpPr>
            <a:cxnSpLocks/>
          </p:cNvCxnSpPr>
          <p:nvPr/>
        </p:nvCxnSpPr>
        <p:spPr>
          <a:xfrm>
            <a:off x="8904312" y="3645024"/>
            <a:ext cx="6543" cy="158943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51CC4E2-49C8-70FA-45FE-5258486C6306}"/>
              </a:ext>
            </a:extLst>
          </p:cNvPr>
          <p:cNvCxnSpPr/>
          <p:nvPr/>
        </p:nvCxnSpPr>
        <p:spPr>
          <a:xfrm flipV="1">
            <a:off x="6672064" y="1556792"/>
            <a:ext cx="0" cy="115212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ket 19">
            <a:extLst>
              <a:ext uri="{FF2B5EF4-FFF2-40B4-BE49-F238E27FC236}">
                <a16:creationId xmlns:a16="http://schemas.microsoft.com/office/drawing/2014/main" id="{382D7AE7-D51A-5816-86AD-1A1689F000F9}"/>
              </a:ext>
            </a:extLst>
          </p:cNvPr>
          <p:cNvSpPr/>
          <p:nvPr/>
        </p:nvSpPr>
        <p:spPr>
          <a:xfrm rot="4235216">
            <a:off x="7460952" y="3252589"/>
            <a:ext cx="288030" cy="1588353"/>
          </a:xfrm>
          <a:prstGeom prst="rightBracket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8BE13F5-895C-20FC-E41C-AA5EE3F62BD3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7652834" y="4182593"/>
            <a:ext cx="22530" cy="140664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133B20F-8B60-C1A1-BA16-DABFD252A751}"/>
              </a:ext>
            </a:extLst>
          </p:cNvPr>
          <p:cNvSpPr txBox="1"/>
          <p:nvPr/>
        </p:nvSpPr>
        <p:spPr>
          <a:xfrm>
            <a:off x="6168008" y="1318173"/>
            <a:ext cx="1296137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Mechanic cases</a:t>
            </a:r>
            <a:endParaRPr lang="en-GB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2BDBD7-50BF-A46B-30DF-AF108589FF66}"/>
              </a:ext>
            </a:extLst>
          </p:cNvPr>
          <p:cNvSpPr txBox="1"/>
          <p:nvPr/>
        </p:nvSpPr>
        <p:spPr>
          <a:xfrm>
            <a:off x="7893834" y="1065259"/>
            <a:ext cx="86882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Oscilloscope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AD6D72D-3F46-BC6B-5915-EC3A4C135CF1}"/>
              </a:ext>
            </a:extLst>
          </p:cNvPr>
          <p:cNvSpPr txBox="1"/>
          <p:nvPr/>
        </p:nvSpPr>
        <p:spPr>
          <a:xfrm>
            <a:off x="8899930" y="1300108"/>
            <a:ext cx="110607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Power Supply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0C5FD3-8AC4-F182-E211-3BFA971C5170}"/>
              </a:ext>
            </a:extLst>
          </p:cNvPr>
          <p:cNvSpPr txBox="1"/>
          <p:nvPr/>
        </p:nvSpPr>
        <p:spPr>
          <a:xfrm>
            <a:off x="7167674" y="5661248"/>
            <a:ext cx="116057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 err="1"/>
              <a:t>oBLM</a:t>
            </a:r>
            <a:r>
              <a:rPr lang="en-US" sz="1200" dirty="0"/>
              <a:t> </a:t>
            </a:r>
            <a:r>
              <a:rPr lang="en-US" sz="1200" dirty="0" err="1"/>
              <a:t>Eectronics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170B81-84B7-82F5-358B-43EBA94B54C0}"/>
              </a:ext>
            </a:extLst>
          </p:cNvPr>
          <p:cNvSpPr txBox="1"/>
          <p:nvPr/>
        </p:nvSpPr>
        <p:spPr>
          <a:xfrm>
            <a:off x="8724112" y="5259760"/>
            <a:ext cx="41896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/>
              <a:t>Tester</a:t>
            </a:r>
            <a:endParaRPr lang="en-GB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C409B82-96B8-E1C0-8C7A-475232DCC245}"/>
              </a:ext>
            </a:extLst>
          </p:cNvPr>
          <p:cNvSpPr txBox="1"/>
          <p:nvPr/>
        </p:nvSpPr>
        <p:spPr>
          <a:xfrm>
            <a:off x="9696400" y="5126737"/>
            <a:ext cx="1155766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/>
              <a:t>SiPM</a:t>
            </a:r>
            <a:r>
              <a:rPr lang="en-US" sz="1400" dirty="0"/>
              <a:t> Detector</a:t>
            </a:r>
            <a:endParaRPr lang="en-GB" sz="1400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7631A2E-A565-8AE2-6B1A-571B067938F5}"/>
              </a:ext>
            </a:extLst>
          </p:cNvPr>
          <p:cNvSpPr/>
          <p:nvPr/>
        </p:nvSpPr>
        <p:spPr>
          <a:xfrm>
            <a:off x="6096000" y="1268760"/>
            <a:ext cx="1224133" cy="28803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7BFF9C5-4C2A-E6DF-2ABD-1A94455C9E7A}"/>
              </a:ext>
            </a:extLst>
          </p:cNvPr>
          <p:cNvSpPr/>
          <p:nvPr/>
        </p:nvSpPr>
        <p:spPr>
          <a:xfrm>
            <a:off x="7754521" y="1007825"/>
            <a:ext cx="1106073" cy="28803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86AE1BC-A765-9E68-5BEC-B7376BF9DD75}"/>
              </a:ext>
            </a:extLst>
          </p:cNvPr>
          <p:cNvSpPr/>
          <p:nvPr/>
        </p:nvSpPr>
        <p:spPr>
          <a:xfrm>
            <a:off x="8860594" y="1261022"/>
            <a:ext cx="1159840" cy="28803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1CB747AE-7632-860E-8C84-682906979B2E}"/>
              </a:ext>
            </a:extLst>
          </p:cNvPr>
          <p:cNvSpPr/>
          <p:nvPr/>
        </p:nvSpPr>
        <p:spPr>
          <a:xfrm>
            <a:off x="7115482" y="5628269"/>
            <a:ext cx="1224133" cy="28803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CD91CEC0-BBF7-6623-9715-DCFF2A405A79}"/>
              </a:ext>
            </a:extLst>
          </p:cNvPr>
          <p:cNvSpPr/>
          <p:nvPr/>
        </p:nvSpPr>
        <p:spPr>
          <a:xfrm>
            <a:off x="8486869" y="5249935"/>
            <a:ext cx="881421" cy="20431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89AD121-BF16-19EA-5778-D2EA40103EE7}"/>
              </a:ext>
            </a:extLst>
          </p:cNvPr>
          <p:cNvSpPr/>
          <p:nvPr/>
        </p:nvSpPr>
        <p:spPr>
          <a:xfrm>
            <a:off x="9622788" y="5090443"/>
            <a:ext cx="1297747" cy="28803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882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6" name="Google Shape;1846;p43"/>
          <p:cNvCxnSpPr>
            <a:cxnSpLocks/>
            <a:endCxn id="1864" idx="2"/>
          </p:cNvCxnSpPr>
          <p:nvPr/>
        </p:nvCxnSpPr>
        <p:spPr>
          <a:xfrm flipV="1">
            <a:off x="2490165" y="2027418"/>
            <a:ext cx="2566334" cy="993899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1847" name="Google Shape;1847;p43"/>
          <p:cNvCxnSpPr>
            <a:cxnSpLocks/>
            <a:stCxn id="1864" idx="6"/>
          </p:cNvCxnSpPr>
          <p:nvPr/>
        </p:nvCxnSpPr>
        <p:spPr>
          <a:xfrm>
            <a:off x="6284099" y="2027418"/>
            <a:ext cx="1952583" cy="922766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cxnSp>
        <p:nvCxnSpPr>
          <p:cNvPr id="1848" name="Google Shape;1848;p43"/>
          <p:cNvCxnSpPr>
            <a:cxnSpLocks/>
          </p:cNvCxnSpPr>
          <p:nvPr/>
        </p:nvCxnSpPr>
        <p:spPr>
          <a:xfrm>
            <a:off x="8920604" y="3040983"/>
            <a:ext cx="2228063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853" name="Google Shape;1853;p43"/>
          <p:cNvSpPr txBox="1">
            <a:spLocks noGrp="1"/>
          </p:cNvSpPr>
          <p:nvPr>
            <p:ph type="subTitle" idx="4294967295"/>
          </p:nvPr>
        </p:nvSpPr>
        <p:spPr>
          <a:xfrm>
            <a:off x="1548566" y="4214620"/>
            <a:ext cx="2931600" cy="70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" sz="2933" dirty="0">
                <a:solidFill>
                  <a:schemeClr val="tx1">
                    <a:lumMod val="60000"/>
                    <a:lumOff val="40000"/>
                  </a:schemeClr>
                </a:solidFill>
                <a:latin typeface="Bitter ExtraBold"/>
                <a:ea typeface="Bitter ExtraBold"/>
                <a:cs typeface="Bitter ExtraBold"/>
                <a:sym typeface="Bitter ExtraBold"/>
              </a:rPr>
              <a:t>Our Needs</a:t>
            </a:r>
            <a:endParaRPr sz="2933" dirty="0">
              <a:solidFill>
                <a:schemeClr val="tx1">
                  <a:lumMod val="60000"/>
                  <a:lumOff val="40000"/>
                </a:schemeClr>
              </a:solidFill>
              <a:latin typeface="Bitter ExtraBold"/>
              <a:ea typeface="Bitter ExtraBold"/>
              <a:cs typeface="Bitter ExtraBold"/>
              <a:sym typeface="Bitter ExtraBold"/>
            </a:endParaRPr>
          </a:p>
        </p:txBody>
      </p:sp>
      <p:sp>
        <p:nvSpPr>
          <p:cNvPr id="1855" name="Google Shape;1855;p43"/>
          <p:cNvSpPr txBox="1">
            <a:spLocks noGrp="1"/>
          </p:cNvSpPr>
          <p:nvPr>
            <p:ph type="subTitle" idx="4294967295"/>
          </p:nvPr>
        </p:nvSpPr>
        <p:spPr>
          <a:xfrm>
            <a:off x="4511824" y="3078400"/>
            <a:ext cx="2931600" cy="70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-US" sz="2933" dirty="0">
                <a:solidFill>
                  <a:srgbClr val="00B050"/>
                </a:solidFill>
                <a:latin typeface="Bitter ExtraBold"/>
                <a:ea typeface="Bitter ExtraBold"/>
                <a:cs typeface="Bitter ExtraBold"/>
                <a:sym typeface="Bitter ExtraBold"/>
              </a:rPr>
              <a:t>Development</a:t>
            </a:r>
            <a:endParaRPr sz="2933" dirty="0">
              <a:solidFill>
                <a:srgbClr val="00B050"/>
              </a:solidFill>
              <a:latin typeface="Bitter ExtraBold"/>
              <a:ea typeface="Bitter ExtraBold"/>
              <a:cs typeface="Bitter ExtraBold"/>
              <a:sym typeface="Bitter ExtraBold"/>
            </a:endParaRPr>
          </a:p>
        </p:txBody>
      </p:sp>
      <p:sp>
        <p:nvSpPr>
          <p:cNvPr id="1857" name="Google Shape;1857;p43"/>
          <p:cNvSpPr txBox="1">
            <a:spLocks noGrp="1"/>
          </p:cNvSpPr>
          <p:nvPr>
            <p:ph type="subTitle" idx="4294967295"/>
          </p:nvPr>
        </p:nvSpPr>
        <p:spPr>
          <a:xfrm>
            <a:off x="8153149" y="4153273"/>
            <a:ext cx="2931600" cy="70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1600"/>
              </a:spcAft>
            </a:pPr>
            <a:r>
              <a:rPr lang="en" sz="2933" dirty="0">
                <a:solidFill>
                  <a:schemeClr val="accent2"/>
                </a:solidFill>
                <a:latin typeface="Bitter ExtraBold"/>
                <a:ea typeface="Bitter ExtraBold"/>
                <a:cs typeface="Bitter ExtraBold"/>
                <a:sym typeface="Bitter ExtraBold"/>
              </a:rPr>
              <a:t>Future steps</a:t>
            </a:r>
            <a:endParaRPr sz="2933" dirty="0">
              <a:solidFill>
                <a:schemeClr val="accent2"/>
              </a:solidFill>
              <a:latin typeface="Bitter ExtraBold"/>
              <a:ea typeface="Bitter ExtraBold"/>
              <a:cs typeface="Bitter ExtraBold"/>
              <a:sym typeface="Bitter ExtraBold"/>
            </a:endParaRPr>
          </a:p>
        </p:txBody>
      </p:sp>
      <p:sp>
        <p:nvSpPr>
          <p:cNvPr id="1858" name="Google Shape;1858;p43"/>
          <p:cNvSpPr/>
          <p:nvPr/>
        </p:nvSpPr>
        <p:spPr>
          <a:xfrm>
            <a:off x="1843849" y="2400817"/>
            <a:ext cx="1227600" cy="1227600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tx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tx1">
                  <a:lumMod val="60000"/>
                  <a:lumOff val="4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62" name="Google Shape;1862;p43"/>
          <p:cNvSpPr/>
          <p:nvPr/>
        </p:nvSpPr>
        <p:spPr>
          <a:xfrm>
            <a:off x="8262788" y="2403483"/>
            <a:ext cx="1227600" cy="122760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1863" name="Google Shape;1863;p43"/>
          <p:cNvCxnSpPr>
            <a:cxnSpLocks/>
          </p:cNvCxnSpPr>
          <p:nvPr/>
        </p:nvCxnSpPr>
        <p:spPr>
          <a:xfrm flipH="1">
            <a:off x="8875105" y="3631083"/>
            <a:ext cx="1483" cy="550334"/>
          </a:xfrm>
          <a:prstGeom prst="straightConnector1">
            <a:avLst/>
          </a:prstGeom>
          <a:noFill/>
          <a:ln w="19050" cap="flat" cmpd="sng">
            <a:solidFill>
              <a:schemeClr val="accent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864" name="Google Shape;1864;p43"/>
          <p:cNvSpPr/>
          <p:nvPr/>
        </p:nvSpPr>
        <p:spPr>
          <a:xfrm>
            <a:off x="5056499" y="1413618"/>
            <a:ext cx="1227600" cy="1227600"/>
          </a:xfrm>
          <a:prstGeom prst="ellipse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1865" name="Google Shape;1865;p43"/>
          <p:cNvCxnSpPr>
            <a:cxnSpLocks/>
          </p:cNvCxnSpPr>
          <p:nvPr/>
        </p:nvCxnSpPr>
        <p:spPr>
          <a:xfrm>
            <a:off x="5670299" y="2641218"/>
            <a:ext cx="0" cy="459199"/>
          </a:xfrm>
          <a:prstGeom prst="straightConnector1">
            <a:avLst/>
          </a:prstGeom>
          <a:noFill/>
          <a:ln w="19050" cap="flat" cmpd="sng">
            <a:solidFill>
              <a:srgbClr val="00B050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1870" name="Google Shape;1870;p43"/>
          <p:cNvGrpSpPr/>
          <p:nvPr/>
        </p:nvGrpSpPr>
        <p:grpSpPr>
          <a:xfrm>
            <a:off x="2096017" y="2637638"/>
            <a:ext cx="726229" cy="753957"/>
            <a:chOff x="3502713" y="3274175"/>
            <a:chExt cx="350600" cy="350950"/>
          </a:xfrm>
        </p:grpSpPr>
        <p:sp>
          <p:nvSpPr>
            <p:cNvPr id="1871" name="Google Shape;1871;p43"/>
            <p:cNvSpPr/>
            <p:nvPr/>
          </p:nvSpPr>
          <p:spPr>
            <a:xfrm>
              <a:off x="3502713" y="3274175"/>
              <a:ext cx="350600" cy="350950"/>
            </a:xfrm>
            <a:custGeom>
              <a:avLst/>
              <a:gdLst/>
              <a:ahLst/>
              <a:cxnLst/>
              <a:rect l="l" t="t" r="r" b="b"/>
              <a:pathLst>
                <a:path w="14024" h="14038" extrusionOk="0">
                  <a:moveTo>
                    <a:pt x="6463" y="0"/>
                  </a:moveTo>
                  <a:cubicBezTo>
                    <a:pt x="6341" y="0"/>
                    <a:pt x="6246" y="96"/>
                    <a:pt x="6219" y="217"/>
                  </a:cubicBezTo>
                  <a:lnTo>
                    <a:pt x="6016" y="1369"/>
                  </a:lnTo>
                  <a:cubicBezTo>
                    <a:pt x="5691" y="1423"/>
                    <a:pt x="5366" y="1518"/>
                    <a:pt x="5041" y="1626"/>
                  </a:cubicBezTo>
                  <a:lnTo>
                    <a:pt x="4295" y="732"/>
                  </a:lnTo>
                  <a:cubicBezTo>
                    <a:pt x="4244" y="673"/>
                    <a:pt x="4173" y="640"/>
                    <a:pt x="4100" y="640"/>
                  </a:cubicBezTo>
                  <a:cubicBezTo>
                    <a:pt x="4055" y="640"/>
                    <a:pt x="4011" y="652"/>
                    <a:pt x="3970" y="678"/>
                  </a:cubicBezTo>
                  <a:lnTo>
                    <a:pt x="3035" y="1220"/>
                  </a:lnTo>
                  <a:cubicBezTo>
                    <a:pt x="2927" y="1274"/>
                    <a:pt x="2886" y="1409"/>
                    <a:pt x="2927" y="1518"/>
                  </a:cubicBezTo>
                  <a:lnTo>
                    <a:pt x="3319" y="2629"/>
                  </a:lnTo>
                  <a:cubicBezTo>
                    <a:pt x="3063" y="2846"/>
                    <a:pt x="2832" y="3076"/>
                    <a:pt x="2615" y="3333"/>
                  </a:cubicBezTo>
                  <a:lnTo>
                    <a:pt x="1504" y="2927"/>
                  </a:lnTo>
                  <a:cubicBezTo>
                    <a:pt x="1480" y="2918"/>
                    <a:pt x="1455" y="2914"/>
                    <a:pt x="1430" y="2914"/>
                  </a:cubicBezTo>
                  <a:cubicBezTo>
                    <a:pt x="1344" y="2914"/>
                    <a:pt x="1259" y="2965"/>
                    <a:pt x="1206" y="3049"/>
                  </a:cubicBezTo>
                  <a:lnTo>
                    <a:pt x="664" y="3984"/>
                  </a:lnTo>
                  <a:cubicBezTo>
                    <a:pt x="597" y="4092"/>
                    <a:pt x="624" y="4228"/>
                    <a:pt x="718" y="4296"/>
                  </a:cubicBezTo>
                  <a:lnTo>
                    <a:pt x="1626" y="5055"/>
                  </a:lnTo>
                  <a:cubicBezTo>
                    <a:pt x="1504" y="5366"/>
                    <a:pt x="1423" y="5691"/>
                    <a:pt x="1355" y="6030"/>
                  </a:cubicBezTo>
                  <a:lnTo>
                    <a:pt x="203" y="6233"/>
                  </a:lnTo>
                  <a:cubicBezTo>
                    <a:pt x="82" y="6247"/>
                    <a:pt x="0" y="6355"/>
                    <a:pt x="0" y="6477"/>
                  </a:cubicBezTo>
                  <a:lnTo>
                    <a:pt x="0" y="7561"/>
                  </a:lnTo>
                  <a:cubicBezTo>
                    <a:pt x="0" y="7683"/>
                    <a:pt x="82" y="7792"/>
                    <a:pt x="203" y="7805"/>
                  </a:cubicBezTo>
                  <a:lnTo>
                    <a:pt x="1368" y="8008"/>
                  </a:lnTo>
                  <a:cubicBezTo>
                    <a:pt x="1423" y="8347"/>
                    <a:pt x="1504" y="8672"/>
                    <a:pt x="1626" y="8984"/>
                  </a:cubicBezTo>
                  <a:lnTo>
                    <a:pt x="718" y="9743"/>
                  </a:lnTo>
                  <a:cubicBezTo>
                    <a:pt x="624" y="9810"/>
                    <a:pt x="597" y="9945"/>
                    <a:pt x="664" y="10054"/>
                  </a:cubicBezTo>
                  <a:lnTo>
                    <a:pt x="1206" y="10989"/>
                  </a:lnTo>
                  <a:cubicBezTo>
                    <a:pt x="1259" y="11073"/>
                    <a:pt x="1343" y="11125"/>
                    <a:pt x="1429" y="11125"/>
                  </a:cubicBezTo>
                  <a:cubicBezTo>
                    <a:pt x="1454" y="11125"/>
                    <a:pt x="1479" y="11120"/>
                    <a:pt x="1504" y="11111"/>
                  </a:cubicBezTo>
                  <a:lnTo>
                    <a:pt x="2615" y="10704"/>
                  </a:lnTo>
                  <a:cubicBezTo>
                    <a:pt x="2832" y="10962"/>
                    <a:pt x="3063" y="11192"/>
                    <a:pt x="3319" y="11409"/>
                  </a:cubicBezTo>
                  <a:lnTo>
                    <a:pt x="2927" y="12520"/>
                  </a:lnTo>
                  <a:cubicBezTo>
                    <a:pt x="2886" y="12628"/>
                    <a:pt x="2927" y="12764"/>
                    <a:pt x="3035" y="12818"/>
                  </a:cubicBezTo>
                  <a:lnTo>
                    <a:pt x="3970" y="13360"/>
                  </a:lnTo>
                  <a:cubicBezTo>
                    <a:pt x="4011" y="13386"/>
                    <a:pt x="4056" y="13398"/>
                    <a:pt x="4100" y="13398"/>
                  </a:cubicBezTo>
                  <a:cubicBezTo>
                    <a:pt x="4173" y="13398"/>
                    <a:pt x="4244" y="13365"/>
                    <a:pt x="4295" y="13306"/>
                  </a:cubicBezTo>
                  <a:lnTo>
                    <a:pt x="5041" y="12411"/>
                  </a:lnTo>
                  <a:cubicBezTo>
                    <a:pt x="5366" y="12520"/>
                    <a:pt x="5691" y="12615"/>
                    <a:pt x="6016" y="12669"/>
                  </a:cubicBezTo>
                  <a:lnTo>
                    <a:pt x="6219" y="13821"/>
                  </a:lnTo>
                  <a:cubicBezTo>
                    <a:pt x="6246" y="13943"/>
                    <a:pt x="6341" y="14037"/>
                    <a:pt x="6463" y="14037"/>
                  </a:cubicBezTo>
                  <a:lnTo>
                    <a:pt x="7547" y="14037"/>
                  </a:lnTo>
                  <a:cubicBezTo>
                    <a:pt x="7669" y="14037"/>
                    <a:pt x="7778" y="13943"/>
                    <a:pt x="7805" y="13821"/>
                  </a:cubicBezTo>
                  <a:lnTo>
                    <a:pt x="8008" y="12669"/>
                  </a:lnTo>
                  <a:cubicBezTo>
                    <a:pt x="8333" y="12615"/>
                    <a:pt x="8658" y="12520"/>
                    <a:pt x="8970" y="12411"/>
                  </a:cubicBezTo>
                  <a:lnTo>
                    <a:pt x="9729" y="13306"/>
                  </a:lnTo>
                  <a:cubicBezTo>
                    <a:pt x="9779" y="13365"/>
                    <a:pt x="9851" y="13398"/>
                    <a:pt x="9920" y="13398"/>
                  </a:cubicBezTo>
                  <a:cubicBezTo>
                    <a:pt x="9963" y="13398"/>
                    <a:pt x="10004" y="13386"/>
                    <a:pt x="10040" y="13360"/>
                  </a:cubicBezTo>
                  <a:lnTo>
                    <a:pt x="10988" y="12818"/>
                  </a:lnTo>
                  <a:cubicBezTo>
                    <a:pt x="11097" y="12764"/>
                    <a:pt x="11138" y="12628"/>
                    <a:pt x="11097" y="12520"/>
                  </a:cubicBezTo>
                  <a:lnTo>
                    <a:pt x="10690" y="11409"/>
                  </a:lnTo>
                  <a:cubicBezTo>
                    <a:pt x="10948" y="11192"/>
                    <a:pt x="11192" y="10962"/>
                    <a:pt x="11395" y="10704"/>
                  </a:cubicBezTo>
                  <a:lnTo>
                    <a:pt x="11463" y="10718"/>
                  </a:lnTo>
                  <a:cubicBezTo>
                    <a:pt x="11487" y="10727"/>
                    <a:pt x="11512" y="10732"/>
                    <a:pt x="11535" y="10732"/>
                  </a:cubicBezTo>
                  <a:cubicBezTo>
                    <a:pt x="11617" y="10732"/>
                    <a:pt x="11689" y="10680"/>
                    <a:pt x="11720" y="10596"/>
                  </a:cubicBezTo>
                  <a:cubicBezTo>
                    <a:pt x="11761" y="10502"/>
                    <a:pt x="11707" y="10379"/>
                    <a:pt x="11599" y="10339"/>
                  </a:cubicBezTo>
                  <a:lnTo>
                    <a:pt x="11436" y="10285"/>
                  </a:lnTo>
                  <a:cubicBezTo>
                    <a:pt x="11406" y="10272"/>
                    <a:pt x="11374" y="10266"/>
                    <a:pt x="11342" y="10266"/>
                  </a:cubicBezTo>
                  <a:cubicBezTo>
                    <a:pt x="11270" y="10266"/>
                    <a:pt x="11198" y="10296"/>
                    <a:pt x="11151" y="10352"/>
                  </a:cubicBezTo>
                  <a:cubicBezTo>
                    <a:pt x="10921" y="10650"/>
                    <a:pt x="10636" y="10921"/>
                    <a:pt x="10352" y="11165"/>
                  </a:cubicBezTo>
                  <a:cubicBezTo>
                    <a:pt x="10257" y="11233"/>
                    <a:pt x="10230" y="11342"/>
                    <a:pt x="10271" y="11450"/>
                  </a:cubicBezTo>
                  <a:lnTo>
                    <a:pt x="10663" y="12534"/>
                  </a:lnTo>
                  <a:lnTo>
                    <a:pt x="9959" y="12940"/>
                  </a:lnTo>
                  <a:lnTo>
                    <a:pt x="9214" y="12059"/>
                  </a:lnTo>
                  <a:cubicBezTo>
                    <a:pt x="9163" y="11998"/>
                    <a:pt x="9089" y="11968"/>
                    <a:pt x="9010" y="11968"/>
                  </a:cubicBezTo>
                  <a:cubicBezTo>
                    <a:pt x="8983" y="11968"/>
                    <a:pt x="8956" y="11971"/>
                    <a:pt x="8929" y="11978"/>
                  </a:cubicBezTo>
                  <a:cubicBezTo>
                    <a:pt x="8577" y="12127"/>
                    <a:pt x="8211" y="12222"/>
                    <a:pt x="7832" y="12276"/>
                  </a:cubicBezTo>
                  <a:cubicBezTo>
                    <a:pt x="7724" y="12290"/>
                    <a:pt x="7642" y="12371"/>
                    <a:pt x="7615" y="12480"/>
                  </a:cubicBezTo>
                  <a:lnTo>
                    <a:pt x="7411" y="13618"/>
                  </a:lnTo>
                  <a:lnTo>
                    <a:pt x="6598" y="13618"/>
                  </a:lnTo>
                  <a:lnTo>
                    <a:pt x="6396" y="12480"/>
                  </a:lnTo>
                  <a:cubicBezTo>
                    <a:pt x="6382" y="12371"/>
                    <a:pt x="6300" y="12290"/>
                    <a:pt x="6192" y="12276"/>
                  </a:cubicBezTo>
                  <a:cubicBezTo>
                    <a:pt x="5813" y="12222"/>
                    <a:pt x="5447" y="12127"/>
                    <a:pt x="5081" y="11978"/>
                  </a:cubicBezTo>
                  <a:cubicBezTo>
                    <a:pt x="5057" y="11971"/>
                    <a:pt x="5033" y="11968"/>
                    <a:pt x="5008" y="11968"/>
                  </a:cubicBezTo>
                  <a:cubicBezTo>
                    <a:pt x="4934" y="11968"/>
                    <a:pt x="4858" y="11998"/>
                    <a:pt x="4797" y="12059"/>
                  </a:cubicBezTo>
                  <a:lnTo>
                    <a:pt x="4065" y="12940"/>
                  </a:lnTo>
                  <a:lnTo>
                    <a:pt x="3361" y="12534"/>
                  </a:lnTo>
                  <a:lnTo>
                    <a:pt x="3753" y="11450"/>
                  </a:lnTo>
                  <a:cubicBezTo>
                    <a:pt x="3780" y="11342"/>
                    <a:pt x="3753" y="11233"/>
                    <a:pt x="3672" y="11165"/>
                  </a:cubicBezTo>
                  <a:cubicBezTo>
                    <a:pt x="3374" y="10921"/>
                    <a:pt x="3103" y="10650"/>
                    <a:pt x="2859" y="10352"/>
                  </a:cubicBezTo>
                  <a:cubicBezTo>
                    <a:pt x="2812" y="10296"/>
                    <a:pt x="2747" y="10266"/>
                    <a:pt x="2679" y="10266"/>
                  </a:cubicBezTo>
                  <a:cubicBezTo>
                    <a:pt x="2648" y="10266"/>
                    <a:pt x="2617" y="10272"/>
                    <a:pt x="2588" y="10285"/>
                  </a:cubicBezTo>
                  <a:lnTo>
                    <a:pt x="1491" y="10677"/>
                  </a:lnTo>
                  <a:lnTo>
                    <a:pt x="1084" y="9973"/>
                  </a:lnTo>
                  <a:lnTo>
                    <a:pt x="1979" y="9228"/>
                  </a:lnTo>
                  <a:cubicBezTo>
                    <a:pt x="2060" y="9160"/>
                    <a:pt x="2087" y="9038"/>
                    <a:pt x="2046" y="8943"/>
                  </a:cubicBezTo>
                  <a:cubicBezTo>
                    <a:pt x="1910" y="8591"/>
                    <a:pt x="1802" y="8211"/>
                    <a:pt x="1748" y="7832"/>
                  </a:cubicBezTo>
                  <a:cubicBezTo>
                    <a:pt x="1735" y="7723"/>
                    <a:pt x="1653" y="7642"/>
                    <a:pt x="1545" y="7629"/>
                  </a:cubicBezTo>
                  <a:lnTo>
                    <a:pt x="407" y="7425"/>
                  </a:lnTo>
                  <a:lnTo>
                    <a:pt x="407" y="6612"/>
                  </a:lnTo>
                  <a:lnTo>
                    <a:pt x="1545" y="6410"/>
                  </a:lnTo>
                  <a:cubicBezTo>
                    <a:pt x="1653" y="6396"/>
                    <a:pt x="1735" y="6314"/>
                    <a:pt x="1748" y="6206"/>
                  </a:cubicBezTo>
                  <a:cubicBezTo>
                    <a:pt x="1802" y="5826"/>
                    <a:pt x="1910" y="5447"/>
                    <a:pt x="2046" y="5095"/>
                  </a:cubicBezTo>
                  <a:cubicBezTo>
                    <a:pt x="2087" y="5000"/>
                    <a:pt x="2060" y="4878"/>
                    <a:pt x="1979" y="4811"/>
                  </a:cubicBezTo>
                  <a:lnTo>
                    <a:pt x="1084" y="4065"/>
                  </a:lnTo>
                  <a:lnTo>
                    <a:pt x="1491" y="3360"/>
                  </a:lnTo>
                  <a:lnTo>
                    <a:pt x="2588" y="3754"/>
                  </a:lnTo>
                  <a:cubicBezTo>
                    <a:pt x="2617" y="3766"/>
                    <a:pt x="2648" y="3772"/>
                    <a:pt x="2678" y="3772"/>
                  </a:cubicBezTo>
                  <a:cubicBezTo>
                    <a:pt x="2746" y="3772"/>
                    <a:pt x="2812" y="3742"/>
                    <a:pt x="2859" y="3686"/>
                  </a:cubicBezTo>
                  <a:cubicBezTo>
                    <a:pt x="3103" y="3388"/>
                    <a:pt x="3374" y="3117"/>
                    <a:pt x="3672" y="2873"/>
                  </a:cubicBezTo>
                  <a:cubicBezTo>
                    <a:pt x="3753" y="2805"/>
                    <a:pt x="3780" y="2697"/>
                    <a:pt x="3753" y="2589"/>
                  </a:cubicBezTo>
                  <a:lnTo>
                    <a:pt x="3361" y="1505"/>
                  </a:lnTo>
                  <a:lnTo>
                    <a:pt x="4065" y="1098"/>
                  </a:lnTo>
                  <a:lnTo>
                    <a:pt x="4797" y="1978"/>
                  </a:lnTo>
                  <a:cubicBezTo>
                    <a:pt x="4858" y="2039"/>
                    <a:pt x="4934" y="2070"/>
                    <a:pt x="5008" y="2070"/>
                  </a:cubicBezTo>
                  <a:cubicBezTo>
                    <a:pt x="5033" y="2070"/>
                    <a:pt x="5057" y="2066"/>
                    <a:pt x="5081" y="2060"/>
                  </a:cubicBezTo>
                  <a:cubicBezTo>
                    <a:pt x="5447" y="1911"/>
                    <a:pt x="5813" y="1816"/>
                    <a:pt x="6192" y="1762"/>
                  </a:cubicBezTo>
                  <a:cubicBezTo>
                    <a:pt x="6300" y="1749"/>
                    <a:pt x="6382" y="1667"/>
                    <a:pt x="6396" y="1559"/>
                  </a:cubicBezTo>
                  <a:lnTo>
                    <a:pt x="6598" y="421"/>
                  </a:lnTo>
                  <a:lnTo>
                    <a:pt x="7411" y="421"/>
                  </a:lnTo>
                  <a:lnTo>
                    <a:pt x="7615" y="1559"/>
                  </a:lnTo>
                  <a:cubicBezTo>
                    <a:pt x="7642" y="1667"/>
                    <a:pt x="7724" y="1749"/>
                    <a:pt x="7832" y="1762"/>
                  </a:cubicBezTo>
                  <a:cubicBezTo>
                    <a:pt x="8211" y="1816"/>
                    <a:pt x="8577" y="1911"/>
                    <a:pt x="8929" y="2060"/>
                  </a:cubicBezTo>
                  <a:cubicBezTo>
                    <a:pt x="8956" y="2066"/>
                    <a:pt x="8983" y="2070"/>
                    <a:pt x="9010" y="2070"/>
                  </a:cubicBezTo>
                  <a:cubicBezTo>
                    <a:pt x="9089" y="2070"/>
                    <a:pt x="9163" y="2039"/>
                    <a:pt x="9214" y="1978"/>
                  </a:cubicBezTo>
                  <a:lnTo>
                    <a:pt x="9959" y="1098"/>
                  </a:lnTo>
                  <a:lnTo>
                    <a:pt x="10663" y="1505"/>
                  </a:lnTo>
                  <a:lnTo>
                    <a:pt x="10271" y="2589"/>
                  </a:lnTo>
                  <a:cubicBezTo>
                    <a:pt x="10230" y="2697"/>
                    <a:pt x="10257" y="2805"/>
                    <a:pt x="10352" y="2873"/>
                  </a:cubicBezTo>
                  <a:cubicBezTo>
                    <a:pt x="10636" y="3117"/>
                    <a:pt x="10921" y="3388"/>
                    <a:pt x="11151" y="3686"/>
                  </a:cubicBezTo>
                  <a:cubicBezTo>
                    <a:pt x="11198" y="3742"/>
                    <a:pt x="11271" y="3772"/>
                    <a:pt x="11343" y="3772"/>
                  </a:cubicBezTo>
                  <a:cubicBezTo>
                    <a:pt x="11375" y="3772"/>
                    <a:pt x="11407" y="3766"/>
                    <a:pt x="11436" y="3754"/>
                  </a:cubicBezTo>
                  <a:lnTo>
                    <a:pt x="12520" y="3360"/>
                  </a:lnTo>
                  <a:lnTo>
                    <a:pt x="12927" y="4065"/>
                  </a:lnTo>
                  <a:lnTo>
                    <a:pt x="12045" y="4811"/>
                  </a:lnTo>
                  <a:cubicBezTo>
                    <a:pt x="11964" y="4878"/>
                    <a:pt x="11937" y="5000"/>
                    <a:pt x="11978" y="5095"/>
                  </a:cubicBezTo>
                  <a:cubicBezTo>
                    <a:pt x="12114" y="5447"/>
                    <a:pt x="12208" y="5826"/>
                    <a:pt x="12262" y="6206"/>
                  </a:cubicBezTo>
                  <a:cubicBezTo>
                    <a:pt x="12289" y="6314"/>
                    <a:pt x="12370" y="6396"/>
                    <a:pt x="12479" y="6410"/>
                  </a:cubicBezTo>
                  <a:lnTo>
                    <a:pt x="13617" y="6612"/>
                  </a:lnTo>
                  <a:lnTo>
                    <a:pt x="13617" y="7425"/>
                  </a:lnTo>
                  <a:lnTo>
                    <a:pt x="12479" y="7629"/>
                  </a:lnTo>
                  <a:cubicBezTo>
                    <a:pt x="12370" y="7642"/>
                    <a:pt x="12289" y="7723"/>
                    <a:pt x="12262" y="7832"/>
                  </a:cubicBezTo>
                  <a:cubicBezTo>
                    <a:pt x="12208" y="8211"/>
                    <a:pt x="12114" y="8591"/>
                    <a:pt x="11978" y="8943"/>
                  </a:cubicBezTo>
                  <a:cubicBezTo>
                    <a:pt x="11937" y="9038"/>
                    <a:pt x="11964" y="9160"/>
                    <a:pt x="12045" y="9228"/>
                  </a:cubicBezTo>
                  <a:lnTo>
                    <a:pt x="12927" y="9973"/>
                  </a:lnTo>
                  <a:lnTo>
                    <a:pt x="12520" y="10677"/>
                  </a:lnTo>
                  <a:lnTo>
                    <a:pt x="12466" y="10650"/>
                  </a:lnTo>
                  <a:cubicBezTo>
                    <a:pt x="12442" y="10641"/>
                    <a:pt x="12417" y="10637"/>
                    <a:pt x="12392" y="10637"/>
                  </a:cubicBezTo>
                  <a:cubicBezTo>
                    <a:pt x="12307" y="10637"/>
                    <a:pt x="12229" y="10688"/>
                    <a:pt x="12208" y="10773"/>
                  </a:cubicBezTo>
                  <a:cubicBezTo>
                    <a:pt x="12168" y="10881"/>
                    <a:pt x="12222" y="11002"/>
                    <a:pt x="12330" y="11044"/>
                  </a:cubicBezTo>
                  <a:lnTo>
                    <a:pt x="12506" y="11111"/>
                  </a:lnTo>
                  <a:cubicBezTo>
                    <a:pt x="12534" y="11120"/>
                    <a:pt x="12561" y="11125"/>
                    <a:pt x="12589" y="11125"/>
                  </a:cubicBezTo>
                  <a:cubicBezTo>
                    <a:pt x="12681" y="11125"/>
                    <a:pt x="12765" y="11073"/>
                    <a:pt x="12818" y="10989"/>
                  </a:cubicBezTo>
                  <a:lnTo>
                    <a:pt x="13360" y="10054"/>
                  </a:lnTo>
                  <a:cubicBezTo>
                    <a:pt x="13414" y="9945"/>
                    <a:pt x="13387" y="9810"/>
                    <a:pt x="13292" y="9743"/>
                  </a:cubicBezTo>
                  <a:lnTo>
                    <a:pt x="12398" y="8984"/>
                  </a:lnTo>
                  <a:cubicBezTo>
                    <a:pt x="12506" y="8672"/>
                    <a:pt x="12601" y="8347"/>
                    <a:pt x="12656" y="8008"/>
                  </a:cubicBezTo>
                  <a:lnTo>
                    <a:pt x="13821" y="7805"/>
                  </a:lnTo>
                  <a:cubicBezTo>
                    <a:pt x="13929" y="7792"/>
                    <a:pt x="14023" y="7683"/>
                    <a:pt x="14023" y="7561"/>
                  </a:cubicBezTo>
                  <a:lnTo>
                    <a:pt x="14023" y="6477"/>
                  </a:lnTo>
                  <a:cubicBezTo>
                    <a:pt x="14023" y="6355"/>
                    <a:pt x="13929" y="6247"/>
                    <a:pt x="13821" y="6233"/>
                  </a:cubicBezTo>
                  <a:lnTo>
                    <a:pt x="12656" y="6030"/>
                  </a:lnTo>
                  <a:cubicBezTo>
                    <a:pt x="12601" y="5691"/>
                    <a:pt x="12506" y="5366"/>
                    <a:pt x="12398" y="5055"/>
                  </a:cubicBezTo>
                  <a:lnTo>
                    <a:pt x="13292" y="4296"/>
                  </a:lnTo>
                  <a:cubicBezTo>
                    <a:pt x="13387" y="4228"/>
                    <a:pt x="13414" y="4092"/>
                    <a:pt x="13360" y="3984"/>
                  </a:cubicBezTo>
                  <a:lnTo>
                    <a:pt x="12804" y="3049"/>
                  </a:lnTo>
                  <a:cubicBezTo>
                    <a:pt x="12762" y="2965"/>
                    <a:pt x="12679" y="2914"/>
                    <a:pt x="12587" y="2914"/>
                  </a:cubicBezTo>
                  <a:cubicBezTo>
                    <a:pt x="12561" y="2914"/>
                    <a:pt x="12533" y="2918"/>
                    <a:pt x="12506" y="2927"/>
                  </a:cubicBezTo>
                  <a:lnTo>
                    <a:pt x="11395" y="3333"/>
                  </a:lnTo>
                  <a:cubicBezTo>
                    <a:pt x="11192" y="3076"/>
                    <a:pt x="10948" y="2846"/>
                    <a:pt x="10690" y="2629"/>
                  </a:cubicBezTo>
                  <a:lnTo>
                    <a:pt x="11097" y="1518"/>
                  </a:lnTo>
                  <a:cubicBezTo>
                    <a:pt x="11138" y="1409"/>
                    <a:pt x="11097" y="1274"/>
                    <a:pt x="10988" y="1220"/>
                  </a:cubicBezTo>
                  <a:lnTo>
                    <a:pt x="10040" y="678"/>
                  </a:lnTo>
                  <a:cubicBezTo>
                    <a:pt x="10004" y="652"/>
                    <a:pt x="9963" y="640"/>
                    <a:pt x="9921" y="640"/>
                  </a:cubicBezTo>
                  <a:cubicBezTo>
                    <a:pt x="9851" y="640"/>
                    <a:pt x="9780" y="673"/>
                    <a:pt x="9729" y="732"/>
                  </a:cubicBezTo>
                  <a:lnTo>
                    <a:pt x="8970" y="1626"/>
                  </a:lnTo>
                  <a:cubicBezTo>
                    <a:pt x="8658" y="1518"/>
                    <a:pt x="8333" y="1423"/>
                    <a:pt x="8008" y="1369"/>
                  </a:cubicBezTo>
                  <a:lnTo>
                    <a:pt x="7805" y="217"/>
                  </a:lnTo>
                  <a:cubicBezTo>
                    <a:pt x="7778" y="96"/>
                    <a:pt x="7669" y="0"/>
                    <a:pt x="75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2" name="Google Shape;1872;p43"/>
            <p:cNvSpPr/>
            <p:nvPr/>
          </p:nvSpPr>
          <p:spPr>
            <a:xfrm>
              <a:off x="3553163" y="343575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7" y="407"/>
                  </a:moveTo>
                  <a:cubicBezTo>
                    <a:pt x="638" y="407"/>
                    <a:pt x="705" y="474"/>
                    <a:pt x="705" y="556"/>
                  </a:cubicBezTo>
                  <a:cubicBezTo>
                    <a:pt x="705" y="637"/>
                    <a:pt x="638" y="705"/>
                    <a:pt x="557" y="705"/>
                  </a:cubicBezTo>
                  <a:cubicBezTo>
                    <a:pt x="475" y="705"/>
                    <a:pt x="421" y="637"/>
                    <a:pt x="421" y="556"/>
                  </a:cubicBezTo>
                  <a:cubicBezTo>
                    <a:pt x="421" y="474"/>
                    <a:pt x="475" y="407"/>
                    <a:pt x="557" y="407"/>
                  </a:cubicBezTo>
                  <a:close/>
                  <a:moveTo>
                    <a:pt x="557" y="1"/>
                  </a:moveTo>
                  <a:cubicBezTo>
                    <a:pt x="259" y="1"/>
                    <a:pt x="1" y="245"/>
                    <a:pt x="1" y="556"/>
                  </a:cubicBezTo>
                  <a:cubicBezTo>
                    <a:pt x="1" y="868"/>
                    <a:pt x="259" y="1112"/>
                    <a:pt x="557" y="1112"/>
                  </a:cubicBezTo>
                  <a:cubicBezTo>
                    <a:pt x="868" y="1112"/>
                    <a:pt x="1112" y="868"/>
                    <a:pt x="1112" y="556"/>
                  </a:cubicBezTo>
                  <a:cubicBezTo>
                    <a:pt x="1112" y="245"/>
                    <a:pt x="868" y="1"/>
                    <a:pt x="5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3" name="Google Shape;1873;p43"/>
            <p:cNvSpPr/>
            <p:nvPr/>
          </p:nvSpPr>
          <p:spPr>
            <a:xfrm>
              <a:off x="3584338" y="3514000"/>
              <a:ext cx="30500" cy="27800"/>
            </a:xfrm>
            <a:custGeom>
              <a:avLst/>
              <a:gdLst/>
              <a:ahLst/>
              <a:cxnLst/>
              <a:rect l="l" t="t" r="r" b="b"/>
              <a:pathLst>
                <a:path w="1220" h="1112" extrusionOk="0">
                  <a:moveTo>
                    <a:pt x="611" y="421"/>
                  </a:moveTo>
                  <a:cubicBezTo>
                    <a:pt x="692" y="421"/>
                    <a:pt x="759" y="475"/>
                    <a:pt x="759" y="556"/>
                  </a:cubicBezTo>
                  <a:cubicBezTo>
                    <a:pt x="759" y="638"/>
                    <a:pt x="692" y="705"/>
                    <a:pt x="611" y="705"/>
                  </a:cubicBezTo>
                  <a:cubicBezTo>
                    <a:pt x="529" y="705"/>
                    <a:pt x="461" y="638"/>
                    <a:pt x="461" y="556"/>
                  </a:cubicBezTo>
                  <a:cubicBezTo>
                    <a:pt x="461" y="475"/>
                    <a:pt x="529" y="421"/>
                    <a:pt x="611" y="421"/>
                  </a:cubicBezTo>
                  <a:close/>
                  <a:moveTo>
                    <a:pt x="610" y="0"/>
                  </a:moveTo>
                  <a:cubicBezTo>
                    <a:pt x="468" y="0"/>
                    <a:pt x="325" y="54"/>
                    <a:pt x="217" y="163"/>
                  </a:cubicBezTo>
                  <a:cubicBezTo>
                    <a:pt x="0" y="380"/>
                    <a:pt x="0" y="732"/>
                    <a:pt x="217" y="949"/>
                  </a:cubicBezTo>
                  <a:cubicBezTo>
                    <a:pt x="325" y="1057"/>
                    <a:pt x="468" y="1111"/>
                    <a:pt x="610" y="1111"/>
                  </a:cubicBezTo>
                  <a:cubicBezTo>
                    <a:pt x="752" y="1111"/>
                    <a:pt x="895" y="1057"/>
                    <a:pt x="1003" y="949"/>
                  </a:cubicBezTo>
                  <a:cubicBezTo>
                    <a:pt x="1220" y="732"/>
                    <a:pt x="1220" y="380"/>
                    <a:pt x="1003" y="163"/>
                  </a:cubicBezTo>
                  <a:cubicBezTo>
                    <a:pt x="895" y="54"/>
                    <a:pt x="752" y="0"/>
                    <a:pt x="61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4" name="Google Shape;1874;p43"/>
            <p:cNvSpPr/>
            <p:nvPr/>
          </p:nvSpPr>
          <p:spPr>
            <a:xfrm>
              <a:off x="3663938" y="354650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22"/>
                  </a:moveTo>
                  <a:cubicBezTo>
                    <a:pt x="637" y="422"/>
                    <a:pt x="705" y="476"/>
                    <a:pt x="705" y="557"/>
                  </a:cubicBezTo>
                  <a:cubicBezTo>
                    <a:pt x="705" y="638"/>
                    <a:pt x="637" y="705"/>
                    <a:pt x="556" y="705"/>
                  </a:cubicBezTo>
                  <a:cubicBezTo>
                    <a:pt x="475" y="705"/>
                    <a:pt x="420" y="638"/>
                    <a:pt x="420" y="557"/>
                  </a:cubicBezTo>
                  <a:cubicBezTo>
                    <a:pt x="420" y="476"/>
                    <a:pt x="475" y="422"/>
                    <a:pt x="556" y="422"/>
                  </a:cubicBezTo>
                  <a:close/>
                  <a:moveTo>
                    <a:pt x="556" y="1"/>
                  </a:moveTo>
                  <a:cubicBezTo>
                    <a:pt x="258" y="1"/>
                    <a:pt x="1" y="259"/>
                    <a:pt x="1" y="557"/>
                  </a:cubicBezTo>
                  <a:cubicBezTo>
                    <a:pt x="1" y="868"/>
                    <a:pt x="258" y="1112"/>
                    <a:pt x="556" y="1112"/>
                  </a:cubicBezTo>
                  <a:cubicBezTo>
                    <a:pt x="868" y="1112"/>
                    <a:pt x="1112" y="868"/>
                    <a:pt x="1112" y="557"/>
                  </a:cubicBezTo>
                  <a:cubicBezTo>
                    <a:pt x="1112" y="259"/>
                    <a:pt x="868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5" name="Google Shape;1875;p43"/>
            <p:cNvSpPr/>
            <p:nvPr/>
          </p:nvSpPr>
          <p:spPr>
            <a:xfrm>
              <a:off x="3742538" y="3514000"/>
              <a:ext cx="27450" cy="27800"/>
            </a:xfrm>
            <a:custGeom>
              <a:avLst/>
              <a:gdLst/>
              <a:ahLst/>
              <a:cxnLst/>
              <a:rect l="l" t="t" r="r" b="b"/>
              <a:pathLst>
                <a:path w="1098" h="1112" extrusionOk="0">
                  <a:moveTo>
                    <a:pt x="549" y="420"/>
                  </a:moveTo>
                  <a:cubicBezTo>
                    <a:pt x="586" y="420"/>
                    <a:pt x="624" y="434"/>
                    <a:pt x="651" y="461"/>
                  </a:cubicBezTo>
                  <a:cubicBezTo>
                    <a:pt x="705" y="515"/>
                    <a:pt x="705" y="610"/>
                    <a:pt x="651" y="665"/>
                  </a:cubicBezTo>
                  <a:cubicBezTo>
                    <a:pt x="624" y="692"/>
                    <a:pt x="586" y="705"/>
                    <a:pt x="549" y="705"/>
                  </a:cubicBezTo>
                  <a:cubicBezTo>
                    <a:pt x="511" y="705"/>
                    <a:pt x="474" y="692"/>
                    <a:pt x="447" y="665"/>
                  </a:cubicBezTo>
                  <a:cubicBezTo>
                    <a:pt x="393" y="610"/>
                    <a:pt x="393" y="515"/>
                    <a:pt x="447" y="461"/>
                  </a:cubicBezTo>
                  <a:cubicBezTo>
                    <a:pt x="474" y="434"/>
                    <a:pt x="511" y="420"/>
                    <a:pt x="549" y="420"/>
                  </a:cubicBezTo>
                  <a:close/>
                  <a:moveTo>
                    <a:pt x="555" y="0"/>
                  </a:moveTo>
                  <a:cubicBezTo>
                    <a:pt x="244" y="0"/>
                    <a:pt x="0" y="258"/>
                    <a:pt x="0" y="556"/>
                  </a:cubicBezTo>
                  <a:cubicBezTo>
                    <a:pt x="0" y="867"/>
                    <a:pt x="244" y="1111"/>
                    <a:pt x="555" y="1111"/>
                  </a:cubicBezTo>
                  <a:cubicBezTo>
                    <a:pt x="853" y="1111"/>
                    <a:pt x="1097" y="867"/>
                    <a:pt x="1097" y="556"/>
                  </a:cubicBezTo>
                  <a:cubicBezTo>
                    <a:pt x="1097" y="258"/>
                    <a:pt x="853" y="0"/>
                    <a:pt x="55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6" name="Google Shape;1876;p43"/>
            <p:cNvSpPr/>
            <p:nvPr/>
          </p:nvSpPr>
          <p:spPr>
            <a:xfrm>
              <a:off x="3774713" y="343575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07"/>
                  </a:moveTo>
                  <a:cubicBezTo>
                    <a:pt x="637" y="407"/>
                    <a:pt x="705" y="474"/>
                    <a:pt x="705" y="556"/>
                  </a:cubicBezTo>
                  <a:cubicBezTo>
                    <a:pt x="705" y="637"/>
                    <a:pt x="637" y="705"/>
                    <a:pt x="556" y="705"/>
                  </a:cubicBezTo>
                  <a:cubicBezTo>
                    <a:pt x="488" y="705"/>
                    <a:pt x="421" y="637"/>
                    <a:pt x="421" y="556"/>
                  </a:cubicBezTo>
                  <a:cubicBezTo>
                    <a:pt x="421" y="474"/>
                    <a:pt x="488" y="407"/>
                    <a:pt x="556" y="407"/>
                  </a:cubicBezTo>
                  <a:close/>
                  <a:moveTo>
                    <a:pt x="556" y="1"/>
                  </a:moveTo>
                  <a:cubicBezTo>
                    <a:pt x="258" y="1"/>
                    <a:pt x="0" y="245"/>
                    <a:pt x="0" y="556"/>
                  </a:cubicBezTo>
                  <a:cubicBezTo>
                    <a:pt x="0" y="868"/>
                    <a:pt x="258" y="1112"/>
                    <a:pt x="556" y="1112"/>
                  </a:cubicBezTo>
                  <a:cubicBezTo>
                    <a:pt x="867" y="1112"/>
                    <a:pt x="1111" y="868"/>
                    <a:pt x="1111" y="556"/>
                  </a:cubicBezTo>
                  <a:cubicBezTo>
                    <a:pt x="1111" y="245"/>
                    <a:pt x="867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7" name="Google Shape;1877;p43"/>
            <p:cNvSpPr/>
            <p:nvPr/>
          </p:nvSpPr>
          <p:spPr>
            <a:xfrm>
              <a:off x="3741188" y="3357500"/>
              <a:ext cx="30150" cy="27800"/>
            </a:xfrm>
            <a:custGeom>
              <a:avLst/>
              <a:gdLst/>
              <a:ahLst/>
              <a:cxnLst/>
              <a:rect l="l" t="t" r="r" b="b"/>
              <a:pathLst>
                <a:path w="1206" h="1112" extrusionOk="0">
                  <a:moveTo>
                    <a:pt x="603" y="407"/>
                  </a:moveTo>
                  <a:cubicBezTo>
                    <a:pt x="640" y="407"/>
                    <a:pt x="678" y="421"/>
                    <a:pt x="705" y="448"/>
                  </a:cubicBezTo>
                  <a:cubicBezTo>
                    <a:pt x="759" y="502"/>
                    <a:pt x="759" y="597"/>
                    <a:pt x="705" y="651"/>
                  </a:cubicBezTo>
                  <a:cubicBezTo>
                    <a:pt x="678" y="678"/>
                    <a:pt x="640" y="691"/>
                    <a:pt x="603" y="691"/>
                  </a:cubicBezTo>
                  <a:cubicBezTo>
                    <a:pt x="565" y="691"/>
                    <a:pt x="528" y="678"/>
                    <a:pt x="501" y="651"/>
                  </a:cubicBezTo>
                  <a:cubicBezTo>
                    <a:pt x="447" y="597"/>
                    <a:pt x="447" y="502"/>
                    <a:pt x="501" y="448"/>
                  </a:cubicBezTo>
                  <a:cubicBezTo>
                    <a:pt x="528" y="421"/>
                    <a:pt x="565" y="407"/>
                    <a:pt x="603" y="407"/>
                  </a:cubicBezTo>
                  <a:close/>
                  <a:moveTo>
                    <a:pt x="603" y="0"/>
                  </a:moveTo>
                  <a:cubicBezTo>
                    <a:pt x="464" y="0"/>
                    <a:pt x="325" y="55"/>
                    <a:pt x="217" y="163"/>
                  </a:cubicBezTo>
                  <a:cubicBezTo>
                    <a:pt x="0" y="380"/>
                    <a:pt x="0" y="732"/>
                    <a:pt x="217" y="949"/>
                  </a:cubicBezTo>
                  <a:cubicBezTo>
                    <a:pt x="325" y="1057"/>
                    <a:pt x="464" y="1111"/>
                    <a:pt x="603" y="1111"/>
                  </a:cubicBezTo>
                  <a:cubicBezTo>
                    <a:pt x="742" y="1111"/>
                    <a:pt x="880" y="1057"/>
                    <a:pt x="989" y="949"/>
                  </a:cubicBezTo>
                  <a:cubicBezTo>
                    <a:pt x="1206" y="732"/>
                    <a:pt x="1206" y="380"/>
                    <a:pt x="989" y="163"/>
                  </a:cubicBezTo>
                  <a:cubicBezTo>
                    <a:pt x="880" y="55"/>
                    <a:pt x="742" y="0"/>
                    <a:pt x="603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8" name="Google Shape;1878;p43"/>
            <p:cNvSpPr/>
            <p:nvPr/>
          </p:nvSpPr>
          <p:spPr>
            <a:xfrm>
              <a:off x="3663938" y="3324975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07"/>
                  </a:moveTo>
                  <a:cubicBezTo>
                    <a:pt x="637" y="407"/>
                    <a:pt x="705" y="475"/>
                    <a:pt x="705" y="557"/>
                  </a:cubicBezTo>
                  <a:cubicBezTo>
                    <a:pt x="705" y="638"/>
                    <a:pt x="637" y="692"/>
                    <a:pt x="556" y="692"/>
                  </a:cubicBezTo>
                  <a:cubicBezTo>
                    <a:pt x="475" y="692"/>
                    <a:pt x="420" y="638"/>
                    <a:pt x="420" y="557"/>
                  </a:cubicBezTo>
                  <a:cubicBezTo>
                    <a:pt x="420" y="475"/>
                    <a:pt x="475" y="407"/>
                    <a:pt x="556" y="407"/>
                  </a:cubicBezTo>
                  <a:close/>
                  <a:moveTo>
                    <a:pt x="556" y="1"/>
                  </a:moveTo>
                  <a:cubicBezTo>
                    <a:pt x="258" y="1"/>
                    <a:pt x="1" y="244"/>
                    <a:pt x="1" y="557"/>
                  </a:cubicBezTo>
                  <a:cubicBezTo>
                    <a:pt x="1" y="855"/>
                    <a:pt x="258" y="1112"/>
                    <a:pt x="556" y="1112"/>
                  </a:cubicBezTo>
                  <a:cubicBezTo>
                    <a:pt x="868" y="1112"/>
                    <a:pt x="1112" y="855"/>
                    <a:pt x="1112" y="557"/>
                  </a:cubicBezTo>
                  <a:cubicBezTo>
                    <a:pt x="1112" y="244"/>
                    <a:pt x="868" y="1"/>
                    <a:pt x="5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79" name="Google Shape;1879;p43"/>
            <p:cNvSpPr/>
            <p:nvPr/>
          </p:nvSpPr>
          <p:spPr>
            <a:xfrm>
              <a:off x="3585688" y="3357500"/>
              <a:ext cx="27800" cy="27800"/>
            </a:xfrm>
            <a:custGeom>
              <a:avLst/>
              <a:gdLst/>
              <a:ahLst/>
              <a:cxnLst/>
              <a:rect l="l" t="t" r="r" b="b"/>
              <a:pathLst>
                <a:path w="1112" h="1112" extrusionOk="0">
                  <a:moveTo>
                    <a:pt x="556" y="407"/>
                  </a:moveTo>
                  <a:cubicBezTo>
                    <a:pt x="590" y="407"/>
                    <a:pt x="624" y="421"/>
                    <a:pt x="651" y="448"/>
                  </a:cubicBezTo>
                  <a:cubicBezTo>
                    <a:pt x="719" y="502"/>
                    <a:pt x="719" y="597"/>
                    <a:pt x="651" y="651"/>
                  </a:cubicBezTo>
                  <a:cubicBezTo>
                    <a:pt x="624" y="678"/>
                    <a:pt x="590" y="691"/>
                    <a:pt x="556" y="691"/>
                  </a:cubicBezTo>
                  <a:cubicBezTo>
                    <a:pt x="522" y="691"/>
                    <a:pt x="488" y="678"/>
                    <a:pt x="461" y="651"/>
                  </a:cubicBezTo>
                  <a:cubicBezTo>
                    <a:pt x="394" y="597"/>
                    <a:pt x="394" y="502"/>
                    <a:pt x="461" y="448"/>
                  </a:cubicBezTo>
                  <a:cubicBezTo>
                    <a:pt x="488" y="421"/>
                    <a:pt x="522" y="407"/>
                    <a:pt x="556" y="407"/>
                  </a:cubicBezTo>
                  <a:close/>
                  <a:moveTo>
                    <a:pt x="557" y="0"/>
                  </a:moveTo>
                  <a:cubicBezTo>
                    <a:pt x="244" y="0"/>
                    <a:pt x="0" y="244"/>
                    <a:pt x="0" y="556"/>
                  </a:cubicBezTo>
                  <a:cubicBezTo>
                    <a:pt x="0" y="855"/>
                    <a:pt x="244" y="1111"/>
                    <a:pt x="557" y="1111"/>
                  </a:cubicBezTo>
                  <a:cubicBezTo>
                    <a:pt x="868" y="1111"/>
                    <a:pt x="1111" y="855"/>
                    <a:pt x="1111" y="556"/>
                  </a:cubicBezTo>
                  <a:cubicBezTo>
                    <a:pt x="1111" y="244"/>
                    <a:pt x="868" y="0"/>
                    <a:pt x="55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1880" name="Google Shape;1880;p43"/>
            <p:cNvSpPr/>
            <p:nvPr/>
          </p:nvSpPr>
          <p:spPr>
            <a:xfrm>
              <a:off x="3585363" y="3359875"/>
              <a:ext cx="180900" cy="179875"/>
            </a:xfrm>
            <a:custGeom>
              <a:avLst/>
              <a:gdLst/>
              <a:ahLst/>
              <a:cxnLst/>
              <a:rect l="l" t="t" r="r" b="b"/>
              <a:pathLst>
                <a:path w="7236" h="7195" extrusionOk="0">
                  <a:moveTo>
                    <a:pt x="4783" y="407"/>
                  </a:moveTo>
                  <a:cubicBezTo>
                    <a:pt x="4810" y="407"/>
                    <a:pt x="4837" y="434"/>
                    <a:pt x="4824" y="461"/>
                  </a:cubicBezTo>
                  <a:lnTo>
                    <a:pt x="4092" y="2494"/>
                  </a:lnTo>
                  <a:cubicBezTo>
                    <a:pt x="3997" y="2792"/>
                    <a:pt x="4214" y="3103"/>
                    <a:pt x="4526" y="3103"/>
                  </a:cubicBezTo>
                  <a:lnTo>
                    <a:pt x="5393" y="3103"/>
                  </a:lnTo>
                  <a:cubicBezTo>
                    <a:pt x="5420" y="3103"/>
                    <a:pt x="5420" y="3117"/>
                    <a:pt x="5433" y="3130"/>
                  </a:cubicBezTo>
                  <a:cubicBezTo>
                    <a:pt x="5447" y="3144"/>
                    <a:pt x="5447" y="3157"/>
                    <a:pt x="5433" y="3171"/>
                  </a:cubicBezTo>
                  <a:lnTo>
                    <a:pt x="3903" y="5583"/>
                  </a:lnTo>
                  <a:cubicBezTo>
                    <a:pt x="3834" y="5677"/>
                    <a:pt x="3861" y="5800"/>
                    <a:pt x="3957" y="5867"/>
                  </a:cubicBezTo>
                  <a:cubicBezTo>
                    <a:pt x="3989" y="5886"/>
                    <a:pt x="4027" y="5895"/>
                    <a:pt x="4064" y="5895"/>
                  </a:cubicBezTo>
                  <a:cubicBezTo>
                    <a:pt x="4135" y="5895"/>
                    <a:pt x="4205" y="5862"/>
                    <a:pt x="4241" y="5800"/>
                  </a:cubicBezTo>
                  <a:lnTo>
                    <a:pt x="5785" y="3388"/>
                  </a:lnTo>
                  <a:cubicBezTo>
                    <a:pt x="5975" y="3090"/>
                    <a:pt x="5758" y="2697"/>
                    <a:pt x="5393" y="2697"/>
                  </a:cubicBezTo>
                  <a:lnTo>
                    <a:pt x="4526" y="2697"/>
                  </a:lnTo>
                  <a:cubicBezTo>
                    <a:pt x="4499" y="2697"/>
                    <a:pt x="4472" y="2656"/>
                    <a:pt x="4485" y="2629"/>
                  </a:cubicBezTo>
                  <a:lnTo>
                    <a:pt x="5135" y="814"/>
                  </a:lnTo>
                  <a:cubicBezTo>
                    <a:pt x="6165" y="1342"/>
                    <a:pt x="6829" y="2413"/>
                    <a:pt x="6829" y="3591"/>
                  </a:cubicBezTo>
                  <a:cubicBezTo>
                    <a:pt x="6829" y="5309"/>
                    <a:pt x="5433" y="6708"/>
                    <a:pt x="3708" y="6708"/>
                  </a:cubicBezTo>
                  <a:cubicBezTo>
                    <a:pt x="3692" y="6708"/>
                    <a:pt x="3675" y="6707"/>
                    <a:pt x="3659" y="6707"/>
                  </a:cubicBezTo>
                  <a:lnTo>
                    <a:pt x="3713" y="6626"/>
                  </a:lnTo>
                  <a:cubicBezTo>
                    <a:pt x="3780" y="6532"/>
                    <a:pt x="3753" y="6409"/>
                    <a:pt x="3659" y="6342"/>
                  </a:cubicBezTo>
                  <a:cubicBezTo>
                    <a:pt x="3622" y="6323"/>
                    <a:pt x="3583" y="6314"/>
                    <a:pt x="3545" y="6314"/>
                  </a:cubicBezTo>
                  <a:cubicBezTo>
                    <a:pt x="3474" y="6314"/>
                    <a:pt x="3409" y="6347"/>
                    <a:pt x="3374" y="6409"/>
                  </a:cubicBezTo>
                  <a:lnTo>
                    <a:pt x="3130" y="6775"/>
                  </a:lnTo>
                  <a:lnTo>
                    <a:pt x="2656" y="6775"/>
                  </a:lnTo>
                  <a:lnTo>
                    <a:pt x="3496" y="4445"/>
                  </a:lnTo>
                  <a:cubicBezTo>
                    <a:pt x="3563" y="4268"/>
                    <a:pt x="3428" y="4079"/>
                    <a:pt x="3238" y="4079"/>
                  </a:cubicBezTo>
                  <a:lnTo>
                    <a:pt x="2006" y="4079"/>
                  </a:lnTo>
                  <a:cubicBezTo>
                    <a:pt x="1979" y="4079"/>
                    <a:pt x="1965" y="4051"/>
                    <a:pt x="1965" y="4024"/>
                  </a:cubicBezTo>
                  <a:lnTo>
                    <a:pt x="3252" y="434"/>
                  </a:lnTo>
                  <a:cubicBezTo>
                    <a:pt x="3252" y="420"/>
                    <a:pt x="3279" y="407"/>
                    <a:pt x="3292" y="407"/>
                  </a:cubicBezTo>
                  <a:close/>
                  <a:moveTo>
                    <a:pt x="3292" y="1"/>
                  </a:moveTo>
                  <a:cubicBezTo>
                    <a:pt x="3157" y="1"/>
                    <a:pt x="3049" y="41"/>
                    <a:pt x="2967" y="136"/>
                  </a:cubicBezTo>
                  <a:cubicBezTo>
                    <a:pt x="2575" y="218"/>
                    <a:pt x="2208" y="366"/>
                    <a:pt x="1870" y="570"/>
                  </a:cubicBezTo>
                  <a:cubicBezTo>
                    <a:pt x="1775" y="624"/>
                    <a:pt x="1748" y="760"/>
                    <a:pt x="1802" y="854"/>
                  </a:cubicBezTo>
                  <a:cubicBezTo>
                    <a:pt x="1838" y="917"/>
                    <a:pt x="1908" y="950"/>
                    <a:pt x="1980" y="950"/>
                  </a:cubicBezTo>
                  <a:cubicBezTo>
                    <a:pt x="2017" y="950"/>
                    <a:pt x="2054" y="941"/>
                    <a:pt x="2087" y="922"/>
                  </a:cubicBezTo>
                  <a:cubicBezTo>
                    <a:pt x="2290" y="787"/>
                    <a:pt x="2521" y="691"/>
                    <a:pt x="2750" y="610"/>
                  </a:cubicBezTo>
                  <a:lnTo>
                    <a:pt x="2750" y="610"/>
                  </a:lnTo>
                  <a:lnTo>
                    <a:pt x="1585" y="3889"/>
                  </a:lnTo>
                  <a:cubicBezTo>
                    <a:pt x="1477" y="4174"/>
                    <a:pt x="1694" y="4485"/>
                    <a:pt x="2006" y="4485"/>
                  </a:cubicBezTo>
                  <a:lnTo>
                    <a:pt x="3035" y="4485"/>
                  </a:lnTo>
                  <a:lnTo>
                    <a:pt x="2358" y="6409"/>
                  </a:lnTo>
                  <a:cubicBezTo>
                    <a:pt x="461" y="5502"/>
                    <a:pt x="0" y="3036"/>
                    <a:pt x="1382" y="1504"/>
                  </a:cubicBezTo>
                  <a:cubicBezTo>
                    <a:pt x="1450" y="1423"/>
                    <a:pt x="1450" y="1287"/>
                    <a:pt x="1355" y="1220"/>
                  </a:cubicBezTo>
                  <a:cubicBezTo>
                    <a:pt x="1318" y="1183"/>
                    <a:pt x="1272" y="1165"/>
                    <a:pt x="1225" y="1165"/>
                  </a:cubicBezTo>
                  <a:cubicBezTo>
                    <a:pt x="1170" y="1165"/>
                    <a:pt x="1114" y="1189"/>
                    <a:pt x="1070" y="1233"/>
                  </a:cubicBezTo>
                  <a:cubicBezTo>
                    <a:pt x="488" y="1884"/>
                    <a:pt x="163" y="2724"/>
                    <a:pt x="163" y="3591"/>
                  </a:cubicBezTo>
                  <a:cubicBezTo>
                    <a:pt x="163" y="5027"/>
                    <a:pt x="1016" y="6246"/>
                    <a:pt x="2236" y="6803"/>
                  </a:cubicBezTo>
                  <a:cubicBezTo>
                    <a:pt x="2236" y="7019"/>
                    <a:pt x="2398" y="7195"/>
                    <a:pt x="2615" y="7195"/>
                  </a:cubicBezTo>
                  <a:lnTo>
                    <a:pt x="3157" y="7195"/>
                  </a:lnTo>
                  <a:cubicBezTo>
                    <a:pt x="3238" y="7195"/>
                    <a:pt x="3319" y="7155"/>
                    <a:pt x="3388" y="7114"/>
                  </a:cubicBezTo>
                  <a:cubicBezTo>
                    <a:pt x="3491" y="7122"/>
                    <a:pt x="3594" y="7127"/>
                    <a:pt x="3696" y="7127"/>
                  </a:cubicBezTo>
                  <a:cubicBezTo>
                    <a:pt x="5633" y="7127"/>
                    <a:pt x="7236" y="5561"/>
                    <a:pt x="7236" y="3591"/>
                  </a:cubicBezTo>
                  <a:cubicBezTo>
                    <a:pt x="7236" y="2223"/>
                    <a:pt x="6450" y="989"/>
                    <a:pt x="5231" y="407"/>
                  </a:cubicBezTo>
                  <a:cubicBezTo>
                    <a:pt x="5216" y="176"/>
                    <a:pt x="5014" y="1"/>
                    <a:pt x="478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/>
            </a:p>
          </p:txBody>
        </p:sp>
      </p:grpSp>
      <p:sp>
        <p:nvSpPr>
          <p:cNvPr id="5" name="Rectangle: Rounded Corners 7">
            <a:extLst>
              <a:ext uri="{FF2B5EF4-FFF2-40B4-BE49-F238E27FC236}">
                <a16:creationId xmlns:a16="http://schemas.microsoft.com/office/drawing/2014/main" id="{F5EFBF08-287A-13FA-9CDD-8C3B61CC1D9F}"/>
              </a:ext>
            </a:extLst>
          </p:cNvPr>
          <p:cNvSpPr/>
          <p:nvPr/>
        </p:nvSpPr>
        <p:spPr>
          <a:xfrm>
            <a:off x="-244436" y="282253"/>
            <a:ext cx="2088148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Outline</a:t>
            </a:r>
            <a:endParaRPr lang="en-GB" sz="2800" dirty="0"/>
          </a:p>
        </p:txBody>
      </p:sp>
      <p:cxnSp>
        <p:nvCxnSpPr>
          <p:cNvPr id="13" name="Google Shape;1863;p43">
            <a:extLst>
              <a:ext uri="{FF2B5EF4-FFF2-40B4-BE49-F238E27FC236}">
                <a16:creationId xmlns:a16="http://schemas.microsoft.com/office/drawing/2014/main" id="{E40326E7-7588-DFF9-B2C4-2715C3ADAB25}"/>
              </a:ext>
            </a:extLst>
          </p:cNvPr>
          <p:cNvCxnSpPr>
            <a:cxnSpLocks/>
          </p:cNvCxnSpPr>
          <p:nvPr/>
        </p:nvCxnSpPr>
        <p:spPr>
          <a:xfrm flipH="1">
            <a:off x="2457649" y="3631083"/>
            <a:ext cx="1483" cy="550334"/>
          </a:xfrm>
          <a:prstGeom prst="straightConnector1">
            <a:avLst/>
          </a:prstGeom>
          <a:noFill/>
          <a:ln w="19050" cap="flat" cmpd="sng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34CD80DF-F08C-1F2A-50BE-764F4EB3F53F}"/>
              </a:ext>
            </a:extLst>
          </p:cNvPr>
          <p:cNvSpPr txBox="1">
            <a:spLocks/>
          </p:cNvSpPr>
          <p:nvPr/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AA6EAC14-6276-57D5-BF4E-FCD5A602F0DE}"/>
              </a:ext>
            </a:extLst>
          </p:cNvPr>
          <p:cNvSpPr txBox="1">
            <a:spLocks/>
          </p:cNvSpPr>
          <p:nvPr/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dirty="0"/>
              <a:t>13.12.2024</a:t>
            </a:r>
            <a:endParaRPr lang="en-US" sz="1000" dirty="0"/>
          </a:p>
        </p:txBody>
      </p:sp>
      <p:grpSp>
        <p:nvGrpSpPr>
          <p:cNvPr id="17" name="Google Shape;17339;p68">
            <a:extLst>
              <a:ext uri="{FF2B5EF4-FFF2-40B4-BE49-F238E27FC236}">
                <a16:creationId xmlns:a16="http://schemas.microsoft.com/office/drawing/2014/main" id="{7AE6DA5E-9D70-DCFF-930E-84D70B45AC94}"/>
              </a:ext>
            </a:extLst>
          </p:cNvPr>
          <p:cNvGrpSpPr/>
          <p:nvPr/>
        </p:nvGrpSpPr>
        <p:grpSpPr>
          <a:xfrm>
            <a:off x="5327186" y="1647248"/>
            <a:ext cx="686226" cy="664153"/>
            <a:chOff x="3527780" y="2885263"/>
            <a:chExt cx="347435" cy="345534"/>
          </a:xfrm>
        </p:grpSpPr>
        <p:sp>
          <p:nvSpPr>
            <p:cNvPr id="18" name="Google Shape;17340;p68">
              <a:extLst>
                <a:ext uri="{FF2B5EF4-FFF2-40B4-BE49-F238E27FC236}">
                  <a16:creationId xmlns:a16="http://schemas.microsoft.com/office/drawing/2014/main" id="{CB63AF32-CB4F-87F6-9F04-888936477056}"/>
                </a:ext>
              </a:extLst>
            </p:cNvPr>
            <p:cNvSpPr/>
            <p:nvPr/>
          </p:nvSpPr>
          <p:spPr>
            <a:xfrm>
              <a:off x="3527780" y="2885263"/>
              <a:ext cx="347435" cy="345534"/>
            </a:xfrm>
            <a:custGeom>
              <a:avLst/>
              <a:gdLst/>
              <a:ahLst/>
              <a:cxnLst/>
              <a:rect l="l" t="t" r="r" b="b"/>
              <a:pathLst>
                <a:path w="10967" h="10907" extrusionOk="0">
                  <a:moveTo>
                    <a:pt x="3751" y="298"/>
                  </a:moveTo>
                  <a:cubicBezTo>
                    <a:pt x="3811" y="298"/>
                    <a:pt x="3847" y="345"/>
                    <a:pt x="3847" y="405"/>
                  </a:cubicBezTo>
                  <a:cubicBezTo>
                    <a:pt x="3847" y="464"/>
                    <a:pt x="3811" y="512"/>
                    <a:pt x="3751" y="512"/>
                  </a:cubicBezTo>
                  <a:cubicBezTo>
                    <a:pt x="3692" y="512"/>
                    <a:pt x="3644" y="464"/>
                    <a:pt x="3644" y="405"/>
                  </a:cubicBezTo>
                  <a:cubicBezTo>
                    <a:pt x="3656" y="345"/>
                    <a:pt x="3704" y="298"/>
                    <a:pt x="3751" y="298"/>
                  </a:cubicBezTo>
                  <a:close/>
                  <a:moveTo>
                    <a:pt x="5490" y="298"/>
                  </a:moveTo>
                  <a:cubicBezTo>
                    <a:pt x="5549" y="298"/>
                    <a:pt x="5597" y="345"/>
                    <a:pt x="5597" y="405"/>
                  </a:cubicBezTo>
                  <a:cubicBezTo>
                    <a:pt x="5597" y="464"/>
                    <a:pt x="5549" y="512"/>
                    <a:pt x="5490" y="512"/>
                  </a:cubicBezTo>
                  <a:cubicBezTo>
                    <a:pt x="5430" y="512"/>
                    <a:pt x="5382" y="464"/>
                    <a:pt x="5382" y="405"/>
                  </a:cubicBezTo>
                  <a:cubicBezTo>
                    <a:pt x="5382" y="345"/>
                    <a:pt x="5430" y="298"/>
                    <a:pt x="5490" y="298"/>
                  </a:cubicBezTo>
                  <a:close/>
                  <a:moveTo>
                    <a:pt x="7216" y="298"/>
                  </a:moveTo>
                  <a:cubicBezTo>
                    <a:pt x="7276" y="298"/>
                    <a:pt x="7323" y="345"/>
                    <a:pt x="7323" y="405"/>
                  </a:cubicBezTo>
                  <a:cubicBezTo>
                    <a:pt x="7323" y="464"/>
                    <a:pt x="7276" y="512"/>
                    <a:pt x="7216" y="512"/>
                  </a:cubicBezTo>
                  <a:cubicBezTo>
                    <a:pt x="7156" y="512"/>
                    <a:pt x="7109" y="464"/>
                    <a:pt x="7109" y="405"/>
                  </a:cubicBezTo>
                  <a:cubicBezTo>
                    <a:pt x="7109" y="345"/>
                    <a:pt x="7156" y="298"/>
                    <a:pt x="7216" y="298"/>
                  </a:cubicBezTo>
                  <a:close/>
                  <a:moveTo>
                    <a:pt x="394" y="3632"/>
                  </a:moveTo>
                  <a:cubicBezTo>
                    <a:pt x="453" y="3632"/>
                    <a:pt x="501" y="3679"/>
                    <a:pt x="501" y="3739"/>
                  </a:cubicBezTo>
                  <a:cubicBezTo>
                    <a:pt x="501" y="3798"/>
                    <a:pt x="453" y="3846"/>
                    <a:pt x="394" y="3846"/>
                  </a:cubicBezTo>
                  <a:cubicBezTo>
                    <a:pt x="334" y="3846"/>
                    <a:pt x="287" y="3798"/>
                    <a:pt x="287" y="3739"/>
                  </a:cubicBezTo>
                  <a:cubicBezTo>
                    <a:pt x="287" y="3679"/>
                    <a:pt x="334" y="3632"/>
                    <a:pt x="394" y="3632"/>
                  </a:cubicBezTo>
                  <a:close/>
                  <a:moveTo>
                    <a:pt x="10562" y="3655"/>
                  </a:moveTo>
                  <a:cubicBezTo>
                    <a:pt x="10621" y="3655"/>
                    <a:pt x="10669" y="3691"/>
                    <a:pt x="10669" y="3763"/>
                  </a:cubicBezTo>
                  <a:cubicBezTo>
                    <a:pt x="10669" y="3822"/>
                    <a:pt x="10621" y="3858"/>
                    <a:pt x="10562" y="3858"/>
                  </a:cubicBezTo>
                  <a:cubicBezTo>
                    <a:pt x="10502" y="3858"/>
                    <a:pt x="10454" y="3822"/>
                    <a:pt x="10454" y="3763"/>
                  </a:cubicBezTo>
                  <a:cubicBezTo>
                    <a:pt x="10454" y="3691"/>
                    <a:pt x="10502" y="3655"/>
                    <a:pt x="10562" y="3655"/>
                  </a:cubicBezTo>
                  <a:close/>
                  <a:moveTo>
                    <a:pt x="394" y="5382"/>
                  </a:moveTo>
                  <a:cubicBezTo>
                    <a:pt x="453" y="5382"/>
                    <a:pt x="501" y="5417"/>
                    <a:pt x="501" y="5477"/>
                  </a:cubicBezTo>
                  <a:cubicBezTo>
                    <a:pt x="501" y="5548"/>
                    <a:pt x="453" y="5584"/>
                    <a:pt x="394" y="5584"/>
                  </a:cubicBezTo>
                  <a:cubicBezTo>
                    <a:pt x="334" y="5584"/>
                    <a:pt x="287" y="5548"/>
                    <a:pt x="287" y="5477"/>
                  </a:cubicBezTo>
                  <a:cubicBezTo>
                    <a:pt x="287" y="5417"/>
                    <a:pt x="334" y="5382"/>
                    <a:pt x="394" y="5382"/>
                  </a:cubicBezTo>
                  <a:close/>
                  <a:moveTo>
                    <a:pt x="10562" y="5382"/>
                  </a:moveTo>
                  <a:cubicBezTo>
                    <a:pt x="10621" y="5382"/>
                    <a:pt x="10669" y="5429"/>
                    <a:pt x="10669" y="5489"/>
                  </a:cubicBezTo>
                  <a:cubicBezTo>
                    <a:pt x="10669" y="5548"/>
                    <a:pt x="10621" y="5584"/>
                    <a:pt x="10562" y="5584"/>
                  </a:cubicBezTo>
                  <a:cubicBezTo>
                    <a:pt x="10502" y="5584"/>
                    <a:pt x="10454" y="5548"/>
                    <a:pt x="10454" y="5489"/>
                  </a:cubicBezTo>
                  <a:cubicBezTo>
                    <a:pt x="10454" y="5429"/>
                    <a:pt x="10502" y="5382"/>
                    <a:pt x="10562" y="5382"/>
                  </a:cubicBezTo>
                  <a:close/>
                  <a:moveTo>
                    <a:pt x="394" y="7108"/>
                  </a:moveTo>
                  <a:cubicBezTo>
                    <a:pt x="453" y="7108"/>
                    <a:pt x="501" y="7144"/>
                    <a:pt x="501" y="7215"/>
                  </a:cubicBezTo>
                  <a:cubicBezTo>
                    <a:pt x="501" y="7275"/>
                    <a:pt x="453" y="7311"/>
                    <a:pt x="394" y="7311"/>
                  </a:cubicBezTo>
                  <a:cubicBezTo>
                    <a:pt x="334" y="7311"/>
                    <a:pt x="287" y="7275"/>
                    <a:pt x="287" y="7215"/>
                  </a:cubicBezTo>
                  <a:cubicBezTo>
                    <a:pt x="287" y="7144"/>
                    <a:pt x="334" y="7108"/>
                    <a:pt x="394" y="7108"/>
                  </a:cubicBezTo>
                  <a:close/>
                  <a:moveTo>
                    <a:pt x="10562" y="7120"/>
                  </a:moveTo>
                  <a:cubicBezTo>
                    <a:pt x="10621" y="7120"/>
                    <a:pt x="10669" y="7168"/>
                    <a:pt x="10669" y="7227"/>
                  </a:cubicBezTo>
                  <a:cubicBezTo>
                    <a:pt x="10669" y="7287"/>
                    <a:pt x="10621" y="7334"/>
                    <a:pt x="10562" y="7334"/>
                  </a:cubicBezTo>
                  <a:cubicBezTo>
                    <a:pt x="10502" y="7334"/>
                    <a:pt x="10454" y="7287"/>
                    <a:pt x="10454" y="7227"/>
                  </a:cubicBezTo>
                  <a:cubicBezTo>
                    <a:pt x="10454" y="7168"/>
                    <a:pt x="10502" y="7120"/>
                    <a:pt x="10562" y="7120"/>
                  </a:cubicBezTo>
                  <a:close/>
                  <a:moveTo>
                    <a:pt x="3751" y="10454"/>
                  </a:moveTo>
                  <a:cubicBezTo>
                    <a:pt x="3811" y="10454"/>
                    <a:pt x="3847" y="10501"/>
                    <a:pt x="3847" y="10561"/>
                  </a:cubicBezTo>
                  <a:cubicBezTo>
                    <a:pt x="3847" y="10621"/>
                    <a:pt x="3811" y="10668"/>
                    <a:pt x="3751" y="10668"/>
                  </a:cubicBezTo>
                  <a:cubicBezTo>
                    <a:pt x="3692" y="10668"/>
                    <a:pt x="3644" y="10621"/>
                    <a:pt x="3644" y="10561"/>
                  </a:cubicBezTo>
                  <a:cubicBezTo>
                    <a:pt x="3644" y="10501"/>
                    <a:pt x="3680" y="10454"/>
                    <a:pt x="3751" y="10454"/>
                  </a:cubicBezTo>
                  <a:close/>
                  <a:moveTo>
                    <a:pt x="5490" y="10454"/>
                  </a:moveTo>
                  <a:cubicBezTo>
                    <a:pt x="5549" y="10454"/>
                    <a:pt x="5597" y="10501"/>
                    <a:pt x="5597" y="10561"/>
                  </a:cubicBezTo>
                  <a:cubicBezTo>
                    <a:pt x="5597" y="10621"/>
                    <a:pt x="5537" y="10668"/>
                    <a:pt x="5490" y="10668"/>
                  </a:cubicBezTo>
                  <a:cubicBezTo>
                    <a:pt x="5430" y="10668"/>
                    <a:pt x="5382" y="10621"/>
                    <a:pt x="5382" y="10561"/>
                  </a:cubicBezTo>
                  <a:cubicBezTo>
                    <a:pt x="5382" y="10501"/>
                    <a:pt x="5430" y="10454"/>
                    <a:pt x="5490" y="10454"/>
                  </a:cubicBezTo>
                  <a:close/>
                  <a:moveTo>
                    <a:pt x="7216" y="10454"/>
                  </a:moveTo>
                  <a:cubicBezTo>
                    <a:pt x="7276" y="10454"/>
                    <a:pt x="7323" y="10501"/>
                    <a:pt x="7323" y="10561"/>
                  </a:cubicBezTo>
                  <a:cubicBezTo>
                    <a:pt x="7323" y="10621"/>
                    <a:pt x="7276" y="10668"/>
                    <a:pt x="7216" y="10668"/>
                  </a:cubicBezTo>
                  <a:cubicBezTo>
                    <a:pt x="7156" y="10668"/>
                    <a:pt x="7109" y="10621"/>
                    <a:pt x="7109" y="10561"/>
                  </a:cubicBezTo>
                  <a:cubicBezTo>
                    <a:pt x="7109" y="10501"/>
                    <a:pt x="7156" y="10454"/>
                    <a:pt x="7216" y="10454"/>
                  </a:cubicBezTo>
                  <a:close/>
                  <a:moveTo>
                    <a:pt x="3811" y="0"/>
                  </a:moveTo>
                  <a:cubicBezTo>
                    <a:pt x="3561" y="0"/>
                    <a:pt x="3394" y="203"/>
                    <a:pt x="3394" y="417"/>
                  </a:cubicBezTo>
                  <a:cubicBezTo>
                    <a:pt x="3394" y="595"/>
                    <a:pt x="3489" y="750"/>
                    <a:pt x="3656" y="810"/>
                  </a:cubicBezTo>
                  <a:lnTo>
                    <a:pt x="3656" y="1738"/>
                  </a:lnTo>
                  <a:lnTo>
                    <a:pt x="1965" y="1738"/>
                  </a:lnTo>
                  <a:cubicBezTo>
                    <a:pt x="1870" y="1738"/>
                    <a:pt x="1799" y="1810"/>
                    <a:pt x="1799" y="1893"/>
                  </a:cubicBezTo>
                  <a:lnTo>
                    <a:pt x="1799" y="3596"/>
                  </a:lnTo>
                  <a:lnTo>
                    <a:pt x="799" y="3596"/>
                  </a:lnTo>
                  <a:cubicBezTo>
                    <a:pt x="739" y="3441"/>
                    <a:pt x="596" y="3322"/>
                    <a:pt x="418" y="3322"/>
                  </a:cubicBezTo>
                  <a:cubicBezTo>
                    <a:pt x="179" y="3322"/>
                    <a:pt x="1" y="3524"/>
                    <a:pt x="1" y="3739"/>
                  </a:cubicBezTo>
                  <a:cubicBezTo>
                    <a:pt x="1" y="3977"/>
                    <a:pt x="191" y="4155"/>
                    <a:pt x="418" y="4155"/>
                  </a:cubicBezTo>
                  <a:cubicBezTo>
                    <a:pt x="596" y="4155"/>
                    <a:pt x="739" y="4048"/>
                    <a:pt x="799" y="3893"/>
                  </a:cubicBezTo>
                  <a:lnTo>
                    <a:pt x="1727" y="3893"/>
                  </a:lnTo>
                  <a:lnTo>
                    <a:pt x="1727" y="5310"/>
                  </a:lnTo>
                  <a:lnTo>
                    <a:pt x="799" y="5310"/>
                  </a:lnTo>
                  <a:cubicBezTo>
                    <a:pt x="739" y="5156"/>
                    <a:pt x="596" y="5036"/>
                    <a:pt x="418" y="5036"/>
                  </a:cubicBezTo>
                  <a:cubicBezTo>
                    <a:pt x="179" y="5036"/>
                    <a:pt x="1" y="5227"/>
                    <a:pt x="1" y="5453"/>
                  </a:cubicBezTo>
                  <a:cubicBezTo>
                    <a:pt x="1" y="5691"/>
                    <a:pt x="191" y="5870"/>
                    <a:pt x="418" y="5870"/>
                  </a:cubicBezTo>
                  <a:cubicBezTo>
                    <a:pt x="596" y="5870"/>
                    <a:pt x="739" y="5763"/>
                    <a:pt x="799" y="5608"/>
                  </a:cubicBezTo>
                  <a:lnTo>
                    <a:pt x="1727" y="5608"/>
                  </a:lnTo>
                  <a:lnTo>
                    <a:pt x="1727" y="7013"/>
                  </a:lnTo>
                  <a:lnTo>
                    <a:pt x="799" y="7013"/>
                  </a:lnTo>
                  <a:cubicBezTo>
                    <a:pt x="739" y="6870"/>
                    <a:pt x="596" y="6751"/>
                    <a:pt x="418" y="6751"/>
                  </a:cubicBezTo>
                  <a:cubicBezTo>
                    <a:pt x="179" y="6751"/>
                    <a:pt x="1" y="6941"/>
                    <a:pt x="1" y="7168"/>
                  </a:cubicBezTo>
                  <a:cubicBezTo>
                    <a:pt x="1" y="7406"/>
                    <a:pt x="191" y="7584"/>
                    <a:pt x="418" y="7584"/>
                  </a:cubicBezTo>
                  <a:cubicBezTo>
                    <a:pt x="596" y="7584"/>
                    <a:pt x="739" y="7477"/>
                    <a:pt x="799" y="7311"/>
                  </a:cubicBezTo>
                  <a:lnTo>
                    <a:pt x="1727" y="7311"/>
                  </a:lnTo>
                  <a:lnTo>
                    <a:pt x="1727" y="9013"/>
                  </a:lnTo>
                  <a:cubicBezTo>
                    <a:pt x="1727" y="9097"/>
                    <a:pt x="1799" y="9180"/>
                    <a:pt x="1882" y="9180"/>
                  </a:cubicBezTo>
                  <a:lnTo>
                    <a:pt x="3585" y="9180"/>
                  </a:lnTo>
                  <a:lnTo>
                    <a:pt x="3585" y="10097"/>
                  </a:lnTo>
                  <a:cubicBezTo>
                    <a:pt x="3430" y="10156"/>
                    <a:pt x="3311" y="10311"/>
                    <a:pt x="3311" y="10490"/>
                  </a:cubicBezTo>
                  <a:cubicBezTo>
                    <a:pt x="3311" y="10728"/>
                    <a:pt x="3513" y="10906"/>
                    <a:pt x="3727" y="10906"/>
                  </a:cubicBezTo>
                  <a:cubicBezTo>
                    <a:pt x="3966" y="10906"/>
                    <a:pt x="4144" y="10704"/>
                    <a:pt x="4144" y="10490"/>
                  </a:cubicBezTo>
                  <a:cubicBezTo>
                    <a:pt x="4144" y="10311"/>
                    <a:pt x="4049" y="10156"/>
                    <a:pt x="3882" y="10097"/>
                  </a:cubicBezTo>
                  <a:lnTo>
                    <a:pt x="3882" y="9180"/>
                  </a:lnTo>
                  <a:lnTo>
                    <a:pt x="5299" y="9180"/>
                  </a:lnTo>
                  <a:lnTo>
                    <a:pt x="5299" y="10097"/>
                  </a:lnTo>
                  <a:cubicBezTo>
                    <a:pt x="5144" y="10156"/>
                    <a:pt x="5025" y="10311"/>
                    <a:pt x="5025" y="10490"/>
                  </a:cubicBezTo>
                  <a:cubicBezTo>
                    <a:pt x="5025" y="10728"/>
                    <a:pt x="5216" y="10906"/>
                    <a:pt x="5442" y="10906"/>
                  </a:cubicBezTo>
                  <a:cubicBezTo>
                    <a:pt x="5680" y="10906"/>
                    <a:pt x="5859" y="10704"/>
                    <a:pt x="5859" y="10490"/>
                  </a:cubicBezTo>
                  <a:cubicBezTo>
                    <a:pt x="5859" y="10311"/>
                    <a:pt x="5752" y="10156"/>
                    <a:pt x="5597" y="10097"/>
                  </a:cubicBezTo>
                  <a:lnTo>
                    <a:pt x="5597" y="9180"/>
                  </a:lnTo>
                  <a:lnTo>
                    <a:pt x="7002" y="9180"/>
                  </a:lnTo>
                  <a:lnTo>
                    <a:pt x="7002" y="10097"/>
                  </a:lnTo>
                  <a:cubicBezTo>
                    <a:pt x="6859" y="10156"/>
                    <a:pt x="6740" y="10311"/>
                    <a:pt x="6740" y="10490"/>
                  </a:cubicBezTo>
                  <a:cubicBezTo>
                    <a:pt x="6740" y="10728"/>
                    <a:pt x="6930" y="10906"/>
                    <a:pt x="7156" y="10906"/>
                  </a:cubicBezTo>
                  <a:cubicBezTo>
                    <a:pt x="7383" y="10906"/>
                    <a:pt x="7573" y="10704"/>
                    <a:pt x="7573" y="10490"/>
                  </a:cubicBezTo>
                  <a:cubicBezTo>
                    <a:pt x="7573" y="10311"/>
                    <a:pt x="7466" y="10156"/>
                    <a:pt x="7299" y="10097"/>
                  </a:cubicBezTo>
                  <a:lnTo>
                    <a:pt x="7299" y="9180"/>
                  </a:lnTo>
                  <a:lnTo>
                    <a:pt x="9002" y="9180"/>
                  </a:lnTo>
                  <a:cubicBezTo>
                    <a:pt x="9085" y="9180"/>
                    <a:pt x="9169" y="9097"/>
                    <a:pt x="9169" y="9013"/>
                  </a:cubicBezTo>
                  <a:lnTo>
                    <a:pt x="9169" y="7311"/>
                  </a:lnTo>
                  <a:lnTo>
                    <a:pt x="10085" y="7311"/>
                  </a:lnTo>
                  <a:cubicBezTo>
                    <a:pt x="10145" y="7465"/>
                    <a:pt x="10300" y="7584"/>
                    <a:pt x="10478" y="7584"/>
                  </a:cubicBezTo>
                  <a:cubicBezTo>
                    <a:pt x="10716" y="7584"/>
                    <a:pt x="10895" y="7394"/>
                    <a:pt x="10895" y="7168"/>
                  </a:cubicBezTo>
                  <a:cubicBezTo>
                    <a:pt x="10895" y="6930"/>
                    <a:pt x="10693" y="6751"/>
                    <a:pt x="10478" y="6751"/>
                  </a:cubicBezTo>
                  <a:cubicBezTo>
                    <a:pt x="10300" y="6751"/>
                    <a:pt x="10145" y="6858"/>
                    <a:pt x="10085" y="7013"/>
                  </a:cubicBezTo>
                  <a:lnTo>
                    <a:pt x="9169" y="7013"/>
                  </a:lnTo>
                  <a:lnTo>
                    <a:pt x="9240" y="5644"/>
                  </a:lnTo>
                  <a:lnTo>
                    <a:pt x="10157" y="5644"/>
                  </a:lnTo>
                  <a:cubicBezTo>
                    <a:pt x="10216" y="5798"/>
                    <a:pt x="10371" y="5918"/>
                    <a:pt x="10550" y="5918"/>
                  </a:cubicBezTo>
                  <a:cubicBezTo>
                    <a:pt x="10788" y="5918"/>
                    <a:pt x="10966" y="5727"/>
                    <a:pt x="10966" y="5501"/>
                  </a:cubicBezTo>
                  <a:cubicBezTo>
                    <a:pt x="10966" y="5263"/>
                    <a:pt x="10776" y="5084"/>
                    <a:pt x="10550" y="5084"/>
                  </a:cubicBezTo>
                  <a:cubicBezTo>
                    <a:pt x="10371" y="5084"/>
                    <a:pt x="10216" y="5191"/>
                    <a:pt x="10157" y="5346"/>
                  </a:cubicBezTo>
                  <a:lnTo>
                    <a:pt x="9240" y="5346"/>
                  </a:lnTo>
                  <a:lnTo>
                    <a:pt x="9240" y="3905"/>
                  </a:lnTo>
                  <a:lnTo>
                    <a:pt x="10157" y="3905"/>
                  </a:lnTo>
                  <a:cubicBezTo>
                    <a:pt x="10216" y="4060"/>
                    <a:pt x="10371" y="4179"/>
                    <a:pt x="10550" y="4179"/>
                  </a:cubicBezTo>
                  <a:cubicBezTo>
                    <a:pt x="10788" y="4179"/>
                    <a:pt x="10966" y="3977"/>
                    <a:pt x="10966" y="3763"/>
                  </a:cubicBezTo>
                  <a:cubicBezTo>
                    <a:pt x="10966" y="3524"/>
                    <a:pt x="10776" y="3346"/>
                    <a:pt x="10550" y="3346"/>
                  </a:cubicBezTo>
                  <a:cubicBezTo>
                    <a:pt x="10371" y="3346"/>
                    <a:pt x="10216" y="3441"/>
                    <a:pt x="10157" y="3608"/>
                  </a:cubicBezTo>
                  <a:lnTo>
                    <a:pt x="9240" y="3608"/>
                  </a:lnTo>
                  <a:lnTo>
                    <a:pt x="9240" y="1917"/>
                  </a:lnTo>
                  <a:cubicBezTo>
                    <a:pt x="9240" y="1822"/>
                    <a:pt x="9169" y="1750"/>
                    <a:pt x="9073" y="1750"/>
                  </a:cubicBezTo>
                  <a:lnTo>
                    <a:pt x="8395" y="1750"/>
                  </a:lnTo>
                  <a:cubicBezTo>
                    <a:pt x="8299" y="1750"/>
                    <a:pt x="8228" y="1822"/>
                    <a:pt x="8228" y="1917"/>
                  </a:cubicBezTo>
                  <a:cubicBezTo>
                    <a:pt x="8228" y="2000"/>
                    <a:pt x="8299" y="2072"/>
                    <a:pt x="8395" y="2072"/>
                  </a:cubicBezTo>
                  <a:lnTo>
                    <a:pt x="8930" y="2072"/>
                  </a:lnTo>
                  <a:lnTo>
                    <a:pt x="8930" y="3763"/>
                  </a:lnTo>
                  <a:lnTo>
                    <a:pt x="8930" y="5489"/>
                  </a:lnTo>
                  <a:lnTo>
                    <a:pt x="8930" y="7215"/>
                  </a:lnTo>
                  <a:lnTo>
                    <a:pt x="8930" y="8906"/>
                  </a:lnTo>
                  <a:lnTo>
                    <a:pt x="2049" y="8906"/>
                  </a:lnTo>
                  <a:lnTo>
                    <a:pt x="2049" y="7215"/>
                  </a:lnTo>
                  <a:lnTo>
                    <a:pt x="2049" y="5489"/>
                  </a:lnTo>
                  <a:lnTo>
                    <a:pt x="2049" y="3763"/>
                  </a:lnTo>
                  <a:lnTo>
                    <a:pt x="2049" y="2060"/>
                  </a:lnTo>
                  <a:lnTo>
                    <a:pt x="7752" y="2060"/>
                  </a:lnTo>
                  <a:cubicBezTo>
                    <a:pt x="7835" y="2060"/>
                    <a:pt x="7918" y="1988"/>
                    <a:pt x="7918" y="1893"/>
                  </a:cubicBezTo>
                  <a:cubicBezTo>
                    <a:pt x="7918" y="1810"/>
                    <a:pt x="7835" y="1738"/>
                    <a:pt x="7752" y="1738"/>
                  </a:cubicBezTo>
                  <a:lnTo>
                    <a:pt x="7383" y="1738"/>
                  </a:lnTo>
                  <a:lnTo>
                    <a:pt x="7383" y="810"/>
                  </a:lnTo>
                  <a:cubicBezTo>
                    <a:pt x="7526" y="750"/>
                    <a:pt x="7645" y="595"/>
                    <a:pt x="7645" y="417"/>
                  </a:cubicBezTo>
                  <a:cubicBezTo>
                    <a:pt x="7645" y="179"/>
                    <a:pt x="7454" y="0"/>
                    <a:pt x="7228" y="0"/>
                  </a:cubicBezTo>
                  <a:cubicBezTo>
                    <a:pt x="6990" y="0"/>
                    <a:pt x="6811" y="203"/>
                    <a:pt x="6811" y="417"/>
                  </a:cubicBezTo>
                  <a:cubicBezTo>
                    <a:pt x="6811" y="595"/>
                    <a:pt x="6918" y="750"/>
                    <a:pt x="7085" y="810"/>
                  </a:cubicBezTo>
                  <a:lnTo>
                    <a:pt x="7085" y="1738"/>
                  </a:lnTo>
                  <a:lnTo>
                    <a:pt x="5668" y="1738"/>
                  </a:lnTo>
                  <a:lnTo>
                    <a:pt x="5668" y="810"/>
                  </a:lnTo>
                  <a:cubicBezTo>
                    <a:pt x="5811" y="750"/>
                    <a:pt x="5930" y="595"/>
                    <a:pt x="5930" y="417"/>
                  </a:cubicBezTo>
                  <a:cubicBezTo>
                    <a:pt x="5930" y="179"/>
                    <a:pt x="5740" y="0"/>
                    <a:pt x="5513" y="0"/>
                  </a:cubicBezTo>
                  <a:cubicBezTo>
                    <a:pt x="5275" y="0"/>
                    <a:pt x="5097" y="203"/>
                    <a:pt x="5097" y="417"/>
                  </a:cubicBezTo>
                  <a:cubicBezTo>
                    <a:pt x="5097" y="595"/>
                    <a:pt x="5204" y="750"/>
                    <a:pt x="5371" y="810"/>
                  </a:cubicBezTo>
                  <a:lnTo>
                    <a:pt x="5371" y="1738"/>
                  </a:lnTo>
                  <a:lnTo>
                    <a:pt x="3954" y="1738"/>
                  </a:lnTo>
                  <a:lnTo>
                    <a:pt x="3954" y="810"/>
                  </a:lnTo>
                  <a:cubicBezTo>
                    <a:pt x="4108" y="750"/>
                    <a:pt x="4216" y="595"/>
                    <a:pt x="4216" y="417"/>
                  </a:cubicBezTo>
                  <a:cubicBezTo>
                    <a:pt x="4216" y="179"/>
                    <a:pt x="4025" y="0"/>
                    <a:pt x="3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7341;p68">
              <a:extLst>
                <a:ext uri="{FF2B5EF4-FFF2-40B4-BE49-F238E27FC236}">
                  <a16:creationId xmlns:a16="http://schemas.microsoft.com/office/drawing/2014/main" id="{D21DF2A9-90B9-40E6-B208-A02E225EC742}"/>
                </a:ext>
              </a:extLst>
            </p:cNvPr>
            <p:cNvSpPr/>
            <p:nvPr/>
          </p:nvSpPr>
          <p:spPr>
            <a:xfrm>
              <a:off x="3599440" y="2956543"/>
              <a:ext cx="204494" cy="204843"/>
            </a:xfrm>
            <a:custGeom>
              <a:avLst/>
              <a:gdLst/>
              <a:ahLst/>
              <a:cxnLst/>
              <a:rect l="l" t="t" r="r" b="b"/>
              <a:pathLst>
                <a:path w="6455" h="6466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4644"/>
                  </a:lnTo>
                  <a:cubicBezTo>
                    <a:pt x="1" y="4739"/>
                    <a:pt x="72" y="4811"/>
                    <a:pt x="156" y="4811"/>
                  </a:cubicBezTo>
                  <a:cubicBezTo>
                    <a:pt x="251" y="4811"/>
                    <a:pt x="322" y="4739"/>
                    <a:pt x="322" y="4644"/>
                  </a:cubicBezTo>
                  <a:lnTo>
                    <a:pt x="322" y="334"/>
                  </a:lnTo>
                  <a:lnTo>
                    <a:pt x="6133" y="334"/>
                  </a:lnTo>
                  <a:lnTo>
                    <a:pt x="6133" y="6132"/>
                  </a:lnTo>
                  <a:lnTo>
                    <a:pt x="322" y="6132"/>
                  </a:lnTo>
                  <a:lnTo>
                    <a:pt x="322" y="5287"/>
                  </a:lnTo>
                  <a:cubicBezTo>
                    <a:pt x="322" y="5203"/>
                    <a:pt x="251" y="5120"/>
                    <a:pt x="156" y="5120"/>
                  </a:cubicBezTo>
                  <a:cubicBezTo>
                    <a:pt x="72" y="5120"/>
                    <a:pt x="1" y="5203"/>
                    <a:pt x="1" y="5287"/>
                  </a:cubicBezTo>
                  <a:lnTo>
                    <a:pt x="1" y="6299"/>
                  </a:lnTo>
                  <a:cubicBezTo>
                    <a:pt x="1" y="6394"/>
                    <a:pt x="72" y="6466"/>
                    <a:pt x="156" y="6466"/>
                  </a:cubicBezTo>
                  <a:lnTo>
                    <a:pt x="6287" y="6466"/>
                  </a:lnTo>
                  <a:cubicBezTo>
                    <a:pt x="6383" y="6466"/>
                    <a:pt x="6454" y="6394"/>
                    <a:pt x="6454" y="6299"/>
                  </a:cubicBezTo>
                  <a:lnTo>
                    <a:pt x="6454" y="167"/>
                  </a:lnTo>
                  <a:cubicBezTo>
                    <a:pt x="6442" y="84"/>
                    <a:pt x="6383" y="0"/>
                    <a:pt x="6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7342;p68">
              <a:extLst>
                <a:ext uri="{FF2B5EF4-FFF2-40B4-BE49-F238E27FC236}">
                  <a16:creationId xmlns:a16="http://schemas.microsoft.com/office/drawing/2014/main" id="{8D078E0F-59B6-8CB6-C7EE-48E7E77D75A2}"/>
                </a:ext>
              </a:extLst>
            </p:cNvPr>
            <p:cNvSpPr/>
            <p:nvPr/>
          </p:nvSpPr>
          <p:spPr>
            <a:xfrm>
              <a:off x="3661691" y="3018763"/>
              <a:ext cx="79992" cy="80372"/>
            </a:xfrm>
            <a:custGeom>
              <a:avLst/>
              <a:gdLst/>
              <a:ahLst/>
              <a:cxnLst/>
              <a:rect l="l" t="t" r="r" b="b"/>
              <a:pathLst>
                <a:path w="2525" h="2537" extrusionOk="0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2370"/>
                  </a:lnTo>
                  <a:cubicBezTo>
                    <a:pt x="1" y="2466"/>
                    <a:pt x="72" y="2537"/>
                    <a:pt x="155" y="2537"/>
                  </a:cubicBezTo>
                  <a:lnTo>
                    <a:pt x="1013" y="2537"/>
                  </a:lnTo>
                  <a:cubicBezTo>
                    <a:pt x="1096" y="2537"/>
                    <a:pt x="1167" y="2466"/>
                    <a:pt x="1167" y="2370"/>
                  </a:cubicBezTo>
                  <a:cubicBezTo>
                    <a:pt x="1167" y="2287"/>
                    <a:pt x="1096" y="2204"/>
                    <a:pt x="1013" y="2204"/>
                  </a:cubicBezTo>
                  <a:lnTo>
                    <a:pt x="322" y="2204"/>
                  </a:lnTo>
                  <a:lnTo>
                    <a:pt x="322" y="322"/>
                  </a:lnTo>
                  <a:lnTo>
                    <a:pt x="2215" y="322"/>
                  </a:lnTo>
                  <a:lnTo>
                    <a:pt x="2215" y="2204"/>
                  </a:lnTo>
                  <a:lnTo>
                    <a:pt x="1632" y="2204"/>
                  </a:lnTo>
                  <a:cubicBezTo>
                    <a:pt x="1548" y="2204"/>
                    <a:pt x="1465" y="2287"/>
                    <a:pt x="1465" y="2370"/>
                  </a:cubicBezTo>
                  <a:cubicBezTo>
                    <a:pt x="1465" y="2466"/>
                    <a:pt x="1548" y="2537"/>
                    <a:pt x="1632" y="2537"/>
                  </a:cubicBezTo>
                  <a:lnTo>
                    <a:pt x="2346" y="2537"/>
                  </a:lnTo>
                  <a:cubicBezTo>
                    <a:pt x="2441" y="2537"/>
                    <a:pt x="2513" y="2466"/>
                    <a:pt x="2513" y="2370"/>
                  </a:cubicBezTo>
                  <a:lnTo>
                    <a:pt x="2513" y="168"/>
                  </a:lnTo>
                  <a:cubicBezTo>
                    <a:pt x="2525" y="84"/>
                    <a:pt x="2453" y="1"/>
                    <a:pt x="2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7343;p68">
              <a:extLst>
                <a:ext uri="{FF2B5EF4-FFF2-40B4-BE49-F238E27FC236}">
                  <a16:creationId xmlns:a16="http://schemas.microsoft.com/office/drawing/2014/main" id="{EFF0CCFD-E08D-055B-6FCF-E0F8F6DED6C5}"/>
                </a:ext>
              </a:extLst>
            </p:cNvPr>
            <p:cNvSpPr/>
            <p:nvPr/>
          </p:nvSpPr>
          <p:spPr>
            <a:xfrm>
              <a:off x="3625101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7344;p68">
              <a:extLst>
                <a:ext uri="{FF2B5EF4-FFF2-40B4-BE49-F238E27FC236}">
                  <a16:creationId xmlns:a16="http://schemas.microsoft.com/office/drawing/2014/main" id="{EF1FF9A6-38D9-82A4-0AEE-4A587451BFB8}"/>
                </a:ext>
              </a:extLst>
            </p:cNvPr>
            <p:cNvSpPr/>
            <p:nvPr/>
          </p:nvSpPr>
          <p:spPr>
            <a:xfrm>
              <a:off x="3651522" y="2982552"/>
              <a:ext cx="18881" cy="18533"/>
            </a:xfrm>
            <a:custGeom>
              <a:avLst/>
              <a:gdLst/>
              <a:ahLst/>
              <a:cxnLst/>
              <a:rect l="l" t="t" r="r" b="b"/>
              <a:pathLst>
                <a:path w="596" h="585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8"/>
                  </a:cubicBezTo>
                  <a:lnTo>
                    <a:pt x="583" y="168"/>
                  </a:lnTo>
                  <a:cubicBezTo>
                    <a:pt x="595" y="72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7345;p68">
              <a:extLst>
                <a:ext uri="{FF2B5EF4-FFF2-40B4-BE49-F238E27FC236}">
                  <a16:creationId xmlns:a16="http://schemas.microsoft.com/office/drawing/2014/main" id="{C134949E-D8EA-5EBE-21EF-F13D6349F202}"/>
                </a:ext>
              </a:extLst>
            </p:cNvPr>
            <p:cNvSpPr/>
            <p:nvPr/>
          </p:nvSpPr>
          <p:spPr>
            <a:xfrm>
              <a:off x="367905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7346;p68">
              <a:extLst>
                <a:ext uri="{FF2B5EF4-FFF2-40B4-BE49-F238E27FC236}">
                  <a16:creationId xmlns:a16="http://schemas.microsoft.com/office/drawing/2014/main" id="{5950EBF1-76EE-E9E7-DB45-BB9E5C67E2CC}"/>
                </a:ext>
              </a:extLst>
            </p:cNvPr>
            <p:cNvSpPr/>
            <p:nvPr/>
          </p:nvSpPr>
          <p:spPr>
            <a:xfrm>
              <a:off x="370582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7347;p68">
              <a:extLst>
                <a:ext uri="{FF2B5EF4-FFF2-40B4-BE49-F238E27FC236}">
                  <a16:creationId xmlns:a16="http://schemas.microsoft.com/office/drawing/2014/main" id="{F7C72DB0-B966-244F-D5C3-52D516309BAC}"/>
                </a:ext>
              </a:extLst>
            </p:cNvPr>
            <p:cNvSpPr/>
            <p:nvPr/>
          </p:nvSpPr>
          <p:spPr>
            <a:xfrm>
              <a:off x="3732591" y="2982552"/>
              <a:ext cx="18533" cy="18533"/>
            </a:xfrm>
            <a:custGeom>
              <a:avLst/>
              <a:gdLst/>
              <a:ahLst/>
              <a:cxnLst/>
              <a:rect l="l" t="t" r="r" b="b"/>
              <a:pathLst>
                <a:path w="585" h="58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7348;p68">
              <a:extLst>
                <a:ext uri="{FF2B5EF4-FFF2-40B4-BE49-F238E27FC236}">
                  <a16:creationId xmlns:a16="http://schemas.microsoft.com/office/drawing/2014/main" id="{BBB94F16-FB48-1B85-52F2-F28CA399AB84}"/>
                </a:ext>
              </a:extLst>
            </p:cNvPr>
            <p:cNvSpPr/>
            <p:nvPr/>
          </p:nvSpPr>
          <p:spPr>
            <a:xfrm>
              <a:off x="3759773" y="2982552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7349;p68">
              <a:extLst>
                <a:ext uri="{FF2B5EF4-FFF2-40B4-BE49-F238E27FC236}">
                  <a16:creationId xmlns:a16="http://schemas.microsoft.com/office/drawing/2014/main" id="{38BBE8F1-D785-0D8E-3735-7220D2234F50}"/>
                </a:ext>
              </a:extLst>
            </p:cNvPr>
            <p:cNvSpPr/>
            <p:nvPr/>
          </p:nvSpPr>
          <p:spPr>
            <a:xfrm>
              <a:off x="3625101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7350;p68">
              <a:extLst>
                <a:ext uri="{FF2B5EF4-FFF2-40B4-BE49-F238E27FC236}">
                  <a16:creationId xmlns:a16="http://schemas.microsoft.com/office/drawing/2014/main" id="{A6ADDA8F-3A5B-A76F-545F-718A319187CE}"/>
                </a:ext>
              </a:extLst>
            </p:cNvPr>
            <p:cNvSpPr/>
            <p:nvPr/>
          </p:nvSpPr>
          <p:spPr>
            <a:xfrm>
              <a:off x="3651522" y="3116844"/>
              <a:ext cx="18881" cy="18501"/>
            </a:xfrm>
            <a:custGeom>
              <a:avLst/>
              <a:gdLst/>
              <a:ahLst/>
              <a:cxnLst/>
              <a:rect l="l" t="t" r="r" b="b"/>
              <a:pathLst>
                <a:path w="596" h="584" extrusionOk="0"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7"/>
                  </a:cubicBezTo>
                  <a:lnTo>
                    <a:pt x="583" y="167"/>
                  </a:lnTo>
                  <a:cubicBezTo>
                    <a:pt x="595" y="84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7351;p68">
              <a:extLst>
                <a:ext uri="{FF2B5EF4-FFF2-40B4-BE49-F238E27FC236}">
                  <a16:creationId xmlns:a16="http://schemas.microsoft.com/office/drawing/2014/main" id="{D805B8F3-DF09-9647-F923-C78C6273FC1B}"/>
                </a:ext>
              </a:extLst>
            </p:cNvPr>
            <p:cNvSpPr/>
            <p:nvPr/>
          </p:nvSpPr>
          <p:spPr>
            <a:xfrm>
              <a:off x="367905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7352;p68">
              <a:extLst>
                <a:ext uri="{FF2B5EF4-FFF2-40B4-BE49-F238E27FC236}">
                  <a16:creationId xmlns:a16="http://schemas.microsoft.com/office/drawing/2014/main" id="{31AD42D1-7A29-D372-173B-CEF925BF3BA4}"/>
                </a:ext>
              </a:extLst>
            </p:cNvPr>
            <p:cNvSpPr/>
            <p:nvPr/>
          </p:nvSpPr>
          <p:spPr>
            <a:xfrm>
              <a:off x="370582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7353;p68">
              <a:extLst>
                <a:ext uri="{FF2B5EF4-FFF2-40B4-BE49-F238E27FC236}">
                  <a16:creationId xmlns:a16="http://schemas.microsoft.com/office/drawing/2014/main" id="{92C74F68-C1BD-BA96-E8F0-D0E8EB24DA65}"/>
                </a:ext>
              </a:extLst>
            </p:cNvPr>
            <p:cNvSpPr/>
            <p:nvPr/>
          </p:nvSpPr>
          <p:spPr>
            <a:xfrm>
              <a:off x="3732591" y="3116844"/>
              <a:ext cx="18533" cy="18501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7354;p68">
              <a:extLst>
                <a:ext uri="{FF2B5EF4-FFF2-40B4-BE49-F238E27FC236}">
                  <a16:creationId xmlns:a16="http://schemas.microsoft.com/office/drawing/2014/main" id="{8408E081-FCD5-49D2-2E6D-0E96A44A5AA1}"/>
                </a:ext>
              </a:extLst>
            </p:cNvPr>
            <p:cNvSpPr/>
            <p:nvPr/>
          </p:nvSpPr>
          <p:spPr>
            <a:xfrm>
              <a:off x="3759773" y="311684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7355;p68">
              <a:extLst>
                <a:ext uri="{FF2B5EF4-FFF2-40B4-BE49-F238E27FC236}">
                  <a16:creationId xmlns:a16="http://schemas.microsoft.com/office/drawing/2014/main" id="{8EE6C5A6-CEA1-65B0-39B3-E2302CE404CF}"/>
                </a:ext>
              </a:extLst>
            </p:cNvPr>
            <p:cNvSpPr/>
            <p:nvPr/>
          </p:nvSpPr>
          <p:spPr>
            <a:xfrm>
              <a:off x="3625101" y="300935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7356;p68">
              <a:extLst>
                <a:ext uri="{FF2B5EF4-FFF2-40B4-BE49-F238E27FC236}">
                  <a16:creationId xmlns:a16="http://schemas.microsoft.com/office/drawing/2014/main" id="{9D353578-F680-CC13-927D-EE16A0B980DE}"/>
                </a:ext>
              </a:extLst>
            </p:cNvPr>
            <p:cNvSpPr/>
            <p:nvPr/>
          </p:nvSpPr>
          <p:spPr>
            <a:xfrm>
              <a:off x="3625101" y="3036503"/>
              <a:ext cx="18501" cy="18153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167" y="1"/>
                  </a:moveTo>
                  <a:cubicBezTo>
                    <a:pt x="84" y="1"/>
                    <a:pt x="1" y="72"/>
                    <a:pt x="1" y="155"/>
                  </a:cubicBezTo>
                  <a:lnTo>
                    <a:pt x="1" y="417"/>
                  </a:lnTo>
                  <a:cubicBezTo>
                    <a:pt x="1" y="501"/>
                    <a:pt x="84" y="572"/>
                    <a:pt x="167" y="572"/>
                  </a:cubicBezTo>
                  <a:lnTo>
                    <a:pt x="417" y="572"/>
                  </a:lnTo>
                  <a:cubicBezTo>
                    <a:pt x="513" y="572"/>
                    <a:pt x="584" y="501"/>
                    <a:pt x="584" y="417"/>
                  </a:cubicBezTo>
                  <a:lnTo>
                    <a:pt x="584" y="155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7357;p68">
              <a:extLst>
                <a:ext uri="{FF2B5EF4-FFF2-40B4-BE49-F238E27FC236}">
                  <a16:creationId xmlns:a16="http://schemas.microsoft.com/office/drawing/2014/main" id="{F1DCEC49-B7A3-3D88-0FAC-78F3163A7334}"/>
                </a:ext>
              </a:extLst>
            </p:cNvPr>
            <p:cNvSpPr/>
            <p:nvPr/>
          </p:nvSpPr>
          <p:spPr>
            <a:xfrm>
              <a:off x="3625101" y="3063273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01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01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7358;p68">
              <a:extLst>
                <a:ext uri="{FF2B5EF4-FFF2-40B4-BE49-F238E27FC236}">
                  <a16:creationId xmlns:a16="http://schemas.microsoft.com/office/drawing/2014/main" id="{AD57233D-404F-C287-9CFB-13D7DCD961A2}"/>
                </a:ext>
              </a:extLst>
            </p:cNvPr>
            <p:cNvSpPr/>
            <p:nvPr/>
          </p:nvSpPr>
          <p:spPr>
            <a:xfrm>
              <a:off x="3625101" y="309007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72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7359;p68">
              <a:extLst>
                <a:ext uri="{FF2B5EF4-FFF2-40B4-BE49-F238E27FC236}">
                  <a16:creationId xmlns:a16="http://schemas.microsoft.com/office/drawing/2014/main" id="{9A961BC2-8539-4AD2-BEDE-05425D187767}"/>
                </a:ext>
              </a:extLst>
            </p:cNvPr>
            <p:cNvSpPr/>
            <p:nvPr/>
          </p:nvSpPr>
          <p:spPr>
            <a:xfrm>
              <a:off x="3759773" y="300935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7360;p68">
              <a:extLst>
                <a:ext uri="{FF2B5EF4-FFF2-40B4-BE49-F238E27FC236}">
                  <a16:creationId xmlns:a16="http://schemas.microsoft.com/office/drawing/2014/main" id="{9A3E89A0-3753-1C4F-7EE8-E686C3C030B3}"/>
                </a:ext>
              </a:extLst>
            </p:cNvPr>
            <p:cNvSpPr/>
            <p:nvPr/>
          </p:nvSpPr>
          <p:spPr>
            <a:xfrm>
              <a:off x="3759773" y="3036503"/>
              <a:ext cx="18121" cy="18153"/>
            </a:xfrm>
            <a:custGeom>
              <a:avLst/>
              <a:gdLst/>
              <a:ahLst/>
              <a:cxnLst/>
              <a:rect l="l" t="t" r="r" b="b"/>
              <a:pathLst>
                <a:path w="572" h="573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417"/>
                  </a:lnTo>
                  <a:cubicBezTo>
                    <a:pt x="0" y="501"/>
                    <a:pt x="72" y="572"/>
                    <a:pt x="155" y="572"/>
                  </a:cubicBezTo>
                  <a:lnTo>
                    <a:pt x="417" y="572"/>
                  </a:lnTo>
                  <a:cubicBezTo>
                    <a:pt x="500" y="572"/>
                    <a:pt x="572" y="501"/>
                    <a:pt x="572" y="417"/>
                  </a:cubicBezTo>
                  <a:lnTo>
                    <a:pt x="572" y="155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7361;p68">
              <a:extLst>
                <a:ext uri="{FF2B5EF4-FFF2-40B4-BE49-F238E27FC236}">
                  <a16:creationId xmlns:a16="http://schemas.microsoft.com/office/drawing/2014/main" id="{2E13CC28-42F0-FC71-401F-26724C855F7A}"/>
                </a:ext>
              </a:extLst>
            </p:cNvPr>
            <p:cNvSpPr/>
            <p:nvPr/>
          </p:nvSpPr>
          <p:spPr>
            <a:xfrm>
              <a:off x="3759773" y="3063273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01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01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7362;p68">
              <a:extLst>
                <a:ext uri="{FF2B5EF4-FFF2-40B4-BE49-F238E27FC236}">
                  <a16:creationId xmlns:a16="http://schemas.microsoft.com/office/drawing/2014/main" id="{0083EAAA-0797-FA42-14D9-4B2BA8F3331F}"/>
                </a:ext>
              </a:extLst>
            </p:cNvPr>
            <p:cNvSpPr/>
            <p:nvPr/>
          </p:nvSpPr>
          <p:spPr>
            <a:xfrm>
              <a:off x="3759773" y="309007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72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chemeClr val="bg1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" name="Google Shape;15492;p65">
            <a:extLst>
              <a:ext uri="{FF2B5EF4-FFF2-40B4-BE49-F238E27FC236}">
                <a16:creationId xmlns:a16="http://schemas.microsoft.com/office/drawing/2014/main" id="{9BCFCF61-F217-1796-CAF5-6FF29828A8C4}"/>
              </a:ext>
            </a:extLst>
          </p:cNvPr>
          <p:cNvSpPr/>
          <p:nvPr/>
        </p:nvSpPr>
        <p:spPr>
          <a:xfrm>
            <a:off x="8592591" y="2592549"/>
            <a:ext cx="694258" cy="715270"/>
          </a:xfrm>
          <a:custGeom>
            <a:avLst/>
            <a:gdLst/>
            <a:ahLst/>
            <a:cxnLst/>
            <a:rect l="l" t="t" r="r" b="b"/>
            <a:pathLst>
              <a:path w="11264" h="11253" extrusionOk="0">
                <a:moveTo>
                  <a:pt x="9847" y="548"/>
                </a:moveTo>
                <a:lnTo>
                  <a:pt x="9847" y="1203"/>
                </a:lnTo>
                <a:cubicBezTo>
                  <a:pt x="9847" y="1299"/>
                  <a:pt x="9930" y="1370"/>
                  <a:pt x="10014" y="1370"/>
                </a:cubicBezTo>
                <a:lnTo>
                  <a:pt x="10669" y="1370"/>
                </a:lnTo>
                <a:lnTo>
                  <a:pt x="9252" y="2811"/>
                </a:lnTo>
                <a:lnTo>
                  <a:pt x="8656" y="2811"/>
                </a:lnTo>
                <a:lnTo>
                  <a:pt x="9609" y="1858"/>
                </a:lnTo>
                <a:cubicBezTo>
                  <a:pt x="9668" y="1799"/>
                  <a:pt x="9668" y="1703"/>
                  <a:pt x="9609" y="1620"/>
                </a:cubicBezTo>
                <a:cubicBezTo>
                  <a:pt x="9579" y="1590"/>
                  <a:pt x="9537" y="1575"/>
                  <a:pt x="9494" y="1575"/>
                </a:cubicBezTo>
                <a:cubicBezTo>
                  <a:pt x="9451" y="1575"/>
                  <a:pt x="9406" y="1590"/>
                  <a:pt x="9371" y="1620"/>
                </a:cubicBezTo>
                <a:lnTo>
                  <a:pt x="8418" y="2572"/>
                </a:lnTo>
                <a:lnTo>
                  <a:pt x="8418" y="1977"/>
                </a:lnTo>
                <a:lnTo>
                  <a:pt x="9847" y="548"/>
                </a:lnTo>
                <a:close/>
                <a:moveTo>
                  <a:pt x="4549" y="2442"/>
                </a:moveTo>
                <a:cubicBezTo>
                  <a:pt x="5668" y="2442"/>
                  <a:pt x="6680" y="2870"/>
                  <a:pt x="7430" y="3573"/>
                </a:cubicBezTo>
                <a:lnTo>
                  <a:pt x="4430" y="6561"/>
                </a:lnTo>
                <a:cubicBezTo>
                  <a:pt x="4370" y="6621"/>
                  <a:pt x="4370" y="6728"/>
                  <a:pt x="4430" y="6799"/>
                </a:cubicBezTo>
                <a:cubicBezTo>
                  <a:pt x="4465" y="6835"/>
                  <a:pt x="4513" y="6847"/>
                  <a:pt x="4549" y="6847"/>
                </a:cubicBezTo>
                <a:cubicBezTo>
                  <a:pt x="4596" y="6847"/>
                  <a:pt x="4644" y="6835"/>
                  <a:pt x="4668" y="6799"/>
                </a:cubicBezTo>
                <a:lnTo>
                  <a:pt x="5418" y="6061"/>
                </a:lnTo>
                <a:cubicBezTo>
                  <a:pt x="5549" y="6240"/>
                  <a:pt x="5620" y="6466"/>
                  <a:pt x="5620" y="6680"/>
                </a:cubicBezTo>
                <a:cubicBezTo>
                  <a:pt x="5620" y="7275"/>
                  <a:pt x="5144" y="7752"/>
                  <a:pt x="4549" y="7752"/>
                </a:cubicBezTo>
                <a:cubicBezTo>
                  <a:pt x="3953" y="7752"/>
                  <a:pt x="3477" y="7275"/>
                  <a:pt x="3477" y="6680"/>
                </a:cubicBezTo>
                <a:cubicBezTo>
                  <a:pt x="3477" y="6085"/>
                  <a:pt x="3953" y="5609"/>
                  <a:pt x="4549" y="5609"/>
                </a:cubicBezTo>
                <a:cubicBezTo>
                  <a:pt x="4608" y="5609"/>
                  <a:pt x="4680" y="5609"/>
                  <a:pt x="4739" y="5632"/>
                </a:cubicBezTo>
                <a:cubicBezTo>
                  <a:pt x="4747" y="5633"/>
                  <a:pt x="4755" y="5634"/>
                  <a:pt x="4763" y="5634"/>
                </a:cubicBezTo>
                <a:cubicBezTo>
                  <a:pt x="4848" y="5634"/>
                  <a:pt x="4920" y="5577"/>
                  <a:pt x="4942" y="5490"/>
                </a:cubicBezTo>
                <a:cubicBezTo>
                  <a:pt x="4954" y="5406"/>
                  <a:pt x="4894" y="5311"/>
                  <a:pt x="4799" y="5299"/>
                </a:cubicBezTo>
                <a:cubicBezTo>
                  <a:pt x="4715" y="5287"/>
                  <a:pt x="4620" y="5275"/>
                  <a:pt x="4549" y="5275"/>
                </a:cubicBezTo>
                <a:cubicBezTo>
                  <a:pt x="3775" y="5275"/>
                  <a:pt x="3156" y="5894"/>
                  <a:pt x="3156" y="6668"/>
                </a:cubicBezTo>
                <a:cubicBezTo>
                  <a:pt x="3156" y="7442"/>
                  <a:pt x="3775" y="8073"/>
                  <a:pt x="4549" y="8073"/>
                </a:cubicBezTo>
                <a:cubicBezTo>
                  <a:pt x="5323" y="8073"/>
                  <a:pt x="5954" y="7442"/>
                  <a:pt x="5954" y="6668"/>
                </a:cubicBezTo>
                <a:cubicBezTo>
                  <a:pt x="5954" y="6359"/>
                  <a:pt x="5847" y="6049"/>
                  <a:pt x="5656" y="5811"/>
                </a:cubicBezTo>
                <a:lnTo>
                  <a:pt x="6168" y="5287"/>
                </a:lnTo>
                <a:cubicBezTo>
                  <a:pt x="6501" y="5668"/>
                  <a:pt x="6680" y="6168"/>
                  <a:pt x="6680" y="6668"/>
                </a:cubicBezTo>
                <a:cubicBezTo>
                  <a:pt x="6680" y="7847"/>
                  <a:pt x="5727" y="8799"/>
                  <a:pt x="4549" y="8799"/>
                </a:cubicBezTo>
                <a:cubicBezTo>
                  <a:pt x="3370" y="8799"/>
                  <a:pt x="2418" y="7847"/>
                  <a:pt x="2418" y="6668"/>
                </a:cubicBezTo>
                <a:cubicBezTo>
                  <a:pt x="2418" y="5490"/>
                  <a:pt x="3370" y="4537"/>
                  <a:pt x="4549" y="4537"/>
                </a:cubicBezTo>
                <a:cubicBezTo>
                  <a:pt x="4906" y="4537"/>
                  <a:pt x="5251" y="4632"/>
                  <a:pt x="5561" y="4799"/>
                </a:cubicBezTo>
                <a:cubicBezTo>
                  <a:pt x="5583" y="4810"/>
                  <a:pt x="5608" y="4815"/>
                  <a:pt x="5635" y="4815"/>
                </a:cubicBezTo>
                <a:cubicBezTo>
                  <a:pt x="5693" y="4815"/>
                  <a:pt x="5754" y="4789"/>
                  <a:pt x="5787" y="4739"/>
                </a:cubicBezTo>
                <a:cubicBezTo>
                  <a:pt x="5835" y="4656"/>
                  <a:pt x="5799" y="4561"/>
                  <a:pt x="5727" y="4513"/>
                </a:cubicBezTo>
                <a:cubicBezTo>
                  <a:pt x="5370" y="4323"/>
                  <a:pt x="4965" y="4216"/>
                  <a:pt x="4561" y="4216"/>
                </a:cubicBezTo>
                <a:cubicBezTo>
                  <a:pt x="3215" y="4216"/>
                  <a:pt x="2108" y="5311"/>
                  <a:pt x="2108" y="6668"/>
                </a:cubicBezTo>
                <a:cubicBezTo>
                  <a:pt x="2108" y="8026"/>
                  <a:pt x="3215" y="9121"/>
                  <a:pt x="4561" y="9121"/>
                </a:cubicBezTo>
                <a:cubicBezTo>
                  <a:pt x="5918" y="9121"/>
                  <a:pt x="7025" y="8026"/>
                  <a:pt x="7025" y="6668"/>
                </a:cubicBezTo>
                <a:cubicBezTo>
                  <a:pt x="7025" y="6073"/>
                  <a:pt x="6811" y="5490"/>
                  <a:pt x="6406" y="5049"/>
                </a:cubicBezTo>
                <a:lnTo>
                  <a:pt x="6930" y="4525"/>
                </a:lnTo>
                <a:cubicBezTo>
                  <a:pt x="7466" y="5109"/>
                  <a:pt x="7752" y="5871"/>
                  <a:pt x="7752" y="6656"/>
                </a:cubicBezTo>
                <a:cubicBezTo>
                  <a:pt x="7752" y="8407"/>
                  <a:pt x="6323" y="9835"/>
                  <a:pt x="4561" y="9835"/>
                </a:cubicBezTo>
                <a:cubicBezTo>
                  <a:pt x="2810" y="9835"/>
                  <a:pt x="1382" y="8407"/>
                  <a:pt x="1382" y="6656"/>
                </a:cubicBezTo>
                <a:cubicBezTo>
                  <a:pt x="1382" y="4894"/>
                  <a:pt x="2810" y="3465"/>
                  <a:pt x="4561" y="3465"/>
                </a:cubicBezTo>
                <a:cubicBezTo>
                  <a:pt x="5180" y="3465"/>
                  <a:pt x="5775" y="3644"/>
                  <a:pt x="6275" y="3977"/>
                </a:cubicBezTo>
                <a:cubicBezTo>
                  <a:pt x="6300" y="3994"/>
                  <a:pt x="6330" y="4002"/>
                  <a:pt x="6360" y="4002"/>
                </a:cubicBezTo>
                <a:cubicBezTo>
                  <a:pt x="6415" y="4002"/>
                  <a:pt x="6471" y="3976"/>
                  <a:pt x="6501" y="3930"/>
                </a:cubicBezTo>
                <a:cubicBezTo>
                  <a:pt x="6549" y="3858"/>
                  <a:pt x="6525" y="3751"/>
                  <a:pt x="6454" y="3704"/>
                </a:cubicBezTo>
                <a:cubicBezTo>
                  <a:pt x="5894" y="3346"/>
                  <a:pt x="5239" y="3156"/>
                  <a:pt x="4561" y="3156"/>
                </a:cubicBezTo>
                <a:cubicBezTo>
                  <a:pt x="2632" y="3156"/>
                  <a:pt x="1048" y="4739"/>
                  <a:pt x="1048" y="6668"/>
                </a:cubicBezTo>
                <a:cubicBezTo>
                  <a:pt x="1048" y="8609"/>
                  <a:pt x="2632" y="10181"/>
                  <a:pt x="4561" y="10181"/>
                </a:cubicBezTo>
                <a:cubicBezTo>
                  <a:pt x="6501" y="10181"/>
                  <a:pt x="8073" y="8609"/>
                  <a:pt x="8073" y="6668"/>
                </a:cubicBezTo>
                <a:cubicBezTo>
                  <a:pt x="8073" y="5787"/>
                  <a:pt x="7752" y="4954"/>
                  <a:pt x="7156" y="4299"/>
                </a:cubicBezTo>
                <a:lnTo>
                  <a:pt x="7680" y="3787"/>
                </a:lnTo>
                <a:cubicBezTo>
                  <a:pt x="8383" y="4561"/>
                  <a:pt x="8799" y="5573"/>
                  <a:pt x="8799" y="6680"/>
                </a:cubicBezTo>
                <a:cubicBezTo>
                  <a:pt x="8799" y="9026"/>
                  <a:pt x="6894" y="10931"/>
                  <a:pt x="4549" y="10931"/>
                </a:cubicBezTo>
                <a:cubicBezTo>
                  <a:pt x="2215" y="10931"/>
                  <a:pt x="310" y="9026"/>
                  <a:pt x="310" y="6680"/>
                </a:cubicBezTo>
                <a:cubicBezTo>
                  <a:pt x="310" y="4347"/>
                  <a:pt x="2215" y="2442"/>
                  <a:pt x="4549" y="2442"/>
                </a:cubicBezTo>
                <a:close/>
                <a:moveTo>
                  <a:pt x="10023" y="1"/>
                </a:moveTo>
                <a:cubicBezTo>
                  <a:pt x="9981" y="1"/>
                  <a:pt x="9938" y="17"/>
                  <a:pt x="9907" y="48"/>
                </a:cubicBezTo>
                <a:lnTo>
                  <a:pt x="8156" y="1799"/>
                </a:lnTo>
                <a:cubicBezTo>
                  <a:pt x="8121" y="1834"/>
                  <a:pt x="8109" y="1882"/>
                  <a:pt x="8109" y="1918"/>
                </a:cubicBezTo>
                <a:lnTo>
                  <a:pt x="8109" y="2906"/>
                </a:lnTo>
                <a:lnTo>
                  <a:pt x="7680" y="3334"/>
                </a:lnTo>
                <a:cubicBezTo>
                  <a:pt x="6859" y="2572"/>
                  <a:pt x="5775" y="2120"/>
                  <a:pt x="4573" y="2120"/>
                </a:cubicBezTo>
                <a:cubicBezTo>
                  <a:pt x="2048" y="2120"/>
                  <a:pt x="1" y="4168"/>
                  <a:pt x="1" y="6680"/>
                </a:cubicBezTo>
                <a:cubicBezTo>
                  <a:pt x="1" y="9204"/>
                  <a:pt x="2048" y="11252"/>
                  <a:pt x="4573" y="11252"/>
                </a:cubicBezTo>
                <a:cubicBezTo>
                  <a:pt x="7085" y="11252"/>
                  <a:pt x="9133" y="9204"/>
                  <a:pt x="9133" y="6680"/>
                </a:cubicBezTo>
                <a:cubicBezTo>
                  <a:pt x="9133" y="5478"/>
                  <a:pt x="8680" y="4394"/>
                  <a:pt x="7918" y="3573"/>
                </a:cubicBezTo>
                <a:lnTo>
                  <a:pt x="8347" y="3144"/>
                </a:lnTo>
                <a:lnTo>
                  <a:pt x="9335" y="3144"/>
                </a:lnTo>
                <a:cubicBezTo>
                  <a:pt x="9371" y="3144"/>
                  <a:pt x="9418" y="3132"/>
                  <a:pt x="9454" y="3096"/>
                </a:cubicBezTo>
                <a:lnTo>
                  <a:pt x="11204" y="1346"/>
                </a:lnTo>
                <a:cubicBezTo>
                  <a:pt x="11252" y="1287"/>
                  <a:pt x="11264" y="1227"/>
                  <a:pt x="11240" y="1168"/>
                </a:cubicBezTo>
                <a:cubicBezTo>
                  <a:pt x="11204" y="1108"/>
                  <a:pt x="11145" y="1060"/>
                  <a:pt x="11085" y="1060"/>
                </a:cubicBezTo>
                <a:lnTo>
                  <a:pt x="10192" y="1060"/>
                </a:lnTo>
                <a:lnTo>
                  <a:pt x="10192" y="167"/>
                </a:lnTo>
                <a:cubicBezTo>
                  <a:pt x="10192" y="108"/>
                  <a:pt x="10145" y="36"/>
                  <a:pt x="10085" y="13"/>
                </a:cubicBezTo>
                <a:cubicBezTo>
                  <a:pt x="10065" y="5"/>
                  <a:pt x="10044" y="1"/>
                  <a:pt x="10023" y="1"/>
                </a:cubicBezTo>
                <a:close/>
              </a:path>
            </a:pathLst>
          </a:custGeom>
          <a:solidFill>
            <a:srgbClr val="657E93"/>
          </a:solidFill>
          <a:ln>
            <a:solidFill>
              <a:schemeClr val="bg1"/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3C9E19C1-FEA3-4237-A074-D15E6A2889A5}"/>
              </a:ext>
            </a:extLst>
          </p:cNvPr>
          <p:cNvSpPr/>
          <p:nvPr/>
        </p:nvSpPr>
        <p:spPr>
          <a:xfrm>
            <a:off x="8547521" y="1951881"/>
            <a:ext cx="658133" cy="39702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0B6597B-5C45-3051-CE25-E043DE960AC1}"/>
              </a:ext>
            </a:extLst>
          </p:cNvPr>
          <p:cNvSpPr txBox="1">
            <a:spLocks/>
          </p:cNvSpPr>
          <p:nvPr/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6B5EA5A-BC32-A742-B11B-8E7414D5B535}" type="slidenum">
              <a:rPr lang="en-US" sz="850" smtClean="0"/>
              <a:pPr algn="r"/>
              <a:t>22</a:t>
            </a:fld>
            <a:endParaRPr lang="en-US" sz="850" dirty="0"/>
          </a:p>
        </p:txBody>
      </p:sp>
    </p:spTree>
    <p:extLst>
      <p:ext uri="{BB962C8B-B14F-4D97-AF65-F5344CB8AC3E}">
        <p14:creationId xmlns:p14="http://schemas.microsoft.com/office/powerpoint/2010/main" val="13054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60B293-8C2C-70FA-CB47-0F83449BC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68CA2F-B662-11A2-A1D1-BCD356A64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14244-C235-7B2F-0E60-11B13C39A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60F8E11-8DBD-F895-51D1-46C85D5FDA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6305" y="1651150"/>
            <a:ext cx="1930223" cy="4297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: Rounded Corners 7">
            <a:extLst>
              <a:ext uri="{FF2B5EF4-FFF2-40B4-BE49-F238E27FC236}">
                <a16:creationId xmlns:a16="http://schemas.microsoft.com/office/drawing/2014/main" id="{C83C26DD-0718-5768-9E17-9D4447310A0D}"/>
              </a:ext>
            </a:extLst>
          </p:cNvPr>
          <p:cNvSpPr/>
          <p:nvPr/>
        </p:nvSpPr>
        <p:spPr>
          <a:xfrm>
            <a:off x="-240704" y="330644"/>
            <a:ext cx="7760024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Improvement Read-Out System in the SPS</a:t>
            </a:r>
            <a:endParaRPr lang="en-GB" sz="28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5D4E13D-40B8-BF98-A3CD-6BDC78C81E46}"/>
              </a:ext>
            </a:extLst>
          </p:cNvPr>
          <p:cNvSpPr/>
          <p:nvPr/>
        </p:nvSpPr>
        <p:spPr>
          <a:xfrm>
            <a:off x="5883280" y="4231884"/>
            <a:ext cx="1224136" cy="36004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CB814E5-E466-3BD7-574D-4416E4839508}"/>
              </a:ext>
            </a:extLst>
          </p:cNvPr>
          <p:cNvSpPr/>
          <p:nvPr/>
        </p:nvSpPr>
        <p:spPr>
          <a:xfrm>
            <a:off x="5883280" y="3440044"/>
            <a:ext cx="1290204" cy="42225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0BE9BAD-27E6-9FF2-5163-8C0CB0381E45}"/>
              </a:ext>
            </a:extLst>
          </p:cNvPr>
          <p:cNvSpPr/>
          <p:nvPr/>
        </p:nvSpPr>
        <p:spPr>
          <a:xfrm>
            <a:off x="5941532" y="5167988"/>
            <a:ext cx="1224136" cy="72008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08A3637-4E34-FEAE-E1B2-D89BF95B3AB8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7165668" y="5023972"/>
            <a:ext cx="797743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A27C328-928E-CB59-03A6-6C5B25ECA7D2}"/>
              </a:ext>
            </a:extLst>
          </p:cNvPr>
          <p:cNvCxnSpPr>
            <a:cxnSpLocks/>
          </p:cNvCxnSpPr>
          <p:nvPr/>
        </p:nvCxnSpPr>
        <p:spPr>
          <a:xfrm>
            <a:off x="7107416" y="4447860"/>
            <a:ext cx="85599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6A262EF-AF92-E7FD-5C48-9BFF00833CDB}"/>
              </a:ext>
            </a:extLst>
          </p:cNvPr>
          <p:cNvCxnSpPr>
            <a:cxnSpLocks/>
          </p:cNvCxnSpPr>
          <p:nvPr/>
        </p:nvCxnSpPr>
        <p:spPr>
          <a:xfrm>
            <a:off x="7173484" y="3654657"/>
            <a:ext cx="789927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604B9EB-919A-9E07-EFB8-D098A3502144}"/>
              </a:ext>
            </a:extLst>
          </p:cNvPr>
          <p:cNvSpPr txBox="1"/>
          <p:nvPr/>
        </p:nvSpPr>
        <p:spPr>
          <a:xfrm>
            <a:off x="8021665" y="3510614"/>
            <a:ext cx="15645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Power supplies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2D32455-B68F-8BC1-3D50-493D9B485A70}"/>
              </a:ext>
            </a:extLst>
          </p:cNvPr>
          <p:cNvSpPr txBox="1"/>
          <p:nvPr/>
        </p:nvSpPr>
        <p:spPr>
          <a:xfrm>
            <a:off x="8035419" y="4273404"/>
            <a:ext cx="11669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Pico Scope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E1B6CB-DCB6-2AB1-F186-9B4B4B735D13}"/>
              </a:ext>
            </a:extLst>
          </p:cNvPr>
          <p:cNvSpPr txBox="1"/>
          <p:nvPr/>
        </p:nvSpPr>
        <p:spPr>
          <a:xfrm>
            <a:off x="8035419" y="4880819"/>
            <a:ext cx="410368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Patch Pannel coming from the detectors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5F1E4CE-50B3-14C6-AFEE-9079A2C3FD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2161" y="204214"/>
            <a:ext cx="4004228" cy="2791501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89DF3E17-D115-734C-9C58-C92709599F62}"/>
              </a:ext>
            </a:extLst>
          </p:cNvPr>
          <p:cNvSpPr/>
          <p:nvPr/>
        </p:nvSpPr>
        <p:spPr>
          <a:xfrm rot="10800000">
            <a:off x="10344680" y="3751501"/>
            <a:ext cx="504056" cy="6721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37D600E-E091-FA42-62DA-0A3A6FFB3E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4364" y="2156012"/>
            <a:ext cx="1593373" cy="1127809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CFB2F11-D39E-2AFD-06C9-0DB1E307F7A7}"/>
              </a:ext>
            </a:extLst>
          </p:cNvPr>
          <p:cNvSpPr/>
          <p:nvPr/>
        </p:nvSpPr>
        <p:spPr>
          <a:xfrm>
            <a:off x="5812329" y="2791724"/>
            <a:ext cx="1440160" cy="28682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8D13F2-5A82-B74E-A962-C75FA8F8C4C9}"/>
              </a:ext>
            </a:extLst>
          </p:cNvPr>
          <p:cNvSpPr txBox="1"/>
          <p:nvPr/>
        </p:nvSpPr>
        <p:spPr>
          <a:xfrm>
            <a:off x="305198" y="1209112"/>
            <a:ext cx="4376134" cy="19389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Old read-out system was a ROSY box at SPS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Oscilloscope wave runner </a:t>
            </a:r>
          </a:p>
          <a:p>
            <a:pPr algn="l"/>
            <a:endParaRPr lang="en-US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We want a standard installation read-out with FESA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Status on-going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Pico Scope + FEC at BA2</a:t>
            </a:r>
            <a:endParaRPr lang="en-GB" sz="14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7BDA2302-FA26-15E0-8637-5426A0B2A3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996" y="3740514"/>
            <a:ext cx="3564336" cy="18930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5CDE762-D5F8-0AB6-5DFB-D0CA2AE4278E}"/>
              </a:ext>
            </a:extLst>
          </p:cNvPr>
          <p:cNvCxnSpPr>
            <a:endCxn id="7" idx="1"/>
          </p:cNvCxnSpPr>
          <p:nvPr/>
        </p:nvCxnSpPr>
        <p:spPr>
          <a:xfrm>
            <a:off x="4681332" y="4411903"/>
            <a:ext cx="1201948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256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21" grpId="0"/>
      <p:bldP spid="22" grpId="0"/>
      <p:bldP spid="23" grpId="0"/>
      <p:bldP spid="14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B93C2-430B-E9E8-BE96-635793E33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DC0B5-DB67-163F-2119-53D448C03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4CF16-DF8B-F2DD-0EEB-3A702B77E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7A7C83D-DF3D-575B-E054-3673F5C9AE0E}"/>
              </a:ext>
            </a:extLst>
          </p:cNvPr>
          <p:cNvSpPr txBox="1"/>
          <p:nvPr/>
        </p:nvSpPr>
        <p:spPr>
          <a:xfrm>
            <a:off x="695400" y="1196752"/>
            <a:ext cx="5616624" cy="40164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200 </a:t>
            </a:r>
            <a:r>
              <a:rPr lang="en-GB" sz="1800" dirty="0"/>
              <a:t>µm </a:t>
            </a:r>
            <a:r>
              <a:rPr lang="en-GB" sz="1800" dirty="0" err="1"/>
              <a:t>fiber</a:t>
            </a:r>
            <a:r>
              <a:rPr lang="en-GB" sz="1800" dirty="0"/>
              <a:t> will be replaced by 600 µm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SiPMs</a:t>
            </a:r>
            <a:r>
              <a:rPr lang="en-US" dirty="0"/>
              <a:t> will be replaced by PMTs at SPS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New FEC will be installed at SPS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Passive dosimeters will be installed in order to analyze the radiation around the detectors for a better location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3532C4-15A1-E427-E966-C4FB6041F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341633" y="4206294"/>
            <a:ext cx="1870745" cy="17368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Rectangle: Rounded Corners 7">
            <a:extLst>
              <a:ext uri="{FF2B5EF4-FFF2-40B4-BE49-F238E27FC236}">
                <a16:creationId xmlns:a16="http://schemas.microsoft.com/office/drawing/2014/main" id="{FE3E6F84-323F-86D3-FF4B-3EDD67E9B24D}"/>
              </a:ext>
            </a:extLst>
          </p:cNvPr>
          <p:cNvSpPr/>
          <p:nvPr/>
        </p:nvSpPr>
        <p:spPr>
          <a:xfrm>
            <a:off x="-240704" y="330644"/>
            <a:ext cx="5771412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Planned Works during EYETS</a:t>
            </a:r>
            <a:endParaRPr lang="en-GB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146086-EE4E-128E-9C26-4C400621DF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1754388"/>
            <a:ext cx="1033738" cy="960138"/>
          </a:xfrm>
          <a:prstGeom prst="round2DiagRect">
            <a:avLst>
              <a:gd name="adj1" fmla="val 16667"/>
              <a:gd name="adj2" fmla="val 5477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33B7A8-104B-BCBA-4F1B-597DE1240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8287" y="1480528"/>
            <a:ext cx="1228801" cy="1490014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C904AC3D-1245-748D-A669-70CA98114235}"/>
              </a:ext>
            </a:extLst>
          </p:cNvPr>
          <p:cNvSpPr/>
          <p:nvPr/>
        </p:nvSpPr>
        <p:spPr>
          <a:xfrm rot="16200000">
            <a:off x="9060344" y="1898404"/>
            <a:ext cx="504056" cy="6721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2F4F37B-2E04-7933-7C83-4661FA9348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0861" y="2225535"/>
            <a:ext cx="2592288" cy="1834853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D6885B7B-9E6C-61C0-B809-A5ACDF09FFBD}"/>
              </a:ext>
            </a:extLst>
          </p:cNvPr>
          <p:cNvSpPr/>
          <p:nvPr/>
        </p:nvSpPr>
        <p:spPr>
          <a:xfrm>
            <a:off x="7392144" y="399605"/>
            <a:ext cx="822960" cy="82296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ircle: Hollow 19">
            <a:extLst>
              <a:ext uri="{FF2B5EF4-FFF2-40B4-BE49-F238E27FC236}">
                <a16:creationId xmlns:a16="http://schemas.microsoft.com/office/drawing/2014/main" id="{3C9D6616-DD1A-EC2F-11BC-7D8C228D6D38}"/>
              </a:ext>
            </a:extLst>
          </p:cNvPr>
          <p:cNvSpPr/>
          <p:nvPr/>
        </p:nvSpPr>
        <p:spPr>
          <a:xfrm>
            <a:off x="7470640" y="468420"/>
            <a:ext cx="665967" cy="685329"/>
          </a:xfrm>
          <a:prstGeom prst="donut">
            <a:avLst>
              <a:gd name="adj" fmla="val 10273"/>
            </a:avLst>
          </a:prstGeom>
          <a:solidFill>
            <a:srgbClr val="8A181A"/>
          </a:solidFill>
          <a:ln>
            <a:solidFill>
              <a:srgbClr val="36111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682A111F-7EA5-0019-D072-F91D8C76D126}"/>
              </a:ext>
            </a:extLst>
          </p:cNvPr>
          <p:cNvSpPr/>
          <p:nvPr/>
        </p:nvSpPr>
        <p:spPr>
          <a:xfrm rot="16200000">
            <a:off x="9060344" y="491856"/>
            <a:ext cx="504056" cy="6721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6F100E6-CE3B-8A59-576C-41B039D48AC9}"/>
              </a:ext>
            </a:extLst>
          </p:cNvPr>
          <p:cNvSpPr/>
          <p:nvPr/>
        </p:nvSpPr>
        <p:spPr>
          <a:xfrm>
            <a:off x="10272464" y="333226"/>
            <a:ext cx="822960" cy="82296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91F51DB-D322-6DDE-3E7D-71A88104F6A0}"/>
              </a:ext>
            </a:extLst>
          </p:cNvPr>
          <p:cNvSpPr/>
          <p:nvPr/>
        </p:nvSpPr>
        <p:spPr>
          <a:xfrm>
            <a:off x="10289121" y="358712"/>
            <a:ext cx="787132" cy="771988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0CD24E6-B370-1048-201F-83CF6109894E}"/>
              </a:ext>
            </a:extLst>
          </p:cNvPr>
          <p:cNvSpPr/>
          <p:nvPr/>
        </p:nvSpPr>
        <p:spPr>
          <a:xfrm>
            <a:off x="10314013" y="389461"/>
            <a:ext cx="737347" cy="72534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17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C47A1-AB3E-BF23-0752-6E2F506C8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1504F-91F5-387B-C51F-467794B8B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398A9-3AD3-EDBA-8FF0-400F55B9C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31B8CC7-D4D7-14EC-E0F9-8AC0765D8A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092162"/>
              </p:ext>
            </p:extLst>
          </p:nvPr>
        </p:nvGraphicFramePr>
        <p:xfrm>
          <a:off x="1964541" y="1412776"/>
          <a:ext cx="8122745" cy="45696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236980">
                  <a:extLst>
                    <a:ext uri="{9D8B030D-6E8A-4147-A177-3AD203B41FA5}">
                      <a16:colId xmlns:a16="http://schemas.microsoft.com/office/drawing/2014/main" val="3693278360"/>
                    </a:ext>
                  </a:extLst>
                </a:gridCol>
                <a:gridCol w="1647183">
                  <a:extLst>
                    <a:ext uri="{9D8B030D-6E8A-4147-A177-3AD203B41FA5}">
                      <a16:colId xmlns:a16="http://schemas.microsoft.com/office/drawing/2014/main" val="3968118546"/>
                    </a:ext>
                  </a:extLst>
                </a:gridCol>
                <a:gridCol w="1107123">
                  <a:extLst>
                    <a:ext uri="{9D8B030D-6E8A-4147-A177-3AD203B41FA5}">
                      <a16:colId xmlns:a16="http://schemas.microsoft.com/office/drawing/2014/main" val="2045310829"/>
                    </a:ext>
                  </a:extLst>
                </a:gridCol>
                <a:gridCol w="1377153">
                  <a:extLst>
                    <a:ext uri="{9D8B030D-6E8A-4147-A177-3AD203B41FA5}">
                      <a16:colId xmlns:a16="http://schemas.microsoft.com/office/drawing/2014/main" val="903935140"/>
                    </a:ext>
                  </a:extLst>
                </a:gridCol>
                <a:gridCol w="1377153">
                  <a:extLst>
                    <a:ext uri="{9D8B030D-6E8A-4147-A177-3AD203B41FA5}">
                      <a16:colId xmlns:a16="http://schemas.microsoft.com/office/drawing/2014/main" val="4100899116"/>
                    </a:ext>
                  </a:extLst>
                </a:gridCol>
                <a:gridCol w="1377153">
                  <a:extLst>
                    <a:ext uri="{9D8B030D-6E8A-4147-A177-3AD203B41FA5}">
                      <a16:colId xmlns:a16="http://schemas.microsoft.com/office/drawing/2014/main" val="4003021519"/>
                    </a:ext>
                  </a:extLst>
                </a:gridCol>
              </a:tblGrid>
              <a:tr h="571205">
                <a:tc>
                  <a:txBody>
                    <a:bodyPr/>
                    <a:lstStyle/>
                    <a:p>
                      <a:pPr algn="ctr"/>
                      <a:endParaRPr lang="en-GB" sz="2000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Units</a:t>
                      </a:r>
                      <a:endParaRPr lang="en-GB" sz="2000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Installed</a:t>
                      </a:r>
                      <a:endParaRPr lang="en-GB" sz="2000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Lab</a:t>
                      </a:r>
                      <a:endParaRPr lang="en-GB" sz="2000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Total</a:t>
                      </a:r>
                      <a:endParaRPr lang="en-GB" sz="2000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3171399"/>
                  </a:ext>
                </a:extLst>
              </a:tr>
              <a:tr h="571205">
                <a:tc rowSpan="3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en-US" dirty="0" err="1"/>
                        <a:t>SiPM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S14160-3010PS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</a:pPr>
                      <a:r>
                        <a:rPr lang="en-US" dirty="0"/>
                        <a:t>30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948342"/>
                  </a:ext>
                </a:extLst>
              </a:tr>
              <a:tr h="57120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</a:rPr>
                        <a:t>S14160-3015PS</a:t>
                      </a:r>
                      <a:endParaRPr lang="en-GB" sz="1400" kern="1200" dirty="0">
                        <a:solidFill>
                          <a:schemeClr val="dk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268650"/>
                  </a:ext>
                </a:extLst>
              </a:tr>
              <a:tr h="571205">
                <a:tc vMerge="1"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</a:rPr>
                        <a:t>S15639-1325PS</a:t>
                      </a:r>
                      <a:endParaRPr lang="en-GB" sz="1400" kern="1200" dirty="0">
                        <a:solidFill>
                          <a:schemeClr val="dk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0446932"/>
                  </a:ext>
                </a:extLst>
              </a:tr>
              <a:tr h="571205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Read-Out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EDA-04960-V1-0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381659"/>
                  </a:ext>
                </a:extLst>
              </a:tr>
              <a:tr h="57120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EDA-04961-V1-0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3776885"/>
                  </a:ext>
                </a:extLst>
              </a:tr>
              <a:tr h="571205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PMT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/>
                        <a:t>R9880U-116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802293"/>
                  </a:ext>
                </a:extLst>
              </a:tr>
              <a:tr h="571205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R9880U-20</a:t>
                      </a:r>
                      <a:endParaRPr lang="en-GB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5145528"/>
                  </a:ext>
                </a:extLst>
              </a:tr>
            </a:tbl>
          </a:graphicData>
        </a:graphic>
      </p:graphicFrame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14CBC748-5C82-F1BF-0AD9-EE767ECDFD47}"/>
              </a:ext>
            </a:extLst>
          </p:cNvPr>
          <p:cNvSpPr/>
          <p:nvPr/>
        </p:nvSpPr>
        <p:spPr>
          <a:xfrm>
            <a:off x="-240704" y="330644"/>
            <a:ext cx="8447712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Components for Present and Future installation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750889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4825E-4E32-69DE-B36C-2581A491B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E7703-E831-9502-9681-494EEBC70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8A78E3-B7F9-183A-6FD0-8AB0EFA9C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229253B-B2E4-E79C-15CA-357D85B00E99}"/>
              </a:ext>
            </a:extLst>
          </p:cNvPr>
          <p:cNvSpPr txBox="1"/>
          <p:nvPr/>
        </p:nvSpPr>
        <p:spPr>
          <a:xfrm>
            <a:off x="839416" y="1430117"/>
            <a:ext cx="12421288" cy="35978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sz="2000" dirty="0" err="1"/>
              <a:t>oBLM</a:t>
            </a:r>
            <a:r>
              <a:rPr lang="en-US" sz="2000" dirty="0"/>
              <a:t> allowed us to cover a long distance</a:t>
            </a:r>
          </a:p>
          <a:p>
            <a:pPr algn="l">
              <a:lnSpc>
                <a:spcPct val="200000"/>
              </a:lnSpc>
            </a:pPr>
            <a:r>
              <a:rPr lang="en-US" sz="2000" dirty="0"/>
              <a:t>All electronics got an EDA number</a:t>
            </a:r>
          </a:p>
          <a:p>
            <a:pPr algn="l">
              <a:lnSpc>
                <a:spcPct val="200000"/>
              </a:lnSpc>
            </a:pPr>
            <a:r>
              <a:rPr lang="en-US" sz="2000" dirty="0"/>
              <a:t>New mechanics have been developed in order to cover the needs of the </a:t>
            </a:r>
            <a:r>
              <a:rPr lang="en-US" sz="2000" dirty="0" err="1"/>
              <a:t>oBLM</a:t>
            </a:r>
            <a:endParaRPr lang="en-US" sz="2000" dirty="0"/>
          </a:p>
          <a:p>
            <a:pPr algn="l">
              <a:lnSpc>
                <a:spcPct val="200000"/>
              </a:lnSpc>
            </a:pPr>
            <a:r>
              <a:rPr lang="en-US" sz="2000" dirty="0"/>
              <a:t>Everything was made to be able to easily change photodetectors and electronics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All photodetectors and electronics have been checked to cover our future test</a:t>
            </a:r>
          </a:p>
          <a:p>
            <a:pPr algn="l">
              <a:lnSpc>
                <a:spcPct val="200000"/>
              </a:lnSpc>
            </a:pPr>
            <a:r>
              <a:rPr lang="en-US" sz="2000" dirty="0"/>
              <a:t>New Read-Out system will be installed</a:t>
            </a:r>
          </a:p>
        </p:txBody>
      </p:sp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A3243CCF-C31A-2E8E-14B3-9BBD34D3FF0F}"/>
              </a:ext>
            </a:extLst>
          </p:cNvPr>
          <p:cNvSpPr/>
          <p:nvPr/>
        </p:nvSpPr>
        <p:spPr>
          <a:xfrm>
            <a:off x="-240704" y="330644"/>
            <a:ext cx="2495016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Summary</a:t>
            </a:r>
            <a:endParaRPr lang="en-GB" sz="2800" dirty="0"/>
          </a:p>
        </p:txBody>
      </p:sp>
      <p:grpSp>
        <p:nvGrpSpPr>
          <p:cNvPr id="14" name="Google Shape;16293;p67">
            <a:extLst>
              <a:ext uri="{FF2B5EF4-FFF2-40B4-BE49-F238E27FC236}">
                <a16:creationId xmlns:a16="http://schemas.microsoft.com/office/drawing/2014/main" id="{1652E3BE-CB95-EDD6-0256-7ADDA6F15371}"/>
              </a:ext>
            </a:extLst>
          </p:cNvPr>
          <p:cNvGrpSpPr/>
          <p:nvPr/>
        </p:nvGrpSpPr>
        <p:grpSpPr>
          <a:xfrm>
            <a:off x="16212" y="368730"/>
            <a:ext cx="370996" cy="463115"/>
            <a:chOff x="910723" y="1508212"/>
            <a:chExt cx="251660" cy="350166"/>
          </a:xfrm>
        </p:grpSpPr>
        <p:sp>
          <p:nvSpPr>
            <p:cNvPr id="15" name="Google Shape;16294;p67">
              <a:extLst>
                <a:ext uri="{FF2B5EF4-FFF2-40B4-BE49-F238E27FC236}">
                  <a16:creationId xmlns:a16="http://schemas.microsoft.com/office/drawing/2014/main" id="{8BF7AA27-F126-A723-15A4-C83B7DE126EA}"/>
                </a:ext>
              </a:extLst>
            </p:cNvPr>
            <p:cNvSpPr/>
            <p:nvPr/>
          </p:nvSpPr>
          <p:spPr>
            <a:xfrm>
              <a:off x="910723" y="1508212"/>
              <a:ext cx="251660" cy="350166"/>
            </a:xfrm>
            <a:custGeom>
              <a:avLst/>
              <a:gdLst/>
              <a:ahLst/>
              <a:cxnLst/>
              <a:rect l="l" t="t" r="r" b="b"/>
              <a:pathLst>
                <a:path w="7907" h="11002" extrusionOk="0">
                  <a:moveTo>
                    <a:pt x="3942" y="334"/>
                  </a:moveTo>
                  <a:cubicBezTo>
                    <a:pt x="4132" y="334"/>
                    <a:pt x="4299" y="441"/>
                    <a:pt x="4394" y="608"/>
                  </a:cubicBezTo>
                  <a:cubicBezTo>
                    <a:pt x="4418" y="644"/>
                    <a:pt x="4466" y="679"/>
                    <a:pt x="4525" y="679"/>
                  </a:cubicBezTo>
                  <a:lnTo>
                    <a:pt x="5132" y="679"/>
                  </a:lnTo>
                  <a:cubicBezTo>
                    <a:pt x="5240" y="679"/>
                    <a:pt x="5311" y="763"/>
                    <a:pt x="5311" y="858"/>
                  </a:cubicBezTo>
                  <a:lnTo>
                    <a:pt x="5311" y="1382"/>
                  </a:lnTo>
                  <a:lnTo>
                    <a:pt x="2573" y="1382"/>
                  </a:lnTo>
                  <a:lnTo>
                    <a:pt x="2573" y="858"/>
                  </a:lnTo>
                  <a:cubicBezTo>
                    <a:pt x="2573" y="751"/>
                    <a:pt x="2668" y="679"/>
                    <a:pt x="2751" y="679"/>
                  </a:cubicBezTo>
                  <a:lnTo>
                    <a:pt x="3358" y="679"/>
                  </a:lnTo>
                  <a:cubicBezTo>
                    <a:pt x="3418" y="679"/>
                    <a:pt x="3466" y="644"/>
                    <a:pt x="3501" y="608"/>
                  </a:cubicBezTo>
                  <a:cubicBezTo>
                    <a:pt x="3585" y="441"/>
                    <a:pt x="3763" y="334"/>
                    <a:pt x="3942" y="334"/>
                  </a:cubicBezTo>
                  <a:close/>
                  <a:moveTo>
                    <a:pt x="7240" y="1013"/>
                  </a:moveTo>
                  <a:cubicBezTo>
                    <a:pt x="7442" y="1013"/>
                    <a:pt x="7609" y="1179"/>
                    <a:pt x="7609" y="1370"/>
                  </a:cubicBezTo>
                  <a:lnTo>
                    <a:pt x="7609" y="10323"/>
                  </a:lnTo>
                  <a:lnTo>
                    <a:pt x="7585" y="10323"/>
                  </a:lnTo>
                  <a:cubicBezTo>
                    <a:pt x="7585" y="10514"/>
                    <a:pt x="7430" y="10681"/>
                    <a:pt x="7228" y="10681"/>
                  </a:cubicBezTo>
                  <a:lnTo>
                    <a:pt x="691" y="10681"/>
                  </a:lnTo>
                  <a:cubicBezTo>
                    <a:pt x="501" y="10681"/>
                    <a:pt x="334" y="10514"/>
                    <a:pt x="334" y="10323"/>
                  </a:cubicBezTo>
                  <a:lnTo>
                    <a:pt x="334" y="1370"/>
                  </a:lnTo>
                  <a:cubicBezTo>
                    <a:pt x="334" y="1179"/>
                    <a:pt x="501" y="1013"/>
                    <a:pt x="691" y="1013"/>
                  </a:cubicBezTo>
                  <a:lnTo>
                    <a:pt x="2263" y="1013"/>
                  </a:lnTo>
                  <a:lnTo>
                    <a:pt x="2263" y="1537"/>
                  </a:lnTo>
                  <a:cubicBezTo>
                    <a:pt x="2263" y="1632"/>
                    <a:pt x="2335" y="1703"/>
                    <a:pt x="2418" y="1703"/>
                  </a:cubicBezTo>
                  <a:lnTo>
                    <a:pt x="5525" y="1703"/>
                  </a:lnTo>
                  <a:cubicBezTo>
                    <a:pt x="5609" y="1703"/>
                    <a:pt x="5680" y="1632"/>
                    <a:pt x="5680" y="1537"/>
                  </a:cubicBezTo>
                  <a:lnTo>
                    <a:pt x="5680" y="1013"/>
                  </a:lnTo>
                  <a:close/>
                  <a:moveTo>
                    <a:pt x="3954" y="1"/>
                  </a:moveTo>
                  <a:cubicBezTo>
                    <a:pt x="3692" y="1"/>
                    <a:pt x="3442" y="144"/>
                    <a:pt x="3275" y="346"/>
                  </a:cubicBezTo>
                  <a:lnTo>
                    <a:pt x="2751" y="346"/>
                  </a:lnTo>
                  <a:cubicBezTo>
                    <a:pt x="2525" y="346"/>
                    <a:pt x="2335" y="501"/>
                    <a:pt x="2275" y="691"/>
                  </a:cubicBezTo>
                  <a:lnTo>
                    <a:pt x="680" y="691"/>
                  </a:lnTo>
                  <a:cubicBezTo>
                    <a:pt x="310" y="691"/>
                    <a:pt x="1" y="989"/>
                    <a:pt x="1" y="1382"/>
                  </a:cubicBezTo>
                  <a:lnTo>
                    <a:pt x="1" y="10323"/>
                  </a:lnTo>
                  <a:cubicBezTo>
                    <a:pt x="1" y="10692"/>
                    <a:pt x="299" y="11002"/>
                    <a:pt x="680" y="11002"/>
                  </a:cubicBezTo>
                  <a:lnTo>
                    <a:pt x="7216" y="11002"/>
                  </a:lnTo>
                  <a:cubicBezTo>
                    <a:pt x="7585" y="11002"/>
                    <a:pt x="7907" y="10704"/>
                    <a:pt x="7907" y="10323"/>
                  </a:cubicBezTo>
                  <a:lnTo>
                    <a:pt x="7907" y="1382"/>
                  </a:lnTo>
                  <a:cubicBezTo>
                    <a:pt x="7907" y="989"/>
                    <a:pt x="7609" y="691"/>
                    <a:pt x="7228" y="691"/>
                  </a:cubicBezTo>
                  <a:lnTo>
                    <a:pt x="5644" y="691"/>
                  </a:lnTo>
                  <a:cubicBezTo>
                    <a:pt x="5561" y="501"/>
                    <a:pt x="5383" y="346"/>
                    <a:pt x="5168" y="346"/>
                  </a:cubicBezTo>
                  <a:lnTo>
                    <a:pt x="4644" y="346"/>
                  </a:lnTo>
                  <a:cubicBezTo>
                    <a:pt x="4478" y="144"/>
                    <a:pt x="4228" y="1"/>
                    <a:pt x="39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295;p67">
              <a:extLst>
                <a:ext uri="{FF2B5EF4-FFF2-40B4-BE49-F238E27FC236}">
                  <a16:creationId xmlns:a16="http://schemas.microsoft.com/office/drawing/2014/main" id="{E433C421-0242-E4F8-78F0-E1ED5C39D968}"/>
                </a:ext>
              </a:extLst>
            </p:cNvPr>
            <p:cNvSpPr/>
            <p:nvPr/>
          </p:nvSpPr>
          <p:spPr>
            <a:xfrm>
              <a:off x="1031604" y="1530205"/>
              <a:ext cx="10280" cy="10248"/>
            </a:xfrm>
            <a:custGeom>
              <a:avLst/>
              <a:gdLst/>
              <a:ahLst/>
              <a:cxnLst/>
              <a:rect l="l" t="t" r="r" b="b"/>
              <a:pathLst>
                <a:path w="323" h="322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cubicBezTo>
                    <a:pt x="251" y="322"/>
                    <a:pt x="322" y="250"/>
                    <a:pt x="322" y="167"/>
                  </a:cubicBez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6296;p67">
              <a:extLst>
                <a:ext uri="{FF2B5EF4-FFF2-40B4-BE49-F238E27FC236}">
                  <a16:creationId xmlns:a16="http://schemas.microsoft.com/office/drawing/2014/main" id="{9120D21F-2967-07B4-865F-840E14B049B7}"/>
                </a:ext>
              </a:extLst>
            </p:cNvPr>
            <p:cNvSpPr/>
            <p:nvPr/>
          </p:nvSpPr>
          <p:spPr>
            <a:xfrm>
              <a:off x="932334" y="1551784"/>
              <a:ext cx="208088" cy="273653"/>
            </a:xfrm>
            <a:custGeom>
              <a:avLst/>
              <a:gdLst/>
              <a:ahLst/>
              <a:cxnLst/>
              <a:rect l="l" t="t" r="r" b="b"/>
              <a:pathLst>
                <a:path w="6538" h="8598" extrusionOk="0">
                  <a:moveTo>
                    <a:pt x="167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8430"/>
                  </a:lnTo>
                  <a:cubicBezTo>
                    <a:pt x="1" y="8526"/>
                    <a:pt x="72" y="8597"/>
                    <a:pt x="167" y="8597"/>
                  </a:cubicBezTo>
                  <a:lnTo>
                    <a:pt x="6358" y="8597"/>
                  </a:lnTo>
                  <a:cubicBezTo>
                    <a:pt x="6442" y="8597"/>
                    <a:pt x="6525" y="8526"/>
                    <a:pt x="6525" y="8430"/>
                  </a:cubicBezTo>
                  <a:lnTo>
                    <a:pt x="6525" y="168"/>
                  </a:lnTo>
                  <a:cubicBezTo>
                    <a:pt x="6537" y="84"/>
                    <a:pt x="6466" y="13"/>
                    <a:pt x="6370" y="13"/>
                  </a:cubicBezTo>
                  <a:lnTo>
                    <a:pt x="5513" y="13"/>
                  </a:lnTo>
                  <a:cubicBezTo>
                    <a:pt x="5418" y="13"/>
                    <a:pt x="5346" y="84"/>
                    <a:pt x="5346" y="168"/>
                  </a:cubicBezTo>
                  <a:cubicBezTo>
                    <a:pt x="5346" y="263"/>
                    <a:pt x="5418" y="334"/>
                    <a:pt x="5513" y="334"/>
                  </a:cubicBezTo>
                  <a:lnTo>
                    <a:pt x="6204" y="334"/>
                  </a:lnTo>
                  <a:lnTo>
                    <a:pt x="6204" y="8264"/>
                  </a:lnTo>
                  <a:lnTo>
                    <a:pt x="334" y="8264"/>
                  </a:lnTo>
                  <a:lnTo>
                    <a:pt x="334" y="334"/>
                  </a:lnTo>
                  <a:lnTo>
                    <a:pt x="1024" y="334"/>
                  </a:lnTo>
                  <a:cubicBezTo>
                    <a:pt x="1120" y="334"/>
                    <a:pt x="1191" y="263"/>
                    <a:pt x="1191" y="168"/>
                  </a:cubicBezTo>
                  <a:cubicBezTo>
                    <a:pt x="1191" y="84"/>
                    <a:pt x="1120" y="1"/>
                    <a:pt x="10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6297;p67">
              <a:extLst>
                <a:ext uri="{FF2B5EF4-FFF2-40B4-BE49-F238E27FC236}">
                  <a16:creationId xmlns:a16="http://schemas.microsoft.com/office/drawing/2014/main" id="{45331C2B-D219-3E9E-9E98-DA189A17224D}"/>
                </a:ext>
              </a:extLst>
            </p:cNvPr>
            <p:cNvSpPr/>
            <p:nvPr/>
          </p:nvSpPr>
          <p:spPr>
            <a:xfrm>
              <a:off x="965689" y="1661302"/>
              <a:ext cx="32241" cy="32241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00" y="346"/>
                  </a:moveTo>
                  <a:cubicBezTo>
                    <a:pt x="608" y="346"/>
                    <a:pt x="679" y="441"/>
                    <a:pt x="679" y="525"/>
                  </a:cubicBezTo>
                  <a:cubicBezTo>
                    <a:pt x="703" y="620"/>
                    <a:pt x="608" y="703"/>
                    <a:pt x="500" y="703"/>
                  </a:cubicBezTo>
                  <a:cubicBezTo>
                    <a:pt x="405" y="703"/>
                    <a:pt x="322" y="620"/>
                    <a:pt x="322" y="525"/>
                  </a:cubicBezTo>
                  <a:cubicBezTo>
                    <a:pt x="322" y="417"/>
                    <a:pt x="417" y="346"/>
                    <a:pt x="500" y="346"/>
                  </a:cubicBezTo>
                  <a:close/>
                  <a:moveTo>
                    <a:pt x="500" y="1"/>
                  </a:moveTo>
                  <a:cubicBezTo>
                    <a:pt x="227" y="1"/>
                    <a:pt x="0" y="227"/>
                    <a:pt x="0" y="513"/>
                  </a:cubicBezTo>
                  <a:cubicBezTo>
                    <a:pt x="0" y="787"/>
                    <a:pt x="227" y="1013"/>
                    <a:pt x="500" y="1013"/>
                  </a:cubicBezTo>
                  <a:cubicBezTo>
                    <a:pt x="786" y="1013"/>
                    <a:pt x="1012" y="787"/>
                    <a:pt x="1012" y="513"/>
                  </a:cubicBezTo>
                  <a:cubicBezTo>
                    <a:pt x="1012" y="227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6298;p67">
              <a:extLst>
                <a:ext uri="{FF2B5EF4-FFF2-40B4-BE49-F238E27FC236}">
                  <a16:creationId xmlns:a16="http://schemas.microsoft.com/office/drawing/2014/main" id="{4A317244-132E-1D70-8AED-73B504D3C6F9}"/>
                </a:ext>
              </a:extLst>
            </p:cNvPr>
            <p:cNvSpPr/>
            <p:nvPr/>
          </p:nvSpPr>
          <p:spPr>
            <a:xfrm>
              <a:off x="965689" y="1710571"/>
              <a:ext cx="32241" cy="32241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00" y="346"/>
                  </a:moveTo>
                  <a:cubicBezTo>
                    <a:pt x="608" y="346"/>
                    <a:pt x="679" y="441"/>
                    <a:pt x="679" y="524"/>
                  </a:cubicBezTo>
                  <a:cubicBezTo>
                    <a:pt x="679" y="608"/>
                    <a:pt x="608" y="703"/>
                    <a:pt x="500" y="703"/>
                  </a:cubicBezTo>
                  <a:cubicBezTo>
                    <a:pt x="405" y="703"/>
                    <a:pt x="322" y="608"/>
                    <a:pt x="322" y="524"/>
                  </a:cubicBezTo>
                  <a:cubicBezTo>
                    <a:pt x="322" y="441"/>
                    <a:pt x="417" y="346"/>
                    <a:pt x="500" y="346"/>
                  </a:cubicBezTo>
                  <a:close/>
                  <a:moveTo>
                    <a:pt x="500" y="1"/>
                  </a:moveTo>
                  <a:cubicBezTo>
                    <a:pt x="227" y="1"/>
                    <a:pt x="0" y="227"/>
                    <a:pt x="0" y="513"/>
                  </a:cubicBezTo>
                  <a:cubicBezTo>
                    <a:pt x="0" y="786"/>
                    <a:pt x="227" y="1013"/>
                    <a:pt x="500" y="1013"/>
                  </a:cubicBezTo>
                  <a:cubicBezTo>
                    <a:pt x="786" y="1013"/>
                    <a:pt x="1012" y="786"/>
                    <a:pt x="1012" y="513"/>
                  </a:cubicBezTo>
                  <a:cubicBezTo>
                    <a:pt x="1012" y="227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6299;p67">
              <a:extLst>
                <a:ext uri="{FF2B5EF4-FFF2-40B4-BE49-F238E27FC236}">
                  <a16:creationId xmlns:a16="http://schemas.microsoft.com/office/drawing/2014/main" id="{49240456-08E6-5261-2CBA-559BAE7389A8}"/>
                </a:ext>
              </a:extLst>
            </p:cNvPr>
            <p:cNvSpPr/>
            <p:nvPr/>
          </p:nvSpPr>
          <p:spPr>
            <a:xfrm>
              <a:off x="965689" y="1760604"/>
              <a:ext cx="32241" cy="31859"/>
            </a:xfrm>
            <a:custGeom>
              <a:avLst/>
              <a:gdLst/>
              <a:ahLst/>
              <a:cxnLst/>
              <a:rect l="l" t="t" r="r" b="b"/>
              <a:pathLst>
                <a:path w="1013" h="1001" extrusionOk="0">
                  <a:moveTo>
                    <a:pt x="500" y="322"/>
                  </a:moveTo>
                  <a:cubicBezTo>
                    <a:pt x="608" y="322"/>
                    <a:pt x="679" y="417"/>
                    <a:pt x="679" y="500"/>
                  </a:cubicBezTo>
                  <a:cubicBezTo>
                    <a:pt x="703" y="596"/>
                    <a:pt x="608" y="679"/>
                    <a:pt x="500" y="679"/>
                  </a:cubicBezTo>
                  <a:cubicBezTo>
                    <a:pt x="405" y="679"/>
                    <a:pt x="322" y="584"/>
                    <a:pt x="322" y="500"/>
                  </a:cubicBezTo>
                  <a:cubicBezTo>
                    <a:pt x="322" y="393"/>
                    <a:pt x="417" y="322"/>
                    <a:pt x="500" y="322"/>
                  </a:cubicBezTo>
                  <a:close/>
                  <a:moveTo>
                    <a:pt x="500" y="0"/>
                  </a:moveTo>
                  <a:cubicBezTo>
                    <a:pt x="227" y="0"/>
                    <a:pt x="0" y="215"/>
                    <a:pt x="0" y="500"/>
                  </a:cubicBezTo>
                  <a:cubicBezTo>
                    <a:pt x="0" y="786"/>
                    <a:pt x="227" y="1000"/>
                    <a:pt x="500" y="1000"/>
                  </a:cubicBezTo>
                  <a:cubicBezTo>
                    <a:pt x="786" y="1000"/>
                    <a:pt x="1012" y="786"/>
                    <a:pt x="1012" y="500"/>
                  </a:cubicBezTo>
                  <a:cubicBezTo>
                    <a:pt x="1012" y="215"/>
                    <a:pt x="786" y="0"/>
                    <a:pt x="5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6300;p67">
              <a:extLst>
                <a:ext uri="{FF2B5EF4-FFF2-40B4-BE49-F238E27FC236}">
                  <a16:creationId xmlns:a16="http://schemas.microsoft.com/office/drawing/2014/main" id="{2B64DE98-284E-9E79-185E-153D7F000DB0}"/>
                </a:ext>
              </a:extLst>
            </p:cNvPr>
            <p:cNvSpPr/>
            <p:nvPr/>
          </p:nvSpPr>
          <p:spPr>
            <a:xfrm>
              <a:off x="1009643" y="1661302"/>
              <a:ext cx="59899" cy="10662"/>
            </a:xfrm>
            <a:custGeom>
              <a:avLst/>
              <a:gdLst/>
              <a:ahLst/>
              <a:cxnLst/>
              <a:rect l="l" t="t" r="r" b="b"/>
              <a:pathLst>
                <a:path w="1882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1715" y="334"/>
                  </a:lnTo>
                  <a:cubicBezTo>
                    <a:pt x="1798" y="334"/>
                    <a:pt x="1882" y="263"/>
                    <a:pt x="1882" y="167"/>
                  </a:cubicBezTo>
                  <a:cubicBezTo>
                    <a:pt x="1882" y="72"/>
                    <a:pt x="1798" y="1"/>
                    <a:pt x="1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6301;p67">
              <a:extLst>
                <a:ext uri="{FF2B5EF4-FFF2-40B4-BE49-F238E27FC236}">
                  <a16:creationId xmlns:a16="http://schemas.microsoft.com/office/drawing/2014/main" id="{95A7096F-45C0-0C01-833E-2EDC6BA73905}"/>
                </a:ext>
              </a:extLst>
            </p:cNvPr>
            <p:cNvSpPr/>
            <p:nvPr/>
          </p:nvSpPr>
          <p:spPr>
            <a:xfrm>
              <a:off x="1009643" y="1683677"/>
              <a:ext cx="98188" cy="10630"/>
            </a:xfrm>
            <a:custGeom>
              <a:avLst/>
              <a:gdLst/>
              <a:ahLst/>
              <a:cxnLst/>
              <a:rect l="l" t="t" r="r" b="b"/>
              <a:pathLst>
                <a:path w="3085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lnTo>
                    <a:pt x="2917" y="334"/>
                  </a:lnTo>
                  <a:cubicBezTo>
                    <a:pt x="3013" y="334"/>
                    <a:pt x="3084" y="250"/>
                    <a:pt x="3084" y="167"/>
                  </a:cubicBezTo>
                  <a:cubicBezTo>
                    <a:pt x="3084" y="72"/>
                    <a:pt x="3013" y="0"/>
                    <a:pt x="29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6302;p67">
              <a:extLst>
                <a:ext uri="{FF2B5EF4-FFF2-40B4-BE49-F238E27FC236}">
                  <a16:creationId xmlns:a16="http://schemas.microsoft.com/office/drawing/2014/main" id="{A1E32332-922B-FA2A-4647-4A5E02F10044}"/>
                </a:ext>
              </a:extLst>
            </p:cNvPr>
            <p:cNvSpPr/>
            <p:nvPr/>
          </p:nvSpPr>
          <p:spPr>
            <a:xfrm>
              <a:off x="1009643" y="1710571"/>
              <a:ext cx="59899" cy="10630"/>
            </a:xfrm>
            <a:custGeom>
              <a:avLst/>
              <a:gdLst/>
              <a:ahLst/>
              <a:cxnLst/>
              <a:rect l="l" t="t" r="r" b="b"/>
              <a:pathLst>
                <a:path w="1882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1715" y="334"/>
                  </a:lnTo>
                  <a:cubicBezTo>
                    <a:pt x="1798" y="334"/>
                    <a:pt x="1882" y="263"/>
                    <a:pt x="1882" y="167"/>
                  </a:cubicBezTo>
                  <a:cubicBezTo>
                    <a:pt x="1882" y="84"/>
                    <a:pt x="1798" y="1"/>
                    <a:pt x="1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6303;p67">
              <a:extLst>
                <a:ext uri="{FF2B5EF4-FFF2-40B4-BE49-F238E27FC236}">
                  <a16:creationId xmlns:a16="http://schemas.microsoft.com/office/drawing/2014/main" id="{AF3058C2-A699-A2F5-3478-3C9AA275F029}"/>
                </a:ext>
              </a:extLst>
            </p:cNvPr>
            <p:cNvSpPr/>
            <p:nvPr/>
          </p:nvSpPr>
          <p:spPr>
            <a:xfrm>
              <a:off x="1009643" y="1732946"/>
              <a:ext cx="98188" cy="10630"/>
            </a:xfrm>
            <a:custGeom>
              <a:avLst/>
              <a:gdLst/>
              <a:ahLst/>
              <a:cxnLst/>
              <a:rect l="l" t="t" r="r" b="b"/>
              <a:pathLst>
                <a:path w="3085" h="334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67" y="333"/>
                  </a:cubicBezTo>
                  <a:lnTo>
                    <a:pt x="2917" y="333"/>
                  </a:lnTo>
                  <a:cubicBezTo>
                    <a:pt x="3013" y="333"/>
                    <a:pt x="3084" y="250"/>
                    <a:pt x="3084" y="167"/>
                  </a:cubicBezTo>
                  <a:cubicBezTo>
                    <a:pt x="3084" y="71"/>
                    <a:pt x="3013" y="0"/>
                    <a:pt x="29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6304;p67">
              <a:extLst>
                <a:ext uri="{FF2B5EF4-FFF2-40B4-BE49-F238E27FC236}">
                  <a16:creationId xmlns:a16="http://schemas.microsoft.com/office/drawing/2014/main" id="{A6EDDC53-9B34-4C2F-C4C3-1FD16DD8DE53}"/>
                </a:ext>
              </a:extLst>
            </p:cNvPr>
            <p:cNvSpPr/>
            <p:nvPr/>
          </p:nvSpPr>
          <p:spPr>
            <a:xfrm>
              <a:off x="1009643" y="1760604"/>
              <a:ext cx="59899" cy="10248"/>
            </a:xfrm>
            <a:custGeom>
              <a:avLst/>
              <a:gdLst/>
              <a:ahLst/>
              <a:cxnLst/>
              <a:rect l="l" t="t" r="r" b="b"/>
              <a:pathLst>
                <a:path w="188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715" y="322"/>
                  </a:lnTo>
                  <a:cubicBezTo>
                    <a:pt x="1798" y="322"/>
                    <a:pt x="1882" y="250"/>
                    <a:pt x="1882" y="155"/>
                  </a:cubicBezTo>
                  <a:cubicBezTo>
                    <a:pt x="1882" y="72"/>
                    <a:pt x="1798" y="0"/>
                    <a:pt x="1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6305;p67">
              <a:extLst>
                <a:ext uri="{FF2B5EF4-FFF2-40B4-BE49-F238E27FC236}">
                  <a16:creationId xmlns:a16="http://schemas.microsoft.com/office/drawing/2014/main" id="{134462C0-73DC-3F6D-0110-C1F99126101B}"/>
                </a:ext>
              </a:extLst>
            </p:cNvPr>
            <p:cNvSpPr/>
            <p:nvPr/>
          </p:nvSpPr>
          <p:spPr>
            <a:xfrm>
              <a:off x="1009643" y="1782183"/>
              <a:ext cx="98188" cy="10662"/>
            </a:xfrm>
            <a:custGeom>
              <a:avLst/>
              <a:gdLst/>
              <a:ahLst/>
              <a:cxnLst/>
              <a:rect l="l" t="t" r="r" b="b"/>
              <a:pathLst>
                <a:path w="3085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2917" y="334"/>
                  </a:lnTo>
                  <a:cubicBezTo>
                    <a:pt x="3013" y="334"/>
                    <a:pt x="3084" y="251"/>
                    <a:pt x="3084" y="168"/>
                  </a:cubicBezTo>
                  <a:cubicBezTo>
                    <a:pt x="3084" y="72"/>
                    <a:pt x="3013" y="1"/>
                    <a:pt x="29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6306;p67">
              <a:extLst>
                <a:ext uri="{FF2B5EF4-FFF2-40B4-BE49-F238E27FC236}">
                  <a16:creationId xmlns:a16="http://schemas.microsoft.com/office/drawing/2014/main" id="{82A1B801-05E9-7D59-5281-13384F8E9DB7}"/>
                </a:ext>
              </a:extLst>
            </p:cNvPr>
            <p:cNvSpPr/>
            <p:nvPr/>
          </p:nvSpPr>
          <p:spPr>
            <a:xfrm>
              <a:off x="1009643" y="1579473"/>
              <a:ext cx="98188" cy="10630"/>
            </a:xfrm>
            <a:custGeom>
              <a:avLst/>
              <a:gdLst/>
              <a:ahLst/>
              <a:cxnLst/>
              <a:rect l="l" t="t" r="r" b="b"/>
              <a:pathLst>
                <a:path w="3085" h="334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67" y="333"/>
                  </a:cubicBezTo>
                  <a:lnTo>
                    <a:pt x="2917" y="333"/>
                  </a:lnTo>
                  <a:cubicBezTo>
                    <a:pt x="3013" y="333"/>
                    <a:pt x="3084" y="250"/>
                    <a:pt x="3084" y="167"/>
                  </a:cubicBezTo>
                  <a:cubicBezTo>
                    <a:pt x="3084" y="71"/>
                    <a:pt x="3013" y="0"/>
                    <a:pt x="29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6307;p67">
              <a:extLst>
                <a:ext uri="{FF2B5EF4-FFF2-40B4-BE49-F238E27FC236}">
                  <a16:creationId xmlns:a16="http://schemas.microsoft.com/office/drawing/2014/main" id="{DBC34C89-7264-6DE8-7EBA-F19F025A765D}"/>
                </a:ext>
              </a:extLst>
            </p:cNvPr>
            <p:cNvSpPr/>
            <p:nvPr/>
          </p:nvSpPr>
          <p:spPr>
            <a:xfrm>
              <a:off x="965689" y="1628711"/>
              <a:ext cx="142142" cy="10662"/>
            </a:xfrm>
            <a:custGeom>
              <a:avLst/>
              <a:gdLst/>
              <a:ahLst/>
              <a:cxnLst/>
              <a:rect l="l" t="t" r="r" b="b"/>
              <a:pathLst>
                <a:path w="4466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55" y="334"/>
                  </a:cubicBezTo>
                  <a:lnTo>
                    <a:pt x="4298" y="334"/>
                  </a:lnTo>
                  <a:cubicBezTo>
                    <a:pt x="4394" y="334"/>
                    <a:pt x="4465" y="251"/>
                    <a:pt x="4465" y="168"/>
                  </a:cubicBezTo>
                  <a:cubicBezTo>
                    <a:pt x="4465" y="72"/>
                    <a:pt x="4394" y="1"/>
                    <a:pt x="4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6308;p67">
              <a:extLst>
                <a:ext uri="{FF2B5EF4-FFF2-40B4-BE49-F238E27FC236}">
                  <a16:creationId xmlns:a16="http://schemas.microsoft.com/office/drawing/2014/main" id="{AF58C749-7945-7BCA-BFAA-82E4E55A3DCD}"/>
                </a:ext>
              </a:extLst>
            </p:cNvPr>
            <p:cNvSpPr/>
            <p:nvPr/>
          </p:nvSpPr>
          <p:spPr>
            <a:xfrm>
              <a:off x="1009643" y="1601434"/>
              <a:ext cx="26926" cy="10280"/>
            </a:xfrm>
            <a:custGeom>
              <a:avLst/>
              <a:gdLst/>
              <a:ahLst/>
              <a:cxnLst/>
              <a:rect l="l" t="t" r="r" b="b"/>
              <a:pathLst>
                <a:path w="84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691" y="322"/>
                  </a:lnTo>
                  <a:cubicBezTo>
                    <a:pt x="774" y="322"/>
                    <a:pt x="846" y="251"/>
                    <a:pt x="846" y="155"/>
                  </a:cubicBezTo>
                  <a:cubicBezTo>
                    <a:pt x="846" y="72"/>
                    <a:pt x="76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6309;p67">
              <a:extLst>
                <a:ext uri="{FF2B5EF4-FFF2-40B4-BE49-F238E27FC236}">
                  <a16:creationId xmlns:a16="http://schemas.microsoft.com/office/drawing/2014/main" id="{9556865C-422E-BCFD-6CCB-B97A7B34598D}"/>
                </a:ext>
              </a:extLst>
            </p:cNvPr>
            <p:cNvSpPr/>
            <p:nvPr/>
          </p:nvSpPr>
          <p:spPr>
            <a:xfrm>
              <a:off x="1047550" y="1601434"/>
              <a:ext cx="26926" cy="10280"/>
            </a:xfrm>
            <a:custGeom>
              <a:avLst/>
              <a:gdLst/>
              <a:ahLst/>
              <a:cxnLst/>
              <a:rect l="l" t="t" r="r" b="b"/>
              <a:pathLst>
                <a:path w="846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5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691" y="322"/>
                  </a:lnTo>
                  <a:cubicBezTo>
                    <a:pt x="774" y="322"/>
                    <a:pt x="845" y="251"/>
                    <a:pt x="845" y="155"/>
                  </a:cubicBezTo>
                  <a:cubicBezTo>
                    <a:pt x="845" y="72"/>
                    <a:pt x="774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6310;p67">
              <a:extLst>
                <a:ext uri="{FF2B5EF4-FFF2-40B4-BE49-F238E27FC236}">
                  <a16:creationId xmlns:a16="http://schemas.microsoft.com/office/drawing/2014/main" id="{C09067E7-A765-C23E-B516-5D57E4120756}"/>
                </a:ext>
              </a:extLst>
            </p:cNvPr>
            <p:cNvSpPr/>
            <p:nvPr/>
          </p:nvSpPr>
          <p:spPr>
            <a:xfrm>
              <a:off x="966071" y="1579473"/>
              <a:ext cx="32241" cy="32241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691" y="310"/>
                  </a:moveTo>
                  <a:lnTo>
                    <a:pt x="691" y="691"/>
                  </a:lnTo>
                  <a:lnTo>
                    <a:pt x="310" y="691"/>
                  </a:lnTo>
                  <a:lnTo>
                    <a:pt x="310" y="310"/>
                  </a:lnTo>
                  <a:close/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lnTo>
                    <a:pt x="0" y="845"/>
                  </a:lnTo>
                  <a:cubicBezTo>
                    <a:pt x="0" y="941"/>
                    <a:pt x="72" y="1012"/>
                    <a:pt x="167" y="1012"/>
                  </a:cubicBezTo>
                  <a:lnTo>
                    <a:pt x="846" y="1012"/>
                  </a:lnTo>
                  <a:cubicBezTo>
                    <a:pt x="941" y="1012"/>
                    <a:pt x="1012" y="941"/>
                    <a:pt x="1012" y="845"/>
                  </a:cubicBezTo>
                  <a:lnTo>
                    <a:pt x="1012" y="167"/>
                  </a:lnTo>
                  <a:cubicBezTo>
                    <a:pt x="1000" y="71"/>
                    <a:pt x="941" y="0"/>
                    <a:pt x="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solidFill>
                <a:srgbClr val="FFFFFF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Google Shape;15534;p65">
            <a:extLst>
              <a:ext uri="{FF2B5EF4-FFF2-40B4-BE49-F238E27FC236}">
                <a16:creationId xmlns:a16="http://schemas.microsoft.com/office/drawing/2014/main" id="{676F638C-8B33-A944-F576-5957A20FCF6C}"/>
              </a:ext>
            </a:extLst>
          </p:cNvPr>
          <p:cNvGrpSpPr/>
          <p:nvPr/>
        </p:nvGrpSpPr>
        <p:grpSpPr>
          <a:xfrm>
            <a:off x="354833" y="2816847"/>
            <a:ext cx="370930" cy="370549"/>
            <a:chOff x="2497275" y="2744159"/>
            <a:chExt cx="370930" cy="370549"/>
          </a:xfrm>
        </p:grpSpPr>
        <p:sp>
          <p:nvSpPr>
            <p:cNvPr id="54" name="Google Shape;15535;p65">
              <a:extLst>
                <a:ext uri="{FF2B5EF4-FFF2-40B4-BE49-F238E27FC236}">
                  <a16:creationId xmlns:a16="http://schemas.microsoft.com/office/drawing/2014/main" id="{547AF539-C60F-5BB7-C2B9-4788270F26A6}"/>
                </a:ext>
              </a:extLst>
            </p:cNvPr>
            <p:cNvSpPr/>
            <p:nvPr/>
          </p:nvSpPr>
          <p:spPr>
            <a:xfrm>
              <a:off x="2497275" y="2744159"/>
              <a:ext cx="284366" cy="284747"/>
            </a:xfrm>
            <a:custGeom>
              <a:avLst/>
              <a:gdLst/>
              <a:ahLst/>
              <a:cxnLst/>
              <a:rect l="l" t="t" r="r" b="b"/>
              <a:pathLst>
                <a:path w="8955" h="8967" extrusionOk="0">
                  <a:moveTo>
                    <a:pt x="4204" y="1"/>
                  </a:moveTo>
                  <a:cubicBezTo>
                    <a:pt x="3942" y="1"/>
                    <a:pt x="3704" y="203"/>
                    <a:pt x="3644" y="465"/>
                  </a:cubicBezTo>
                  <a:lnTo>
                    <a:pt x="3466" y="1334"/>
                  </a:lnTo>
                  <a:cubicBezTo>
                    <a:pt x="3287" y="1394"/>
                    <a:pt x="3108" y="1465"/>
                    <a:pt x="2942" y="1537"/>
                  </a:cubicBezTo>
                  <a:lnTo>
                    <a:pt x="2215" y="1048"/>
                  </a:lnTo>
                  <a:cubicBezTo>
                    <a:pt x="2120" y="983"/>
                    <a:pt x="2009" y="952"/>
                    <a:pt x="1899" y="952"/>
                  </a:cubicBezTo>
                  <a:cubicBezTo>
                    <a:pt x="1749" y="952"/>
                    <a:pt x="1599" y="1010"/>
                    <a:pt x="1489" y="1120"/>
                  </a:cubicBezTo>
                  <a:lnTo>
                    <a:pt x="1108" y="1489"/>
                  </a:lnTo>
                  <a:cubicBezTo>
                    <a:pt x="918" y="1691"/>
                    <a:pt x="894" y="1989"/>
                    <a:pt x="1037" y="2227"/>
                  </a:cubicBezTo>
                  <a:lnTo>
                    <a:pt x="1525" y="2953"/>
                  </a:lnTo>
                  <a:cubicBezTo>
                    <a:pt x="1441" y="3120"/>
                    <a:pt x="1370" y="3287"/>
                    <a:pt x="1322" y="3465"/>
                  </a:cubicBezTo>
                  <a:lnTo>
                    <a:pt x="453" y="3644"/>
                  </a:lnTo>
                  <a:cubicBezTo>
                    <a:pt x="191" y="3703"/>
                    <a:pt x="1" y="3930"/>
                    <a:pt x="1" y="4215"/>
                  </a:cubicBezTo>
                  <a:lnTo>
                    <a:pt x="1" y="4751"/>
                  </a:lnTo>
                  <a:cubicBezTo>
                    <a:pt x="1" y="5025"/>
                    <a:pt x="191" y="5251"/>
                    <a:pt x="453" y="5323"/>
                  </a:cubicBezTo>
                  <a:lnTo>
                    <a:pt x="1322" y="5501"/>
                  </a:lnTo>
                  <a:cubicBezTo>
                    <a:pt x="1382" y="5668"/>
                    <a:pt x="1453" y="5847"/>
                    <a:pt x="1525" y="6013"/>
                  </a:cubicBezTo>
                  <a:lnTo>
                    <a:pt x="1037" y="6740"/>
                  </a:lnTo>
                  <a:cubicBezTo>
                    <a:pt x="894" y="6966"/>
                    <a:pt x="918" y="7287"/>
                    <a:pt x="1108" y="7478"/>
                  </a:cubicBezTo>
                  <a:lnTo>
                    <a:pt x="1489" y="7847"/>
                  </a:lnTo>
                  <a:cubicBezTo>
                    <a:pt x="1599" y="7957"/>
                    <a:pt x="1745" y="8015"/>
                    <a:pt x="1894" y="8015"/>
                  </a:cubicBezTo>
                  <a:cubicBezTo>
                    <a:pt x="2003" y="8015"/>
                    <a:pt x="2115" y="7984"/>
                    <a:pt x="2215" y="7918"/>
                  </a:cubicBezTo>
                  <a:lnTo>
                    <a:pt x="2942" y="7430"/>
                  </a:lnTo>
                  <a:cubicBezTo>
                    <a:pt x="3108" y="7513"/>
                    <a:pt x="3287" y="7597"/>
                    <a:pt x="3466" y="7633"/>
                  </a:cubicBezTo>
                  <a:lnTo>
                    <a:pt x="3644" y="8502"/>
                  </a:lnTo>
                  <a:cubicBezTo>
                    <a:pt x="3704" y="8764"/>
                    <a:pt x="3930" y="8966"/>
                    <a:pt x="4204" y="8966"/>
                  </a:cubicBezTo>
                  <a:lnTo>
                    <a:pt x="4740" y="8966"/>
                  </a:lnTo>
                  <a:cubicBezTo>
                    <a:pt x="5013" y="8966"/>
                    <a:pt x="5251" y="8764"/>
                    <a:pt x="5311" y="8502"/>
                  </a:cubicBezTo>
                  <a:lnTo>
                    <a:pt x="5490" y="7633"/>
                  </a:lnTo>
                  <a:cubicBezTo>
                    <a:pt x="5621" y="7597"/>
                    <a:pt x="5775" y="7537"/>
                    <a:pt x="5906" y="7478"/>
                  </a:cubicBezTo>
                  <a:cubicBezTo>
                    <a:pt x="6002" y="7442"/>
                    <a:pt x="6037" y="7323"/>
                    <a:pt x="6002" y="7240"/>
                  </a:cubicBezTo>
                  <a:cubicBezTo>
                    <a:pt x="5966" y="7169"/>
                    <a:pt x="5898" y="7131"/>
                    <a:pt x="5831" y="7131"/>
                  </a:cubicBezTo>
                  <a:cubicBezTo>
                    <a:pt x="5808" y="7131"/>
                    <a:pt x="5785" y="7135"/>
                    <a:pt x="5763" y="7144"/>
                  </a:cubicBezTo>
                  <a:cubicBezTo>
                    <a:pt x="5609" y="7228"/>
                    <a:pt x="5466" y="7287"/>
                    <a:pt x="5299" y="7323"/>
                  </a:cubicBezTo>
                  <a:cubicBezTo>
                    <a:pt x="5240" y="7347"/>
                    <a:pt x="5180" y="7406"/>
                    <a:pt x="5168" y="7454"/>
                  </a:cubicBezTo>
                  <a:lnTo>
                    <a:pt x="4966" y="8430"/>
                  </a:lnTo>
                  <a:cubicBezTo>
                    <a:pt x="4954" y="8514"/>
                    <a:pt x="4870" y="8597"/>
                    <a:pt x="4763" y="8597"/>
                  </a:cubicBezTo>
                  <a:lnTo>
                    <a:pt x="4228" y="8597"/>
                  </a:lnTo>
                  <a:cubicBezTo>
                    <a:pt x="4120" y="8597"/>
                    <a:pt x="4049" y="8514"/>
                    <a:pt x="4013" y="8430"/>
                  </a:cubicBezTo>
                  <a:lnTo>
                    <a:pt x="3823" y="7454"/>
                  </a:lnTo>
                  <a:cubicBezTo>
                    <a:pt x="3811" y="7383"/>
                    <a:pt x="3763" y="7335"/>
                    <a:pt x="3692" y="7323"/>
                  </a:cubicBezTo>
                  <a:cubicBezTo>
                    <a:pt x="3466" y="7263"/>
                    <a:pt x="3239" y="7180"/>
                    <a:pt x="3049" y="7061"/>
                  </a:cubicBezTo>
                  <a:cubicBezTo>
                    <a:pt x="3019" y="7043"/>
                    <a:pt x="2986" y="7034"/>
                    <a:pt x="2954" y="7034"/>
                  </a:cubicBezTo>
                  <a:cubicBezTo>
                    <a:pt x="2921" y="7034"/>
                    <a:pt x="2888" y="7043"/>
                    <a:pt x="2858" y="7061"/>
                  </a:cubicBezTo>
                  <a:lnTo>
                    <a:pt x="2037" y="7609"/>
                  </a:lnTo>
                  <a:cubicBezTo>
                    <a:pt x="2006" y="7634"/>
                    <a:pt x="1966" y="7647"/>
                    <a:pt x="1926" y="7647"/>
                  </a:cubicBezTo>
                  <a:cubicBezTo>
                    <a:pt x="1874" y="7647"/>
                    <a:pt x="1821" y="7625"/>
                    <a:pt x="1787" y="7585"/>
                  </a:cubicBezTo>
                  <a:lnTo>
                    <a:pt x="1418" y="7204"/>
                  </a:lnTo>
                  <a:cubicBezTo>
                    <a:pt x="1334" y="7132"/>
                    <a:pt x="1334" y="7025"/>
                    <a:pt x="1382" y="6954"/>
                  </a:cubicBezTo>
                  <a:lnTo>
                    <a:pt x="1930" y="6132"/>
                  </a:lnTo>
                  <a:cubicBezTo>
                    <a:pt x="1977" y="6073"/>
                    <a:pt x="1977" y="6001"/>
                    <a:pt x="1930" y="5942"/>
                  </a:cubicBezTo>
                  <a:cubicBezTo>
                    <a:pt x="1811" y="5739"/>
                    <a:pt x="1727" y="5525"/>
                    <a:pt x="1668" y="5299"/>
                  </a:cubicBezTo>
                  <a:cubicBezTo>
                    <a:pt x="1656" y="5239"/>
                    <a:pt x="1596" y="5180"/>
                    <a:pt x="1537" y="5168"/>
                  </a:cubicBezTo>
                  <a:lnTo>
                    <a:pt x="560" y="4977"/>
                  </a:lnTo>
                  <a:cubicBezTo>
                    <a:pt x="477" y="4954"/>
                    <a:pt x="406" y="4870"/>
                    <a:pt x="406" y="4763"/>
                  </a:cubicBezTo>
                  <a:lnTo>
                    <a:pt x="406" y="4227"/>
                  </a:lnTo>
                  <a:cubicBezTo>
                    <a:pt x="406" y="4132"/>
                    <a:pt x="477" y="4049"/>
                    <a:pt x="560" y="4025"/>
                  </a:cubicBezTo>
                  <a:lnTo>
                    <a:pt x="1537" y="3834"/>
                  </a:lnTo>
                  <a:cubicBezTo>
                    <a:pt x="1608" y="3811"/>
                    <a:pt x="1656" y="3775"/>
                    <a:pt x="1668" y="3692"/>
                  </a:cubicBezTo>
                  <a:cubicBezTo>
                    <a:pt x="1727" y="3477"/>
                    <a:pt x="1811" y="3251"/>
                    <a:pt x="1930" y="3061"/>
                  </a:cubicBezTo>
                  <a:cubicBezTo>
                    <a:pt x="1965" y="3001"/>
                    <a:pt x="1965" y="2918"/>
                    <a:pt x="1930" y="2858"/>
                  </a:cubicBezTo>
                  <a:lnTo>
                    <a:pt x="1382" y="2049"/>
                  </a:lnTo>
                  <a:cubicBezTo>
                    <a:pt x="1322" y="1965"/>
                    <a:pt x="1334" y="1846"/>
                    <a:pt x="1418" y="1787"/>
                  </a:cubicBezTo>
                  <a:lnTo>
                    <a:pt x="1787" y="1417"/>
                  </a:lnTo>
                  <a:cubicBezTo>
                    <a:pt x="1826" y="1378"/>
                    <a:pt x="1876" y="1360"/>
                    <a:pt x="1925" y="1360"/>
                  </a:cubicBezTo>
                  <a:cubicBezTo>
                    <a:pt x="1965" y="1360"/>
                    <a:pt x="2005" y="1372"/>
                    <a:pt x="2037" y="1394"/>
                  </a:cubicBezTo>
                  <a:lnTo>
                    <a:pt x="2858" y="1941"/>
                  </a:lnTo>
                  <a:cubicBezTo>
                    <a:pt x="2888" y="1965"/>
                    <a:pt x="2921" y="1977"/>
                    <a:pt x="2954" y="1977"/>
                  </a:cubicBezTo>
                  <a:cubicBezTo>
                    <a:pt x="2986" y="1977"/>
                    <a:pt x="3019" y="1965"/>
                    <a:pt x="3049" y="1941"/>
                  </a:cubicBezTo>
                  <a:cubicBezTo>
                    <a:pt x="3263" y="1822"/>
                    <a:pt x="3466" y="1727"/>
                    <a:pt x="3692" y="1668"/>
                  </a:cubicBezTo>
                  <a:cubicBezTo>
                    <a:pt x="3751" y="1656"/>
                    <a:pt x="3811" y="1596"/>
                    <a:pt x="3823" y="1537"/>
                  </a:cubicBezTo>
                  <a:lnTo>
                    <a:pt x="4013" y="572"/>
                  </a:lnTo>
                  <a:cubicBezTo>
                    <a:pt x="4037" y="477"/>
                    <a:pt x="4120" y="405"/>
                    <a:pt x="4228" y="405"/>
                  </a:cubicBezTo>
                  <a:lnTo>
                    <a:pt x="4763" y="405"/>
                  </a:lnTo>
                  <a:cubicBezTo>
                    <a:pt x="4870" y="405"/>
                    <a:pt x="4942" y="477"/>
                    <a:pt x="4966" y="572"/>
                  </a:cubicBezTo>
                  <a:lnTo>
                    <a:pt x="5168" y="1537"/>
                  </a:lnTo>
                  <a:cubicBezTo>
                    <a:pt x="5180" y="1608"/>
                    <a:pt x="5216" y="1656"/>
                    <a:pt x="5299" y="1668"/>
                  </a:cubicBezTo>
                  <a:cubicBezTo>
                    <a:pt x="5513" y="1727"/>
                    <a:pt x="5740" y="1822"/>
                    <a:pt x="5930" y="1941"/>
                  </a:cubicBezTo>
                  <a:cubicBezTo>
                    <a:pt x="5960" y="1953"/>
                    <a:pt x="5996" y="1959"/>
                    <a:pt x="6031" y="1959"/>
                  </a:cubicBezTo>
                  <a:cubicBezTo>
                    <a:pt x="6067" y="1959"/>
                    <a:pt x="6103" y="1953"/>
                    <a:pt x="6133" y="1941"/>
                  </a:cubicBezTo>
                  <a:lnTo>
                    <a:pt x="6942" y="1394"/>
                  </a:lnTo>
                  <a:cubicBezTo>
                    <a:pt x="6978" y="1368"/>
                    <a:pt x="7021" y="1356"/>
                    <a:pt x="7063" y="1356"/>
                  </a:cubicBezTo>
                  <a:cubicBezTo>
                    <a:pt x="7117" y="1356"/>
                    <a:pt x="7170" y="1377"/>
                    <a:pt x="7204" y="1417"/>
                  </a:cubicBezTo>
                  <a:lnTo>
                    <a:pt x="7573" y="1787"/>
                  </a:lnTo>
                  <a:cubicBezTo>
                    <a:pt x="7645" y="1870"/>
                    <a:pt x="7645" y="1965"/>
                    <a:pt x="7597" y="2049"/>
                  </a:cubicBezTo>
                  <a:lnTo>
                    <a:pt x="7049" y="2858"/>
                  </a:lnTo>
                  <a:cubicBezTo>
                    <a:pt x="7002" y="2918"/>
                    <a:pt x="7002" y="2989"/>
                    <a:pt x="7049" y="3061"/>
                  </a:cubicBezTo>
                  <a:cubicBezTo>
                    <a:pt x="7168" y="3263"/>
                    <a:pt x="7264" y="3477"/>
                    <a:pt x="7323" y="3692"/>
                  </a:cubicBezTo>
                  <a:cubicBezTo>
                    <a:pt x="7335" y="3751"/>
                    <a:pt x="7395" y="3811"/>
                    <a:pt x="7454" y="3834"/>
                  </a:cubicBezTo>
                  <a:lnTo>
                    <a:pt x="8419" y="4025"/>
                  </a:lnTo>
                  <a:cubicBezTo>
                    <a:pt x="8514" y="4037"/>
                    <a:pt x="8585" y="4132"/>
                    <a:pt x="8585" y="4227"/>
                  </a:cubicBezTo>
                  <a:lnTo>
                    <a:pt x="8585" y="4763"/>
                  </a:lnTo>
                  <a:cubicBezTo>
                    <a:pt x="8585" y="4870"/>
                    <a:pt x="8514" y="4942"/>
                    <a:pt x="8419" y="4977"/>
                  </a:cubicBezTo>
                  <a:lnTo>
                    <a:pt x="7454" y="5168"/>
                  </a:lnTo>
                  <a:cubicBezTo>
                    <a:pt x="7383" y="5180"/>
                    <a:pt x="7335" y="5227"/>
                    <a:pt x="7323" y="5299"/>
                  </a:cubicBezTo>
                  <a:cubicBezTo>
                    <a:pt x="7276" y="5466"/>
                    <a:pt x="7216" y="5632"/>
                    <a:pt x="7145" y="5775"/>
                  </a:cubicBezTo>
                  <a:cubicBezTo>
                    <a:pt x="7097" y="5870"/>
                    <a:pt x="7145" y="5966"/>
                    <a:pt x="7228" y="6013"/>
                  </a:cubicBezTo>
                  <a:cubicBezTo>
                    <a:pt x="7254" y="6026"/>
                    <a:pt x="7280" y="6032"/>
                    <a:pt x="7305" y="6032"/>
                  </a:cubicBezTo>
                  <a:cubicBezTo>
                    <a:pt x="7372" y="6032"/>
                    <a:pt x="7431" y="5991"/>
                    <a:pt x="7466" y="5930"/>
                  </a:cubicBezTo>
                  <a:cubicBezTo>
                    <a:pt x="7526" y="5799"/>
                    <a:pt x="7585" y="5644"/>
                    <a:pt x="7633" y="5501"/>
                  </a:cubicBezTo>
                  <a:lnTo>
                    <a:pt x="8490" y="5323"/>
                  </a:lnTo>
                  <a:cubicBezTo>
                    <a:pt x="8764" y="5263"/>
                    <a:pt x="8954" y="5037"/>
                    <a:pt x="8954" y="4751"/>
                  </a:cubicBezTo>
                  <a:lnTo>
                    <a:pt x="8954" y="4215"/>
                  </a:lnTo>
                  <a:cubicBezTo>
                    <a:pt x="8954" y="3942"/>
                    <a:pt x="8764" y="3715"/>
                    <a:pt x="8490" y="3644"/>
                  </a:cubicBezTo>
                  <a:lnTo>
                    <a:pt x="7633" y="3465"/>
                  </a:lnTo>
                  <a:cubicBezTo>
                    <a:pt x="7573" y="3287"/>
                    <a:pt x="7502" y="3120"/>
                    <a:pt x="7418" y="2953"/>
                  </a:cubicBezTo>
                  <a:lnTo>
                    <a:pt x="7918" y="2227"/>
                  </a:lnTo>
                  <a:cubicBezTo>
                    <a:pt x="8061" y="2001"/>
                    <a:pt x="8038" y="1679"/>
                    <a:pt x="7835" y="1489"/>
                  </a:cubicBezTo>
                  <a:lnTo>
                    <a:pt x="7466" y="1120"/>
                  </a:lnTo>
                  <a:cubicBezTo>
                    <a:pt x="7356" y="1010"/>
                    <a:pt x="7211" y="952"/>
                    <a:pt x="7061" y="952"/>
                  </a:cubicBezTo>
                  <a:cubicBezTo>
                    <a:pt x="6952" y="952"/>
                    <a:pt x="6840" y="983"/>
                    <a:pt x="6740" y="1048"/>
                  </a:cubicBezTo>
                  <a:lnTo>
                    <a:pt x="6013" y="1537"/>
                  </a:lnTo>
                  <a:cubicBezTo>
                    <a:pt x="5847" y="1453"/>
                    <a:pt x="5668" y="1370"/>
                    <a:pt x="5490" y="1334"/>
                  </a:cubicBezTo>
                  <a:lnTo>
                    <a:pt x="5311" y="465"/>
                  </a:lnTo>
                  <a:cubicBezTo>
                    <a:pt x="5251" y="203"/>
                    <a:pt x="5025" y="1"/>
                    <a:pt x="47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5536;p65">
              <a:extLst>
                <a:ext uri="{FF2B5EF4-FFF2-40B4-BE49-F238E27FC236}">
                  <a16:creationId xmlns:a16="http://schemas.microsoft.com/office/drawing/2014/main" id="{5CD7ADC8-BD4A-9D6E-B4C7-36A155ED8C5D}"/>
                </a:ext>
              </a:extLst>
            </p:cNvPr>
            <p:cNvSpPr/>
            <p:nvPr/>
          </p:nvSpPr>
          <p:spPr>
            <a:xfrm>
              <a:off x="2592191" y="2821673"/>
              <a:ext cx="113461" cy="98345"/>
            </a:xfrm>
            <a:custGeom>
              <a:avLst/>
              <a:gdLst/>
              <a:ahLst/>
              <a:cxnLst/>
              <a:rect l="l" t="t" r="r" b="b"/>
              <a:pathLst>
                <a:path w="3573" h="3097" extrusionOk="0">
                  <a:moveTo>
                    <a:pt x="1524" y="0"/>
                  </a:moveTo>
                  <a:cubicBezTo>
                    <a:pt x="989" y="0"/>
                    <a:pt x="465" y="215"/>
                    <a:pt x="72" y="584"/>
                  </a:cubicBezTo>
                  <a:cubicBezTo>
                    <a:pt x="0" y="655"/>
                    <a:pt x="0" y="774"/>
                    <a:pt x="72" y="834"/>
                  </a:cubicBezTo>
                  <a:cubicBezTo>
                    <a:pt x="113" y="876"/>
                    <a:pt x="164" y="896"/>
                    <a:pt x="212" y="896"/>
                  </a:cubicBezTo>
                  <a:cubicBezTo>
                    <a:pt x="259" y="896"/>
                    <a:pt x="304" y="876"/>
                    <a:pt x="334" y="834"/>
                  </a:cubicBezTo>
                  <a:cubicBezTo>
                    <a:pt x="643" y="524"/>
                    <a:pt x="1072" y="358"/>
                    <a:pt x="1500" y="358"/>
                  </a:cubicBezTo>
                  <a:cubicBezTo>
                    <a:pt x="2441" y="358"/>
                    <a:pt x="3203" y="1120"/>
                    <a:pt x="3203" y="2060"/>
                  </a:cubicBezTo>
                  <a:cubicBezTo>
                    <a:pt x="3203" y="2322"/>
                    <a:pt x="3144" y="2596"/>
                    <a:pt x="3024" y="2834"/>
                  </a:cubicBezTo>
                  <a:cubicBezTo>
                    <a:pt x="2965" y="2941"/>
                    <a:pt x="3013" y="3037"/>
                    <a:pt x="3096" y="3084"/>
                  </a:cubicBezTo>
                  <a:cubicBezTo>
                    <a:pt x="3132" y="3096"/>
                    <a:pt x="3155" y="3096"/>
                    <a:pt x="3191" y="3096"/>
                  </a:cubicBezTo>
                  <a:cubicBezTo>
                    <a:pt x="3251" y="3096"/>
                    <a:pt x="3322" y="3072"/>
                    <a:pt x="3346" y="3001"/>
                  </a:cubicBezTo>
                  <a:cubicBezTo>
                    <a:pt x="3501" y="2715"/>
                    <a:pt x="3572" y="2382"/>
                    <a:pt x="3572" y="2060"/>
                  </a:cubicBezTo>
                  <a:cubicBezTo>
                    <a:pt x="3572" y="929"/>
                    <a:pt x="2655" y="0"/>
                    <a:pt x="1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15537;p65">
              <a:extLst>
                <a:ext uri="{FF2B5EF4-FFF2-40B4-BE49-F238E27FC236}">
                  <a16:creationId xmlns:a16="http://schemas.microsoft.com/office/drawing/2014/main" id="{3CAEF96C-E826-0D61-0E59-F21C58FCAF7A}"/>
                </a:ext>
              </a:extLst>
            </p:cNvPr>
            <p:cNvSpPr/>
            <p:nvPr/>
          </p:nvSpPr>
          <p:spPr>
            <a:xfrm>
              <a:off x="2574408" y="2862129"/>
              <a:ext cx="106665" cy="90756"/>
            </a:xfrm>
            <a:custGeom>
              <a:avLst/>
              <a:gdLst/>
              <a:ahLst/>
              <a:cxnLst/>
              <a:rect l="l" t="t" r="r" b="b"/>
              <a:pathLst>
                <a:path w="3359" h="2858" extrusionOk="0">
                  <a:moveTo>
                    <a:pt x="294" y="1"/>
                  </a:moveTo>
                  <a:cubicBezTo>
                    <a:pt x="218" y="1"/>
                    <a:pt x="145" y="48"/>
                    <a:pt x="108" y="131"/>
                  </a:cubicBezTo>
                  <a:cubicBezTo>
                    <a:pt x="36" y="334"/>
                    <a:pt x="1" y="572"/>
                    <a:pt x="1" y="798"/>
                  </a:cubicBezTo>
                  <a:cubicBezTo>
                    <a:pt x="1" y="1929"/>
                    <a:pt x="917" y="2858"/>
                    <a:pt x="2049" y="2858"/>
                  </a:cubicBezTo>
                  <a:cubicBezTo>
                    <a:pt x="2477" y="2858"/>
                    <a:pt x="2894" y="2715"/>
                    <a:pt x="3251" y="2465"/>
                  </a:cubicBezTo>
                  <a:cubicBezTo>
                    <a:pt x="3346" y="2405"/>
                    <a:pt x="3358" y="2286"/>
                    <a:pt x="3299" y="2215"/>
                  </a:cubicBezTo>
                  <a:cubicBezTo>
                    <a:pt x="3263" y="2158"/>
                    <a:pt x="3206" y="2131"/>
                    <a:pt x="3151" y="2131"/>
                  </a:cubicBezTo>
                  <a:cubicBezTo>
                    <a:pt x="3114" y="2131"/>
                    <a:pt x="3077" y="2143"/>
                    <a:pt x="3049" y="2167"/>
                  </a:cubicBezTo>
                  <a:cubicBezTo>
                    <a:pt x="2763" y="2382"/>
                    <a:pt x="2406" y="2501"/>
                    <a:pt x="2049" y="2501"/>
                  </a:cubicBezTo>
                  <a:cubicBezTo>
                    <a:pt x="1108" y="2501"/>
                    <a:pt x="346" y="1739"/>
                    <a:pt x="346" y="798"/>
                  </a:cubicBezTo>
                  <a:cubicBezTo>
                    <a:pt x="346" y="608"/>
                    <a:pt x="382" y="429"/>
                    <a:pt x="441" y="250"/>
                  </a:cubicBezTo>
                  <a:cubicBezTo>
                    <a:pt x="501" y="143"/>
                    <a:pt x="441" y="36"/>
                    <a:pt x="358" y="12"/>
                  </a:cubicBezTo>
                  <a:cubicBezTo>
                    <a:pt x="337" y="4"/>
                    <a:pt x="315" y="1"/>
                    <a:pt x="2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15538;p65">
              <a:extLst>
                <a:ext uri="{FF2B5EF4-FFF2-40B4-BE49-F238E27FC236}">
                  <a16:creationId xmlns:a16="http://schemas.microsoft.com/office/drawing/2014/main" id="{738873EC-66CE-F5B6-C6BB-D8E3EF554C15}"/>
                </a:ext>
              </a:extLst>
            </p:cNvPr>
            <p:cNvSpPr/>
            <p:nvPr/>
          </p:nvSpPr>
          <p:spPr>
            <a:xfrm>
              <a:off x="2676881" y="2923385"/>
              <a:ext cx="191324" cy="191324"/>
            </a:xfrm>
            <a:custGeom>
              <a:avLst/>
              <a:gdLst/>
              <a:ahLst/>
              <a:cxnLst/>
              <a:rect l="l" t="t" r="r" b="b"/>
              <a:pathLst>
                <a:path w="6025" h="6025" extrusionOk="0">
                  <a:moveTo>
                    <a:pt x="2810" y="0"/>
                  </a:moveTo>
                  <a:cubicBezTo>
                    <a:pt x="2608" y="0"/>
                    <a:pt x="2429" y="155"/>
                    <a:pt x="2382" y="357"/>
                  </a:cubicBezTo>
                  <a:lnTo>
                    <a:pt x="2274" y="893"/>
                  </a:lnTo>
                  <a:cubicBezTo>
                    <a:pt x="2191" y="929"/>
                    <a:pt x="2084" y="965"/>
                    <a:pt x="1989" y="1012"/>
                  </a:cubicBezTo>
                  <a:lnTo>
                    <a:pt x="1548" y="715"/>
                  </a:lnTo>
                  <a:cubicBezTo>
                    <a:pt x="1475" y="666"/>
                    <a:pt x="1393" y="643"/>
                    <a:pt x="1313" y="643"/>
                  </a:cubicBezTo>
                  <a:cubicBezTo>
                    <a:pt x="1198" y="643"/>
                    <a:pt x="1085" y="690"/>
                    <a:pt x="1000" y="774"/>
                  </a:cubicBezTo>
                  <a:lnTo>
                    <a:pt x="738" y="1024"/>
                  </a:lnTo>
                  <a:cubicBezTo>
                    <a:pt x="596" y="1179"/>
                    <a:pt x="572" y="1417"/>
                    <a:pt x="679" y="1584"/>
                  </a:cubicBezTo>
                  <a:lnTo>
                    <a:pt x="977" y="2024"/>
                  </a:lnTo>
                  <a:cubicBezTo>
                    <a:pt x="917" y="2143"/>
                    <a:pt x="858" y="2274"/>
                    <a:pt x="834" y="2417"/>
                  </a:cubicBezTo>
                  <a:cubicBezTo>
                    <a:pt x="798" y="2512"/>
                    <a:pt x="858" y="2608"/>
                    <a:pt x="965" y="2631"/>
                  </a:cubicBezTo>
                  <a:cubicBezTo>
                    <a:pt x="986" y="2639"/>
                    <a:pt x="1006" y="2642"/>
                    <a:pt x="1025" y="2642"/>
                  </a:cubicBezTo>
                  <a:cubicBezTo>
                    <a:pt x="1103" y="2642"/>
                    <a:pt x="1162" y="2587"/>
                    <a:pt x="1191" y="2501"/>
                  </a:cubicBezTo>
                  <a:cubicBezTo>
                    <a:pt x="1227" y="2358"/>
                    <a:pt x="1298" y="2215"/>
                    <a:pt x="1346" y="2096"/>
                  </a:cubicBezTo>
                  <a:cubicBezTo>
                    <a:pt x="1381" y="2036"/>
                    <a:pt x="1381" y="1965"/>
                    <a:pt x="1346" y="1905"/>
                  </a:cubicBezTo>
                  <a:lnTo>
                    <a:pt x="1000" y="1369"/>
                  </a:lnTo>
                  <a:cubicBezTo>
                    <a:pt x="977" y="1346"/>
                    <a:pt x="977" y="1310"/>
                    <a:pt x="1012" y="1286"/>
                  </a:cubicBezTo>
                  <a:lnTo>
                    <a:pt x="1262" y="1024"/>
                  </a:lnTo>
                  <a:cubicBezTo>
                    <a:pt x="1283" y="1010"/>
                    <a:pt x="1300" y="1004"/>
                    <a:pt x="1318" y="1004"/>
                  </a:cubicBezTo>
                  <a:cubicBezTo>
                    <a:pt x="1330" y="1004"/>
                    <a:pt x="1343" y="1007"/>
                    <a:pt x="1358" y="1012"/>
                  </a:cubicBezTo>
                  <a:lnTo>
                    <a:pt x="1893" y="1369"/>
                  </a:lnTo>
                  <a:cubicBezTo>
                    <a:pt x="1923" y="1393"/>
                    <a:pt x="1956" y="1405"/>
                    <a:pt x="1989" y="1405"/>
                  </a:cubicBezTo>
                  <a:cubicBezTo>
                    <a:pt x="2021" y="1405"/>
                    <a:pt x="2054" y="1393"/>
                    <a:pt x="2084" y="1369"/>
                  </a:cubicBezTo>
                  <a:cubicBezTo>
                    <a:pt x="2215" y="1298"/>
                    <a:pt x="2346" y="1238"/>
                    <a:pt x="2489" y="1203"/>
                  </a:cubicBezTo>
                  <a:cubicBezTo>
                    <a:pt x="2548" y="1191"/>
                    <a:pt x="2608" y="1131"/>
                    <a:pt x="2620" y="1072"/>
                  </a:cubicBezTo>
                  <a:lnTo>
                    <a:pt x="2751" y="429"/>
                  </a:lnTo>
                  <a:cubicBezTo>
                    <a:pt x="2751" y="405"/>
                    <a:pt x="2786" y="369"/>
                    <a:pt x="2822" y="369"/>
                  </a:cubicBezTo>
                  <a:lnTo>
                    <a:pt x="3167" y="369"/>
                  </a:lnTo>
                  <a:cubicBezTo>
                    <a:pt x="3203" y="369"/>
                    <a:pt x="3227" y="405"/>
                    <a:pt x="3239" y="429"/>
                  </a:cubicBezTo>
                  <a:lnTo>
                    <a:pt x="3382" y="1072"/>
                  </a:lnTo>
                  <a:cubicBezTo>
                    <a:pt x="3394" y="1143"/>
                    <a:pt x="3429" y="1191"/>
                    <a:pt x="3513" y="1203"/>
                  </a:cubicBezTo>
                  <a:cubicBezTo>
                    <a:pt x="3656" y="1250"/>
                    <a:pt x="3786" y="1310"/>
                    <a:pt x="3917" y="1369"/>
                  </a:cubicBezTo>
                  <a:cubicBezTo>
                    <a:pt x="3947" y="1387"/>
                    <a:pt x="3980" y="1396"/>
                    <a:pt x="4013" y="1396"/>
                  </a:cubicBezTo>
                  <a:cubicBezTo>
                    <a:pt x="4045" y="1396"/>
                    <a:pt x="4078" y="1387"/>
                    <a:pt x="4108" y="1369"/>
                  </a:cubicBezTo>
                  <a:lnTo>
                    <a:pt x="4644" y="1012"/>
                  </a:lnTo>
                  <a:cubicBezTo>
                    <a:pt x="4654" y="1007"/>
                    <a:pt x="4665" y="1004"/>
                    <a:pt x="4678" y="1004"/>
                  </a:cubicBezTo>
                  <a:cubicBezTo>
                    <a:pt x="4695" y="1004"/>
                    <a:pt x="4713" y="1010"/>
                    <a:pt x="4727" y="1024"/>
                  </a:cubicBezTo>
                  <a:lnTo>
                    <a:pt x="4989" y="1286"/>
                  </a:lnTo>
                  <a:cubicBezTo>
                    <a:pt x="5013" y="1310"/>
                    <a:pt x="5013" y="1346"/>
                    <a:pt x="5001" y="1369"/>
                  </a:cubicBezTo>
                  <a:lnTo>
                    <a:pt x="4644" y="1905"/>
                  </a:lnTo>
                  <a:cubicBezTo>
                    <a:pt x="4596" y="1965"/>
                    <a:pt x="4596" y="2036"/>
                    <a:pt x="4644" y="2096"/>
                  </a:cubicBezTo>
                  <a:cubicBezTo>
                    <a:pt x="4715" y="2239"/>
                    <a:pt x="4775" y="2370"/>
                    <a:pt x="4810" y="2501"/>
                  </a:cubicBezTo>
                  <a:cubicBezTo>
                    <a:pt x="4822" y="2560"/>
                    <a:pt x="4882" y="2620"/>
                    <a:pt x="4941" y="2631"/>
                  </a:cubicBezTo>
                  <a:lnTo>
                    <a:pt x="5584" y="2774"/>
                  </a:lnTo>
                  <a:cubicBezTo>
                    <a:pt x="5608" y="2774"/>
                    <a:pt x="5644" y="2798"/>
                    <a:pt x="5644" y="2846"/>
                  </a:cubicBezTo>
                  <a:lnTo>
                    <a:pt x="5644" y="3191"/>
                  </a:lnTo>
                  <a:cubicBezTo>
                    <a:pt x="5644" y="3215"/>
                    <a:pt x="5608" y="3251"/>
                    <a:pt x="5584" y="3263"/>
                  </a:cubicBezTo>
                  <a:lnTo>
                    <a:pt x="4941" y="3393"/>
                  </a:lnTo>
                  <a:cubicBezTo>
                    <a:pt x="4870" y="3405"/>
                    <a:pt x="4822" y="3453"/>
                    <a:pt x="4810" y="3524"/>
                  </a:cubicBezTo>
                  <a:cubicBezTo>
                    <a:pt x="4763" y="3679"/>
                    <a:pt x="4703" y="3810"/>
                    <a:pt x="4644" y="3929"/>
                  </a:cubicBezTo>
                  <a:cubicBezTo>
                    <a:pt x="4608" y="3989"/>
                    <a:pt x="4608" y="4060"/>
                    <a:pt x="4644" y="4120"/>
                  </a:cubicBezTo>
                  <a:lnTo>
                    <a:pt x="5001" y="4656"/>
                  </a:lnTo>
                  <a:cubicBezTo>
                    <a:pt x="5013" y="4691"/>
                    <a:pt x="5013" y="4715"/>
                    <a:pt x="4989" y="4751"/>
                  </a:cubicBezTo>
                  <a:lnTo>
                    <a:pt x="4727" y="5001"/>
                  </a:lnTo>
                  <a:cubicBezTo>
                    <a:pt x="4714" y="5020"/>
                    <a:pt x="4697" y="5029"/>
                    <a:pt x="4681" y="5029"/>
                  </a:cubicBezTo>
                  <a:cubicBezTo>
                    <a:pt x="4668" y="5029"/>
                    <a:pt x="4654" y="5023"/>
                    <a:pt x="4644" y="5013"/>
                  </a:cubicBezTo>
                  <a:lnTo>
                    <a:pt x="4108" y="4656"/>
                  </a:lnTo>
                  <a:cubicBezTo>
                    <a:pt x="4078" y="4638"/>
                    <a:pt x="4045" y="4629"/>
                    <a:pt x="4013" y="4629"/>
                  </a:cubicBezTo>
                  <a:cubicBezTo>
                    <a:pt x="3980" y="4629"/>
                    <a:pt x="3947" y="4638"/>
                    <a:pt x="3917" y="4656"/>
                  </a:cubicBezTo>
                  <a:cubicBezTo>
                    <a:pt x="3775" y="4739"/>
                    <a:pt x="3644" y="4798"/>
                    <a:pt x="3513" y="4822"/>
                  </a:cubicBezTo>
                  <a:cubicBezTo>
                    <a:pt x="3453" y="4834"/>
                    <a:pt x="3394" y="4894"/>
                    <a:pt x="3382" y="4953"/>
                  </a:cubicBezTo>
                  <a:lnTo>
                    <a:pt x="3239" y="5596"/>
                  </a:lnTo>
                  <a:cubicBezTo>
                    <a:pt x="3239" y="5632"/>
                    <a:pt x="3215" y="5656"/>
                    <a:pt x="3167" y="5656"/>
                  </a:cubicBezTo>
                  <a:lnTo>
                    <a:pt x="2822" y="5656"/>
                  </a:lnTo>
                  <a:cubicBezTo>
                    <a:pt x="2798" y="5656"/>
                    <a:pt x="2763" y="5632"/>
                    <a:pt x="2751" y="5596"/>
                  </a:cubicBezTo>
                  <a:lnTo>
                    <a:pt x="2620" y="4953"/>
                  </a:lnTo>
                  <a:cubicBezTo>
                    <a:pt x="2608" y="4882"/>
                    <a:pt x="2560" y="4834"/>
                    <a:pt x="2489" y="4822"/>
                  </a:cubicBezTo>
                  <a:cubicBezTo>
                    <a:pt x="2334" y="4775"/>
                    <a:pt x="2203" y="4715"/>
                    <a:pt x="2084" y="4656"/>
                  </a:cubicBezTo>
                  <a:cubicBezTo>
                    <a:pt x="2054" y="4644"/>
                    <a:pt x="2021" y="4638"/>
                    <a:pt x="1989" y="4638"/>
                  </a:cubicBezTo>
                  <a:cubicBezTo>
                    <a:pt x="1956" y="4638"/>
                    <a:pt x="1923" y="4644"/>
                    <a:pt x="1893" y="4656"/>
                  </a:cubicBezTo>
                  <a:lnTo>
                    <a:pt x="1358" y="5013"/>
                  </a:lnTo>
                  <a:cubicBezTo>
                    <a:pt x="1342" y="5023"/>
                    <a:pt x="1328" y="5029"/>
                    <a:pt x="1314" y="5029"/>
                  </a:cubicBezTo>
                  <a:cubicBezTo>
                    <a:pt x="1298" y="5029"/>
                    <a:pt x="1282" y="5020"/>
                    <a:pt x="1262" y="5001"/>
                  </a:cubicBezTo>
                  <a:lnTo>
                    <a:pt x="1012" y="4751"/>
                  </a:lnTo>
                  <a:cubicBezTo>
                    <a:pt x="977" y="4715"/>
                    <a:pt x="977" y="4691"/>
                    <a:pt x="1000" y="4656"/>
                  </a:cubicBezTo>
                  <a:lnTo>
                    <a:pt x="1346" y="4120"/>
                  </a:lnTo>
                  <a:cubicBezTo>
                    <a:pt x="1393" y="4060"/>
                    <a:pt x="1393" y="3989"/>
                    <a:pt x="1346" y="3929"/>
                  </a:cubicBezTo>
                  <a:cubicBezTo>
                    <a:pt x="1274" y="3798"/>
                    <a:pt x="1215" y="3667"/>
                    <a:pt x="1191" y="3524"/>
                  </a:cubicBezTo>
                  <a:cubicBezTo>
                    <a:pt x="1167" y="3465"/>
                    <a:pt x="1108" y="3405"/>
                    <a:pt x="1048" y="3393"/>
                  </a:cubicBezTo>
                  <a:lnTo>
                    <a:pt x="417" y="3263"/>
                  </a:lnTo>
                  <a:cubicBezTo>
                    <a:pt x="381" y="3263"/>
                    <a:pt x="357" y="3227"/>
                    <a:pt x="357" y="3191"/>
                  </a:cubicBezTo>
                  <a:lnTo>
                    <a:pt x="357" y="2846"/>
                  </a:lnTo>
                  <a:cubicBezTo>
                    <a:pt x="357" y="2810"/>
                    <a:pt x="381" y="2786"/>
                    <a:pt x="417" y="2774"/>
                  </a:cubicBezTo>
                  <a:lnTo>
                    <a:pt x="453" y="2751"/>
                  </a:lnTo>
                  <a:cubicBezTo>
                    <a:pt x="560" y="2739"/>
                    <a:pt x="619" y="2631"/>
                    <a:pt x="608" y="2548"/>
                  </a:cubicBezTo>
                  <a:cubicBezTo>
                    <a:pt x="597" y="2450"/>
                    <a:pt x="506" y="2392"/>
                    <a:pt x="427" y="2392"/>
                  </a:cubicBezTo>
                  <a:cubicBezTo>
                    <a:pt x="419" y="2392"/>
                    <a:pt x="412" y="2392"/>
                    <a:pt x="405" y="2393"/>
                  </a:cubicBezTo>
                  <a:lnTo>
                    <a:pt x="357" y="2417"/>
                  </a:lnTo>
                  <a:cubicBezTo>
                    <a:pt x="143" y="2453"/>
                    <a:pt x="0" y="2631"/>
                    <a:pt x="0" y="2846"/>
                  </a:cubicBezTo>
                  <a:lnTo>
                    <a:pt x="0" y="3191"/>
                  </a:lnTo>
                  <a:cubicBezTo>
                    <a:pt x="0" y="3393"/>
                    <a:pt x="143" y="3572"/>
                    <a:pt x="357" y="3620"/>
                  </a:cubicBezTo>
                  <a:lnTo>
                    <a:pt x="893" y="3727"/>
                  </a:lnTo>
                  <a:cubicBezTo>
                    <a:pt x="917" y="3810"/>
                    <a:pt x="965" y="3917"/>
                    <a:pt x="1012" y="4001"/>
                  </a:cubicBezTo>
                  <a:lnTo>
                    <a:pt x="715" y="4453"/>
                  </a:lnTo>
                  <a:cubicBezTo>
                    <a:pt x="596" y="4632"/>
                    <a:pt x="619" y="4858"/>
                    <a:pt x="774" y="5001"/>
                  </a:cubicBezTo>
                  <a:lnTo>
                    <a:pt x="1024" y="5251"/>
                  </a:lnTo>
                  <a:cubicBezTo>
                    <a:pt x="1112" y="5339"/>
                    <a:pt x="1227" y="5381"/>
                    <a:pt x="1338" y="5381"/>
                  </a:cubicBezTo>
                  <a:cubicBezTo>
                    <a:pt x="1423" y="5381"/>
                    <a:pt x="1505" y="5357"/>
                    <a:pt x="1572" y="5310"/>
                  </a:cubicBezTo>
                  <a:lnTo>
                    <a:pt x="2024" y="5013"/>
                  </a:lnTo>
                  <a:cubicBezTo>
                    <a:pt x="2108" y="5060"/>
                    <a:pt x="2203" y="5108"/>
                    <a:pt x="2310" y="5132"/>
                  </a:cubicBezTo>
                  <a:lnTo>
                    <a:pt x="2405" y="5668"/>
                  </a:lnTo>
                  <a:cubicBezTo>
                    <a:pt x="2453" y="5882"/>
                    <a:pt x="2632" y="6025"/>
                    <a:pt x="2846" y="6025"/>
                  </a:cubicBezTo>
                  <a:lnTo>
                    <a:pt x="3179" y="6025"/>
                  </a:lnTo>
                  <a:cubicBezTo>
                    <a:pt x="3394" y="6025"/>
                    <a:pt x="3572" y="5882"/>
                    <a:pt x="3620" y="5668"/>
                  </a:cubicBezTo>
                  <a:lnTo>
                    <a:pt x="3715" y="5132"/>
                  </a:lnTo>
                  <a:cubicBezTo>
                    <a:pt x="3810" y="5108"/>
                    <a:pt x="3917" y="5060"/>
                    <a:pt x="4001" y="5013"/>
                  </a:cubicBezTo>
                  <a:lnTo>
                    <a:pt x="4453" y="5310"/>
                  </a:lnTo>
                  <a:cubicBezTo>
                    <a:pt x="4529" y="5361"/>
                    <a:pt x="4611" y="5386"/>
                    <a:pt x="4692" y="5386"/>
                  </a:cubicBezTo>
                  <a:cubicBezTo>
                    <a:pt x="4803" y="5386"/>
                    <a:pt x="4912" y="5340"/>
                    <a:pt x="5001" y="5251"/>
                  </a:cubicBezTo>
                  <a:lnTo>
                    <a:pt x="5251" y="5001"/>
                  </a:lnTo>
                  <a:cubicBezTo>
                    <a:pt x="5406" y="4858"/>
                    <a:pt x="5418" y="4620"/>
                    <a:pt x="5310" y="4453"/>
                  </a:cubicBezTo>
                  <a:lnTo>
                    <a:pt x="5013" y="4001"/>
                  </a:lnTo>
                  <a:cubicBezTo>
                    <a:pt x="5060" y="3917"/>
                    <a:pt x="5108" y="3822"/>
                    <a:pt x="5132" y="3727"/>
                  </a:cubicBezTo>
                  <a:lnTo>
                    <a:pt x="5668" y="3620"/>
                  </a:lnTo>
                  <a:cubicBezTo>
                    <a:pt x="5882" y="3572"/>
                    <a:pt x="6025" y="3393"/>
                    <a:pt x="6025" y="3191"/>
                  </a:cubicBezTo>
                  <a:lnTo>
                    <a:pt x="6025" y="2846"/>
                  </a:lnTo>
                  <a:cubicBezTo>
                    <a:pt x="6001" y="2631"/>
                    <a:pt x="5846" y="2453"/>
                    <a:pt x="5644" y="2417"/>
                  </a:cubicBezTo>
                  <a:lnTo>
                    <a:pt x="5108" y="2310"/>
                  </a:lnTo>
                  <a:cubicBezTo>
                    <a:pt x="5072" y="2215"/>
                    <a:pt x="5025" y="2120"/>
                    <a:pt x="4989" y="2024"/>
                  </a:cubicBezTo>
                  <a:lnTo>
                    <a:pt x="5287" y="1584"/>
                  </a:lnTo>
                  <a:cubicBezTo>
                    <a:pt x="5406" y="1405"/>
                    <a:pt x="5370" y="1179"/>
                    <a:pt x="5227" y="1024"/>
                  </a:cubicBezTo>
                  <a:lnTo>
                    <a:pt x="4965" y="774"/>
                  </a:lnTo>
                  <a:cubicBezTo>
                    <a:pt x="4882" y="691"/>
                    <a:pt x="4766" y="648"/>
                    <a:pt x="4651" y="648"/>
                  </a:cubicBezTo>
                  <a:cubicBezTo>
                    <a:pt x="4569" y="648"/>
                    <a:pt x="4487" y="670"/>
                    <a:pt x="4418" y="715"/>
                  </a:cubicBezTo>
                  <a:lnTo>
                    <a:pt x="3977" y="1012"/>
                  </a:lnTo>
                  <a:cubicBezTo>
                    <a:pt x="3882" y="965"/>
                    <a:pt x="3786" y="929"/>
                    <a:pt x="3691" y="893"/>
                  </a:cubicBezTo>
                  <a:lnTo>
                    <a:pt x="3584" y="357"/>
                  </a:lnTo>
                  <a:cubicBezTo>
                    <a:pt x="3536" y="155"/>
                    <a:pt x="3358" y="0"/>
                    <a:pt x="3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5539;p65">
              <a:extLst>
                <a:ext uri="{FF2B5EF4-FFF2-40B4-BE49-F238E27FC236}">
                  <a16:creationId xmlns:a16="http://schemas.microsoft.com/office/drawing/2014/main" id="{D75ED6C1-1092-9CD1-6E0B-4EB461212295}"/>
                </a:ext>
              </a:extLst>
            </p:cNvPr>
            <p:cNvSpPr/>
            <p:nvPr/>
          </p:nvSpPr>
          <p:spPr>
            <a:xfrm>
              <a:off x="2738867" y="2986895"/>
              <a:ext cx="65066" cy="65066"/>
            </a:xfrm>
            <a:custGeom>
              <a:avLst/>
              <a:gdLst/>
              <a:ahLst/>
              <a:cxnLst/>
              <a:rect l="l" t="t" r="r" b="b"/>
              <a:pathLst>
                <a:path w="2049" h="2049" extrusionOk="0">
                  <a:moveTo>
                    <a:pt x="1025" y="0"/>
                  </a:moveTo>
                  <a:cubicBezTo>
                    <a:pt x="453" y="0"/>
                    <a:pt x="1" y="453"/>
                    <a:pt x="1" y="1024"/>
                  </a:cubicBezTo>
                  <a:cubicBezTo>
                    <a:pt x="1" y="1584"/>
                    <a:pt x="453" y="2048"/>
                    <a:pt x="1025" y="2048"/>
                  </a:cubicBezTo>
                  <a:cubicBezTo>
                    <a:pt x="1251" y="2048"/>
                    <a:pt x="1465" y="1977"/>
                    <a:pt x="1644" y="1846"/>
                  </a:cubicBezTo>
                  <a:cubicBezTo>
                    <a:pt x="1727" y="1786"/>
                    <a:pt x="1739" y="1667"/>
                    <a:pt x="1680" y="1584"/>
                  </a:cubicBezTo>
                  <a:cubicBezTo>
                    <a:pt x="1646" y="1543"/>
                    <a:pt x="1593" y="1522"/>
                    <a:pt x="1540" y="1522"/>
                  </a:cubicBezTo>
                  <a:cubicBezTo>
                    <a:pt x="1500" y="1522"/>
                    <a:pt x="1461" y="1534"/>
                    <a:pt x="1430" y="1560"/>
                  </a:cubicBezTo>
                  <a:cubicBezTo>
                    <a:pt x="1311" y="1644"/>
                    <a:pt x="1168" y="1691"/>
                    <a:pt x="1025" y="1691"/>
                  </a:cubicBezTo>
                  <a:cubicBezTo>
                    <a:pt x="668" y="1691"/>
                    <a:pt x="370" y="1393"/>
                    <a:pt x="370" y="1036"/>
                  </a:cubicBezTo>
                  <a:cubicBezTo>
                    <a:pt x="382" y="655"/>
                    <a:pt x="680" y="370"/>
                    <a:pt x="1037" y="370"/>
                  </a:cubicBezTo>
                  <a:cubicBezTo>
                    <a:pt x="1394" y="370"/>
                    <a:pt x="1692" y="667"/>
                    <a:pt x="1692" y="1024"/>
                  </a:cubicBezTo>
                  <a:cubicBezTo>
                    <a:pt x="1692" y="1132"/>
                    <a:pt x="1775" y="1203"/>
                    <a:pt x="1870" y="1203"/>
                  </a:cubicBezTo>
                  <a:cubicBezTo>
                    <a:pt x="1965" y="1203"/>
                    <a:pt x="2049" y="1108"/>
                    <a:pt x="2049" y="1024"/>
                  </a:cubicBezTo>
                  <a:cubicBezTo>
                    <a:pt x="2049" y="453"/>
                    <a:pt x="1584" y="0"/>
                    <a:pt x="10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5540;p65">
              <a:extLst>
                <a:ext uri="{FF2B5EF4-FFF2-40B4-BE49-F238E27FC236}">
                  <a16:creationId xmlns:a16="http://schemas.microsoft.com/office/drawing/2014/main" id="{CD4B611D-2DDA-01F1-AE19-F50A01E3E3FD}"/>
                </a:ext>
              </a:extLst>
            </p:cNvPr>
            <p:cNvSpPr/>
            <p:nvPr/>
          </p:nvSpPr>
          <p:spPr>
            <a:xfrm>
              <a:off x="2604670" y="2851904"/>
              <a:ext cx="70718" cy="71131"/>
            </a:xfrm>
            <a:custGeom>
              <a:avLst/>
              <a:gdLst/>
              <a:ahLst/>
              <a:cxnLst/>
              <a:rect l="l" t="t" r="r" b="b"/>
              <a:pathLst>
                <a:path w="2227" h="2240" extrusionOk="0">
                  <a:moveTo>
                    <a:pt x="1107" y="382"/>
                  </a:moveTo>
                  <a:cubicBezTo>
                    <a:pt x="1512" y="382"/>
                    <a:pt x="1858" y="715"/>
                    <a:pt x="1858" y="1120"/>
                  </a:cubicBezTo>
                  <a:cubicBezTo>
                    <a:pt x="1858" y="1525"/>
                    <a:pt x="1512" y="1870"/>
                    <a:pt x="1107" y="1870"/>
                  </a:cubicBezTo>
                  <a:cubicBezTo>
                    <a:pt x="691" y="1870"/>
                    <a:pt x="369" y="1525"/>
                    <a:pt x="369" y="1120"/>
                  </a:cubicBezTo>
                  <a:cubicBezTo>
                    <a:pt x="369" y="703"/>
                    <a:pt x="703" y="382"/>
                    <a:pt x="1107" y="382"/>
                  </a:cubicBezTo>
                  <a:close/>
                  <a:moveTo>
                    <a:pt x="1107" y="1"/>
                  </a:moveTo>
                  <a:cubicBezTo>
                    <a:pt x="500" y="1"/>
                    <a:pt x="0" y="513"/>
                    <a:pt x="0" y="1120"/>
                  </a:cubicBezTo>
                  <a:cubicBezTo>
                    <a:pt x="0" y="1727"/>
                    <a:pt x="500" y="2239"/>
                    <a:pt x="1107" y="2239"/>
                  </a:cubicBezTo>
                  <a:cubicBezTo>
                    <a:pt x="1727" y="2239"/>
                    <a:pt x="2227" y="1727"/>
                    <a:pt x="2227" y="1120"/>
                  </a:cubicBezTo>
                  <a:cubicBezTo>
                    <a:pt x="2227" y="513"/>
                    <a:pt x="1727" y="1"/>
                    <a:pt x="110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" name="Google Shape;15760;p65">
            <a:extLst>
              <a:ext uri="{FF2B5EF4-FFF2-40B4-BE49-F238E27FC236}">
                <a16:creationId xmlns:a16="http://schemas.microsoft.com/office/drawing/2014/main" id="{0AE1EE1F-D28E-CE45-0FE0-5E24C7E5F2AB}"/>
              </a:ext>
            </a:extLst>
          </p:cNvPr>
          <p:cNvGrpSpPr/>
          <p:nvPr/>
        </p:nvGrpSpPr>
        <p:grpSpPr>
          <a:xfrm>
            <a:off x="286782" y="3968975"/>
            <a:ext cx="374709" cy="374010"/>
            <a:chOff x="1421638" y="4125629"/>
            <a:chExt cx="374709" cy="374010"/>
          </a:xfrm>
        </p:grpSpPr>
        <p:sp>
          <p:nvSpPr>
            <p:cNvPr id="61" name="Google Shape;15761;p65">
              <a:extLst>
                <a:ext uri="{FF2B5EF4-FFF2-40B4-BE49-F238E27FC236}">
                  <a16:creationId xmlns:a16="http://schemas.microsoft.com/office/drawing/2014/main" id="{D572D402-96CD-F4C3-F924-910659BC3087}"/>
                </a:ext>
              </a:extLst>
            </p:cNvPr>
            <p:cNvSpPr/>
            <p:nvPr/>
          </p:nvSpPr>
          <p:spPr>
            <a:xfrm>
              <a:off x="1421638" y="4265954"/>
              <a:ext cx="374709" cy="233685"/>
            </a:xfrm>
            <a:custGeom>
              <a:avLst/>
              <a:gdLst/>
              <a:ahLst/>
              <a:cxnLst/>
              <a:rect l="l" t="t" r="r" b="b"/>
              <a:pathLst>
                <a:path w="11800" h="7359" extrusionOk="0">
                  <a:moveTo>
                    <a:pt x="3180" y="3298"/>
                  </a:moveTo>
                  <a:lnTo>
                    <a:pt x="3180" y="7001"/>
                  </a:lnTo>
                  <a:lnTo>
                    <a:pt x="1691" y="7001"/>
                  </a:lnTo>
                  <a:lnTo>
                    <a:pt x="1691" y="3298"/>
                  </a:lnTo>
                  <a:close/>
                  <a:moveTo>
                    <a:pt x="6680" y="2370"/>
                  </a:moveTo>
                  <a:lnTo>
                    <a:pt x="6680" y="7001"/>
                  </a:lnTo>
                  <a:lnTo>
                    <a:pt x="5192" y="7001"/>
                  </a:lnTo>
                  <a:lnTo>
                    <a:pt x="5192" y="2370"/>
                  </a:lnTo>
                  <a:close/>
                  <a:moveTo>
                    <a:pt x="10180" y="345"/>
                  </a:moveTo>
                  <a:lnTo>
                    <a:pt x="10180" y="7001"/>
                  </a:lnTo>
                  <a:lnTo>
                    <a:pt x="8692" y="7001"/>
                  </a:lnTo>
                  <a:lnTo>
                    <a:pt x="8692" y="345"/>
                  </a:lnTo>
                  <a:close/>
                  <a:moveTo>
                    <a:pt x="8502" y="0"/>
                  </a:moveTo>
                  <a:cubicBezTo>
                    <a:pt x="8406" y="0"/>
                    <a:pt x="8323" y="84"/>
                    <a:pt x="8323" y="179"/>
                  </a:cubicBezTo>
                  <a:lnTo>
                    <a:pt x="8323" y="7001"/>
                  </a:lnTo>
                  <a:lnTo>
                    <a:pt x="7013" y="7001"/>
                  </a:lnTo>
                  <a:lnTo>
                    <a:pt x="7013" y="2203"/>
                  </a:lnTo>
                  <a:cubicBezTo>
                    <a:pt x="7013" y="2120"/>
                    <a:pt x="6930" y="2024"/>
                    <a:pt x="6835" y="2024"/>
                  </a:cubicBezTo>
                  <a:lnTo>
                    <a:pt x="4989" y="2024"/>
                  </a:lnTo>
                  <a:cubicBezTo>
                    <a:pt x="4894" y="2024"/>
                    <a:pt x="4811" y="2108"/>
                    <a:pt x="4811" y="2203"/>
                  </a:cubicBezTo>
                  <a:lnTo>
                    <a:pt x="4811" y="7001"/>
                  </a:lnTo>
                  <a:lnTo>
                    <a:pt x="3501" y="7001"/>
                  </a:lnTo>
                  <a:lnTo>
                    <a:pt x="3501" y="3132"/>
                  </a:lnTo>
                  <a:cubicBezTo>
                    <a:pt x="3501" y="3036"/>
                    <a:pt x="3418" y="2953"/>
                    <a:pt x="3322" y="2953"/>
                  </a:cubicBezTo>
                  <a:lnTo>
                    <a:pt x="1477" y="2953"/>
                  </a:lnTo>
                  <a:cubicBezTo>
                    <a:pt x="1382" y="2953"/>
                    <a:pt x="1298" y="3024"/>
                    <a:pt x="1298" y="3132"/>
                  </a:cubicBezTo>
                  <a:lnTo>
                    <a:pt x="1298" y="7001"/>
                  </a:lnTo>
                  <a:lnTo>
                    <a:pt x="179" y="7001"/>
                  </a:lnTo>
                  <a:cubicBezTo>
                    <a:pt x="84" y="7001"/>
                    <a:pt x="1" y="7073"/>
                    <a:pt x="1" y="7180"/>
                  </a:cubicBezTo>
                  <a:cubicBezTo>
                    <a:pt x="1" y="7287"/>
                    <a:pt x="72" y="7358"/>
                    <a:pt x="179" y="7358"/>
                  </a:cubicBezTo>
                  <a:lnTo>
                    <a:pt x="11597" y="7358"/>
                  </a:lnTo>
                  <a:cubicBezTo>
                    <a:pt x="11681" y="7358"/>
                    <a:pt x="11776" y="7287"/>
                    <a:pt x="11776" y="7180"/>
                  </a:cubicBezTo>
                  <a:cubicBezTo>
                    <a:pt x="11800" y="7073"/>
                    <a:pt x="11728" y="7001"/>
                    <a:pt x="11633" y="7001"/>
                  </a:cubicBezTo>
                  <a:lnTo>
                    <a:pt x="10526" y="7001"/>
                  </a:lnTo>
                  <a:lnTo>
                    <a:pt x="10526" y="179"/>
                  </a:lnTo>
                  <a:cubicBezTo>
                    <a:pt x="10526" y="95"/>
                    <a:pt x="10442" y="0"/>
                    <a:pt x="1034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5762;p65">
              <a:extLst>
                <a:ext uri="{FF2B5EF4-FFF2-40B4-BE49-F238E27FC236}">
                  <a16:creationId xmlns:a16="http://schemas.microsoft.com/office/drawing/2014/main" id="{35B96960-3F1F-B0CE-BE3D-7D3E71590F6D}"/>
                </a:ext>
              </a:extLst>
            </p:cNvPr>
            <p:cNvSpPr/>
            <p:nvPr/>
          </p:nvSpPr>
          <p:spPr>
            <a:xfrm>
              <a:off x="1428052" y="4125629"/>
              <a:ext cx="356958" cy="215585"/>
            </a:xfrm>
            <a:custGeom>
              <a:avLst/>
              <a:gdLst/>
              <a:ahLst/>
              <a:cxnLst/>
              <a:rect l="l" t="t" r="r" b="b"/>
              <a:pathLst>
                <a:path w="11241" h="6789" extrusionOk="0">
                  <a:moveTo>
                    <a:pt x="10668" y="0"/>
                  </a:moveTo>
                  <a:cubicBezTo>
                    <a:pt x="10653" y="0"/>
                    <a:pt x="10637" y="1"/>
                    <a:pt x="10621" y="2"/>
                  </a:cubicBezTo>
                  <a:lnTo>
                    <a:pt x="9145" y="181"/>
                  </a:lnTo>
                  <a:cubicBezTo>
                    <a:pt x="8847" y="216"/>
                    <a:pt x="8633" y="490"/>
                    <a:pt x="8669" y="788"/>
                  </a:cubicBezTo>
                  <a:cubicBezTo>
                    <a:pt x="8691" y="1064"/>
                    <a:pt x="8938" y="1268"/>
                    <a:pt x="9211" y="1268"/>
                  </a:cubicBezTo>
                  <a:cubicBezTo>
                    <a:pt x="9232" y="1268"/>
                    <a:pt x="9254" y="1267"/>
                    <a:pt x="9276" y="1264"/>
                  </a:cubicBezTo>
                  <a:lnTo>
                    <a:pt x="9395" y="1252"/>
                  </a:lnTo>
                  <a:lnTo>
                    <a:pt x="9395" y="1252"/>
                  </a:lnTo>
                  <a:cubicBezTo>
                    <a:pt x="7597" y="3348"/>
                    <a:pt x="5442" y="4443"/>
                    <a:pt x="3918" y="4979"/>
                  </a:cubicBezTo>
                  <a:cubicBezTo>
                    <a:pt x="2025" y="5657"/>
                    <a:pt x="561" y="5717"/>
                    <a:pt x="537" y="5717"/>
                  </a:cubicBezTo>
                  <a:cubicBezTo>
                    <a:pt x="239" y="5729"/>
                    <a:pt x="1" y="5967"/>
                    <a:pt x="25" y="6265"/>
                  </a:cubicBezTo>
                  <a:cubicBezTo>
                    <a:pt x="37" y="6562"/>
                    <a:pt x="275" y="6789"/>
                    <a:pt x="561" y="6789"/>
                  </a:cubicBezTo>
                  <a:lnTo>
                    <a:pt x="572" y="6789"/>
                  </a:lnTo>
                  <a:cubicBezTo>
                    <a:pt x="632" y="6789"/>
                    <a:pt x="2192" y="6729"/>
                    <a:pt x="4263" y="6003"/>
                  </a:cubicBezTo>
                  <a:cubicBezTo>
                    <a:pt x="5418" y="5586"/>
                    <a:pt x="6514" y="5050"/>
                    <a:pt x="7490" y="4383"/>
                  </a:cubicBezTo>
                  <a:cubicBezTo>
                    <a:pt x="7561" y="4324"/>
                    <a:pt x="7597" y="4217"/>
                    <a:pt x="7538" y="4145"/>
                  </a:cubicBezTo>
                  <a:cubicBezTo>
                    <a:pt x="7501" y="4093"/>
                    <a:pt x="7445" y="4065"/>
                    <a:pt x="7391" y="4065"/>
                  </a:cubicBezTo>
                  <a:cubicBezTo>
                    <a:pt x="7358" y="4065"/>
                    <a:pt x="7326" y="4075"/>
                    <a:pt x="7299" y="4098"/>
                  </a:cubicBezTo>
                  <a:cubicBezTo>
                    <a:pt x="6335" y="4753"/>
                    <a:pt x="5275" y="5288"/>
                    <a:pt x="4144" y="5693"/>
                  </a:cubicBezTo>
                  <a:cubicBezTo>
                    <a:pt x="2132" y="6408"/>
                    <a:pt x="632" y="6467"/>
                    <a:pt x="561" y="6467"/>
                  </a:cubicBezTo>
                  <a:cubicBezTo>
                    <a:pt x="453" y="6467"/>
                    <a:pt x="358" y="6372"/>
                    <a:pt x="358" y="6265"/>
                  </a:cubicBezTo>
                  <a:cubicBezTo>
                    <a:pt x="358" y="6169"/>
                    <a:pt x="441" y="6074"/>
                    <a:pt x="561" y="6062"/>
                  </a:cubicBezTo>
                  <a:cubicBezTo>
                    <a:pt x="572" y="6062"/>
                    <a:pt x="2085" y="6003"/>
                    <a:pt x="4037" y="5300"/>
                  </a:cubicBezTo>
                  <a:cubicBezTo>
                    <a:pt x="5680" y="4717"/>
                    <a:pt x="8026" y="3514"/>
                    <a:pt x="9943" y="1133"/>
                  </a:cubicBezTo>
                  <a:cubicBezTo>
                    <a:pt x="10035" y="1018"/>
                    <a:pt x="9949" y="847"/>
                    <a:pt x="9813" y="847"/>
                  </a:cubicBezTo>
                  <a:cubicBezTo>
                    <a:pt x="9809" y="847"/>
                    <a:pt x="9804" y="847"/>
                    <a:pt x="9800" y="847"/>
                  </a:cubicBezTo>
                  <a:lnTo>
                    <a:pt x="9252" y="931"/>
                  </a:lnTo>
                  <a:cubicBezTo>
                    <a:pt x="9244" y="932"/>
                    <a:pt x="9236" y="932"/>
                    <a:pt x="9228" y="932"/>
                  </a:cubicBezTo>
                  <a:cubicBezTo>
                    <a:pt x="9139" y="932"/>
                    <a:pt x="9049" y="874"/>
                    <a:pt x="9038" y="776"/>
                  </a:cubicBezTo>
                  <a:cubicBezTo>
                    <a:pt x="9014" y="657"/>
                    <a:pt x="9085" y="550"/>
                    <a:pt x="9204" y="538"/>
                  </a:cubicBezTo>
                  <a:lnTo>
                    <a:pt x="10681" y="359"/>
                  </a:lnTo>
                  <a:cubicBezTo>
                    <a:pt x="10688" y="358"/>
                    <a:pt x="10696" y="358"/>
                    <a:pt x="10703" y="358"/>
                  </a:cubicBezTo>
                  <a:cubicBezTo>
                    <a:pt x="10812" y="358"/>
                    <a:pt x="10895" y="438"/>
                    <a:pt x="10895" y="550"/>
                  </a:cubicBezTo>
                  <a:lnTo>
                    <a:pt x="10895" y="2026"/>
                  </a:lnTo>
                  <a:cubicBezTo>
                    <a:pt x="10895" y="2133"/>
                    <a:pt x="10812" y="2217"/>
                    <a:pt x="10705" y="2217"/>
                  </a:cubicBezTo>
                  <a:cubicBezTo>
                    <a:pt x="10598" y="2217"/>
                    <a:pt x="10514" y="2133"/>
                    <a:pt x="10514" y="2026"/>
                  </a:cubicBezTo>
                  <a:lnTo>
                    <a:pt x="10514" y="1586"/>
                  </a:lnTo>
                  <a:cubicBezTo>
                    <a:pt x="10514" y="1502"/>
                    <a:pt x="10467" y="1443"/>
                    <a:pt x="10407" y="1419"/>
                  </a:cubicBezTo>
                  <a:cubicBezTo>
                    <a:pt x="10387" y="1409"/>
                    <a:pt x="10368" y="1405"/>
                    <a:pt x="10349" y="1405"/>
                  </a:cubicBezTo>
                  <a:cubicBezTo>
                    <a:pt x="10298" y="1405"/>
                    <a:pt x="10251" y="1435"/>
                    <a:pt x="10217" y="1478"/>
                  </a:cubicBezTo>
                  <a:cubicBezTo>
                    <a:pt x="9574" y="2264"/>
                    <a:pt x="8835" y="2979"/>
                    <a:pt x="8026" y="3610"/>
                  </a:cubicBezTo>
                  <a:cubicBezTo>
                    <a:pt x="7954" y="3669"/>
                    <a:pt x="7942" y="3764"/>
                    <a:pt x="8002" y="3848"/>
                  </a:cubicBezTo>
                  <a:cubicBezTo>
                    <a:pt x="8036" y="3888"/>
                    <a:pt x="8081" y="3910"/>
                    <a:pt x="8129" y="3910"/>
                  </a:cubicBezTo>
                  <a:cubicBezTo>
                    <a:pt x="8166" y="3910"/>
                    <a:pt x="8204" y="3897"/>
                    <a:pt x="8240" y="3872"/>
                  </a:cubicBezTo>
                  <a:cubicBezTo>
                    <a:pt x="8931" y="3336"/>
                    <a:pt x="9585" y="2729"/>
                    <a:pt x="10169" y="2062"/>
                  </a:cubicBezTo>
                  <a:cubicBezTo>
                    <a:pt x="10181" y="2336"/>
                    <a:pt x="10419" y="2574"/>
                    <a:pt x="10705" y="2574"/>
                  </a:cubicBezTo>
                  <a:cubicBezTo>
                    <a:pt x="11002" y="2574"/>
                    <a:pt x="11240" y="2336"/>
                    <a:pt x="11240" y="2038"/>
                  </a:cubicBezTo>
                  <a:lnTo>
                    <a:pt x="11240" y="573"/>
                  </a:lnTo>
                  <a:cubicBezTo>
                    <a:pt x="11240" y="395"/>
                    <a:pt x="11169" y="240"/>
                    <a:pt x="11050" y="133"/>
                  </a:cubicBezTo>
                  <a:cubicBezTo>
                    <a:pt x="10943" y="47"/>
                    <a:pt x="10807" y="0"/>
                    <a:pt x="106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" name="Google Shape;15471;p65">
            <a:extLst>
              <a:ext uri="{FF2B5EF4-FFF2-40B4-BE49-F238E27FC236}">
                <a16:creationId xmlns:a16="http://schemas.microsoft.com/office/drawing/2014/main" id="{CD62A047-7480-8547-A12E-85D8DF416E11}"/>
              </a:ext>
            </a:extLst>
          </p:cNvPr>
          <p:cNvSpPr/>
          <p:nvPr/>
        </p:nvSpPr>
        <p:spPr>
          <a:xfrm>
            <a:off x="301135" y="4672172"/>
            <a:ext cx="360356" cy="358831"/>
          </a:xfrm>
          <a:custGeom>
            <a:avLst/>
            <a:gdLst/>
            <a:ahLst/>
            <a:cxnLst/>
            <a:rect l="l" t="t" r="r" b="b"/>
            <a:pathLst>
              <a:path w="11348" h="11300" extrusionOk="0">
                <a:moveTo>
                  <a:pt x="7752" y="846"/>
                </a:moveTo>
                <a:cubicBezTo>
                  <a:pt x="7978" y="846"/>
                  <a:pt x="8133" y="1025"/>
                  <a:pt x="8133" y="1239"/>
                </a:cubicBezTo>
                <a:lnTo>
                  <a:pt x="8133" y="4001"/>
                </a:lnTo>
                <a:lnTo>
                  <a:pt x="4252" y="4001"/>
                </a:lnTo>
                <a:cubicBezTo>
                  <a:pt x="3763" y="4001"/>
                  <a:pt x="3359" y="4406"/>
                  <a:pt x="3359" y="4894"/>
                </a:cubicBezTo>
                <a:lnTo>
                  <a:pt x="3359" y="4990"/>
                </a:lnTo>
                <a:lnTo>
                  <a:pt x="1168" y="4990"/>
                </a:lnTo>
                <a:lnTo>
                  <a:pt x="1168" y="5001"/>
                </a:lnTo>
                <a:cubicBezTo>
                  <a:pt x="942" y="5001"/>
                  <a:pt x="787" y="4823"/>
                  <a:pt x="787" y="4609"/>
                </a:cubicBezTo>
                <a:lnTo>
                  <a:pt x="787" y="1239"/>
                </a:lnTo>
                <a:cubicBezTo>
                  <a:pt x="787" y="1013"/>
                  <a:pt x="965" y="846"/>
                  <a:pt x="1168" y="846"/>
                </a:cubicBezTo>
                <a:close/>
                <a:moveTo>
                  <a:pt x="3370" y="6621"/>
                </a:moveTo>
                <a:lnTo>
                  <a:pt x="3370" y="6978"/>
                </a:lnTo>
                <a:lnTo>
                  <a:pt x="3180" y="6978"/>
                </a:lnTo>
                <a:lnTo>
                  <a:pt x="3370" y="6621"/>
                </a:lnTo>
                <a:close/>
                <a:moveTo>
                  <a:pt x="3382" y="7335"/>
                </a:moveTo>
                <a:lnTo>
                  <a:pt x="3382" y="7490"/>
                </a:lnTo>
                <a:lnTo>
                  <a:pt x="2644" y="7490"/>
                </a:lnTo>
                <a:cubicBezTo>
                  <a:pt x="2597" y="7490"/>
                  <a:pt x="2573" y="7454"/>
                  <a:pt x="2573" y="7407"/>
                </a:cubicBezTo>
                <a:cubicBezTo>
                  <a:pt x="2573" y="7383"/>
                  <a:pt x="2585" y="7371"/>
                  <a:pt x="2597" y="7347"/>
                </a:cubicBezTo>
                <a:cubicBezTo>
                  <a:pt x="2620" y="7335"/>
                  <a:pt x="2632" y="7335"/>
                  <a:pt x="2656" y="7335"/>
                </a:cubicBezTo>
                <a:close/>
                <a:moveTo>
                  <a:pt x="8966" y="8276"/>
                </a:moveTo>
                <a:cubicBezTo>
                  <a:pt x="9062" y="8276"/>
                  <a:pt x="9133" y="8347"/>
                  <a:pt x="9133" y="8442"/>
                </a:cubicBezTo>
                <a:lnTo>
                  <a:pt x="9133" y="8573"/>
                </a:lnTo>
                <a:cubicBezTo>
                  <a:pt x="9109" y="8573"/>
                  <a:pt x="9074" y="8561"/>
                  <a:pt x="9038" y="8561"/>
                </a:cubicBezTo>
                <a:lnTo>
                  <a:pt x="7454" y="8561"/>
                </a:lnTo>
                <a:cubicBezTo>
                  <a:pt x="7419" y="8561"/>
                  <a:pt x="7395" y="8561"/>
                  <a:pt x="7359" y="8573"/>
                </a:cubicBezTo>
                <a:lnTo>
                  <a:pt x="7359" y="8442"/>
                </a:lnTo>
                <a:cubicBezTo>
                  <a:pt x="7359" y="8347"/>
                  <a:pt x="7430" y="8276"/>
                  <a:pt x="7526" y="8276"/>
                </a:cubicBezTo>
                <a:close/>
                <a:moveTo>
                  <a:pt x="9883" y="4347"/>
                </a:moveTo>
                <a:cubicBezTo>
                  <a:pt x="10193" y="4347"/>
                  <a:pt x="10443" y="4597"/>
                  <a:pt x="10443" y="4906"/>
                </a:cubicBezTo>
                <a:lnTo>
                  <a:pt x="10443" y="9276"/>
                </a:lnTo>
                <a:lnTo>
                  <a:pt x="9478" y="9276"/>
                </a:lnTo>
                <a:lnTo>
                  <a:pt x="9478" y="9109"/>
                </a:lnTo>
                <a:lnTo>
                  <a:pt x="9764" y="9109"/>
                </a:lnTo>
                <a:cubicBezTo>
                  <a:pt x="10038" y="9109"/>
                  <a:pt x="10264" y="8883"/>
                  <a:pt x="10264" y="8597"/>
                </a:cubicBezTo>
                <a:lnTo>
                  <a:pt x="10264" y="5942"/>
                </a:lnTo>
                <a:cubicBezTo>
                  <a:pt x="10264" y="5847"/>
                  <a:pt x="10193" y="5775"/>
                  <a:pt x="10097" y="5775"/>
                </a:cubicBezTo>
                <a:cubicBezTo>
                  <a:pt x="10014" y="5775"/>
                  <a:pt x="9931" y="5847"/>
                  <a:pt x="9931" y="5942"/>
                </a:cubicBezTo>
                <a:lnTo>
                  <a:pt x="9931" y="8585"/>
                </a:lnTo>
                <a:cubicBezTo>
                  <a:pt x="9931" y="8680"/>
                  <a:pt x="9859" y="8752"/>
                  <a:pt x="9764" y="8752"/>
                </a:cubicBezTo>
                <a:lnTo>
                  <a:pt x="9478" y="8752"/>
                </a:lnTo>
                <a:lnTo>
                  <a:pt x="9478" y="8419"/>
                </a:lnTo>
                <a:cubicBezTo>
                  <a:pt x="9478" y="8157"/>
                  <a:pt x="9252" y="7918"/>
                  <a:pt x="8966" y="7918"/>
                </a:cubicBezTo>
                <a:lnTo>
                  <a:pt x="7526" y="7918"/>
                </a:lnTo>
                <a:cubicBezTo>
                  <a:pt x="7264" y="7918"/>
                  <a:pt x="7026" y="8145"/>
                  <a:pt x="7026" y="8419"/>
                </a:cubicBezTo>
                <a:lnTo>
                  <a:pt x="7026" y="8752"/>
                </a:lnTo>
                <a:lnTo>
                  <a:pt x="4382" y="8752"/>
                </a:lnTo>
                <a:cubicBezTo>
                  <a:pt x="4299" y="8752"/>
                  <a:pt x="4204" y="8680"/>
                  <a:pt x="4204" y="8585"/>
                </a:cubicBezTo>
                <a:lnTo>
                  <a:pt x="4204" y="5121"/>
                </a:lnTo>
                <a:cubicBezTo>
                  <a:pt x="4204" y="5025"/>
                  <a:pt x="4287" y="4942"/>
                  <a:pt x="4382" y="4942"/>
                </a:cubicBezTo>
                <a:lnTo>
                  <a:pt x="9740" y="4942"/>
                </a:lnTo>
                <a:cubicBezTo>
                  <a:pt x="9836" y="4942"/>
                  <a:pt x="9919" y="5013"/>
                  <a:pt x="9919" y="5121"/>
                </a:cubicBezTo>
                <a:lnTo>
                  <a:pt x="9919" y="5251"/>
                </a:lnTo>
                <a:cubicBezTo>
                  <a:pt x="9919" y="5347"/>
                  <a:pt x="10002" y="5418"/>
                  <a:pt x="10086" y="5418"/>
                </a:cubicBezTo>
                <a:cubicBezTo>
                  <a:pt x="10181" y="5418"/>
                  <a:pt x="10252" y="5347"/>
                  <a:pt x="10252" y="5251"/>
                </a:cubicBezTo>
                <a:lnTo>
                  <a:pt x="10252" y="5121"/>
                </a:lnTo>
                <a:cubicBezTo>
                  <a:pt x="10252" y="4835"/>
                  <a:pt x="10026" y="4609"/>
                  <a:pt x="9740" y="4609"/>
                </a:cubicBezTo>
                <a:lnTo>
                  <a:pt x="4382" y="4609"/>
                </a:lnTo>
                <a:cubicBezTo>
                  <a:pt x="4109" y="4609"/>
                  <a:pt x="3882" y="4835"/>
                  <a:pt x="3882" y="5121"/>
                </a:cubicBezTo>
                <a:lnTo>
                  <a:pt x="3882" y="8585"/>
                </a:lnTo>
                <a:cubicBezTo>
                  <a:pt x="3882" y="8871"/>
                  <a:pt x="4109" y="9097"/>
                  <a:pt x="4382" y="9097"/>
                </a:cubicBezTo>
                <a:lnTo>
                  <a:pt x="7026" y="9097"/>
                </a:lnTo>
                <a:lnTo>
                  <a:pt x="7026" y="9252"/>
                </a:lnTo>
                <a:lnTo>
                  <a:pt x="3716" y="9252"/>
                </a:lnTo>
                <a:lnTo>
                  <a:pt x="3716" y="4906"/>
                </a:lnTo>
                <a:cubicBezTo>
                  <a:pt x="3716" y="4597"/>
                  <a:pt x="3966" y="4347"/>
                  <a:pt x="4287" y="4347"/>
                </a:cubicBezTo>
                <a:close/>
                <a:moveTo>
                  <a:pt x="7038" y="9597"/>
                </a:moveTo>
                <a:lnTo>
                  <a:pt x="7038" y="10002"/>
                </a:lnTo>
                <a:lnTo>
                  <a:pt x="3549" y="10002"/>
                </a:lnTo>
                <a:cubicBezTo>
                  <a:pt x="3539" y="10003"/>
                  <a:pt x="3529" y="10004"/>
                  <a:pt x="3520" y="10004"/>
                </a:cubicBezTo>
                <a:cubicBezTo>
                  <a:pt x="3434" y="10004"/>
                  <a:pt x="3351" y="9959"/>
                  <a:pt x="3287" y="9895"/>
                </a:cubicBezTo>
                <a:cubicBezTo>
                  <a:pt x="3216" y="9823"/>
                  <a:pt x="3168" y="9716"/>
                  <a:pt x="3168" y="9609"/>
                </a:cubicBezTo>
                <a:cubicBezTo>
                  <a:pt x="3168" y="9597"/>
                  <a:pt x="3168" y="9597"/>
                  <a:pt x="3180" y="9597"/>
                </a:cubicBezTo>
                <a:close/>
                <a:moveTo>
                  <a:pt x="10990" y="9609"/>
                </a:moveTo>
                <a:lnTo>
                  <a:pt x="10990" y="9633"/>
                </a:lnTo>
                <a:cubicBezTo>
                  <a:pt x="10979" y="9835"/>
                  <a:pt x="10812" y="10014"/>
                  <a:pt x="10598" y="10014"/>
                </a:cubicBezTo>
                <a:lnTo>
                  <a:pt x="9478" y="10014"/>
                </a:lnTo>
                <a:lnTo>
                  <a:pt x="9478" y="9609"/>
                </a:lnTo>
                <a:close/>
                <a:moveTo>
                  <a:pt x="9050" y="8883"/>
                </a:moveTo>
                <a:cubicBezTo>
                  <a:pt x="9085" y="8883"/>
                  <a:pt x="9133" y="8931"/>
                  <a:pt x="9133" y="8978"/>
                </a:cubicBezTo>
                <a:lnTo>
                  <a:pt x="9133" y="10240"/>
                </a:lnTo>
                <a:cubicBezTo>
                  <a:pt x="9133" y="10288"/>
                  <a:pt x="9085" y="10324"/>
                  <a:pt x="9050" y="10324"/>
                </a:cubicBezTo>
                <a:lnTo>
                  <a:pt x="7454" y="10324"/>
                </a:lnTo>
                <a:cubicBezTo>
                  <a:pt x="7407" y="10324"/>
                  <a:pt x="7359" y="10288"/>
                  <a:pt x="7359" y="10240"/>
                </a:cubicBezTo>
                <a:lnTo>
                  <a:pt x="7359" y="10181"/>
                </a:lnTo>
                <a:lnTo>
                  <a:pt x="7359" y="8978"/>
                </a:lnTo>
                <a:cubicBezTo>
                  <a:pt x="7359" y="8931"/>
                  <a:pt x="7407" y="8883"/>
                  <a:pt x="7454" y="8883"/>
                </a:cubicBezTo>
                <a:close/>
                <a:moveTo>
                  <a:pt x="9133" y="10645"/>
                </a:moveTo>
                <a:lnTo>
                  <a:pt x="9133" y="10776"/>
                </a:lnTo>
                <a:cubicBezTo>
                  <a:pt x="9133" y="10859"/>
                  <a:pt x="9062" y="10943"/>
                  <a:pt x="8966" y="10943"/>
                </a:cubicBezTo>
                <a:lnTo>
                  <a:pt x="7526" y="10943"/>
                </a:lnTo>
                <a:cubicBezTo>
                  <a:pt x="7442" y="10943"/>
                  <a:pt x="7359" y="10859"/>
                  <a:pt x="7359" y="10776"/>
                </a:cubicBezTo>
                <a:lnTo>
                  <a:pt x="7359" y="10645"/>
                </a:lnTo>
                <a:cubicBezTo>
                  <a:pt x="7395" y="10645"/>
                  <a:pt x="7419" y="10657"/>
                  <a:pt x="7454" y="10657"/>
                </a:cubicBezTo>
                <a:lnTo>
                  <a:pt x="9050" y="10657"/>
                </a:lnTo>
                <a:cubicBezTo>
                  <a:pt x="9074" y="10657"/>
                  <a:pt x="9109" y="10657"/>
                  <a:pt x="9133" y="10645"/>
                </a:cubicBezTo>
                <a:close/>
                <a:moveTo>
                  <a:pt x="858" y="1"/>
                </a:moveTo>
                <a:cubicBezTo>
                  <a:pt x="382" y="1"/>
                  <a:pt x="1" y="382"/>
                  <a:pt x="1" y="858"/>
                </a:cubicBezTo>
                <a:lnTo>
                  <a:pt x="1" y="5561"/>
                </a:lnTo>
                <a:cubicBezTo>
                  <a:pt x="1" y="6037"/>
                  <a:pt x="382" y="6430"/>
                  <a:pt x="858" y="6430"/>
                </a:cubicBezTo>
                <a:lnTo>
                  <a:pt x="1334" y="6430"/>
                </a:lnTo>
                <a:cubicBezTo>
                  <a:pt x="1430" y="6430"/>
                  <a:pt x="1501" y="6359"/>
                  <a:pt x="1501" y="6264"/>
                </a:cubicBezTo>
                <a:cubicBezTo>
                  <a:pt x="1501" y="6180"/>
                  <a:pt x="1430" y="6097"/>
                  <a:pt x="1334" y="6097"/>
                </a:cubicBezTo>
                <a:lnTo>
                  <a:pt x="858" y="6097"/>
                </a:lnTo>
                <a:cubicBezTo>
                  <a:pt x="572" y="6097"/>
                  <a:pt x="334" y="5859"/>
                  <a:pt x="334" y="5585"/>
                </a:cubicBezTo>
                <a:lnTo>
                  <a:pt x="334" y="882"/>
                </a:lnTo>
                <a:cubicBezTo>
                  <a:pt x="334" y="596"/>
                  <a:pt x="572" y="358"/>
                  <a:pt x="858" y="358"/>
                </a:cubicBezTo>
                <a:lnTo>
                  <a:pt x="8062" y="358"/>
                </a:lnTo>
                <a:cubicBezTo>
                  <a:pt x="8347" y="358"/>
                  <a:pt x="8585" y="596"/>
                  <a:pt x="8585" y="882"/>
                </a:cubicBezTo>
                <a:lnTo>
                  <a:pt x="8585" y="4001"/>
                </a:lnTo>
                <a:lnTo>
                  <a:pt x="8478" y="4001"/>
                </a:lnTo>
                <a:lnTo>
                  <a:pt x="8478" y="1215"/>
                </a:lnTo>
                <a:cubicBezTo>
                  <a:pt x="8478" y="822"/>
                  <a:pt x="8157" y="489"/>
                  <a:pt x="7752" y="489"/>
                </a:cubicBezTo>
                <a:lnTo>
                  <a:pt x="1168" y="489"/>
                </a:lnTo>
                <a:cubicBezTo>
                  <a:pt x="775" y="489"/>
                  <a:pt x="442" y="822"/>
                  <a:pt x="442" y="1215"/>
                </a:cubicBezTo>
                <a:lnTo>
                  <a:pt x="442" y="4597"/>
                </a:lnTo>
                <a:cubicBezTo>
                  <a:pt x="442" y="5001"/>
                  <a:pt x="775" y="5323"/>
                  <a:pt x="1168" y="5323"/>
                </a:cubicBezTo>
                <a:lnTo>
                  <a:pt x="3370" y="5323"/>
                </a:lnTo>
                <a:lnTo>
                  <a:pt x="3370" y="6085"/>
                </a:lnTo>
                <a:lnTo>
                  <a:pt x="2001" y="6085"/>
                </a:lnTo>
                <a:cubicBezTo>
                  <a:pt x="1918" y="6085"/>
                  <a:pt x="1846" y="6156"/>
                  <a:pt x="1846" y="6252"/>
                </a:cubicBezTo>
                <a:cubicBezTo>
                  <a:pt x="1846" y="6335"/>
                  <a:pt x="1918" y="6418"/>
                  <a:pt x="2001" y="6418"/>
                </a:cubicBezTo>
                <a:lnTo>
                  <a:pt x="3109" y="6418"/>
                </a:lnTo>
                <a:lnTo>
                  <a:pt x="2811" y="6978"/>
                </a:lnTo>
                <a:lnTo>
                  <a:pt x="2656" y="6978"/>
                </a:lnTo>
                <a:cubicBezTo>
                  <a:pt x="2561" y="6978"/>
                  <a:pt x="2454" y="7026"/>
                  <a:pt x="2358" y="7097"/>
                </a:cubicBezTo>
                <a:cubicBezTo>
                  <a:pt x="2287" y="7168"/>
                  <a:pt x="2239" y="7276"/>
                  <a:pt x="2239" y="7395"/>
                </a:cubicBezTo>
                <a:cubicBezTo>
                  <a:pt x="2239" y="7621"/>
                  <a:pt x="2418" y="7811"/>
                  <a:pt x="2656" y="7811"/>
                </a:cubicBezTo>
                <a:lnTo>
                  <a:pt x="3394" y="7811"/>
                </a:lnTo>
                <a:lnTo>
                  <a:pt x="3394" y="9276"/>
                </a:lnTo>
                <a:lnTo>
                  <a:pt x="3192" y="9276"/>
                </a:lnTo>
                <a:cubicBezTo>
                  <a:pt x="3001" y="9276"/>
                  <a:pt x="2835" y="9431"/>
                  <a:pt x="2835" y="9633"/>
                </a:cubicBezTo>
                <a:cubicBezTo>
                  <a:pt x="2835" y="9823"/>
                  <a:pt x="2918" y="10002"/>
                  <a:pt x="3049" y="10145"/>
                </a:cubicBezTo>
                <a:cubicBezTo>
                  <a:pt x="3180" y="10288"/>
                  <a:pt x="3370" y="10359"/>
                  <a:pt x="3573" y="10359"/>
                </a:cubicBezTo>
                <a:lnTo>
                  <a:pt x="7049" y="10359"/>
                </a:lnTo>
                <a:lnTo>
                  <a:pt x="7049" y="10788"/>
                </a:lnTo>
                <a:cubicBezTo>
                  <a:pt x="7049" y="11062"/>
                  <a:pt x="7276" y="11300"/>
                  <a:pt x="7550" y="11300"/>
                </a:cubicBezTo>
                <a:lnTo>
                  <a:pt x="9002" y="11300"/>
                </a:lnTo>
                <a:cubicBezTo>
                  <a:pt x="9264" y="11300"/>
                  <a:pt x="9502" y="11074"/>
                  <a:pt x="9502" y="10788"/>
                </a:cubicBezTo>
                <a:lnTo>
                  <a:pt x="9502" y="10359"/>
                </a:lnTo>
                <a:lnTo>
                  <a:pt x="10621" y="10359"/>
                </a:lnTo>
                <a:cubicBezTo>
                  <a:pt x="11026" y="10359"/>
                  <a:pt x="11348" y="10026"/>
                  <a:pt x="11348" y="9633"/>
                </a:cubicBezTo>
                <a:cubicBezTo>
                  <a:pt x="11324" y="9526"/>
                  <a:pt x="11276" y="9431"/>
                  <a:pt x="11217" y="9371"/>
                </a:cubicBezTo>
                <a:cubicBezTo>
                  <a:pt x="11157" y="9312"/>
                  <a:pt x="11074" y="9276"/>
                  <a:pt x="10967" y="9276"/>
                </a:cubicBezTo>
                <a:lnTo>
                  <a:pt x="10776" y="9276"/>
                </a:lnTo>
                <a:lnTo>
                  <a:pt x="10776" y="4906"/>
                </a:lnTo>
                <a:cubicBezTo>
                  <a:pt x="10776" y="4418"/>
                  <a:pt x="10371" y="4013"/>
                  <a:pt x="9883" y="4013"/>
                </a:cubicBezTo>
                <a:lnTo>
                  <a:pt x="8931" y="4013"/>
                </a:lnTo>
                <a:lnTo>
                  <a:pt x="8931" y="858"/>
                </a:lnTo>
                <a:cubicBezTo>
                  <a:pt x="8931" y="382"/>
                  <a:pt x="8538" y="1"/>
                  <a:pt x="8062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4" name="Google Shape;16100;p66">
            <a:extLst>
              <a:ext uri="{FF2B5EF4-FFF2-40B4-BE49-F238E27FC236}">
                <a16:creationId xmlns:a16="http://schemas.microsoft.com/office/drawing/2014/main" id="{B6655E17-73D0-3F3E-DC72-514C38965FC5}"/>
              </a:ext>
            </a:extLst>
          </p:cNvPr>
          <p:cNvGrpSpPr/>
          <p:nvPr/>
        </p:nvGrpSpPr>
        <p:grpSpPr>
          <a:xfrm>
            <a:off x="336944" y="3390621"/>
            <a:ext cx="320143" cy="392581"/>
            <a:chOff x="3086313" y="2877049"/>
            <a:chExt cx="320143" cy="392581"/>
          </a:xfrm>
        </p:grpSpPr>
        <p:sp>
          <p:nvSpPr>
            <p:cNvPr id="65" name="Google Shape;16101;p66">
              <a:extLst>
                <a:ext uri="{FF2B5EF4-FFF2-40B4-BE49-F238E27FC236}">
                  <a16:creationId xmlns:a16="http://schemas.microsoft.com/office/drawing/2014/main" id="{717FEB01-A89A-8465-D50C-DCBF5C5935D1}"/>
                </a:ext>
              </a:extLst>
            </p:cNvPr>
            <p:cNvSpPr/>
            <p:nvPr/>
          </p:nvSpPr>
          <p:spPr>
            <a:xfrm>
              <a:off x="3125749" y="2915371"/>
              <a:ext cx="240505" cy="354259"/>
            </a:xfrm>
            <a:custGeom>
              <a:avLst/>
              <a:gdLst/>
              <a:ahLst/>
              <a:cxnLst/>
              <a:rect l="l" t="t" r="r" b="b"/>
              <a:pathLst>
                <a:path w="7550" h="11121" extrusionOk="0">
                  <a:moveTo>
                    <a:pt x="3775" y="2929"/>
                  </a:moveTo>
                  <a:lnTo>
                    <a:pt x="3918" y="3120"/>
                  </a:lnTo>
                  <a:cubicBezTo>
                    <a:pt x="3871" y="3144"/>
                    <a:pt x="3823" y="3144"/>
                    <a:pt x="3775" y="3144"/>
                  </a:cubicBezTo>
                  <a:cubicBezTo>
                    <a:pt x="3740" y="3132"/>
                    <a:pt x="3692" y="3120"/>
                    <a:pt x="3644" y="3120"/>
                  </a:cubicBezTo>
                  <a:lnTo>
                    <a:pt x="3775" y="2929"/>
                  </a:lnTo>
                  <a:close/>
                  <a:moveTo>
                    <a:pt x="4168" y="3501"/>
                  </a:moveTo>
                  <a:lnTo>
                    <a:pt x="4299" y="3703"/>
                  </a:lnTo>
                  <a:cubicBezTo>
                    <a:pt x="4126" y="3751"/>
                    <a:pt x="3948" y="3775"/>
                    <a:pt x="3769" y="3775"/>
                  </a:cubicBezTo>
                  <a:cubicBezTo>
                    <a:pt x="3591" y="3775"/>
                    <a:pt x="3412" y="3751"/>
                    <a:pt x="3239" y="3703"/>
                  </a:cubicBezTo>
                  <a:lnTo>
                    <a:pt x="3382" y="3501"/>
                  </a:lnTo>
                  <a:cubicBezTo>
                    <a:pt x="3513" y="3560"/>
                    <a:pt x="3644" y="3572"/>
                    <a:pt x="3775" y="3572"/>
                  </a:cubicBezTo>
                  <a:cubicBezTo>
                    <a:pt x="3918" y="3572"/>
                    <a:pt x="4049" y="3537"/>
                    <a:pt x="4168" y="3501"/>
                  </a:cubicBezTo>
                  <a:close/>
                  <a:moveTo>
                    <a:pt x="3120" y="4132"/>
                  </a:moveTo>
                  <a:cubicBezTo>
                    <a:pt x="3275" y="4180"/>
                    <a:pt x="3418" y="4191"/>
                    <a:pt x="3561" y="4215"/>
                  </a:cubicBezTo>
                  <a:lnTo>
                    <a:pt x="3561" y="8109"/>
                  </a:lnTo>
                  <a:lnTo>
                    <a:pt x="3120" y="8109"/>
                  </a:lnTo>
                  <a:lnTo>
                    <a:pt x="3120" y="4132"/>
                  </a:lnTo>
                  <a:close/>
                  <a:moveTo>
                    <a:pt x="4430" y="4132"/>
                  </a:moveTo>
                  <a:lnTo>
                    <a:pt x="4430" y="8109"/>
                  </a:lnTo>
                  <a:lnTo>
                    <a:pt x="4001" y="8109"/>
                  </a:lnTo>
                  <a:lnTo>
                    <a:pt x="4001" y="4215"/>
                  </a:lnTo>
                  <a:cubicBezTo>
                    <a:pt x="4156" y="4191"/>
                    <a:pt x="4287" y="4180"/>
                    <a:pt x="4430" y="4132"/>
                  </a:cubicBezTo>
                  <a:close/>
                  <a:moveTo>
                    <a:pt x="3799" y="441"/>
                  </a:moveTo>
                  <a:cubicBezTo>
                    <a:pt x="4668" y="441"/>
                    <a:pt x="5490" y="786"/>
                    <a:pt x="6121" y="1394"/>
                  </a:cubicBezTo>
                  <a:cubicBezTo>
                    <a:pt x="6752" y="2025"/>
                    <a:pt x="7097" y="2858"/>
                    <a:pt x="7097" y="3751"/>
                  </a:cubicBezTo>
                  <a:cubicBezTo>
                    <a:pt x="7097" y="4620"/>
                    <a:pt x="6752" y="5442"/>
                    <a:pt x="6157" y="6073"/>
                  </a:cubicBezTo>
                  <a:cubicBezTo>
                    <a:pt x="5609" y="6632"/>
                    <a:pt x="5299" y="7347"/>
                    <a:pt x="5240" y="8109"/>
                  </a:cubicBezTo>
                  <a:lnTo>
                    <a:pt x="4883" y="8109"/>
                  </a:lnTo>
                  <a:lnTo>
                    <a:pt x="4883" y="3822"/>
                  </a:lnTo>
                  <a:cubicBezTo>
                    <a:pt x="4883" y="3775"/>
                    <a:pt x="4871" y="3739"/>
                    <a:pt x="4835" y="3703"/>
                  </a:cubicBezTo>
                  <a:lnTo>
                    <a:pt x="3978" y="2406"/>
                  </a:lnTo>
                  <a:cubicBezTo>
                    <a:pt x="3930" y="2346"/>
                    <a:pt x="3871" y="2310"/>
                    <a:pt x="3799" y="2310"/>
                  </a:cubicBezTo>
                  <a:cubicBezTo>
                    <a:pt x="3716" y="2310"/>
                    <a:pt x="3644" y="2334"/>
                    <a:pt x="3620" y="2406"/>
                  </a:cubicBezTo>
                  <a:lnTo>
                    <a:pt x="2751" y="3703"/>
                  </a:lnTo>
                  <a:cubicBezTo>
                    <a:pt x="2728" y="3739"/>
                    <a:pt x="2704" y="3775"/>
                    <a:pt x="2704" y="3822"/>
                  </a:cubicBezTo>
                  <a:lnTo>
                    <a:pt x="2704" y="8109"/>
                  </a:lnTo>
                  <a:lnTo>
                    <a:pt x="2347" y="8109"/>
                  </a:lnTo>
                  <a:cubicBezTo>
                    <a:pt x="2287" y="7347"/>
                    <a:pt x="1977" y="6632"/>
                    <a:pt x="1430" y="6073"/>
                  </a:cubicBezTo>
                  <a:cubicBezTo>
                    <a:pt x="834" y="5465"/>
                    <a:pt x="501" y="4656"/>
                    <a:pt x="489" y="3810"/>
                  </a:cubicBezTo>
                  <a:cubicBezTo>
                    <a:pt x="477" y="2929"/>
                    <a:pt x="823" y="2096"/>
                    <a:pt x="1430" y="1453"/>
                  </a:cubicBezTo>
                  <a:cubicBezTo>
                    <a:pt x="2049" y="822"/>
                    <a:pt x="2870" y="453"/>
                    <a:pt x="3751" y="441"/>
                  </a:cubicBezTo>
                  <a:close/>
                  <a:moveTo>
                    <a:pt x="5228" y="8561"/>
                  </a:moveTo>
                  <a:lnTo>
                    <a:pt x="5228" y="8835"/>
                  </a:lnTo>
                  <a:lnTo>
                    <a:pt x="5228" y="8883"/>
                  </a:lnTo>
                  <a:lnTo>
                    <a:pt x="2335" y="8883"/>
                  </a:lnTo>
                  <a:lnTo>
                    <a:pt x="2335" y="8835"/>
                  </a:lnTo>
                  <a:lnTo>
                    <a:pt x="2335" y="8561"/>
                  </a:lnTo>
                  <a:close/>
                  <a:moveTo>
                    <a:pt x="5121" y="9311"/>
                  </a:moveTo>
                  <a:cubicBezTo>
                    <a:pt x="4942" y="9752"/>
                    <a:pt x="4525" y="10026"/>
                    <a:pt x="4037" y="10026"/>
                  </a:cubicBezTo>
                  <a:lnTo>
                    <a:pt x="3525" y="10026"/>
                  </a:lnTo>
                  <a:cubicBezTo>
                    <a:pt x="3037" y="10026"/>
                    <a:pt x="2620" y="9728"/>
                    <a:pt x="2442" y="9311"/>
                  </a:cubicBezTo>
                  <a:close/>
                  <a:moveTo>
                    <a:pt x="4049" y="10478"/>
                  </a:moveTo>
                  <a:cubicBezTo>
                    <a:pt x="4061" y="10478"/>
                    <a:pt x="4109" y="10478"/>
                    <a:pt x="4132" y="10490"/>
                  </a:cubicBezTo>
                  <a:cubicBezTo>
                    <a:pt x="4132" y="10597"/>
                    <a:pt x="4049" y="10668"/>
                    <a:pt x="3954" y="10668"/>
                  </a:cubicBezTo>
                  <a:lnTo>
                    <a:pt x="3620" y="10668"/>
                  </a:lnTo>
                  <a:cubicBezTo>
                    <a:pt x="3513" y="10668"/>
                    <a:pt x="3442" y="10585"/>
                    <a:pt x="3442" y="10490"/>
                  </a:cubicBezTo>
                  <a:lnTo>
                    <a:pt x="3442" y="10478"/>
                  </a:lnTo>
                  <a:close/>
                  <a:moveTo>
                    <a:pt x="3762" y="0"/>
                  </a:moveTo>
                  <a:cubicBezTo>
                    <a:pt x="3746" y="0"/>
                    <a:pt x="3731" y="0"/>
                    <a:pt x="3716" y="0"/>
                  </a:cubicBezTo>
                  <a:cubicBezTo>
                    <a:pt x="1656" y="24"/>
                    <a:pt x="1" y="1739"/>
                    <a:pt x="13" y="3810"/>
                  </a:cubicBezTo>
                  <a:cubicBezTo>
                    <a:pt x="25" y="4775"/>
                    <a:pt x="406" y="5680"/>
                    <a:pt x="1073" y="6370"/>
                  </a:cubicBezTo>
                  <a:cubicBezTo>
                    <a:pt x="1596" y="6906"/>
                    <a:pt x="1870" y="7609"/>
                    <a:pt x="1870" y="8335"/>
                  </a:cubicBezTo>
                  <a:lnTo>
                    <a:pt x="1870" y="8835"/>
                  </a:lnTo>
                  <a:cubicBezTo>
                    <a:pt x="1870" y="9549"/>
                    <a:pt x="2335" y="10168"/>
                    <a:pt x="2966" y="10383"/>
                  </a:cubicBezTo>
                  <a:lnTo>
                    <a:pt x="2966" y="10490"/>
                  </a:lnTo>
                  <a:cubicBezTo>
                    <a:pt x="2966" y="10835"/>
                    <a:pt x="3239" y="11121"/>
                    <a:pt x="3585" y="11121"/>
                  </a:cubicBezTo>
                  <a:lnTo>
                    <a:pt x="3930" y="11121"/>
                  </a:lnTo>
                  <a:cubicBezTo>
                    <a:pt x="4275" y="11121"/>
                    <a:pt x="4549" y="10835"/>
                    <a:pt x="4549" y="10490"/>
                  </a:cubicBezTo>
                  <a:lnTo>
                    <a:pt x="4549" y="10383"/>
                  </a:lnTo>
                  <a:cubicBezTo>
                    <a:pt x="5192" y="10168"/>
                    <a:pt x="5645" y="9549"/>
                    <a:pt x="5645" y="8835"/>
                  </a:cubicBezTo>
                  <a:lnTo>
                    <a:pt x="5645" y="8335"/>
                  </a:lnTo>
                  <a:cubicBezTo>
                    <a:pt x="5645" y="7609"/>
                    <a:pt x="5918" y="6918"/>
                    <a:pt x="6442" y="6382"/>
                  </a:cubicBezTo>
                  <a:cubicBezTo>
                    <a:pt x="7133" y="5680"/>
                    <a:pt x="7502" y="4751"/>
                    <a:pt x="7502" y="3763"/>
                  </a:cubicBezTo>
                  <a:cubicBezTo>
                    <a:pt x="7550" y="2751"/>
                    <a:pt x="7145" y="1798"/>
                    <a:pt x="6418" y="1084"/>
                  </a:cubicBezTo>
                  <a:cubicBezTo>
                    <a:pt x="5715" y="380"/>
                    <a:pt x="4757" y="0"/>
                    <a:pt x="3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6102;p66">
              <a:extLst>
                <a:ext uri="{FF2B5EF4-FFF2-40B4-BE49-F238E27FC236}">
                  <a16:creationId xmlns:a16="http://schemas.microsoft.com/office/drawing/2014/main" id="{D09D2BA3-864C-321F-635B-6FF8A4402A3D}"/>
                </a:ext>
              </a:extLst>
            </p:cNvPr>
            <p:cNvSpPr/>
            <p:nvPr/>
          </p:nvSpPr>
          <p:spPr>
            <a:xfrm>
              <a:off x="3263076" y="2942511"/>
              <a:ext cx="79287" cy="99579"/>
            </a:xfrm>
            <a:custGeom>
              <a:avLst/>
              <a:gdLst/>
              <a:ahLst/>
              <a:cxnLst/>
              <a:rect l="l" t="t" r="r" b="b"/>
              <a:pathLst>
                <a:path w="2489" h="3126" extrusionOk="0">
                  <a:moveTo>
                    <a:pt x="246" y="1"/>
                  </a:moveTo>
                  <a:cubicBezTo>
                    <a:pt x="146" y="1"/>
                    <a:pt x="56" y="59"/>
                    <a:pt x="36" y="161"/>
                  </a:cubicBezTo>
                  <a:cubicBezTo>
                    <a:pt x="0" y="280"/>
                    <a:pt x="60" y="399"/>
                    <a:pt x="179" y="422"/>
                  </a:cubicBezTo>
                  <a:cubicBezTo>
                    <a:pt x="1286" y="744"/>
                    <a:pt x="2048" y="1768"/>
                    <a:pt x="2048" y="2899"/>
                  </a:cubicBezTo>
                  <a:cubicBezTo>
                    <a:pt x="2048" y="3018"/>
                    <a:pt x="2143" y="3125"/>
                    <a:pt x="2262" y="3125"/>
                  </a:cubicBezTo>
                  <a:cubicBezTo>
                    <a:pt x="2381" y="3125"/>
                    <a:pt x="2488" y="3018"/>
                    <a:pt x="2488" y="2899"/>
                  </a:cubicBezTo>
                  <a:cubicBezTo>
                    <a:pt x="2488" y="1577"/>
                    <a:pt x="1595" y="387"/>
                    <a:pt x="298" y="6"/>
                  </a:cubicBezTo>
                  <a:cubicBezTo>
                    <a:pt x="280" y="2"/>
                    <a:pt x="263" y="1"/>
                    <a:pt x="2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6103;p66">
              <a:extLst>
                <a:ext uri="{FF2B5EF4-FFF2-40B4-BE49-F238E27FC236}">
                  <a16:creationId xmlns:a16="http://schemas.microsoft.com/office/drawing/2014/main" id="{558A3609-6F3A-40F1-2A80-37CC7BF608C3}"/>
                </a:ext>
              </a:extLst>
            </p:cNvPr>
            <p:cNvSpPr/>
            <p:nvPr/>
          </p:nvSpPr>
          <p:spPr>
            <a:xfrm>
              <a:off x="3237656" y="2939262"/>
              <a:ext cx="20897" cy="14462"/>
            </a:xfrm>
            <a:custGeom>
              <a:avLst/>
              <a:gdLst/>
              <a:ahLst/>
              <a:cxnLst/>
              <a:rect l="l" t="t" r="r" b="b"/>
              <a:pathLst>
                <a:path w="656" h="454" extrusionOk="0">
                  <a:moveTo>
                    <a:pt x="227" y="1"/>
                  </a:moveTo>
                  <a:cubicBezTo>
                    <a:pt x="107" y="1"/>
                    <a:pt x="0" y="108"/>
                    <a:pt x="0" y="227"/>
                  </a:cubicBezTo>
                  <a:cubicBezTo>
                    <a:pt x="0" y="346"/>
                    <a:pt x="107" y="453"/>
                    <a:pt x="227" y="453"/>
                  </a:cubicBezTo>
                  <a:lnTo>
                    <a:pt x="417" y="453"/>
                  </a:lnTo>
                  <a:cubicBezTo>
                    <a:pt x="536" y="453"/>
                    <a:pt x="619" y="358"/>
                    <a:pt x="643" y="251"/>
                  </a:cubicBezTo>
                  <a:cubicBezTo>
                    <a:pt x="655" y="108"/>
                    <a:pt x="560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6104;p66">
              <a:extLst>
                <a:ext uri="{FF2B5EF4-FFF2-40B4-BE49-F238E27FC236}">
                  <a16:creationId xmlns:a16="http://schemas.microsoft.com/office/drawing/2014/main" id="{85AC5214-09AA-C0D4-5B48-FC1878C88574}"/>
                </a:ext>
              </a:extLst>
            </p:cNvPr>
            <p:cNvSpPr/>
            <p:nvPr/>
          </p:nvSpPr>
          <p:spPr>
            <a:xfrm>
              <a:off x="3379888" y="3029539"/>
              <a:ext cx="26567" cy="14048"/>
            </a:xfrm>
            <a:custGeom>
              <a:avLst/>
              <a:gdLst/>
              <a:ahLst/>
              <a:cxnLst/>
              <a:rect l="l" t="t" r="r" b="b"/>
              <a:pathLst>
                <a:path w="834" h="441" extrusionOk="0">
                  <a:moveTo>
                    <a:pt x="226" y="0"/>
                  </a:moveTo>
                  <a:cubicBezTo>
                    <a:pt x="107" y="0"/>
                    <a:pt x="0" y="107"/>
                    <a:pt x="0" y="226"/>
                  </a:cubicBezTo>
                  <a:cubicBezTo>
                    <a:pt x="0" y="346"/>
                    <a:pt x="107" y="441"/>
                    <a:pt x="226" y="441"/>
                  </a:cubicBezTo>
                  <a:lnTo>
                    <a:pt x="607" y="441"/>
                  </a:lnTo>
                  <a:cubicBezTo>
                    <a:pt x="726" y="441"/>
                    <a:pt x="834" y="346"/>
                    <a:pt x="834" y="226"/>
                  </a:cubicBezTo>
                  <a:cubicBezTo>
                    <a:pt x="822" y="107"/>
                    <a:pt x="726" y="0"/>
                    <a:pt x="6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6105;p66">
              <a:extLst>
                <a:ext uri="{FF2B5EF4-FFF2-40B4-BE49-F238E27FC236}">
                  <a16:creationId xmlns:a16="http://schemas.microsoft.com/office/drawing/2014/main" id="{DA0194FB-91BC-12A1-8493-1CF2BC960E03}"/>
                </a:ext>
              </a:extLst>
            </p:cNvPr>
            <p:cNvSpPr/>
            <p:nvPr/>
          </p:nvSpPr>
          <p:spPr>
            <a:xfrm>
              <a:off x="3086313" y="3029539"/>
              <a:ext cx="26599" cy="14048"/>
            </a:xfrm>
            <a:custGeom>
              <a:avLst/>
              <a:gdLst/>
              <a:ahLst/>
              <a:cxnLst/>
              <a:rect l="l" t="t" r="r" b="b"/>
              <a:pathLst>
                <a:path w="835" h="441" extrusionOk="0">
                  <a:moveTo>
                    <a:pt x="227" y="0"/>
                  </a:moveTo>
                  <a:cubicBezTo>
                    <a:pt x="108" y="0"/>
                    <a:pt x="1" y="107"/>
                    <a:pt x="1" y="226"/>
                  </a:cubicBezTo>
                  <a:cubicBezTo>
                    <a:pt x="1" y="346"/>
                    <a:pt x="108" y="441"/>
                    <a:pt x="227" y="441"/>
                  </a:cubicBezTo>
                  <a:lnTo>
                    <a:pt x="608" y="441"/>
                  </a:lnTo>
                  <a:cubicBezTo>
                    <a:pt x="727" y="441"/>
                    <a:pt x="834" y="346"/>
                    <a:pt x="834" y="226"/>
                  </a:cubicBezTo>
                  <a:cubicBezTo>
                    <a:pt x="834" y="107"/>
                    <a:pt x="727" y="0"/>
                    <a:pt x="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6106;p66">
              <a:extLst>
                <a:ext uri="{FF2B5EF4-FFF2-40B4-BE49-F238E27FC236}">
                  <a16:creationId xmlns:a16="http://schemas.microsoft.com/office/drawing/2014/main" id="{5261E551-D9D8-ED4B-DE7C-4466D8CDFD95}"/>
                </a:ext>
              </a:extLst>
            </p:cNvPr>
            <p:cNvSpPr/>
            <p:nvPr/>
          </p:nvSpPr>
          <p:spPr>
            <a:xfrm>
              <a:off x="3359788" y="2953469"/>
              <a:ext cx="26567" cy="20355"/>
            </a:xfrm>
            <a:custGeom>
              <a:avLst/>
              <a:gdLst/>
              <a:ahLst/>
              <a:cxnLst/>
              <a:rect l="l" t="t" r="r" b="b"/>
              <a:pathLst>
                <a:path w="834" h="639" extrusionOk="0">
                  <a:moveTo>
                    <a:pt x="594" y="0"/>
                  </a:moveTo>
                  <a:cubicBezTo>
                    <a:pt x="555" y="0"/>
                    <a:pt x="514" y="13"/>
                    <a:pt x="476" y="43"/>
                  </a:cubicBezTo>
                  <a:lnTo>
                    <a:pt x="155" y="233"/>
                  </a:lnTo>
                  <a:cubicBezTo>
                    <a:pt x="48" y="293"/>
                    <a:pt x="0" y="424"/>
                    <a:pt x="83" y="531"/>
                  </a:cubicBezTo>
                  <a:cubicBezTo>
                    <a:pt x="119" y="602"/>
                    <a:pt x="203" y="638"/>
                    <a:pt x="274" y="638"/>
                  </a:cubicBezTo>
                  <a:cubicBezTo>
                    <a:pt x="310" y="638"/>
                    <a:pt x="345" y="614"/>
                    <a:pt x="381" y="602"/>
                  </a:cubicBezTo>
                  <a:lnTo>
                    <a:pt x="703" y="412"/>
                  </a:lnTo>
                  <a:cubicBezTo>
                    <a:pt x="810" y="352"/>
                    <a:pt x="834" y="221"/>
                    <a:pt x="774" y="114"/>
                  </a:cubicBezTo>
                  <a:cubicBezTo>
                    <a:pt x="735" y="45"/>
                    <a:pt x="667" y="0"/>
                    <a:pt x="5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6107;p66">
              <a:extLst>
                <a:ext uri="{FF2B5EF4-FFF2-40B4-BE49-F238E27FC236}">
                  <a16:creationId xmlns:a16="http://schemas.microsoft.com/office/drawing/2014/main" id="{DAC2EE3C-74BC-915F-5C11-0FE962FB7343}"/>
                </a:ext>
              </a:extLst>
            </p:cNvPr>
            <p:cNvSpPr/>
            <p:nvPr/>
          </p:nvSpPr>
          <p:spPr>
            <a:xfrm>
              <a:off x="3106413" y="3100034"/>
              <a:ext cx="26599" cy="20164"/>
            </a:xfrm>
            <a:custGeom>
              <a:avLst/>
              <a:gdLst/>
              <a:ahLst/>
              <a:cxnLst/>
              <a:rect l="l" t="t" r="r" b="b"/>
              <a:pathLst>
                <a:path w="835" h="633" extrusionOk="0">
                  <a:moveTo>
                    <a:pt x="590" y="0"/>
                  </a:moveTo>
                  <a:cubicBezTo>
                    <a:pt x="550" y="0"/>
                    <a:pt x="511" y="12"/>
                    <a:pt x="477" y="38"/>
                  </a:cubicBezTo>
                  <a:lnTo>
                    <a:pt x="144" y="228"/>
                  </a:lnTo>
                  <a:cubicBezTo>
                    <a:pt x="36" y="288"/>
                    <a:pt x="1" y="419"/>
                    <a:pt x="72" y="526"/>
                  </a:cubicBezTo>
                  <a:cubicBezTo>
                    <a:pt x="108" y="597"/>
                    <a:pt x="191" y="633"/>
                    <a:pt x="263" y="633"/>
                  </a:cubicBezTo>
                  <a:cubicBezTo>
                    <a:pt x="310" y="633"/>
                    <a:pt x="334" y="609"/>
                    <a:pt x="370" y="597"/>
                  </a:cubicBezTo>
                  <a:lnTo>
                    <a:pt x="691" y="407"/>
                  </a:lnTo>
                  <a:cubicBezTo>
                    <a:pt x="787" y="347"/>
                    <a:pt x="834" y="216"/>
                    <a:pt x="775" y="109"/>
                  </a:cubicBezTo>
                  <a:cubicBezTo>
                    <a:pt x="736" y="40"/>
                    <a:pt x="663" y="0"/>
                    <a:pt x="5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6108;p66">
              <a:extLst>
                <a:ext uri="{FF2B5EF4-FFF2-40B4-BE49-F238E27FC236}">
                  <a16:creationId xmlns:a16="http://schemas.microsoft.com/office/drawing/2014/main" id="{51AB013A-78D7-BC27-9864-597660B7CCC9}"/>
                </a:ext>
              </a:extLst>
            </p:cNvPr>
            <p:cNvSpPr/>
            <p:nvPr/>
          </p:nvSpPr>
          <p:spPr>
            <a:xfrm>
              <a:off x="3308565" y="2897277"/>
              <a:ext cx="22044" cy="24178"/>
            </a:xfrm>
            <a:custGeom>
              <a:avLst/>
              <a:gdLst/>
              <a:ahLst/>
              <a:cxnLst/>
              <a:rect l="l" t="t" r="r" b="b"/>
              <a:pathLst>
                <a:path w="692" h="759" extrusionOk="0">
                  <a:moveTo>
                    <a:pt x="441" y="1"/>
                  </a:moveTo>
                  <a:cubicBezTo>
                    <a:pt x="369" y="1"/>
                    <a:pt x="301" y="35"/>
                    <a:pt x="263" y="104"/>
                  </a:cubicBezTo>
                  <a:lnTo>
                    <a:pt x="60" y="438"/>
                  </a:lnTo>
                  <a:cubicBezTo>
                    <a:pt x="1" y="533"/>
                    <a:pt x="37" y="676"/>
                    <a:pt x="144" y="735"/>
                  </a:cubicBezTo>
                  <a:cubicBezTo>
                    <a:pt x="167" y="747"/>
                    <a:pt x="215" y="759"/>
                    <a:pt x="239" y="759"/>
                  </a:cubicBezTo>
                  <a:cubicBezTo>
                    <a:pt x="322" y="759"/>
                    <a:pt x="394" y="711"/>
                    <a:pt x="441" y="652"/>
                  </a:cubicBezTo>
                  <a:lnTo>
                    <a:pt x="632" y="330"/>
                  </a:lnTo>
                  <a:cubicBezTo>
                    <a:pt x="691" y="223"/>
                    <a:pt x="656" y="92"/>
                    <a:pt x="560" y="33"/>
                  </a:cubicBezTo>
                  <a:cubicBezTo>
                    <a:pt x="522" y="11"/>
                    <a:pt x="481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6109;p66">
              <a:extLst>
                <a:ext uri="{FF2B5EF4-FFF2-40B4-BE49-F238E27FC236}">
                  <a16:creationId xmlns:a16="http://schemas.microsoft.com/office/drawing/2014/main" id="{2888DD04-4218-D0BD-9FBB-3D190952B104}"/>
                </a:ext>
              </a:extLst>
            </p:cNvPr>
            <p:cNvSpPr/>
            <p:nvPr/>
          </p:nvSpPr>
          <p:spPr>
            <a:xfrm>
              <a:off x="3239153" y="2877049"/>
              <a:ext cx="14080" cy="26599"/>
            </a:xfrm>
            <a:custGeom>
              <a:avLst/>
              <a:gdLst/>
              <a:ahLst/>
              <a:cxnLst/>
              <a:rect l="l" t="t" r="r" b="b"/>
              <a:pathLst>
                <a:path w="442" h="835" extrusionOk="0">
                  <a:moveTo>
                    <a:pt x="215" y="1"/>
                  </a:moveTo>
                  <a:cubicBezTo>
                    <a:pt x="96" y="1"/>
                    <a:pt x="1" y="96"/>
                    <a:pt x="1" y="215"/>
                  </a:cubicBezTo>
                  <a:lnTo>
                    <a:pt x="1" y="608"/>
                  </a:lnTo>
                  <a:cubicBezTo>
                    <a:pt x="1" y="727"/>
                    <a:pt x="96" y="834"/>
                    <a:pt x="215" y="834"/>
                  </a:cubicBezTo>
                  <a:cubicBezTo>
                    <a:pt x="334" y="834"/>
                    <a:pt x="441" y="727"/>
                    <a:pt x="441" y="608"/>
                  </a:cubicBezTo>
                  <a:lnTo>
                    <a:pt x="441" y="215"/>
                  </a:lnTo>
                  <a:cubicBezTo>
                    <a:pt x="441" y="96"/>
                    <a:pt x="358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6110;p66">
              <a:extLst>
                <a:ext uri="{FF2B5EF4-FFF2-40B4-BE49-F238E27FC236}">
                  <a16:creationId xmlns:a16="http://schemas.microsoft.com/office/drawing/2014/main" id="{38E768E3-A0C8-DA38-F6B9-F4C471EED11C}"/>
                </a:ext>
              </a:extLst>
            </p:cNvPr>
            <p:cNvSpPr/>
            <p:nvPr/>
          </p:nvSpPr>
          <p:spPr>
            <a:xfrm>
              <a:off x="3161809" y="2897500"/>
              <a:ext cx="22394" cy="24337"/>
            </a:xfrm>
            <a:custGeom>
              <a:avLst/>
              <a:gdLst/>
              <a:ahLst/>
              <a:cxnLst/>
              <a:rect l="l" t="t" r="r" b="b"/>
              <a:pathLst>
                <a:path w="703" h="764" extrusionOk="0">
                  <a:moveTo>
                    <a:pt x="262" y="0"/>
                  </a:moveTo>
                  <a:cubicBezTo>
                    <a:pt x="222" y="0"/>
                    <a:pt x="181" y="12"/>
                    <a:pt x="143" y="38"/>
                  </a:cubicBezTo>
                  <a:cubicBezTo>
                    <a:pt x="48" y="97"/>
                    <a:pt x="0" y="228"/>
                    <a:pt x="72" y="335"/>
                  </a:cubicBezTo>
                  <a:lnTo>
                    <a:pt x="262" y="669"/>
                  </a:lnTo>
                  <a:cubicBezTo>
                    <a:pt x="310" y="740"/>
                    <a:pt x="381" y="764"/>
                    <a:pt x="464" y="764"/>
                  </a:cubicBezTo>
                  <a:cubicBezTo>
                    <a:pt x="500" y="764"/>
                    <a:pt x="536" y="752"/>
                    <a:pt x="560" y="740"/>
                  </a:cubicBezTo>
                  <a:cubicBezTo>
                    <a:pt x="667" y="681"/>
                    <a:pt x="703" y="550"/>
                    <a:pt x="643" y="442"/>
                  </a:cubicBezTo>
                  <a:lnTo>
                    <a:pt x="441" y="109"/>
                  </a:lnTo>
                  <a:cubicBezTo>
                    <a:pt x="402" y="40"/>
                    <a:pt x="334" y="0"/>
                    <a:pt x="2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6111;p66">
              <a:extLst>
                <a:ext uri="{FF2B5EF4-FFF2-40B4-BE49-F238E27FC236}">
                  <a16:creationId xmlns:a16="http://schemas.microsoft.com/office/drawing/2014/main" id="{98F9F653-0DD8-A530-9EFF-ACAFCEDC1DB2}"/>
                </a:ext>
              </a:extLst>
            </p:cNvPr>
            <p:cNvSpPr/>
            <p:nvPr/>
          </p:nvSpPr>
          <p:spPr>
            <a:xfrm>
              <a:off x="3106413" y="2953151"/>
              <a:ext cx="26599" cy="19909"/>
            </a:xfrm>
            <a:custGeom>
              <a:avLst/>
              <a:gdLst/>
              <a:ahLst/>
              <a:cxnLst/>
              <a:rect l="l" t="t" r="r" b="b"/>
              <a:pathLst>
                <a:path w="835" h="625" extrusionOk="0">
                  <a:moveTo>
                    <a:pt x="246" y="0"/>
                  </a:moveTo>
                  <a:cubicBezTo>
                    <a:pt x="168" y="0"/>
                    <a:pt x="92" y="40"/>
                    <a:pt x="60" y="112"/>
                  </a:cubicBezTo>
                  <a:cubicBezTo>
                    <a:pt x="1" y="208"/>
                    <a:pt x="25" y="350"/>
                    <a:pt x="132" y="410"/>
                  </a:cubicBezTo>
                  <a:lnTo>
                    <a:pt x="453" y="600"/>
                  </a:lnTo>
                  <a:cubicBezTo>
                    <a:pt x="489" y="612"/>
                    <a:pt x="537" y="624"/>
                    <a:pt x="560" y="624"/>
                  </a:cubicBezTo>
                  <a:cubicBezTo>
                    <a:pt x="632" y="624"/>
                    <a:pt x="715" y="589"/>
                    <a:pt x="751" y="529"/>
                  </a:cubicBezTo>
                  <a:cubicBezTo>
                    <a:pt x="834" y="422"/>
                    <a:pt x="787" y="291"/>
                    <a:pt x="679" y="231"/>
                  </a:cubicBezTo>
                  <a:lnTo>
                    <a:pt x="358" y="29"/>
                  </a:lnTo>
                  <a:cubicBezTo>
                    <a:pt x="323" y="10"/>
                    <a:pt x="284" y="0"/>
                    <a:pt x="2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6112;p66">
              <a:extLst>
                <a:ext uri="{FF2B5EF4-FFF2-40B4-BE49-F238E27FC236}">
                  <a16:creationId xmlns:a16="http://schemas.microsoft.com/office/drawing/2014/main" id="{C9BD8C33-F237-0DE5-FD58-384DF3D79BEA}"/>
                </a:ext>
              </a:extLst>
            </p:cNvPr>
            <p:cNvSpPr/>
            <p:nvPr/>
          </p:nvSpPr>
          <p:spPr>
            <a:xfrm>
              <a:off x="3360520" y="3099811"/>
              <a:ext cx="25834" cy="20005"/>
            </a:xfrm>
            <a:custGeom>
              <a:avLst/>
              <a:gdLst/>
              <a:ahLst/>
              <a:cxnLst/>
              <a:rect l="l" t="t" r="r" b="b"/>
              <a:pathLst>
                <a:path w="811" h="628" extrusionOk="0">
                  <a:moveTo>
                    <a:pt x="239" y="1"/>
                  </a:moveTo>
                  <a:cubicBezTo>
                    <a:pt x="167" y="1"/>
                    <a:pt x="99" y="35"/>
                    <a:pt x="60" y="104"/>
                  </a:cubicBezTo>
                  <a:cubicBezTo>
                    <a:pt x="1" y="211"/>
                    <a:pt x="25" y="342"/>
                    <a:pt x="132" y="402"/>
                  </a:cubicBezTo>
                  <a:lnTo>
                    <a:pt x="453" y="592"/>
                  </a:lnTo>
                  <a:cubicBezTo>
                    <a:pt x="489" y="604"/>
                    <a:pt x="537" y="628"/>
                    <a:pt x="561" y="628"/>
                  </a:cubicBezTo>
                  <a:cubicBezTo>
                    <a:pt x="632" y="628"/>
                    <a:pt x="715" y="580"/>
                    <a:pt x="751" y="521"/>
                  </a:cubicBezTo>
                  <a:cubicBezTo>
                    <a:pt x="811" y="426"/>
                    <a:pt x="787" y="283"/>
                    <a:pt x="680" y="223"/>
                  </a:cubicBezTo>
                  <a:lnTo>
                    <a:pt x="358" y="33"/>
                  </a:lnTo>
                  <a:cubicBezTo>
                    <a:pt x="320" y="11"/>
                    <a:pt x="279" y="1"/>
                    <a:pt x="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7" name="Google Shape;17339;p68">
            <a:extLst>
              <a:ext uri="{FF2B5EF4-FFF2-40B4-BE49-F238E27FC236}">
                <a16:creationId xmlns:a16="http://schemas.microsoft.com/office/drawing/2014/main" id="{39364764-6BD2-562E-C478-B190C6859704}"/>
              </a:ext>
            </a:extLst>
          </p:cNvPr>
          <p:cNvGrpSpPr/>
          <p:nvPr/>
        </p:nvGrpSpPr>
        <p:grpSpPr>
          <a:xfrm>
            <a:off x="374721" y="2228384"/>
            <a:ext cx="347435" cy="345534"/>
            <a:chOff x="3527780" y="2885263"/>
            <a:chExt cx="347435" cy="345534"/>
          </a:xfrm>
        </p:grpSpPr>
        <p:sp>
          <p:nvSpPr>
            <p:cNvPr id="78" name="Google Shape;17340;p68">
              <a:extLst>
                <a:ext uri="{FF2B5EF4-FFF2-40B4-BE49-F238E27FC236}">
                  <a16:creationId xmlns:a16="http://schemas.microsoft.com/office/drawing/2014/main" id="{3B9E1513-F05D-6DCE-1462-FF41833CDA85}"/>
                </a:ext>
              </a:extLst>
            </p:cNvPr>
            <p:cNvSpPr/>
            <p:nvPr/>
          </p:nvSpPr>
          <p:spPr>
            <a:xfrm>
              <a:off x="3527780" y="2885263"/>
              <a:ext cx="347435" cy="345534"/>
            </a:xfrm>
            <a:custGeom>
              <a:avLst/>
              <a:gdLst/>
              <a:ahLst/>
              <a:cxnLst/>
              <a:rect l="l" t="t" r="r" b="b"/>
              <a:pathLst>
                <a:path w="10967" h="10907" extrusionOk="0">
                  <a:moveTo>
                    <a:pt x="3751" y="298"/>
                  </a:moveTo>
                  <a:cubicBezTo>
                    <a:pt x="3811" y="298"/>
                    <a:pt x="3847" y="345"/>
                    <a:pt x="3847" y="405"/>
                  </a:cubicBezTo>
                  <a:cubicBezTo>
                    <a:pt x="3847" y="464"/>
                    <a:pt x="3811" y="512"/>
                    <a:pt x="3751" y="512"/>
                  </a:cubicBezTo>
                  <a:cubicBezTo>
                    <a:pt x="3692" y="512"/>
                    <a:pt x="3644" y="464"/>
                    <a:pt x="3644" y="405"/>
                  </a:cubicBezTo>
                  <a:cubicBezTo>
                    <a:pt x="3656" y="345"/>
                    <a:pt x="3704" y="298"/>
                    <a:pt x="3751" y="298"/>
                  </a:cubicBezTo>
                  <a:close/>
                  <a:moveTo>
                    <a:pt x="5490" y="298"/>
                  </a:moveTo>
                  <a:cubicBezTo>
                    <a:pt x="5549" y="298"/>
                    <a:pt x="5597" y="345"/>
                    <a:pt x="5597" y="405"/>
                  </a:cubicBezTo>
                  <a:cubicBezTo>
                    <a:pt x="5597" y="464"/>
                    <a:pt x="5549" y="512"/>
                    <a:pt x="5490" y="512"/>
                  </a:cubicBezTo>
                  <a:cubicBezTo>
                    <a:pt x="5430" y="512"/>
                    <a:pt x="5382" y="464"/>
                    <a:pt x="5382" y="405"/>
                  </a:cubicBezTo>
                  <a:cubicBezTo>
                    <a:pt x="5382" y="345"/>
                    <a:pt x="5430" y="298"/>
                    <a:pt x="5490" y="298"/>
                  </a:cubicBezTo>
                  <a:close/>
                  <a:moveTo>
                    <a:pt x="7216" y="298"/>
                  </a:moveTo>
                  <a:cubicBezTo>
                    <a:pt x="7276" y="298"/>
                    <a:pt x="7323" y="345"/>
                    <a:pt x="7323" y="405"/>
                  </a:cubicBezTo>
                  <a:cubicBezTo>
                    <a:pt x="7323" y="464"/>
                    <a:pt x="7276" y="512"/>
                    <a:pt x="7216" y="512"/>
                  </a:cubicBezTo>
                  <a:cubicBezTo>
                    <a:pt x="7156" y="512"/>
                    <a:pt x="7109" y="464"/>
                    <a:pt x="7109" y="405"/>
                  </a:cubicBezTo>
                  <a:cubicBezTo>
                    <a:pt x="7109" y="345"/>
                    <a:pt x="7156" y="298"/>
                    <a:pt x="7216" y="298"/>
                  </a:cubicBezTo>
                  <a:close/>
                  <a:moveTo>
                    <a:pt x="394" y="3632"/>
                  </a:moveTo>
                  <a:cubicBezTo>
                    <a:pt x="453" y="3632"/>
                    <a:pt x="501" y="3679"/>
                    <a:pt x="501" y="3739"/>
                  </a:cubicBezTo>
                  <a:cubicBezTo>
                    <a:pt x="501" y="3798"/>
                    <a:pt x="453" y="3846"/>
                    <a:pt x="394" y="3846"/>
                  </a:cubicBezTo>
                  <a:cubicBezTo>
                    <a:pt x="334" y="3846"/>
                    <a:pt x="287" y="3798"/>
                    <a:pt x="287" y="3739"/>
                  </a:cubicBezTo>
                  <a:cubicBezTo>
                    <a:pt x="287" y="3679"/>
                    <a:pt x="334" y="3632"/>
                    <a:pt x="394" y="3632"/>
                  </a:cubicBezTo>
                  <a:close/>
                  <a:moveTo>
                    <a:pt x="10562" y="3655"/>
                  </a:moveTo>
                  <a:cubicBezTo>
                    <a:pt x="10621" y="3655"/>
                    <a:pt x="10669" y="3691"/>
                    <a:pt x="10669" y="3763"/>
                  </a:cubicBezTo>
                  <a:cubicBezTo>
                    <a:pt x="10669" y="3822"/>
                    <a:pt x="10621" y="3858"/>
                    <a:pt x="10562" y="3858"/>
                  </a:cubicBezTo>
                  <a:cubicBezTo>
                    <a:pt x="10502" y="3858"/>
                    <a:pt x="10454" y="3822"/>
                    <a:pt x="10454" y="3763"/>
                  </a:cubicBezTo>
                  <a:cubicBezTo>
                    <a:pt x="10454" y="3691"/>
                    <a:pt x="10502" y="3655"/>
                    <a:pt x="10562" y="3655"/>
                  </a:cubicBezTo>
                  <a:close/>
                  <a:moveTo>
                    <a:pt x="394" y="5382"/>
                  </a:moveTo>
                  <a:cubicBezTo>
                    <a:pt x="453" y="5382"/>
                    <a:pt x="501" y="5417"/>
                    <a:pt x="501" y="5477"/>
                  </a:cubicBezTo>
                  <a:cubicBezTo>
                    <a:pt x="501" y="5548"/>
                    <a:pt x="453" y="5584"/>
                    <a:pt x="394" y="5584"/>
                  </a:cubicBezTo>
                  <a:cubicBezTo>
                    <a:pt x="334" y="5584"/>
                    <a:pt x="287" y="5548"/>
                    <a:pt x="287" y="5477"/>
                  </a:cubicBezTo>
                  <a:cubicBezTo>
                    <a:pt x="287" y="5417"/>
                    <a:pt x="334" y="5382"/>
                    <a:pt x="394" y="5382"/>
                  </a:cubicBezTo>
                  <a:close/>
                  <a:moveTo>
                    <a:pt x="10562" y="5382"/>
                  </a:moveTo>
                  <a:cubicBezTo>
                    <a:pt x="10621" y="5382"/>
                    <a:pt x="10669" y="5429"/>
                    <a:pt x="10669" y="5489"/>
                  </a:cubicBezTo>
                  <a:cubicBezTo>
                    <a:pt x="10669" y="5548"/>
                    <a:pt x="10621" y="5584"/>
                    <a:pt x="10562" y="5584"/>
                  </a:cubicBezTo>
                  <a:cubicBezTo>
                    <a:pt x="10502" y="5584"/>
                    <a:pt x="10454" y="5548"/>
                    <a:pt x="10454" y="5489"/>
                  </a:cubicBezTo>
                  <a:cubicBezTo>
                    <a:pt x="10454" y="5429"/>
                    <a:pt x="10502" y="5382"/>
                    <a:pt x="10562" y="5382"/>
                  </a:cubicBezTo>
                  <a:close/>
                  <a:moveTo>
                    <a:pt x="394" y="7108"/>
                  </a:moveTo>
                  <a:cubicBezTo>
                    <a:pt x="453" y="7108"/>
                    <a:pt x="501" y="7144"/>
                    <a:pt x="501" y="7215"/>
                  </a:cubicBezTo>
                  <a:cubicBezTo>
                    <a:pt x="501" y="7275"/>
                    <a:pt x="453" y="7311"/>
                    <a:pt x="394" y="7311"/>
                  </a:cubicBezTo>
                  <a:cubicBezTo>
                    <a:pt x="334" y="7311"/>
                    <a:pt x="287" y="7275"/>
                    <a:pt x="287" y="7215"/>
                  </a:cubicBezTo>
                  <a:cubicBezTo>
                    <a:pt x="287" y="7144"/>
                    <a:pt x="334" y="7108"/>
                    <a:pt x="394" y="7108"/>
                  </a:cubicBezTo>
                  <a:close/>
                  <a:moveTo>
                    <a:pt x="10562" y="7120"/>
                  </a:moveTo>
                  <a:cubicBezTo>
                    <a:pt x="10621" y="7120"/>
                    <a:pt x="10669" y="7168"/>
                    <a:pt x="10669" y="7227"/>
                  </a:cubicBezTo>
                  <a:cubicBezTo>
                    <a:pt x="10669" y="7287"/>
                    <a:pt x="10621" y="7334"/>
                    <a:pt x="10562" y="7334"/>
                  </a:cubicBezTo>
                  <a:cubicBezTo>
                    <a:pt x="10502" y="7334"/>
                    <a:pt x="10454" y="7287"/>
                    <a:pt x="10454" y="7227"/>
                  </a:cubicBezTo>
                  <a:cubicBezTo>
                    <a:pt x="10454" y="7168"/>
                    <a:pt x="10502" y="7120"/>
                    <a:pt x="10562" y="7120"/>
                  </a:cubicBezTo>
                  <a:close/>
                  <a:moveTo>
                    <a:pt x="3751" y="10454"/>
                  </a:moveTo>
                  <a:cubicBezTo>
                    <a:pt x="3811" y="10454"/>
                    <a:pt x="3847" y="10501"/>
                    <a:pt x="3847" y="10561"/>
                  </a:cubicBezTo>
                  <a:cubicBezTo>
                    <a:pt x="3847" y="10621"/>
                    <a:pt x="3811" y="10668"/>
                    <a:pt x="3751" y="10668"/>
                  </a:cubicBezTo>
                  <a:cubicBezTo>
                    <a:pt x="3692" y="10668"/>
                    <a:pt x="3644" y="10621"/>
                    <a:pt x="3644" y="10561"/>
                  </a:cubicBezTo>
                  <a:cubicBezTo>
                    <a:pt x="3644" y="10501"/>
                    <a:pt x="3680" y="10454"/>
                    <a:pt x="3751" y="10454"/>
                  </a:cubicBezTo>
                  <a:close/>
                  <a:moveTo>
                    <a:pt x="5490" y="10454"/>
                  </a:moveTo>
                  <a:cubicBezTo>
                    <a:pt x="5549" y="10454"/>
                    <a:pt x="5597" y="10501"/>
                    <a:pt x="5597" y="10561"/>
                  </a:cubicBezTo>
                  <a:cubicBezTo>
                    <a:pt x="5597" y="10621"/>
                    <a:pt x="5537" y="10668"/>
                    <a:pt x="5490" y="10668"/>
                  </a:cubicBezTo>
                  <a:cubicBezTo>
                    <a:pt x="5430" y="10668"/>
                    <a:pt x="5382" y="10621"/>
                    <a:pt x="5382" y="10561"/>
                  </a:cubicBezTo>
                  <a:cubicBezTo>
                    <a:pt x="5382" y="10501"/>
                    <a:pt x="5430" y="10454"/>
                    <a:pt x="5490" y="10454"/>
                  </a:cubicBezTo>
                  <a:close/>
                  <a:moveTo>
                    <a:pt x="7216" y="10454"/>
                  </a:moveTo>
                  <a:cubicBezTo>
                    <a:pt x="7276" y="10454"/>
                    <a:pt x="7323" y="10501"/>
                    <a:pt x="7323" y="10561"/>
                  </a:cubicBezTo>
                  <a:cubicBezTo>
                    <a:pt x="7323" y="10621"/>
                    <a:pt x="7276" y="10668"/>
                    <a:pt x="7216" y="10668"/>
                  </a:cubicBezTo>
                  <a:cubicBezTo>
                    <a:pt x="7156" y="10668"/>
                    <a:pt x="7109" y="10621"/>
                    <a:pt x="7109" y="10561"/>
                  </a:cubicBezTo>
                  <a:cubicBezTo>
                    <a:pt x="7109" y="10501"/>
                    <a:pt x="7156" y="10454"/>
                    <a:pt x="7216" y="10454"/>
                  </a:cubicBezTo>
                  <a:close/>
                  <a:moveTo>
                    <a:pt x="3811" y="0"/>
                  </a:moveTo>
                  <a:cubicBezTo>
                    <a:pt x="3561" y="0"/>
                    <a:pt x="3394" y="203"/>
                    <a:pt x="3394" y="417"/>
                  </a:cubicBezTo>
                  <a:cubicBezTo>
                    <a:pt x="3394" y="595"/>
                    <a:pt x="3489" y="750"/>
                    <a:pt x="3656" y="810"/>
                  </a:cubicBezTo>
                  <a:lnTo>
                    <a:pt x="3656" y="1738"/>
                  </a:lnTo>
                  <a:lnTo>
                    <a:pt x="1965" y="1738"/>
                  </a:lnTo>
                  <a:cubicBezTo>
                    <a:pt x="1870" y="1738"/>
                    <a:pt x="1799" y="1810"/>
                    <a:pt x="1799" y="1893"/>
                  </a:cubicBezTo>
                  <a:lnTo>
                    <a:pt x="1799" y="3596"/>
                  </a:lnTo>
                  <a:lnTo>
                    <a:pt x="799" y="3596"/>
                  </a:lnTo>
                  <a:cubicBezTo>
                    <a:pt x="739" y="3441"/>
                    <a:pt x="596" y="3322"/>
                    <a:pt x="418" y="3322"/>
                  </a:cubicBezTo>
                  <a:cubicBezTo>
                    <a:pt x="179" y="3322"/>
                    <a:pt x="1" y="3524"/>
                    <a:pt x="1" y="3739"/>
                  </a:cubicBezTo>
                  <a:cubicBezTo>
                    <a:pt x="1" y="3977"/>
                    <a:pt x="191" y="4155"/>
                    <a:pt x="418" y="4155"/>
                  </a:cubicBezTo>
                  <a:cubicBezTo>
                    <a:pt x="596" y="4155"/>
                    <a:pt x="739" y="4048"/>
                    <a:pt x="799" y="3893"/>
                  </a:cubicBezTo>
                  <a:lnTo>
                    <a:pt x="1727" y="3893"/>
                  </a:lnTo>
                  <a:lnTo>
                    <a:pt x="1727" y="5310"/>
                  </a:lnTo>
                  <a:lnTo>
                    <a:pt x="799" y="5310"/>
                  </a:lnTo>
                  <a:cubicBezTo>
                    <a:pt x="739" y="5156"/>
                    <a:pt x="596" y="5036"/>
                    <a:pt x="418" y="5036"/>
                  </a:cubicBezTo>
                  <a:cubicBezTo>
                    <a:pt x="179" y="5036"/>
                    <a:pt x="1" y="5227"/>
                    <a:pt x="1" y="5453"/>
                  </a:cubicBezTo>
                  <a:cubicBezTo>
                    <a:pt x="1" y="5691"/>
                    <a:pt x="191" y="5870"/>
                    <a:pt x="418" y="5870"/>
                  </a:cubicBezTo>
                  <a:cubicBezTo>
                    <a:pt x="596" y="5870"/>
                    <a:pt x="739" y="5763"/>
                    <a:pt x="799" y="5608"/>
                  </a:cubicBezTo>
                  <a:lnTo>
                    <a:pt x="1727" y="5608"/>
                  </a:lnTo>
                  <a:lnTo>
                    <a:pt x="1727" y="7013"/>
                  </a:lnTo>
                  <a:lnTo>
                    <a:pt x="799" y="7013"/>
                  </a:lnTo>
                  <a:cubicBezTo>
                    <a:pt x="739" y="6870"/>
                    <a:pt x="596" y="6751"/>
                    <a:pt x="418" y="6751"/>
                  </a:cubicBezTo>
                  <a:cubicBezTo>
                    <a:pt x="179" y="6751"/>
                    <a:pt x="1" y="6941"/>
                    <a:pt x="1" y="7168"/>
                  </a:cubicBezTo>
                  <a:cubicBezTo>
                    <a:pt x="1" y="7406"/>
                    <a:pt x="191" y="7584"/>
                    <a:pt x="418" y="7584"/>
                  </a:cubicBezTo>
                  <a:cubicBezTo>
                    <a:pt x="596" y="7584"/>
                    <a:pt x="739" y="7477"/>
                    <a:pt x="799" y="7311"/>
                  </a:cubicBezTo>
                  <a:lnTo>
                    <a:pt x="1727" y="7311"/>
                  </a:lnTo>
                  <a:lnTo>
                    <a:pt x="1727" y="9013"/>
                  </a:lnTo>
                  <a:cubicBezTo>
                    <a:pt x="1727" y="9097"/>
                    <a:pt x="1799" y="9180"/>
                    <a:pt x="1882" y="9180"/>
                  </a:cubicBezTo>
                  <a:lnTo>
                    <a:pt x="3585" y="9180"/>
                  </a:lnTo>
                  <a:lnTo>
                    <a:pt x="3585" y="10097"/>
                  </a:lnTo>
                  <a:cubicBezTo>
                    <a:pt x="3430" y="10156"/>
                    <a:pt x="3311" y="10311"/>
                    <a:pt x="3311" y="10490"/>
                  </a:cubicBezTo>
                  <a:cubicBezTo>
                    <a:pt x="3311" y="10728"/>
                    <a:pt x="3513" y="10906"/>
                    <a:pt x="3727" y="10906"/>
                  </a:cubicBezTo>
                  <a:cubicBezTo>
                    <a:pt x="3966" y="10906"/>
                    <a:pt x="4144" y="10704"/>
                    <a:pt x="4144" y="10490"/>
                  </a:cubicBezTo>
                  <a:cubicBezTo>
                    <a:pt x="4144" y="10311"/>
                    <a:pt x="4049" y="10156"/>
                    <a:pt x="3882" y="10097"/>
                  </a:cubicBezTo>
                  <a:lnTo>
                    <a:pt x="3882" y="9180"/>
                  </a:lnTo>
                  <a:lnTo>
                    <a:pt x="5299" y="9180"/>
                  </a:lnTo>
                  <a:lnTo>
                    <a:pt x="5299" y="10097"/>
                  </a:lnTo>
                  <a:cubicBezTo>
                    <a:pt x="5144" y="10156"/>
                    <a:pt x="5025" y="10311"/>
                    <a:pt x="5025" y="10490"/>
                  </a:cubicBezTo>
                  <a:cubicBezTo>
                    <a:pt x="5025" y="10728"/>
                    <a:pt x="5216" y="10906"/>
                    <a:pt x="5442" y="10906"/>
                  </a:cubicBezTo>
                  <a:cubicBezTo>
                    <a:pt x="5680" y="10906"/>
                    <a:pt x="5859" y="10704"/>
                    <a:pt x="5859" y="10490"/>
                  </a:cubicBezTo>
                  <a:cubicBezTo>
                    <a:pt x="5859" y="10311"/>
                    <a:pt x="5752" y="10156"/>
                    <a:pt x="5597" y="10097"/>
                  </a:cubicBezTo>
                  <a:lnTo>
                    <a:pt x="5597" y="9180"/>
                  </a:lnTo>
                  <a:lnTo>
                    <a:pt x="7002" y="9180"/>
                  </a:lnTo>
                  <a:lnTo>
                    <a:pt x="7002" y="10097"/>
                  </a:lnTo>
                  <a:cubicBezTo>
                    <a:pt x="6859" y="10156"/>
                    <a:pt x="6740" y="10311"/>
                    <a:pt x="6740" y="10490"/>
                  </a:cubicBezTo>
                  <a:cubicBezTo>
                    <a:pt x="6740" y="10728"/>
                    <a:pt x="6930" y="10906"/>
                    <a:pt x="7156" y="10906"/>
                  </a:cubicBezTo>
                  <a:cubicBezTo>
                    <a:pt x="7383" y="10906"/>
                    <a:pt x="7573" y="10704"/>
                    <a:pt x="7573" y="10490"/>
                  </a:cubicBezTo>
                  <a:cubicBezTo>
                    <a:pt x="7573" y="10311"/>
                    <a:pt x="7466" y="10156"/>
                    <a:pt x="7299" y="10097"/>
                  </a:cubicBezTo>
                  <a:lnTo>
                    <a:pt x="7299" y="9180"/>
                  </a:lnTo>
                  <a:lnTo>
                    <a:pt x="9002" y="9180"/>
                  </a:lnTo>
                  <a:cubicBezTo>
                    <a:pt x="9085" y="9180"/>
                    <a:pt x="9169" y="9097"/>
                    <a:pt x="9169" y="9013"/>
                  </a:cubicBezTo>
                  <a:lnTo>
                    <a:pt x="9169" y="7311"/>
                  </a:lnTo>
                  <a:lnTo>
                    <a:pt x="10085" y="7311"/>
                  </a:lnTo>
                  <a:cubicBezTo>
                    <a:pt x="10145" y="7465"/>
                    <a:pt x="10300" y="7584"/>
                    <a:pt x="10478" y="7584"/>
                  </a:cubicBezTo>
                  <a:cubicBezTo>
                    <a:pt x="10716" y="7584"/>
                    <a:pt x="10895" y="7394"/>
                    <a:pt x="10895" y="7168"/>
                  </a:cubicBezTo>
                  <a:cubicBezTo>
                    <a:pt x="10895" y="6930"/>
                    <a:pt x="10693" y="6751"/>
                    <a:pt x="10478" y="6751"/>
                  </a:cubicBezTo>
                  <a:cubicBezTo>
                    <a:pt x="10300" y="6751"/>
                    <a:pt x="10145" y="6858"/>
                    <a:pt x="10085" y="7013"/>
                  </a:cubicBezTo>
                  <a:lnTo>
                    <a:pt x="9169" y="7013"/>
                  </a:lnTo>
                  <a:lnTo>
                    <a:pt x="9240" y="5644"/>
                  </a:lnTo>
                  <a:lnTo>
                    <a:pt x="10157" y="5644"/>
                  </a:lnTo>
                  <a:cubicBezTo>
                    <a:pt x="10216" y="5798"/>
                    <a:pt x="10371" y="5918"/>
                    <a:pt x="10550" y="5918"/>
                  </a:cubicBezTo>
                  <a:cubicBezTo>
                    <a:pt x="10788" y="5918"/>
                    <a:pt x="10966" y="5727"/>
                    <a:pt x="10966" y="5501"/>
                  </a:cubicBezTo>
                  <a:cubicBezTo>
                    <a:pt x="10966" y="5263"/>
                    <a:pt x="10776" y="5084"/>
                    <a:pt x="10550" y="5084"/>
                  </a:cubicBezTo>
                  <a:cubicBezTo>
                    <a:pt x="10371" y="5084"/>
                    <a:pt x="10216" y="5191"/>
                    <a:pt x="10157" y="5346"/>
                  </a:cubicBezTo>
                  <a:lnTo>
                    <a:pt x="9240" y="5346"/>
                  </a:lnTo>
                  <a:lnTo>
                    <a:pt x="9240" y="3905"/>
                  </a:lnTo>
                  <a:lnTo>
                    <a:pt x="10157" y="3905"/>
                  </a:lnTo>
                  <a:cubicBezTo>
                    <a:pt x="10216" y="4060"/>
                    <a:pt x="10371" y="4179"/>
                    <a:pt x="10550" y="4179"/>
                  </a:cubicBezTo>
                  <a:cubicBezTo>
                    <a:pt x="10788" y="4179"/>
                    <a:pt x="10966" y="3977"/>
                    <a:pt x="10966" y="3763"/>
                  </a:cubicBezTo>
                  <a:cubicBezTo>
                    <a:pt x="10966" y="3524"/>
                    <a:pt x="10776" y="3346"/>
                    <a:pt x="10550" y="3346"/>
                  </a:cubicBezTo>
                  <a:cubicBezTo>
                    <a:pt x="10371" y="3346"/>
                    <a:pt x="10216" y="3441"/>
                    <a:pt x="10157" y="3608"/>
                  </a:cubicBezTo>
                  <a:lnTo>
                    <a:pt x="9240" y="3608"/>
                  </a:lnTo>
                  <a:lnTo>
                    <a:pt x="9240" y="1917"/>
                  </a:lnTo>
                  <a:cubicBezTo>
                    <a:pt x="9240" y="1822"/>
                    <a:pt x="9169" y="1750"/>
                    <a:pt x="9073" y="1750"/>
                  </a:cubicBezTo>
                  <a:lnTo>
                    <a:pt x="8395" y="1750"/>
                  </a:lnTo>
                  <a:cubicBezTo>
                    <a:pt x="8299" y="1750"/>
                    <a:pt x="8228" y="1822"/>
                    <a:pt x="8228" y="1917"/>
                  </a:cubicBezTo>
                  <a:cubicBezTo>
                    <a:pt x="8228" y="2000"/>
                    <a:pt x="8299" y="2072"/>
                    <a:pt x="8395" y="2072"/>
                  </a:cubicBezTo>
                  <a:lnTo>
                    <a:pt x="8930" y="2072"/>
                  </a:lnTo>
                  <a:lnTo>
                    <a:pt x="8930" y="3763"/>
                  </a:lnTo>
                  <a:lnTo>
                    <a:pt x="8930" y="5489"/>
                  </a:lnTo>
                  <a:lnTo>
                    <a:pt x="8930" y="7215"/>
                  </a:lnTo>
                  <a:lnTo>
                    <a:pt x="8930" y="8906"/>
                  </a:lnTo>
                  <a:lnTo>
                    <a:pt x="2049" y="8906"/>
                  </a:lnTo>
                  <a:lnTo>
                    <a:pt x="2049" y="7215"/>
                  </a:lnTo>
                  <a:lnTo>
                    <a:pt x="2049" y="5489"/>
                  </a:lnTo>
                  <a:lnTo>
                    <a:pt x="2049" y="3763"/>
                  </a:lnTo>
                  <a:lnTo>
                    <a:pt x="2049" y="2060"/>
                  </a:lnTo>
                  <a:lnTo>
                    <a:pt x="7752" y="2060"/>
                  </a:lnTo>
                  <a:cubicBezTo>
                    <a:pt x="7835" y="2060"/>
                    <a:pt x="7918" y="1988"/>
                    <a:pt x="7918" y="1893"/>
                  </a:cubicBezTo>
                  <a:cubicBezTo>
                    <a:pt x="7918" y="1810"/>
                    <a:pt x="7835" y="1738"/>
                    <a:pt x="7752" y="1738"/>
                  </a:cubicBezTo>
                  <a:lnTo>
                    <a:pt x="7383" y="1738"/>
                  </a:lnTo>
                  <a:lnTo>
                    <a:pt x="7383" y="810"/>
                  </a:lnTo>
                  <a:cubicBezTo>
                    <a:pt x="7526" y="750"/>
                    <a:pt x="7645" y="595"/>
                    <a:pt x="7645" y="417"/>
                  </a:cubicBezTo>
                  <a:cubicBezTo>
                    <a:pt x="7645" y="179"/>
                    <a:pt x="7454" y="0"/>
                    <a:pt x="7228" y="0"/>
                  </a:cubicBezTo>
                  <a:cubicBezTo>
                    <a:pt x="6990" y="0"/>
                    <a:pt x="6811" y="203"/>
                    <a:pt x="6811" y="417"/>
                  </a:cubicBezTo>
                  <a:cubicBezTo>
                    <a:pt x="6811" y="595"/>
                    <a:pt x="6918" y="750"/>
                    <a:pt x="7085" y="810"/>
                  </a:cubicBezTo>
                  <a:lnTo>
                    <a:pt x="7085" y="1738"/>
                  </a:lnTo>
                  <a:lnTo>
                    <a:pt x="5668" y="1738"/>
                  </a:lnTo>
                  <a:lnTo>
                    <a:pt x="5668" y="810"/>
                  </a:lnTo>
                  <a:cubicBezTo>
                    <a:pt x="5811" y="750"/>
                    <a:pt x="5930" y="595"/>
                    <a:pt x="5930" y="417"/>
                  </a:cubicBezTo>
                  <a:cubicBezTo>
                    <a:pt x="5930" y="179"/>
                    <a:pt x="5740" y="0"/>
                    <a:pt x="5513" y="0"/>
                  </a:cubicBezTo>
                  <a:cubicBezTo>
                    <a:pt x="5275" y="0"/>
                    <a:pt x="5097" y="203"/>
                    <a:pt x="5097" y="417"/>
                  </a:cubicBezTo>
                  <a:cubicBezTo>
                    <a:pt x="5097" y="595"/>
                    <a:pt x="5204" y="750"/>
                    <a:pt x="5371" y="810"/>
                  </a:cubicBezTo>
                  <a:lnTo>
                    <a:pt x="5371" y="1738"/>
                  </a:lnTo>
                  <a:lnTo>
                    <a:pt x="3954" y="1738"/>
                  </a:lnTo>
                  <a:lnTo>
                    <a:pt x="3954" y="810"/>
                  </a:lnTo>
                  <a:cubicBezTo>
                    <a:pt x="4108" y="750"/>
                    <a:pt x="4216" y="595"/>
                    <a:pt x="4216" y="417"/>
                  </a:cubicBezTo>
                  <a:cubicBezTo>
                    <a:pt x="4216" y="179"/>
                    <a:pt x="4025" y="0"/>
                    <a:pt x="3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7341;p68">
              <a:extLst>
                <a:ext uri="{FF2B5EF4-FFF2-40B4-BE49-F238E27FC236}">
                  <a16:creationId xmlns:a16="http://schemas.microsoft.com/office/drawing/2014/main" id="{F0298C8F-BBAC-A0A7-5DCD-53F348475CEF}"/>
                </a:ext>
              </a:extLst>
            </p:cNvPr>
            <p:cNvSpPr/>
            <p:nvPr/>
          </p:nvSpPr>
          <p:spPr>
            <a:xfrm>
              <a:off x="3599440" y="2956543"/>
              <a:ext cx="204494" cy="204843"/>
            </a:xfrm>
            <a:custGeom>
              <a:avLst/>
              <a:gdLst/>
              <a:ahLst/>
              <a:cxnLst/>
              <a:rect l="l" t="t" r="r" b="b"/>
              <a:pathLst>
                <a:path w="6455" h="6466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4644"/>
                  </a:lnTo>
                  <a:cubicBezTo>
                    <a:pt x="1" y="4739"/>
                    <a:pt x="72" y="4811"/>
                    <a:pt x="156" y="4811"/>
                  </a:cubicBezTo>
                  <a:cubicBezTo>
                    <a:pt x="251" y="4811"/>
                    <a:pt x="322" y="4739"/>
                    <a:pt x="322" y="4644"/>
                  </a:cubicBezTo>
                  <a:lnTo>
                    <a:pt x="322" y="334"/>
                  </a:lnTo>
                  <a:lnTo>
                    <a:pt x="6133" y="334"/>
                  </a:lnTo>
                  <a:lnTo>
                    <a:pt x="6133" y="6132"/>
                  </a:lnTo>
                  <a:lnTo>
                    <a:pt x="322" y="6132"/>
                  </a:lnTo>
                  <a:lnTo>
                    <a:pt x="322" y="5287"/>
                  </a:lnTo>
                  <a:cubicBezTo>
                    <a:pt x="322" y="5203"/>
                    <a:pt x="251" y="5120"/>
                    <a:pt x="156" y="5120"/>
                  </a:cubicBezTo>
                  <a:cubicBezTo>
                    <a:pt x="72" y="5120"/>
                    <a:pt x="1" y="5203"/>
                    <a:pt x="1" y="5287"/>
                  </a:cubicBezTo>
                  <a:lnTo>
                    <a:pt x="1" y="6299"/>
                  </a:lnTo>
                  <a:cubicBezTo>
                    <a:pt x="1" y="6394"/>
                    <a:pt x="72" y="6466"/>
                    <a:pt x="156" y="6466"/>
                  </a:cubicBezTo>
                  <a:lnTo>
                    <a:pt x="6287" y="6466"/>
                  </a:lnTo>
                  <a:cubicBezTo>
                    <a:pt x="6383" y="6466"/>
                    <a:pt x="6454" y="6394"/>
                    <a:pt x="6454" y="6299"/>
                  </a:cubicBezTo>
                  <a:lnTo>
                    <a:pt x="6454" y="167"/>
                  </a:lnTo>
                  <a:cubicBezTo>
                    <a:pt x="6442" y="84"/>
                    <a:pt x="6383" y="0"/>
                    <a:pt x="6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7342;p68">
              <a:extLst>
                <a:ext uri="{FF2B5EF4-FFF2-40B4-BE49-F238E27FC236}">
                  <a16:creationId xmlns:a16="http://schemas.microsoft.com/office/drawing/2014/main" id="{89B87049-D67D-C522-8E78-F77083037B52}"/>
                </a:ext>
              </a:extLst>
            </p:cNvPr>
            <p:cNvSpPr/>
            <p:nvPr/>
          </p:nvSpPr>
          <p:spPr>
            <a:xfrm>
              <a:off x="3661691" y="3018763"/>
              <a:ext cx="79992" cy="80372"/>
            </a:xfrm>
            <a:custGeom>
              <a:avLst/>
              <a:gdLst/>
              <a:ahLst/>
              <a:cxnLst/>
              <a:rect l="l" t="t" r="r" b="b"/>
              <a:pathLst>
                <a:path w="2525" h="2537" extrusionOk="0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2370"/>
                  </a:lnTo>
                  <a:cubicBezTo>
                    <a:pt x="1" y="2466"/>
                    <a:pt x="72" y="2537"/>
                    <a:pt x="155" y="2537"/>
                  </a:cubicBezTo>
                  <a:lnTo>
                    <a:pt x="1013" y="2537"/>
                  </a:lnTo>
                  <a:cubicBezTo>
                    <a:pt x="1096" y="2537"/>
                    <a:pt x="1167" y="2466"/>
                    <a:pt x="1167" y="2370"/>
                  </a:cubicBezTo>
                  <a:cubicBezTo>
                    <a:pt x="1167" y="2287"/>
                    <a:pt x="1096" y="2204"/>
                    <a:pt x="1013" y="2204"/>
                  </a:cubicBezTo>
                  <a:lnTo>
                    <a:pt x="322" y="2204"/>
                  </a:lnTo>
                  <a:lnTo>
                    <a:pt x="322" y="322"/>
                  </a:lnTo>
                  <a:lnTo>
                    <a:pt x="2215" y="322"/>
                  </a:lnTo>
                  <a:lnTo>
                    <a:pt x="2215" y="2204"/>
                  </a:lnTo>
                  <a:lnTo>
                    <a:pt x="1632" y="2204"/>
                  </a:lnTo>
                  <a:cubicBezTo>
                    <a:pt x="1548" y="2204"/>
                    <a:pt x="1465" y="2287"/>
                    <a:pt x="1465" y="2370"/>
                  </a:cubicBezTo>
                  <a:cubicBezTo>
                    <a:pt x="1465" y="2466"/>
                    <a:pt x="1548" y="2537"/>
                    <a:pt x="1632" y="2537"/>
                  </a:cubicBezTo>
                  <a:lnTo>
                    <a:pt x="2346" y="2537"/>
                  </a:lnTo>
                  <a:cubicBezTo>
                    <a:pt x="2441" y="2537"/>
                    <a:pt x="2513" y="2466"/>
                    <a:pt x="2513" y="2370"/>
                  </a:cubicBezTo>
                  <a:lnTo>
                    <a:pt x="2513" y="168"/>
                  </a:lnTo>
                  <a:cubicBezTo>
                    <a:pt x="2525" y="84"/>
                    <a:pt x="2453" y="1"/>
                    <a:pt x="2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7343;p68">
              <a:extLst>
                <a:ext uri="{FF2B5EF4-FFF2-40B4-BE49-F238E27FC236}">
                  <a16:creationId xmlns:a16="http://schemas.microsoft.com/office/drawing/2014/main" id="{74F0E22C-BCF2-ED7D-28CA-5C4CF0EB5B98}"/>
                </a:ext>
              </a:extLst>
            </p:cNvPr>
            <p:cNvSpPr/>
            <p:nvPr/>
          </p:nvSpPr>
          <p:spPr>
            <a:xfrm>
              <a:off x="3625101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17344;p68">
              <a:extLst>
                <a:ext uri="{FF2B5EF4-FFF2-40B4-BE49-F238E27FC236}">
                  <a16:creationId xmlns:a16="http://schemas.microsoft.com/office/drawing/2014/main" id="{63C28419-E0A7-E72D-E0F3-9110C266DF8B}"/>
                </a:ext>
              </a:extLst>
            </p:cNvPr>
            <p:cNvSpPr/>
            <p:nvPr/>
          </p:nvSpPr>
          <p:spPr>
            <a:xfrm>
              <a:off x="3651522" y="2982552"/>
              <a:ext cx="18881" cy="18533"/>
            </a:xfrm>
            <a:custGeom>
              <a:avLst/>
              <a:gdLst/>
              <a:ahLst/>
              <a:cxnLst/>
              <a:rect l="l" t="t" r="r" b="b"/>
              <a:pathLst>
                <a:path w="596" h="585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8"/>
                  </a:cubicBezTo>
                  <a:lnTo>
                    <a:pt x="583" y="168"/>
                  </a:lnTo>
                  <a:cubicBezTo>
                    <a:pt x="595" y="72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17345;p68">
              <a:extLst>
                <a:ext uri="{FF2B5EF4-FFF2-40B4-BE49-F238E27FC236}">
                  <a16:creationId xmlns:a16="http://schemas.microsoft.com/office/drawing/2014/main" id="{9ED9F6F2-3D70-0481-A354-A7671CBFAB05}"/>
                </a:ext>
              </a:extLst>
            </p:cNvPr>
            <p:cNvSpPr/>
            <p:nvPr/>
          </p:nvSpPr>
          <p:spPr>
            <a:xfrm>
              <a:off x="367905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17346;p68">
              <a:extLst>
                <a:ext uri="{FF2B5EF4-FFF2-40B4-BE49-F238E27FC236}">
                  <a16:creationId xmlns:a16="http://schemas.microsoft.com/office/drawing/2014/main" id="{0EB22069-473F-369C-B09B-7EC241CB5F99}"/>
                </a:ext>
              </a:extLst>
            </p:cNvPr>
            <p:cNvSpPr/>
            <p:nvPr/>
          </p:nvSpPr>
          <p:spPr>
            <a:xfrm>
              <a:off x="370582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17347;p68">
              <a:extLst>
                <a:ext uri="{FF2B5EF4-FFF2-40B4-BE49-F238E27FC236}">
                  <a16:creationId xmlns:a16="http://schemas.microsoft.com/office/drawing/2014/main" id="{B78DDAC5-E6BF-7772-E740-410343947830}"/>
                </a:ext>
              </a:extLst>
            </p:cNvPr>
            <p:cNvSpPr/>
            <p:nvPr/>
          </p:nvSpPr>
          <p:spPr>
            <a:xfrm>
              <a:off x="3732591" y="2982552"/>
              <a:ext cx="18533" cy="18533"/>
            </a:xfrm>
            <a:custGeom>
              <a:avLst/>
              <a:gdLst/>
              <a:ahLst/>
              <a:cxnLst/>
              <a:rect l="l" t="t" r="r" b="b"/>
              <a:pathLst>
                <a:path w="585" h="58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17348;p68">
              <a:extLst>
                <a:ext uri="{FF2B5EF4-FFF2-40B4-BE49-F238E27FC236}">
                  <a16:creationId xmlns:a16="http://schemas.microsoft.com/office/drawing/2014/main" id="{A5DB496D-252C-E9D0-C00E-74B3C197F6F9}"/>
                </a:ext>
              </a:extLst>
            </p:cNvPr>
            <p:cNvSpPr/>
            <p:nvPr/>
          </p:nvSpPr>
          <p:spPr>
            <a:xfrm>
              <a:off x="3759773" y="2982552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17349;p68">
              <a:extLst>
                <a:ext uri="{FF2B5EF4-FFF2-40B4-BE49-F238E27FC236}">
                  <a16:creationId xmlns:a16="http://schemas.microsoft.com/office/drawing/2014/main" id="{D36322EF-7CB2-F765-A51D-978355B45504}"/>
                </a:ext>
              </a:extLst>
            </p:cNvPr>
            <p:cNvSpPr/>
            <p:nvPr/>
          </p:nvSpPr>
          <p:spPr>
            <a:xfrm>
              <a:off x="3625101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17350;p68">
              <a:extLst>
                <a:ext uri="{FF2B5EF4-FFF2-40B4-BE49-F238E27FC236}">
                  <a16:creationId xmlns:a16="http://schemas.microsoft.com/office/drawing/2014/main" id="{C43BB54B-64A7-AC45-25C0-746672F65DAF}"/>
                </a:ext>
              </a:extLst>
            </p:cNvPr>
            <p:cNvSpPr/>
            <p:nvPr/>
          </p:nvSpPr>
          <p:spPr>
            <a:xfrm>
              <a:off x="3651522" y="3116844"/>
              <a:ext cx="18881" cy="18501"/>
            </a:xfrm>
            <a:custGeom>
              <a:avLst/>
              <a:gdLst/>
              <a:ahLst/>
              <a:cxnLst/>
              <a:rect l="l" t="t" r="r" b="b"/>
              <a:pathLst>
                <a:path w="596" h="584" extrusionOk="0"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7"/>
                  </a:cubicBezTo>
                  <a:lnTo>
                    <a:pt x="583" y="167"/>
                  </a:lnTo>
                  <a:cubicBezTo>
                    <a:pt x="595" y="84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7351;p68">
              <a:extLst>
                <a:ext uri="{FF2B5EF4-FFF2-40B4-BE49-F238E27FC236}">
                  <a16:creationId xmlns:a16="http://schemas.microsoft.com/office/drawing/2014/main" id="{7C67F480-B1B5-9079-45C2-BBF03B25B8D8}"/>
                </a:ext>
              </a:extLst>
            </p:cNvPr>
            <p:cNvSpPr/>
            <p:nvPr/>
          </p:nvSpPr>
          <p:spPr>
            <a:xfrm>
              <a:off x="367905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7352;p68">
              <a:extLst>
                <a:ext uri="{FF2B5EF4-FFF2-40B4-BE49-F238E27FC236}">
                  <a16:creationId xmlns:a16="http://schemas.microsoft.com/office/drawing/2014/main" id="{85CFC1FA-EEF0-3976-BF17-6BC30242B39C}"/>
                </a:ext>
              </a:extLst>
            </p:cNvPr>
            <p:cNvSpPr/>
            <p:nvPr/>
          </p:nvSpPr>
          <p:spPr>
            <a:xfrm>
              <a:off x="370582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7353;p68">
              <a:extLst>
                <a:ext uri="{FF2B5EF4-FFF2-40B4-BE49-F238E27FC236}">
                  <a16:creationId xmlns:a16="http://schemas.microsoft.com/office/drawing/2014/main" id="{41DC075A-FBE8-4A64-6D28-1C26B36B7CA1}"/>
                </a:ext>
              </a:extLst>
            </p:cNvPr>
            <p:cNvSpPr/>
            <p:nvPr/>
          </p:nvSpPr>
          <p:spPr>
            <a:xfrm>
              <a:off x="3732591" y="3116844"/>
              <a:ext cx="18533" cy="18501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7354;p68">
              <a:extLst>
                <a:ext uri="{FF2B5EF4-FFF2-40B4-BE49-F238E27FC236}">
                  <a16:creationId xmlns:a16="http://schemas.microsoft.com/office/drawing/2014/main" id="{AF205163-E198-1B1D-04D8-B4DE69ADD412}"/>
                </a:ext>
              </a:extLst>
            </p:cNvPr>
            <p:cNvSpPr/>
            <p:nvPr/>
          </p:nvSpPr>
          <p:spPr>
            <a:xfrm>
              <a:off x="3759773" y="311684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7355;p68">
              <a:extLst>
                <a:ext uri="{FF2B5EF4-FFF2-40B4-BE49-F238E27FC236}">
                  <a16:creationId xmlns:a16="http://schemas.microsoft.com/office/drawing/2014/main" id="{C15E0E9A-075F-118E-0F04-E473C8DE568B}"/>
                </a:ext>
              </a:extLst>
            </p:cNvPr>
            <p:cNvSpPr/>
            <p:nvPr/>
          </p:nvSpPr>
          <p:spPr>
            <a:xfrm>
              <a:off x="3625101" y="300935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7356;p68">
              <a:extLst>
                <a:ext uri="{FF2B5EF4-FFF2-40B4-BE49-F238E27FC236}">
                  <a16:creationId xmlns:a16="http://schemas.microsoft.com/office/drawing/2014/main" id="{EE2ACE56-86FE-2CC6-70C4-A3D98DC93759}"/>
                </a:ext>
              </a:extLst>
            </p:cNvPr>
            <p:cNvSpPr/>
            <p:nvPr/>
          </p:nvSpPr>
          <p:spPr>
            <a:xfrm>
              <a:off x="3625101" y="3036503"/>
              <a:ext cx="18501" cy="18153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167" y="1"/>
                  </a:moveTo>
                  <a:cubicBezTo>
                    <a:pt x="84" y="1"/>
                    <a:pt x="1" y="72"/>
                    <a:pt x="1" y="155"/>
                  </a:cubicBezTo>
                  <a:lnTo>
                    <a:pt x="1" y="417"/>
                  </a:lnTo>
                  <a:cubicBezTo>
                    <a:pt x="1" y="501"/>
                    <a:pt x="84" y="572"/>
                    <a:pt x="167" y="572"/>
                  </a:cubicBezTo>
                  <a:lnTo>
                    <a:pt x="417" y="572"/>
                  </a:lnTo>
                  <a:cubicBezTo>
                    <a:pt x="513" y="572"/>
                    <a:pt x="584" y="501"/>
                    <a:pt x="584" y="417"/>
                  </a:cubicBezTo>
                  <a:lnTo>
                    <a:pt x="584" y="155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7357;p68">
              <a:extLst>
                <a:ext uri="{FF2B5EF4-FFF2-40B4-BE49-F238E27FC236}">
                  <a16:creationId xmlns:a16="http://schemas.microsoft.com/office/drawing/2014/main" id="{231AFE84-8F1D-923E-F0D3-E1D4116688FF}"/>
                </a:ext>
              </a:extLst>
            </p:cNvPr>
            <p:cNvSpPr/>
            <p:nvPr/>
          </p:nvSpPr>
          <p:spPr>
            <a:xfrm>
              <a:off x="3625101" y="3063273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01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01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7358;p68">
              <a:extLst>
                <a:ext uri="{FF2B5EF4-FFF2-40B4-BE49-F238E27FC236}">
                  <a16:creationId xmlns:a16="http://schemas.microsoft.com/office/drawing/2014/main" id="{B93B5DA7-45A0-1CB0-9D5B-5E144F59DA61}"/>
                </a:ext>
              </a:extLst>
            </p:cNvPr>
            <p:cNvSpPr/>
            <p:nvPr/>
          </p:nvSpPr>
          <p:spPr>
            <a:xfrm>
              <a:off x="3625101" y="309007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72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7359;p68">
              <a:extLst>
                <a:ext uri="{FF2B5EF4-FFF2-40B4-BE49-F238E27FC236}">
                  <a16:creationId xmlns:a16="http://schemas.microsoft.com/office/drawing/2014/main" id="{6B10EC2C-6044-96C6-75BE-0361B5ADB4D7}"/>
                </a:ext>
              </a:extLst>
            </p:cNvPr>
            <p:cNvSpPr/>
            <p:nvPr/>
          </p:nvSpPr>
          <p:spPr>
            <a:xfrm>
              <a:off x="3759773" y="300935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7360;p68">
              <a:extLst>
                <a:ext uri="{FF2B5EF4-FFF2-40B4-BE49-F238E27FC236}">
                  <a16:creationId xmlns:a16="http://schemas.microsoft.com/office/drawing/2014/main" id="{0E9B3A0D-1647-6527-C714-1E6FAE94A18C}"/>
                </a:ext>
              </a:extLst>
            </p:cNvPr>
            <p:cNvSpPr/>
            <p:nvPr/>
          </p:nvSpPr>
          <p:spPr>
            <a:xfrm>
              <a:off x="3759773" y="3036503"/>
              <a:ext cx="18121" cy="18153"/>
            </a:xfrm>
            <a:custGeom>
              <a:avLst/>
              <a:gdLst/>
              <a:ahLst/>
              <a:cxnLst/>
              <a:rect l="l" t="t" r="r" b="b"/>
              <a:pathLst>
                <a:path w="572" h="573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417"/>
                  </a:lnTo>
                  <a:cubicBezTo>
                    <a:pt x="0" y="501"/>
                    <a:pt x="72" y="572"/>
                    <a:pt x="155" y="572"/>
                  </a:cubicBezTo>
                  <a:lnTo>
                    <a:pt x="417" y="572"/>
                  </a:lnTo>
                  <a:cubicBezTo>
                    <a:pt x="500" y="572"/>
                    <a:pt x="572" y="501"/>
                    <a:pt x="572" y="417"/>
                  </a:cubicBezTo>
                  <a:lnTo>
                    <a:pt x="572" y="155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7361;p68">
              <a:extLst>
                <a:ext uri="{FF2B5EF4-FFF2-40B4-BE49-F238E27FC236}">
                  <a16:creationId xmlns:a16="http://schemas.microsoft.com/office/drawing/2014/main" id="{8FD67ACA-53E1-4559-A147-478411DA1C6E}"/>
                </a:ext>
              </a:extLst>
            </p:cNvPr>
            <p:cNvSpPr/>
            <p:nvPr/>
          </p:nvSpPr>
          <p:spPr>
            <a:xfrm>
              <a:off x="3759773" y="3063273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01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01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7362;p68">
              <a:extLst>
                <a:ext uri="{FF2B5EF4-FFF2-40B4-BE49-F238E27FC236}">
                  <a16:creationId xmlns:a16="http://schemas.microsoft.com/office/drawing/2014/main" id="{9437874E-E0E7-EE69-5B7F-3A3F48D09059}"/>
                </a:ext>
              </a:extLst>
            </p:cNvPr>
            <p:cNvSpPr/>
            <p:nvPr/>
          </p:nvSpPr>
          <p:spPr>
            <a:xfrm>
              <a:off x="3759773" y="309007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72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" name="Google Shape;16125;p66">
            <a:extLst>
              <a:ext uri="{FF2B5EF4-FFF2-40B4-BE49-F238E27FC236}">
                <a16:creationId xmlns:a16="http://schemas.microsoft.com/office/drawing/2014/main" id="{71FCA919-740F-A2EB-D8F7-938D194D4663}"/>
              </a:ext>
            </a:extLst>
          </p:cNvPr>
          <p:cNvGrpSpPr/>
          <p:nvPr/>
        </p:nvGrpSpPr>
        <p:grpSpPr>
          <a:xfrm>
            <a:off x="366917" y="1645050"/>
            <a:ext cx="353145" cy="351998"/>
            <a:chOff x="852385" y="1510916"/>
            <a:chExt cx="353145" cy="351998"/>
          </a:xfrm>
        </p:grpSpPr>
        <p:sp>
          <p:nvSpPr>
            <p:cNvPr id="109" name="Google Shape;16126;p66">
              <a:extLst>
                <a:ext uri="{FF2B5EF4-FFF2-40B4-BE49-F238E27FC236}">
                  <a16:creationId xmlns:a16="http://schemas.microsoft.com/office/drawing/2014/main" id="{BE3EF9EC-BC70-CBA0-F810-3084A3031FA0}"/>
                </a:ext>
              </a:extLst>
            </p:cNvPr>
            <p:cNvSpPr/>
            <p:nvPr/>
          </p:nvSpPr>
          <p:spPr>
            <a:xfrm>
              <a:off x="852385" y="1510916"/>
              <a:ext cx="353145" cy="187785"/>
            </a:xfrm>
            <a:custGeom>
              <a:avLst/>
              <a:gdLst/>
              <a:ahLst/>
              <a:cxnLst/>
              <a:rect l="l" t="t" r="r" b="b"/>
              <a:pathLst>
                <a:path w="11086" h="5895" extrusionOk="0">
                  <a:moveTo>
                    <a:pt x="6145" y="334"/>
                  </a:moveTo>
                  <a:lnTo>
                    <a:pt x="6145" y="703"/>
                  </a:lnTo>
                  <a:lnTo>
                    <a:pt x="4942" y="703"/>
                  </a:lnTo>
                  <a:lnTo>
                    <a:pt x="4942" y="334"/>
                  </a:lnTo>
                  <a:close/>
                  <a:moveTo>
                    <a:pt x="10764" y="1025"/>
                  </a:moveTo>
                  <a:lnTo>
                    <a:pt x="10764" y="1596"/>
                  </a:lnTo>
                  <a:lnTo>
                    <a:pt x="346" y="1596"/>
                  </a:lnTo>
                  <a:lnTo>
                    <a:pt x="346" y="1025"/>
                  </a:lnTo>
                  <a:close/>
                  <a:moveTo>
                    <a:pt x="4775" y="1"/>
                  </a:moveTo>
                  <a:cubicBezTo>
                    <a:pt x="4692" y="1"/>
                    <a:pt x="4621" y="84"/>
                    <a:pt x="4621" y="167"/>
                  </a:cubicBezTo>
                  <a:lnTo>
                    <a:pt x="4621" y="703"/>
                  </a:lnTo>
                  <a:lnTo>
                    <a:pt x="168" y="703"/>
                  </a:lnTo>
                  <a:cubicBezTo>
                    <a:pt x="72" y="703"/>
                    <a:pt x="1" y="775"/>
                    <a:pt x="1" y="870"/>
                  </a:cubicBezTo>
                  <a:lnTo>
                    <a:pt x="1" y="1751"/>
                  </a:lnTo>
                  <a:cubicBezTo>
                    <a:pt x="1" y="1834"/>
                    <a:pt x="72" y="1906"/>
                    <a:pt x="168" y="1906"/>
                  </a:cubicBezTo>
                  <a:lnTo>
                    <a:pt x="656" y="1906"/>
                  </a:lnTo>
                  <a:lnTo>
                    <a:pt x="656" y="2620"/>
                  </a:lnTo>
                  <a:cubicBezTo>
                    <a:pt x="656" y="2715"/>
                    <a:pt x="727" y="2787"/>
                    <a:pt x="822" y="2787"/>
                  </a:cubicBezTo>
                  <a:cubicBezTo>
                    <a:pt x="906" y="2787"/>
                    <a:pt x="989" y="2715"/>
                    <a:pt x="989" y="2620"/>
                  </a:cubicBezTo>
                  <a:lnTo>
                    <a:pt x="989" y="1906"/>
                  </a:lnTo>
                  <a:lnTo>
                    <a:pt x="10109" y="1906"/>
                  </a:lnTo>
                  <a:lnTo>
                    <a:pt x="10109" y="5740"/>
                  </a:lnTo>
                  <a:cubicBezTo>
                    <a:pt x="10109" y="5823"/>
                    <a:pt x="10181" y="5894"/>
                    <a:pt x="10276" y="5894"/>
                  </a:cubicBezTo>
                  <a:cubicBezTo>
                    <a:pt x="10359" y="5894"/>
                    <a:pt x="10431" y="5823"/>
                    <a:pt x="10431" y="5740"/>
                  </a:cubicBezTo>
                  <a:lnTo>
                    <a:pt x="10431" y="1918"/>
                  </a:lnTo>
                  <a:lnTo>
                    <a:pt x="10931" y="1918"/>
                  </a:lnTo>
                  <a:cubicBezTo>
                    <a:pt x="11014" y="1918"/>
                    <a:pt x="11086" y="1846"/>
                    <a:pt x="11086" y="1763"/>
                  </a:cubicBezTo>
                  <a:lnTo>
                    <a:pt x="11086" y="882"/>
                  </a:lnTo>
                  <a:cubicBezTo>
                    <a:pt x="11086" y="775"/>
                    <a:pt x="11014" y="703"/>
                    <a:pt x="10931" y="703"/>
                  </a:cubicBezTo>
                  <a:lnTo>
                    <a:pt x="6478" y="703"/>
                  </a:lnTo>
                  <a:lnTo>
                    <a:pt x="6478" y="167"/>
                  </a:lnTo>
                  <a:cubicBezTo>
                    <a:pt x="6478" y="84"/>
                    <a:pt x="6406" y="1"/>
                    <a:pt x="63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6127;p66">
              <a:extLst>
                <a:ext uri="{FF2B5EF4-FFF2-40B4-BE49-F238E27FC236}">
                  <a16:creationId xmlns:a16="http://schemas.microsoft.com/office/drawing/2014/main" id="{CCA71891-D0A6-2B5A-783C-D4A85087B11F}"/>
                </a:ext>
              </a:extLst>
            </p:cNvPr>
            <p:cNvSpPr/>
            <p:nvPr/>
          </p:nvSpPr>
          <p:spPr>
            <a:xfrm>
              <a:off x="852385" y="1609921"/>
              <a:ext cx="353145" cy="252992"/>
            </a:xfrm>
            <a:custGeom>
              <a:avLst/>
              <a:gdLst/>
              <a:ahLst/>
              <a:cxnLst/>
              <a:rect l="l" t="t" r="r" b="b"/>
              <a:pathLst>
                <a:path w="11086" h="7942" extrusionOk="0">
                  <a:moveTo>
                    <a:pt x="10764" y="4382"/>
                  </a:moveTo>
                  <a:lnTo>
                    <a:pt x="10764" y="4953"/>
                  </a:lnTo>
                  <a:lnTo>
                    <a:pt x="346" y="4953"/>
                  </a:lnTo>
                  <a:lnTo>
                    <a:pt x="346" y="4382"/>
                  </a:lnTo>
                  <a:close/>
                  <a:moveTo>
                    <a:pt x="6406" y="5275"/>
                  </a:moveTo>
                  <a:lnTo>
                    <a:pt x="6895" y="6168"/>
                  </a:lnTo>
                  <a:lnTo>
                    <a:pt x="4228" y="6168"/>
                  </a:lnTo>
                  <a:lnTo>
                    <a:pt x="4716" y="5275"/>
                  </a:lnTo>
                  <a:close/>
                  <a:moveTo>
                    <a:pt x="4335" y="5275"/>
                  </a:moveTo>
                  <a:lnTo>
                    <a:pt x="3049" y="7608"/>
                  </a:lnTo>
                  <a:lnTo>
                    <a:pt x="2573" y="7608"/>
                  </a:lnTo>
                  <a:lnTo>
                    <a:pt x="3859" y="5275"/>
                  </a:lnTo>
                  <a:close/>
                  <a:moveTo>
                    <a:pt x="7240" y="5275"/>
                  </a:moveTo>
                  <a:lnTo>
                    <a:pt x="8514" y="7608"/>
                  </a:lnTo>
                  <a:lnTo>
                    <a:pt x="8038" y="7608"/>
                  </a:lnTo>
                  <a:lnTo>
                    <a:pt x="6764" y="5275"/>
                  </a:lnTo>
                  <a:close/>
                  <a:moveTo>
                    <a:pt x="822" y="0"/>
                  </a:moveTo>
                  <a:cubicBezTo>
                    <a:pt x="727" y="0"/>
                    <a:pt x="656" y="84"/>
                    <a:pt x="656" y="167"/>
                  </a:cubicBezTo>
                  <a:lnTo>
                    <a:pt x="656" y="4072"/>
                  </a:lnTo>
                  <a:lnTo>
                    <a:pt x="168" y="4072"/>
                  </a:lnTo>
                  <a:cubicBezTo>
                    <a:pt x="72" y="4072"/>
                    <a:pt x="1" y="4144"/>
                    <a:pt x="1" y="4239"/>
                  </a:cubicBezTo>
                  <a:lnTo>
                    <a:pt x="1" y="5108"/>
                  </a:lnTo>
                  <a:cubicBezTo>
                    <a:pt x="1" y="5203"/>
                    <a:pt x="72" y="5275"/>
                    <a:pt x="168" y="5275"/>
                  </a:cubicBezTo>
                  <a:lnTo>
                    <a:pt x="3489" y="5275"/>
                  </a:lnTo>
                  <a:lnTo>
                    <a:pt x="2144" y="7704"/>
                  </a:lnTo>
                  <a:cubicBezTo>
                    <a:pt x="2120" y="7751"/>
                    <a:pt x="2120" y="7811"/>
                    <a:pt x="2144" y="7870"/>
                  </a:cubicBezTo>
                  <a:cubicBezTo>
                    <a:pt x="2180" y="7906"/>
                    <a:pt x="2239" y="7942"/>
                    <a:pt x="2275" y="7942"/>
                  </a:cubicBezTo>
                  <a:lnTo>
                    <a:pt x="3132" y="7942"/>
                  </a:lnTo>
                  <a:cubicBezTo>
                    <a:pt x="3192" y="7942"/>
                    <a:pt x="3251" y="7906"/>
                    <a:pt x="3275" y="7846"/>
                  </a:cubicBezTo>
                  <a:lnTo>
                    <a:pt x="3644" y="7168"/>
                  </a:lnTo>
                  <a:lnTo>
                    <a:pt x="4644" y="7168"/>
                  </a:lnTo>
                  <a:cubicBezTo>
                    <a:pt x="4728" y="7168"/>
                    <a:pt x="4811" y="7096"/>
                    <a:pt x="4811" y="7001"/>
                  </a:cubicBezTo>
                  <a:cubicBezTo>
                    <a:pt x="4811" y="6906"/>
                    <a:pt x="4728" y="6834"/>
                    <a:pt x="4644" y="6834"/>
                  </a:cubicBezTo>
                  <a:lnTo>
                    <a:pt x="3823" y="6834"/>
                  </a:lnTo>
                  <a:lnTo>
                    <a:pt x="4037" y="6465"/>
                  </a:lnTo>
                  <a:lnTo>
                    <a:pt x="7061" y="6465"/>
                  </a:lnTo>
                  <a:lnTo>
                    <a:pt x="7252" y="6834"/>
                  </a:lnTo>
                  <a:lnTo>
                    <a:pt x="5299" y="6834"/>
                  </a:lnTo>
                  <a:cubicBezTo>
                    <a:pt x="5216" y="6834"/>
                    <a:pt x="5133" y="6906"/>
                    <a:pt x="5133" y="7001"/>
                  </a:cubicBezTo>
                  <a:cubicBezTo>
                    <a:pt x="5133" y="7096"/>
                    <a:pt x="5216" y="7168"/>
                    <a:pt x="5299" y="7168"/>
                  </a:cubicBezTo>
                  <a:lnTo>
                    <a:pt x="7430" y="7168"/>
                  </a:lnTo>
                  <a:lnTo>
                    <a:pt x="7800" y="7846"/>
                  </a:lnTo>
                  <a:cubicBezTo>
                    <a:pt x="7835" y="7894"/>
                    <a:pt x="7895" y="7942"/>
                    <a:pt x="7954" y="7942"/>
                  </a:cubicBezTo>
                  <a:lnTo>
                    <a:pt x="8800" y="7942"/>
                  </a:lnTo>
                  <a:cubicBezTo>
                    <a:pt x="8859" y="7942"/>
                    <a:pt x="8907" y="7906"/>
                    <a:pt x="8931" y="7870"/>
                  </a:cubicBezTo>
                  <a:cubicBezTo>
                    <a:pt x="8966" y="7823"/>
                    <a:pt x="8966" y="7763"/>
                    <a:pt x="8931" y="7704"/>
                  </a:cubicBezTo>
                  <a:lnTo>
                    <a:pt x="7597" y="5275"/>
                  </a:lnTo>
                  <a:lnTo>
                    <a:pt x="10931" y="5275"/>
                  </a:lnTo>
                  <a:cubicBezTo>
                    <a:pt x="11014" y="5275"/>
                    <a:pt x="11086" y="5203"/>
                    <a:pt x="11086" y="5108"/>
                  </a:cubicBezTo>
                  <a:lnTo>
                    <a:pt x="11086" y="4239"/>
                  </a:lnTo>
                  <a:cubicBezTo>
                    <a:pt x="11086" y="4144"/>
                    <a:pt x="11014" y="4072"/>
                    <a:pt x="10931" y="4072"/>
                  </a:cubicBezTo>
                  <a:lnTo>
                    <a:pt x="10431" y="4072"/>
                  </a:lnTo>
                  <a:lnTo>
                    <a:pt x="10431" y="3263"/>
                  </a:lnTo>
                  <a:cubicBezTo>
                    <a:pt x="10431" y="3179"/>
                    <a:pt x="10359" y="3108"/>
                    <a:pt x="10276" y="3108"/>
                  </a:cubicBezTo>
                  <a:cubicBezTo>
                    <a:pt x="10181" y="3108"/>
                    <a:pt x="10109" y="3179"/>
                    <a:pt x="10109" y="3263"/>
                  </a:cubicBezTo>
                  <a:lnTo>
                    <a:pt x="10109" y="4072"/>
                  </a:lnTo>
                  <a:lnTo>
                    <a:pt x="989" y="4072"/>
                  </a:lnTo>
                  <a:lnTo>
                    <a:pt x="989" y="167"/>
                  </a:lnTo>
                  <a:cubicBezTo>
                    <a:pt x="989" y="84"/>
                    <a:pt x="906" y="0"/>
                    <a:pt x="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6128;p66">
              <a:extLst>
                <a:ext uri="{FF2B5EF4-FFF2-40B4-BE49-F238E27FC236}">
                  <a16:creationId xmlns:a16="http://schemas.microsoft.com/office/drawing/2014/main" id="{E562E971-CB53-55DD-0647-4135E3236F09}"/>
                </a:ext>
              </a:extLst>
            </p:cNvPr>
            <p:cNvSpPr/>
            <p:nvPr/>
          </p:nvSpPr>
          <p:spPr>
            <a:xfrm>
              <a:off x="928264" y="1584501"/>
              <a:ext cx="198775" cy="140735"/>
            </a:xfrm>
            <a:custGeom>
              <a:avLst/>
              <a:gdLst/>
              <a:ahLst/>
              <a:cxnLst/>
              <a:rect l="l" t="t" r="r" b="b"/>
              <a:pathLst>
                <a:path w="6240" h="4418" extrusionOk="0">
                  <a:moveTo>
                    <a:pt x="5608" y="322"/>
                  </a:moveTo>
                  <a:cubicBezTo>
                    <a:pt x="5787" y="322"/>
                    <a:pt x="5929" y="465"/>
                    <a:pt x="5929" y="643"/>
                  </a:cubicBezTo>
                  <a:cubicBezTo>
                    <a:pt x="5929" y="798"/>
                    <a:pt x="5775" y="953"/>
                    <a:pt x="5608" y="953"/>
                  </a:cubicBezTo>
                  <a:cubicBezTo>
                    <a:pt x="5453" y="953"/>
                    <a:pt x="5298" y="822"/>
                    <a:pt x="5298" y="643"/>
                  </a:cubicBezTo>
                  <a:cubicBezTo>
                    <a:pt x="5298" y="477"/>
                    <a:pt x="5429" y="322"/>
                    <a:pt x="5608" y="322"/>
                  </a:cubicBezTo>
                  <a:close/>
                  <a:moveTo>
                    <a:pt x="2131" y="1334"/>
                  </a:moveTo>
                  <a:cubicBezTo>
                    <a:pt x="2310" y="1334"/>
                    <a:pt x="2441" y="1477"/>
                    <a:pt x="2441" y="1656"/>
                  </a:cubicBezTo>
                  <a:cubicBezTo>
                    <a:pt x="2441" y="1834"/>
                    <a:pt x="2310" y="1965"/>
                    <a:pt x="2131" y="1965"/>
                  </a:cubicBezTo>
                  <a:cubicBezTo>
                    <a:pt x="1965" y="1965"/>
                    <a:pt x="1822" y="1834"/>
                    <a:pt x="1822" y="1656"/>
                  </a:cubicBezTo>
                  <a:cubicBezTo>
                    <a:pt x="1822" y="1489"/>
                    <a:pt x="1953" y="1334"/>
                    <a:pt x="2131" y="1334"/>
                  </a:cubicBezTo>
                  <a:close/>
                  <a:moveTo>
                    <a:pt x="4036" y="2429"/>
                  </a:moveTo>
                  <a:cubicBezTo>
                    <a:pt x="4215" y="2429"/>
                    <a:pt x="4346" y="2560"/>
                    <a:pt x="4346" y="2739"/>
                  </a:cubicBezTo>
                  <a:cubicBezTo>
                    <a:pt x="4346" y="2918"/>
                    <a:pt x="4203" y="3049"/>
                    <a:pt x="4036" y="3049"/>
                  </a:cubicBezTo>
                  <a:cubicBezTo>
                    <a:pt x="3870" y="3049"/>
                    <a:pt x="3727" y="2918"/>
                    <a:pt x="3727" y="2739"/>
                  </a:cubicBezTo>
                  <a:cubicBezTo>
                    <a:pt x="3727" y="2572"/>
                    <a:pt x="3858" y="2429"/>
                    <a:pt x="4036" y="2429"/>
                  </a:cubicBezTo>
                  <a:close/>
                  <a:moveTo>
                    <a:pt x="595" y="3501"/>
                  </a:moveTo>
                  <a:cubicBezTo>
                    <a:pt x="774" y="3501"/>
                    <a:pt x="905" y="3632"/>
                    <a:pt x="905" y="3811"/>
                  </a:cubicBezTo>
                  <a:cubicBezTo>
                    <a:pt x="905" y="3989"/>
                    <a:pt x="762" y="4120"/>
                    <a:pt x="595" y="4120"/>
                  </a:cubicBezTo>
                  <a:cubicBezTo>
                    <a:pt x="429" y="4120"/>
                    <a:pt x="286" y="3989"/>
                    <a:pt x="286" y="3811"/>
                  </a:cubicBezTo>
                  <a:cubicBezTo>
                    <a:pt x="286" y="3644"/>
                    <a:pt x="417" y="3501"/>
                    <a:pt x="595" y="3501"/>
                  </a:cubicBezTo>
                  <a:close/>
                  <a:moveTo>
                    <a:pt x="5608" y="1"/>
                  </a:moveTo>
                  <a:cubicBezTo>
                    <a:pt x="5275" y="1"/>
                    <a:pt x="4989" y="286"/>
                    <a:pt x="4989" y="632"/>
                  </a:cubicBezTo>
                  <a:cubicBezTo>
                    <a:pt x="4989" y="786"/>
                    <a:pt x="5048" y="941"/>
                    <a:pt x="5156" y="1048"/>
                  </a:cubicBezTo>
                  <a:lnTo>
                    <a:pt x="4239" y="2132"/>
                  </a:lnTo>
                  <a:cubicBezTo>
                    <a:pt x="4179" y="2120"/>
                    <a:pt x="4108" y="2096"/>
                    <a:pt x="4048" y="2096"/>
                  </a:cubicBezTo>
                  <a:cubicBezTo>
                    <a:pt x="3858" y="2096"/>
                    <a:pt x="3679" y="2191"/>
                    <a:pt x="3560" y="2334"/>
                  </a:cubicBezTo>
                  <a:lnTo>
                    <a:pt x="2739" y="1882"/>
                  </a:lnTo>
                  <a:cubicBezTo>
                    <a:pt x="2774" y="1798"/>
                    <a:pt x="2786" y="1727"/>
                    <a:pt x="2786" y="1656"/>
                  </a:cubicBezTo>
                  <a:cubicBezTo>
                    <a:pt x="2786" y="1310"/>
                    <a:pt x="2500" y="1024"/>
                    <a:pt x="2155" y="1024"/>
                  </a:cubicBezTo>
                  <a:cubicBezTo>
                    <a:pt x="1822" y="1024"/>
                    <a:pt x="1536" y="1310"/>
                    <a:pt x="1536" y="1656"/>
                  </a:cubicBezTo>
                  <a:cubicBezTo>
                    <a:pt x="1536" y="1822"/>
                    <a:pt x="1596" y="1953"/>
                    <a:pt x="1703" y="2072"/>
                  </a:cubicBezTo>
                  <a:lnTo>
                    <a:pt x="834" y="3203"/>
                  </a:lnTo>
                  <a:cubicBezTo>
                    <a:pt x="774" y="3191"/>
                    <a:pt x="703" y="3168"/>
                    <a:pt x="631" y="3168"/>
                  </a:cubicBezTo>
                  <a:cubicBezTo>
                    <a:pt x="286" y="3168"/>
                    <a:pt x="0" y="3453"/>
                    <a:pt x="0" y="3799"/>
                  </a:cubicBezTo>
                  <a:cubicBezTo>
                    <a:pt x="0" y="4144"/>
                    <a:pt x="286" y="4418"/>
                    <a:pt x="631" y="4418"/>
                  </a:cubicBezTo>
                  <a:cubicBezTo>
                    <a:pt x="965" y="4418"/>
                    <a:pt x="1250" y="4144"/>
                    <a:pt x="1250" y="3799"/>
                  </a:cubicBezTo>
                  <a:cubicBezTo>
                    <a:pt x="1250" y="3632"/>
                    <a:pt x="1191" y="3501"/>
                    <a:pt x="1084" y="3382"/>
                  </a:cubicBezTo>
                  <a:lnTo>
                    <a:pt x="1953" y="2251"/>
                  </a:lnTo>
                  <a:cubicBezTo>
                    <a:pt x="2012" y="2263"/>
                    <a:pt x="2084" y="2275"/>
                    <a:pt x="2155" y="2275"/>
                  </a:cubicBezTo>
                  <a:cubicBezTo>
                    <a:pt x="2310" y="2275"/>
                    <a:pt x="2441" y="2215"/>
                    <a:pt x="2560" y="2144"/>
                  </a:cubicBezTo>
                  <a:lnTo>
                    <a:pt x="3441" y="2632"/>
                  </a:lnTo>
                  <a:cubicBezTo>
                    <a:pt x="3441" y="2668"/>
                    <a:pt x="3429" y="2691"/>
                    <a:pt x="3429" y="2739"/>
                  </a:cubicBezTo>
                  <a:cubicBezTo>
                    <a:pt x="3429" y="3084"/>
                    <a:pt x="3703" y="3370"/>
                    <a:pt x="4048" y="3370"/>
                  </a:cubicBezTo>
                  <a:cubicBezTo>
                    <a:pt x="4394" y="3370"/>
                    <a:pt x="4679" y="3084"/>
                    <a:pt x="4679" y="2739"/>
                  </a:cubicBezTo>
                  <a:cubicBezTo>
                    <a:pt x="4679" y="2572"/>
                    <a:pt x="4620" y="2429"/>
                    <a:pt x="4513" y="2322"/>
                  </a:cubicBezTo>
                  <a:lnTo>
                    <a:pt x="5418" y="1239"/>
                  </a:lnTo>
                  <a:cubicBezTo>
                    <a:pt x="5477" y="1251"/>
                    <a:pt x="5548" y="1263"/>
                    <a:pt x="5608" y="1263"/>
                  </a:cubicBezTo>
                  <a:cubicBezTo>
                    <a:pt x="5953" y="1263"/>
                    <a:pt x="6239" y="989"/>
                    <a:pt x="6239" y="643"/>
                  </a:cubicBezTo>
                  <a:cubicBezTo>
                    <a:pt x="6239" y="286"/>
                    <a:pt x="5953" y="1"/>
                    <a:pt x="5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25170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095DA446-7FEB-0785-F3A2-20CB92ED3DBE}"/>
              </a:ext>
            </a:extLst>
          </p:cNvPr>
          <p:cNvSpPr/>
          <p:nvPr/>
        </p:nvSpPr>
        <p:spPr>
          <a:xfrm>
            <a:off x="3755739" y="548680"/>
            <a:ext cx="4680520" cy="57606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Questions ?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FF4770-B07D-1E10-3486-6E88E5A780D4}"/>
              </a:ext>
            </a:extLst>
          </p:cNvPr>
          <p:cNvSpPr txBox="1"/>
          <p:nvPr/>
        </p:nvSpPr>
        <p:spPr>
          <a:xfrm>
            <a:off x="4627648" y="1609345"/>
            <a:ext cx="29367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Thank you for your attention!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D966E2-0F20-721F-D398-6E17F43D0F89}"/>
              </a:ext>
            </a:extLst>
          </p:cNvPr>
          <p:cNvSpPr txBox="1"/>
          <p:nvPr/>
        </p:nvSpPr>
        <p:spPr>
          <a:xfrm>
            <a:off x="5020495" y="2370945"/>
            <a:ext cx="2191306" cy="193899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/>
              <a:t>Acknowledgments</a:t>
            </a:r>
          </a:p>
          <a:p>
            <a:pPr algn="l"/>
            <a:endParaRPr lang="en-US" dirty="0"/>
          </a:p>
          <a:p>
            <a:pPr algn="ctr"/>
            <a:r>
              <a:rPr lang="en-GB" dirty="0"/>
              <a:t> Ewald Effinger</a:t>
            </a:r>
          </a:p>
          <a:p>
            <a:pPr algn="ctr"/>
            <a:r>
              <a:rPr lang="en-GB" dirty="0"/>
              <a:t>Belen Salvachua</a:t>
            </a:r>
          </a:p>
          <a:p>
            <a:pPr algn="ctr"/>
            <a:r>
              <a:rPr lang="en-GB" dirty="0"/>
              <a:t>    Sara Benitez	</a:t>
            </a:r>
          </a:p>
          <a:p>
            <a:pPr algn="ctr"/>
            <a:r>
              <a:rPr lang="en-GB" dirty="0"/>
              <a:t>Jean Michel Meyer</a:t>
            </a:r>
          </a:p>
          <a:p>
            <a:pPr algn="ctr"/>
            <a:r>
              <a:rPr lang="en-GB" dirty="0"/>
              <a:t> Montague King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4BED45-A877-C8EF-C6E2-F861AECD3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13.12.2024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136DAC-FAC4-411A-E79D-3EF75D1F6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C5BFBCB-9004-E73F-29B0-6C032EAADEFD}"/>
              </a:ext>
            </a:extLst>
          </p:cNvPr>
          <p:cNvSpPr txBox="1">
            <a:spLocks/>
          </p:cNvSpPr>
          <p:nvPr/>
        </p:nvSpPr>
        <p:spPr>
          <a:xfrm>
            <a:off x="479376" y="1373510"/>
            <a:ext cx="11376024" cy="13848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rgbClr val="18449E"/>
                </a:solidFill>
                <a:latin typeface="Arial" panose="020B0604020202020204" pitchFamily="34" charset="0"/>
              </a:rPr>
              <a:t>There is the wish to develop a long Beam Loss Monitor able to </a:t>
            </a:r>
            <a:r>
              <a:rPr lang="en-GB" sz="1600" dirty="0">
                <a:solidFill>
                  <a:schemeClr val="tx2"/>
                </a:solidFill>
                <a:latin typeface="Arial" panose="020B0604020202020204" pitchFamily="34" charset="0"/>
              </a:rPr>
              <a:t>measure beam losses along distances of the order of  200 meters. </a:t>
            </a:r>
            <a:endParaRPr lang="en-US" sz="16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: Rounded Corners 7">
            <a:extLst>
              <a:ext uri="{FF2B5EF4-FFF2-40B4-BE49-F238E27FC236}">
                <a16:creationId xmlns:a16="http://schemas.microsoft.com/office/drawing/2014/main" id="{CC59649F-F1E9-9EC5-9688-AE436DAEDAF4}"/>
              </a:ext>
            </a:extLst>
          </p:cNvPr>
          <p:cNvSpPr/>
          <p:nvPr/>
        </p:nvSpPr>
        <p:spPr>
          <a:xfrm>
            <a:off x="-244436" y="282253"/>
            <a:ext cx="2597959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Motivation</a:t>
            </a:r>
            <a:endParaRPr lang="en-GB" sz="2800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A7CD056-DC43-866D-1641-6E1014C41717}"/>
              </a:ext>
            </a:extLst>
          </p:cNvPr>
          <p:cNvSpPr txBox="1">
            <a:spLocks/>
          </p:cNvSpPr>
          <p:nvPr/>
        </p:nvSpPr>
        <p:spPr>
          <a:xfrm>
            <a:off x="4367808" y="6397203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E8F68A-114C-9771-D628-BAF29894CC95}"/>
              </a:ext>
            </a:extLst>
          </p:cNvPr>
          <p:cNvSpPr txBox="1"/>
          <p:nvPr/>
        </p:nvSpPr>
        <p:spPr>
          <a:xfrm>
            <a:off x="485696" y="2758398"/>
            <a:ext cx="3186770" cy="181588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Beam Losses are measured by: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err="1"/>
              <a:t>Ionisation</a:t>
            </a:r>
            <a:r>
              <a:rPr lang="en-US" sz="1600" dirty="0"/>
              <a:t> chambers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SEM detectors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Diamond Detectors</a:t>
            </a: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599141-7D72-7C89-EFC0-F69800BAC5BA}"/>
              </a:ext>
            </a:extLst>
          </p:cNvPr>
          <p:cNvSpPr txBox="1"/>
          <p:nvPr/>
        </p:nvSpPr>
        <p:spPr>
          <a:xfrm>
            <a:off x="479376" y="4725144"/>
            <a:ext cx="461543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They are used to measure LOCAL beam losses</a:t>
            </a:r>
            <a:endParaRPr lang="en-GB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03A7593-6003-7A61-9EDF-645E4CE26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345" y="2041603"/>
            <a:ext cx="1508891" cy="33759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575AFD-1C06-FD41-0A5C-7E343B4390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2799" y="2493224"/>
            <a:ext cx="1548833" cy="155268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D3911EC-A0E2-FE19-B99A-D146B1DB1868}"/>
              </a:ext>
            </a:extLst>
          </p:cNvPr>
          <p:cNvSpPr txBox="1"/>
          <p:nvPr/>
        </p:nvSpPr>
        <p:spPr>
          <a:xfrm>
            <a:off x="5884728" y="5417556"/>
            <a:ext cx="32308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800" dirty="0" err="1"/>
              <a:t>Ionisation</a:t>
            </a:r>
            <a:r>
              <a:rPr lang="en-US" sz="1800" dirty="0"/>
              <a:t> chambers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EBD7A2-60A0-BD00-F5F3-16F8B93C50FC}"/>
              </a:ext>
            </a:extLst>
          </p:cNvPr>
          <p:cNvSpPr txBox="1"/>
          <p:nvPr/>
        </p:nvSpPr>
        <p:spPr>
          <a:xfrm>
            <a:off x="8061173" y="4121775"/>
            <a:ext cx="30463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1800" dirty="0"/>
              <a:t>Diamond Detectors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861866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67525E-B09C-1512-CFEF-DFD806CC7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sz="1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DDD2A3-BFB2-BE21-653D-BE68E9F74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US" sz="900" dirty="0"/>
              <a:t>Jose C. Esteban | </a:t>
            </a:r>
            <a:r>
              <a:rPr lang="en-US" sz="900" dirty="0" err="1"/>
              <a:t>oBLM</a:t>
            </a:r>
            <a:r>
              <a:rPr lang="en-US" sz="900" dirty="0"/>
              <a:t> electronics | jose.carlos.esteban.felipe@cern.ch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785D0-CC6B-7BE1-BE0A-C72DE328A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tangle: Rounded Corners 7">
            <a:extLst>
              <a:ext uri="{FF2B5EF4-FFF2-40B4-BE49-F238E27FC236}">
                <a16:creationId xmlns:a16="http://schemas.microsoft.com/office/drawing/2014/main" id="{388879DC-DF7E-00E9-FB30-2215472BCE78}"/>
              </a:ext>
            </a:extLst>
          </p:cNvPr>
          <p:cNvSpPr/>
          <p:nvPr/>
        </p:nvSpPr>
        <p:spPr>
          <a:xfrm>
            <a:off x="-244436" y="282253"/>
            <a:ext cx="5276215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Optical Beam Loss Monitor</a:t>
            </a:r>
            <a:endParaRPr lang="en-GB" sz="28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42CCB03-D096-3499-554F-A66BE53285FB}"/>
              </a:ext>
            </a:extLst>
          </p:cNvPr>
          <p:cNvGrpSpPr/>
          <p:nvPr/>
        </p:nvGrpSpPr>
        <p:grpSpPr>
          <a:xfrm>
            <a:off x="1756099" y="1195914"/>
            <a:ext cx="3312368" cy="330851"/>
            <a:chOff x="387748" y="898363"/>
            <a:chExt cx="3312368" cy="33085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9D226EE-8776-4802-F51B-374D33EF38AD}"/>
                </a:ext>
              </a:extLst>
            </p:cNvPr>
            <p:cNvSpPr txBox="1"/>
            <p:nvPr/>
          </p:nvSpPr>
          <p:spPr>
            <a:xfrm>
              <a:off x="459756" y="911849"/>
              <a:ext cx="324036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Cherenkov Radiation</a:t>
              </a:r>
              <a:endParaRPr lang="en-GB" dirty="0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0F4E5FC-2879-DBA6-9699-FA67D37840DF}"/>
                </a:ext>
              </a:extLst>
            </p:cNvPr>
            <p:cNvGrpSpPr/>
            <p:nvPr/>
          </p:nvGrpSpPr>
          <p:grpSpPr>
            <a:xfrm>
              <a:off x="387748" y="898363"/>
              <a:ext cx="3312368" cy="330851"/>
              <a:chOff x="387748" y="898363"/>
              <a:chExt cx="3312368" cy="330851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5FE4B55-83BC-2E76-FAF3-7AB18DCD79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7748" y="1229214"/>
                <a:ext cx="331236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4C95C77A-E151-4A15-6896-4C74626256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7748" y="898363"/>
                <a:ext cx="331236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85F1EB4-A768-D8F7-5770-F44E248D2E83}"/>
                  </a:ext>
                </a:extLst>
              </p:cNvPr>
              <p:cNvCxnSpPr/>
              <p:nvPr/>
            </p:nvCxnSpPr>
            <p:spPr>
              <a:xfrm>
                <a:off x="3700116" y="898363"/>
                <a:ext cx="0" cy="33085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D019FBB0-F897-6E6E-01E8-69EFAE37E7C3}"/>
                  </a:ext>
                </a:extLst>
              </p:cNvPr>
              <p:cNvCxnSpPr>
                <a:cxnSpLocks/>
                <a:endCxn id="9" idx="1"/>
              </p:cNvCxnSpPr>
              <p:nvPr/>
            </p:nvCxnSpPr>
            <p:spPr>
              <a:xfrm>
                <a:off x="387748" y="898363"/>
                <a:ext cx="72008" cy="15198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34947E04-037B-B74F-FB80-2EC8D226C1F3}"/>
                  </a:ext>
                </a:extLst>
              </p:cNvPr>
              <p:cNvCxnSpPr>
                <a:endCxn id="9" idx="1"/>
              </p:cNvCxnSpPr>
              <p:nvPr/>
            </p:nvCxnSpPr>
            <p:spPr>
              <a:xfrm flipV="1">
                <a:off x="387748" y="1050349"/>
                <a:ext cx="72008" cy="17886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34FBD0F-ED55-8CD9-CFDF-809318CE4EBA}"/>
              </a:ext>
            </a:extLst>
          </p:cNvPr>
          <p:cNvGrpSpPr/>
          <p:nvPr/>
        </p:nvGrpSpPr>
        <p:grpSpPr>
          <a:xfrm>
            <a:off x="549751" y="1639423"/>
            <a:ext cx="6791070" cy="1926900"/>
            <a:chOff x="391324" y="3968161"/>
            <a:chExt cx="6791070" cy="1926900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7853C25-30F5-AB1C-5712-5709E4A754B1}"/>
                </a:ext>
              </a:extLst>
            </p:cNvPr>
            <p:cNvSpPr txBox="1"/>
            <p:nvPr/>
          </p:nvSpPr>
          <p:spPr bwMode="auto">
            <a:xfrm>
              <a:off x="2999742" y="4537285"/>
              <a:ext cx="41826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>
                  <a:solidFill>
                    <a:schemeClr val="accent2">
                      <a:lumMod val="75000"/>
                    </a:schemeClr>
                  </a:solidFill>
                </a:rPr>
                <a:t>Cherenkov photons will travel to the photo-sensor</a:t>
              </a:r>
              <a:r>
                <a:rPr lang="en-US" sz="2400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endParaRPr lang="en-GB" sz="2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C5EB460-2DFA-C1DF-044A-EA6514419A85}"/>
                </a:ext>
              </a:extLst>
            </p:cNvPr>
            <p:cNvGrpSpPr/>
            <p:nvPr/>
          </p:nvGrpSpPr>
          <p:grpSpPr>
            <a:xfrm>
              <a:off x="391324" y="3968161"/>
              <a:ext cx="6278142" cy="1926900"/>
              <a:chOff x="391324" y="3968161"/>
              <a:chExt cx="6278142" cy="1926900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53AFE01-BFCD-821D-1F48-322D4628DF9A}"/>
                  </a:ext>
                </a:extLst>
              </p:cNvPr>
              <p:cNvSpPr txBox="1"/>
              <p:nvPr/>
            </p:nvSpPr>
            <p:spPr bwMode="auto">
              <a:xfrm>
                <a:off x="5541561" y="5206824"/>
                <a:ext cx="75158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accent3"/>
                    </a:solidFill>
                  </a:rPr>
                  <a:t>Beam</a:t>
                </a:r>
                <a:endParaRPr lang="en-GB" sz="1400" b="1" dirty="0">
                  <a:solidFill>
                    <a:schemeClr val="accent3"/>
                  </a:solidFill>
                </a:endParaRPr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43AE9DC8-BEA8-CE40-1649-B310976530D8}"/>
                  </a:ext>
                </a:extLst>
              </p:cNvPr>
              <p:cNvGrpSpPr/>
              <p:nvPr/>
            </p:nvGrpSpPr>
            <p:grpSpPr>
              <a:xfrm>
                <a:off x="391324" y="3968161"/>
                <a:ext cx="5703614" cy="1926900"/>
                <a:chOff x="6291763" y="3601608"/>
                <a:chExt cx="5703614" cy="1926900"/>
              </a:xfrm>
            </p:grpSpPr>
            <p:sp>
              <p:nvSpPr>
                <p:cNvPr id="48" name="Freeform 19">
                  <a:extLst>
                    <a:ext uri="{FF2B5EF4-FFF2-40B4-BE49-F238E27FC236}">
                      <a16:creationId xmlns:a16="http://schemas.microsoft.com/office/drawing/2014/main" id="{679A7230-AAD6-259B-0E46-18482D899DB9}"/>
                    </a:ext>
                  </a:extLst>
                </p:cNvPr>
                <p:cNvSpPr/>
                <p:nvPr/>
              </p:nvSpPr>
              <p:spPr bwMode="auto">
                <a:xfrm rot="10640081">
                  <a:off x="7251604" y="3965813"/>
                  <a:ext cx="2011968" cy="1174778"/>
                </a:xfrm>
                <a:custGeom>
                  <a:avLst/>
                  <a:gdLst>
                    <a:gd name="connsiteX0" fmla="*/ 0 w 2087196"/>
                    <a:gd name="connsiteY0" fmla="*/ 1346141 h 1346141"/>
                    <a:gd name="connsiteX1" fmla="*/ 678730 w 2087196"/>
                    <a:gd name="connsiteY1" fmla="*/ 554289 h 1346141"/>
                    <a:gd name="connsiteX2" fmla="*/ 1941921 w 2087196"/>
                    <a:gd name="connsiteY2" fmla="*/ 54668 h 1346141"/>
                    <a:gd name="connsiteX3" fmla="*/ 2007909 w 2087196"/>
                    <a:gd name="connsiteY3" fmla="*/ 35815 h 1346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87196" h="1346141">
                      <a:moveTo>
                        <a:pt x="0" y="1346141"/>
                      </a:moveTo>
                      <a:cubicBezTo>
                        <a:pt x="177538" y="1057837"/>
                        <a:pt x="355077" y="769534"/>
                        <a:pt x="678730" y="554289"/>
                      </a:cubicBezTo>
                      <a:cubicBezTo>
                        <a:pt x="1002383" y="339044"/>
                        <a:pt x="1720391" y="141080"/>
                        <a:pt x="1941921" y="54668"/>
                      </a:cubicBezTo>
                      <a:cubicBezTo>
                        <a:pt x="2163451" y="-31744"/>
                        <a:pt x="2085680" y="2035"/>
                        <a:pt x="2007909" y="35815"/>
                      </a:cubicBezTo>
                    </a:path>
                  </a:pathLst>
                </a:custGeom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C6D02"/>
                    </a:solidFill>
                  </a:endParaRPr>
                </a:p>
              </p:txBody>
            </p:sp>
            <p:sp>
              <p:nvSpPr>
                <p:cNvPr id="49" name="Freeform 20">
                  <a:extLst>
                    <a:ext uri="{FF2B5EF4-FFF2-40B4-BE49-F238E27FC236}">
                      <a16:creationId xmlns:a16="http://schemas.microsoft.com/office/drawing/2014/main" id="{B18E97C7-7466-8E8D-157E-031C8053BFEA}"/>
                    </a:ext>
                  </a:extLst>
                </p:cNvPr>
                <p:cNvSpPr/>
                <p:nvPr/>
              </p:nvSpPr>
              <p:spPr bwMode="auto">
                <a:xfrm>
                  <a:off x="7675295" y="4060442"/>
                  <a:ext cx="655961" cy="1183024"/>
                </a:xfrm>
                <a:custGeom>
                  <a:avLst/>
                  <a:gdLst>
                    <a:gd name="connsiteX0" fmla="*/ 0 w 2087196"/>
                    <a:gd name="connsiteY0" fmla="*/ 1346141 h 1346141"/>
                    <a:gd name="connsiteX1" fmla="*/ 678730 w 2087196"/>
                    <a:gd name="connsiteY1" fmla="*/ 554289 h 1346141"/>
                    <a:gd name="connsiteX2" fmla="*/ 1941921 w 2087196"/>
                    <a:gd name="connsiteY2" fmla="*/ 54668 h 1346141"/>
                    <a:gd name="connsiteX3" fmla="*/ 2007909 w 2087196"/>
                    <a:gd name="connsiteY3" fmla="*/ 35815 h 1346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87196" h="1346141">
                      <a:moveTo>
                        <a:pt x="0" y="1346141"/>
                      </a:moveTo>
                      <a:cubicBezTo>
                        <a:pt x="177538" y="1057837"/>
                        <a:pt x="355077" y="769534"/>
                        <a:pt x="678730" y="554289"/>
                      </a:cubicBezTo>
                      <a:cubicBezTo>
                        <a:pt x="1002383" y="339044"/>
                        <a:pt x="1720391" y="141080"/>
                        <a:pt x="1941921" y="54668"/>
                      </a:cubicBezTo>
                      <a:cubicBezTo>
                        <a:pt x="2163451" y="-31744"/>
                        <a:pt x="2085680" y="2035"/>
                        <a:pt x="2007909" y="35815"/>
                      </a:cubicBezTo>
                    </a:path>
                  </a:pathLst>
                </a:custGeom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C6D02"/>
                    </a:solidFill>
                  </a:endParaRPr>
                </a:p>
              </p:txBody>
            </p:sp>
            <p:sp>
              <p:nvSpPr>
                <p:cNvPr id="50" name="Freeform 21">
                  <a:extLst>
                    <a:ext uri="{FF2B5EF4-FFF2-40B4-BE49-F238E27FC236}">
                      <a16:creationId xmlns:a16="http://schemas.microsoft.com/office/drawing/2014/main" id="{AA452346-5D06-53C7-6624-6DFBD3E50CD7}"/>
                    </a:ext>
                  </a:extLst>
                </p:cNvPr>
                <p:cNvSpPr/>
                <p:nvPr/>
              </p:nvSpPr>
              <p:spPr bwMode="auto">
                <a:xfrm>
                  <a:off x="7770214" y="3641949"/>
                  <a:ext cx="556988" cy="1674770"/>
                </a:xfrm>
                <a:custGeom>
                  <a:avLst/>
                  <a:gdLst>
                    <a:gd name="connsiteX0" fmla="*/ 0 w 2087196"/>
                    <a:gd name="connsiteY0" fmla="*/ 1346141 h 1346141"/>
                    <a:gd name="connsiteX1" fmla="*/ 678730 w 2087196"/>
                    <a:gd name="connsiteY1" fmla="*/ 554289 h 1346141"/>
                    <a:gd name="connsiteX2" fmla="*/ 1941921 w 2087196"/>
                    <a:gd name="connsiteY2" fmla="*/ 54668 h 1346141"/>
                    <a:gd name="connsiteX3" fmla="*/ 2007909 w 2087196"/>
                    <a:gd name="connsiteY3" fmla="*/ 35815 h 1346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87196" h="1346141">
                      <a:moveTo>
                        <a:pt x="0" y="1346141"/>
                      </a:moveTo>
                      <a:cubicBezTo>
                        <a:pt x="177538" y="1057837"/>
                        <a:pt x="355077" y="769534"/>
                        <a:pt x="678730" y="554289"/>
                      </a:cubicBezTo>
                      <a:cubicBezTo>
                        <a:pt x="1002383" y="339044"/>
                        <a:pt x="1720391" y="141080"/>
                        <a:pt x="1941921" y="54668"/>
                      </a:cubicBezTo>
                      <a:cubicBezTo>
                        <a:pt x="2163451" y="-31744"/>
                        <a:pt x="2085680" y="2035"/>
                        <a:pt x="2007909" y="35815"/>
                      </a:cubicBezTo>
                    </a:path>
                  </a:pathLst>
                </a:custGeom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C6D02"/>
                    </a:solidFill>
                  </a:endParaRPr>
                </a:p>
              </p:txBody>
            </p:sp>
            <p:sp>
              <p:nvSpPr>
                <p:cNvPr id="51" name="Freeform 22">
                  <a:extLst>
                    <a:ext uri="{FF2B5EF4-FFF2-40B4-BE49-F238E27FC236}">
                      <a16:creationId xmlns:a16="http://schemas.microsoft.com/office/drawing/2014/main" id="{C943394A-8A23-6809-83E2-1D9A6F964746}"/>
                    </a:ext>
                  </a:extLst>
                </p:cNvPr>
                <p:cNvSpPr/>
                <p:nvPr/>
              </p:nvSpPr>
              <p:spPr bwMode="auto">
                <a:xfrm>
                  <a:off x="7580722" y="3786813"/>
                  <a:ext cx="1395598" cy="1682305"/>
                </a:xfrm>
                <a:custGeom>
                  <a:avLst/>
                  <a:gdLst>
                    <a:gd name="connsiteX0" fmla="*/ 0 w 2087196"/>
                    <a:gd name="connsiteY0" fmla="*/ 1346141 h 1346141"/>
                    <a:gd name="connsiteX1" fmla="*/ 678730 w 2087196"/>
                    <a:gd name="connsiteY1" fmla="*/ 554289 h 1346141"/>
                    <a:gd name="connsiteX2" fmla="*/ 1941921 w 2087196"/>
                    <a:gd name="connsiteY2" fmla="*/ 54668 h 1346141"/>
                    <a:gd name="connsiteX3" fmla="*/ 2007909 w 2087196"/>
                    <a:gd name="connsiteY3" fmla="*/ 35815 h 1346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87196" h="1346141">
                      <a:moveTo>
                        <a:pt x="0" y="1346141"/>
                      </a:moveTo>
                      <a:cubicBezTo>
                        <a:pt x="177538" y="1057837"/>
                        <a:pt x="355077" y="769534"/>
                        <a:pt x="678730" y="554289"/>
                      </a:cubicBezTo>
                      <a:cubicBezTo>
                        <a:pt x="1002383" y="339044"/>
                        <a:pt x="1720391" y="141080"/>
                        <a:pt x="1941921" y="54668"/>
                      </a:cubicBezTo>
                      <a:cubicBezTo>
                        <a:pt x="2163451" y="-31744"/>
                        <a:pt x="2085680" y="2035"/>
                        <a:pt x="2007909" y="35815"/>
                      </a:cubicBezTo>
                    </a:path>
                  </a:pathLst>
                </a:custGeom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C6D02"/>
                    </a:solidFill>
                  </a:endParaRPr>
                </a:p>
              </p:txBody>
            </p:sp>
            <p:sp>
              <p:nvSpPr>
                <p:cNvPr id="52" name="Freeform 23">
                  <a:extLst>
                    <a:ext uri="{FF2B5EF4-FFF2-40B4-BE49-F238E27FC236}">
                      <a16:creationId xmlns:a16="http://schemas.microsoft.com/office/drawing/2014/main" id="{1E538E1F-1A90-3E09-051F-6F57F6E8C2AB}"/>
                    </a:ext>
                  </a:extLst>
                </p:cNvPr>
                <p:cNvSpPr/>
                <p:nvPr/>
              </p:nvSpPr>
              <p:spPr>
                <a:xfrm>
                  <a:off x="7428322" y="3970577"/>
                  <a:ext cx="2087196" cy="1346141"/>
                </a:xfrm>
                <a:custGeom>
                  <a:avLst/>
                  <a:gdLst>
                    <a:gd name="connsiteX0" fmla="*/ 0 w 2087196"/>
                    <a:gd name="connsiteY0" fmla="*/ 1346141 h 1346141"/>
                    <a:gd name="connsiteX1" fmla="*/ 678730 w 2087196"/>
                    <a:gd name="connsiteY1" fmla="*/ 554289 h 1346141"/>
                    <a:gd name="connsiteX2" fmla="*/ 1941921 w 2087196"/>
                    <a:gd name="connsiteY2" fmla="*/ 54668 h 1346141"/>
                    <a:gd name="connsiteX3" fmla="*/ 2007909 w 2087196"/>
                    <a:gd name="connsiteY3" fmla="*/ 35815 h 1346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87196" h="1346141">
                      <a:moveTo>
                        <a:pt x="0" y="1346141"/>
                      </a:moveTo>
                      <a:cubicBezTo>
                        <a:pt x="177538" y="1057837"/>
                        <a:pt x="355077" y="769534"/>
                        <a:pt x="678730" y="554289"/>
                      </a:cubicBezTo>
                      <a:cubicBezTo>
                        <a:pt x="1002383" y="339044"/>
                        <a:pt x="1720391" y="141080"/>
                        <a:pt x="1941921" y="54668"/>
                      </a:cubicBezTo>
                      <a:cubicBezTo>
                        <a:pt x="2163451" y="-31744"/>
                        <a:pt x="2085680" y="2035"/>
                        <a:pt x="2007909" y="35815"/>
                      </a:cubicBezTo>
                    </a:path>
                  </a:pathLst>
                </a:custGeom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C6D02"/>
                    </a:solidFill>
                  </a:endParaRPr>
                </a:p>
              </p:txBody>
            </p:sp>
            <p:sp>
              <p:nvSpPr>
                <p:cNvPr id="53" name="Right Arrow 24">
                  <a:extLst>
                    <a:ext uri="{FF2B5EF4-FFF2-40B4-BE49-F238E27FC236}">
                      <a16:creationId xmlns:a16="http://schemas.microsoft.com/office/drawing/2014/main" id="{ED9CE3E8-A336-F4E5-01DD-8C9AF09FA893}"/>
                    </a:ext>
                  </a:extLst>
                </p:cNvPr>
                <p:cNvSpPr/>
                <p:nvPr/>
              </p:nvSpPr>
              <p:spPr>
                <a:xfrm>
                  <a:off x="6666785" y="5106762"/>
                  <a:ext cx="5328592" cy="216024"/>
                </a:xfrm>
                <a:prstGeom prst="rightArrow">
                  <a:avLst/>
                </a:prstGeom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>
                    <a:solidFill>
                      <a:srgbClr val="FC6D02"/>
                    </a:solidFill>
                  </a:endParaRP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5BF2A201-AA5D-E509-7560-C4A3005CCB8C}"/>
                    </a:ext>
                  </a:extLst>
                </p:cNvPr>
                <p:cNvSpPr/>
                <p:nvPr/>
              </p:nvSpPr>
              <p:spPr>
                <a:xfrm>
                  <a:off x="7055360" y="4941008"/>
                  <a:ext cx="4453938" cy="547531"/>
                </a:xfrm>
                <a:prstGeom prst="rect">
                  <a:avLst/>
                </a:prstGeom>
                <a:ln/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264CFA95-78E0-E075-6AC4-75F24AB19A6D}"/>
                    </a:ext>
                  </a:extLst>
                </p:cNvPr>
                <p:cNvSpPr txBox="1"/>
                <p:nvPr/>
              </p:nvSpPr>
              <p:spPr>
                <a:xfrm>
                  <a:off x="8216359" y="5220731"/>
                  <a:ext cx="33982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1">
                          <a:lumMod val="75000"/>
                        </a:schemeClr>
                      </a:solidFill>
                    </a:rPr>
                    <a:t>Beam pipe and accelerator components</a:t>
                  </a:r>
                  <a:endParaRPr lang="en-GB" sz="1400" dirty="0">
                    <a:solidFill>
                      <a:schemeClr val="tx1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D3469AA0-98CD-7343-71D7-5E6FB7A9D80E}"/>
                    </a:ext>
                  </a:extLst>
                </p:cNvPr>
                <p:cNvCxnSpPr/>
                <p:nvPr/>
              </p:nvCxnSpPr>
              <p:spPr>
                <a:xfrm>
                  <a:off x="7104112" y="4221088"/>
                  <a:ext cx="4680520" cy="0"/>
                </a:xfrm>
                <a:prstGeom prst="line">
                  <a:avLst/>
                </a:prstGeom>
                <a:ln w="7620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0E966F0F-2F77-56F7-15AC-331A2F31C1FC}"/>
                    </a:ext>
                  </a:extLst>
                </p:cNvPr>
                <p:cNvSpPr txBox="1"/>
                <p:nvPr/>
              </p:nvSpPr>
              <p:spPr>
                <a:xfrm>
                  <a:off x="9869525" y="3896329"/>
                  <a:ext cx="210831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chemeClr val="tx2"/>
                      </a:solidFill>
                    </a:rPr>
                    <a:t>Optical fiber (silica)</a:t>
                  </a:r>
                  <a:endParaRPr lang="en-GB" sz="14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58" name="Rounded Rectangle 29">
                  <a:extLst>
                    <a:ext uri="{FF2B5EF4-FFF2-40B4-BE49-F238E27FC236}">
                      <a16:creationId xmlns:a16="http://schemas.microsoft.com/office/drawing/2014/main" id="{60834971-79BE-409B-8434-7BBA5C64F2FD}"/>
                    </a:ext>
                  </a:extLst>
                </p:cNvPr>
                <p:cNvSpPr/>
                <p:nvPr/>
              </p:nvSpPr>
              <p:spPr>
                <a:xfrm>
                  <a:off x="6291763" y="4060442"/>
                  <a:ext cx="921427" cy="310960"/>
                </a:xfrm>
                <a:prstGeom prst="round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900" b="1" dirty="0">
                      <a:solidFill>
                        <a:schemeClr val="tx1"/>
                      </a:solidFill>
                    </a:rPr>
                    <a:t>Photosensor</a:t>
                  </a:r>
                  <a:endParaRPr lang="en-GB" sz="1100" b="1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59" name="Straight Arrow Connector 58">
                  <a:extLst>
                    <a:ext uri="{FF2B5EF4-FFF2-40B4-BE49-F238E27FC236}">
                      <a16:creationId xmlns:a16="http://schemas.microsoft.com/office/drawing/2014/main" id="{EF3B1203-480E-6625-AE64-AE56210C7256}"/>
                    </a:ext>
                  </a:extLst>
                </p:cNvPr>
                <p:cNvCxnSpPr/>
                <p:nvPr/>
              </p:nvCxnSpPr>
              <p:spPr>
                <a:xfrm flipV="1">
                  <a:off x="8253179" y="3601608"/>
                  <a:ext cx="95384" cy="169056"/>
                </a:xfrm>
                <a:prstGeom prst="straightConnector1">
                  <a:avLst/>
                </a:prstGeom>
                <a:ln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Arrow Connector 59">
                  <a:extLst>
                    <a:ext uri="{FF2B5EF4-FFF2-40B4-BE49-F238E27FC236}">
                      <a16:creationId xmlns:a16="http://schemas.microsoft.com/office/drawing/2014/main" id="{F8478053-0A2E-0546-5DD2-ECBD8B076A26}"/>
                    </a:ext>
                  </a:extLst>
                </p:cNvPr>
                <p:cNvCxnSpPr>
                  <a:cxnSpLocks/>
                  <a:stCxn id="49" idx="2"/>
                </p:cNvCxnSpPr>
                <p:nvPr/>
              </p:nvCxnSpPr>
              <p:spPr bwMode="auto">
                <a:xfrm flipV="1">
                  <a:off x="8285599" y="4037428"/>
                  <a:ext cx="72042" cy="71058"/>
                </a:xfrm>
                <a:prstGeom prst="straightConnector1">
                  <a:avLst/>
                </a:prstGeom>
                <a:ln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Arrow Connector 60">
                  <a:extLst>
                    <a:ext uri="{FF2B5EF4-FFF2-40B4-BE49-F238E27FC236}">
                      <a16:creationId xmlns:a16="http://schemas.microsoft.com/office/drawing/2014/main" id="{FB3E03C5-6054-75A7-2A98-720E968261BA}"/>
                    </a:ext>
                  </a:extLst>
                </p:cNvPr>
                <p:cNvCxnSpPr/>
                <p:nvPr/>
              </p:nvCxnSpPr>
              <p:spPr bwMode="auto">
                <a:xfrm flipV="1">
                  <a:off x="8815581" y="3786501"/>
                  <a:ext cx="169201" cy="112229"/>
                </a:xfrm>
                <a:prstGeom prst="straightConnector1">
                  <a:avLst/>
                </a:prstGeom>
                <a:ln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Arrow Connector 61">
                  <a:extLst>
                    <a:ext uri="{FF2B5EF4-FFF2-40B4-BE49-F238E27FC236}">
                      <a16:creationId xmlns:a16="http://schemas.microsoft.com/office/drawing/2014/main" id="{73B63EE7-7119-5315-5400-978045D81D79}"/>
                    </a:ext>
                  </a:extLst>
                </p:cNvPr>
                <p:cNvCxnSpPr/>
                <p:nvPr/>
              </p:nvCxnSpPr>
              <p:spPr bwMode="auto">
                <a:xfrm flipV="1">
                  <a:off x="9186945" y="3833873"/>
                  <a:ext cx="95384" cy="169056"/>
                </a:xfrm>
                <a:prstGeom prst="straightConnector1">
                  <a:avLst/>
                </a:prstGeom>
                <a:ln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6774D41D-A47F-9A6C-A55E-FB454084037F}"/>
                    </a:ext>
                  </a:extLst>
                </p:cNvPr>
                <p:cNvCxnSpPr>
                  <a:cxnSpLocks/>
                  <a:stCxn id="52" idx="2"/>
                </p:cNvCxnSpPr>
                <p:nvPr/>
              </p:nvCxnSpPr>
              <p:spPr bwMode="auto">
                <a:xfrm flipV="1">
                  <a:off x="9370243" y="3969311"/>
                  <a:ext cx="151966" cy="55934"/>
                </a:xfrm>
                <a:prstGeom prst="straightConnector1">
                  <a:avLst/>
                </a:prstGeom>
                <a:ln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39BA240-B39F-FB7A-3B7F-3BCDB875279A}"/>
                  </a:ext>
                </a:extLst>
              </p:cNvPr>
              <p:cNvSpPr txBox="1"/>
              <p:nvPr/>
            </p:nvSpPr>
            <p:spPr bwMode="auto">
              <a:xfrm rot="19911546">
                <a:off x="1873354" y="4815621"/>
                <a:ext cx="123838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>
                    <a:solidFill>
                      <a:srgbClr val="FEC004"/>
                    </a:solidFill>
                  </a:rPr>
                  <a:t>Particle shower</a:t>
                </a:r>
                <a:endParaRPr lang="en-GB" sz="1100" b="1" dirty="0">
                  <a:solidFill>
                    <a:srgbClr val="FEC004"/>
                  </a:solidFill>
                </a:endParaRPr>
              </a:p>
            </p:txBody>
          </p: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BEF65895-CDC4-5E15-10F8-2B3D0754D3C9}"/>
                  </a:ext>
                </a:extLst>
              </p:cNvPr>
              <p:cNvCxnSpPr/>
              <p:nvPr/>
            </p:nvCxnSpPr>
            <p:spPr bwMode="auto">
              <a:xfrm flipH="1" flipV="1">
                <a:off x="1470468" y="4450439"/>
                <a:ext cx="506780" cy="2303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311362F0-264A-924C-AC89-CCC2D5449811}"/>
                  </a:ext>
                </a:extLst>
              </p:cNvPr>
              <p:cNvCxnSpPr/>
              <p:nvPr/>
            </p:nvCxnSpPr>
            <p:spPr bwMode="auto">
              <a:xfrm flipV="1">
                <a:off x="3385413" y="4708004"/>
                <a:ext cx="459331" cy="7537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3B86C5EA-E6DE-A075-563F-91712A410B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00B0F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 bwMode="auto">
              <a:xfrm>
                <a:off x="1276438" y="4246113"/>
                <a:ext cx="751649" cy="933688"/>
              </a:xfrm>
              <a:prstGeom prst="rect">
                <a:avLst/>
              </a:prstGeom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960F55F3-34EA-1308-AE4E-71F9B31A8E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00B0F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 bwMode="auto">
              <a:xfrm>
                <a:off x="1564270" y="4232963"/>
                <a:ext cx="751649" cy="933688"/>
              </a:xfrm>
              <a:prstGeom prst="rect">
                <a:avLst/>
              </a:prstGeom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CCC4CFA2-B691-7ED6-AFCA-F860FC1315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00B0F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 bwMode="auto">
              <a:xfrm>
                <a:off x="3093979" y="4256552"/>
                <a:ext cx="751649" cy="933688"/>
              </a:xfrm>
              <a:prstGeom prst="rect">
                <a:avLst/>
              </a:prstGeom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12CB725B-3AA9-2311-9B34-1FE332B966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rgbClr val="00B0F0">
                    <a:tint val="45000"/>
                    <a:satMod val="400000"/>
                  </a:srgb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 bwMode="auto">
              <a:xfrm>
                <a:off x="3378834" y="4246113"/>
                <a:ext cx="751649" cy="933688"/>
              </a:xfrm>
              <a:prstGeom prst="rect">
                <a:avLst/>
              </a:prstGeom>
              <a:effectLst>
                <a:glow rad="101600">
                  <a:schemeClr val="accent1">
                    <a:satMod val="175000"/>
                    <a:alpha val="40000"/>
                  </a:schemeClr>
                </a:glow>
              </a:effectLst>
            </p:spPr>
          </p:pic>
          <p:sp>
            <p:nvSpPr>
              <p:cNvPr id="47" name="Rounded Rectangle 44">
                <a:extLst>
                  <a:ext uri="{FF2B5EF4-FFF2-40B4-BE49-F238E27FC236}">
                    <a16:creationId xmlns:a16="http://schemas.microsoft.com/office/drawing/2014/main" id="{AF713264-521E-1AC1-E3B7-EB6CDF2948DC}"/>
                  </a:ext>
                </a:extLst>
              </p:cNvPr>
              <p:cNvSpPr/>
              <p:nvPr/>
            </p:nvSpPr>
            <p:spPr bwMode="auto">
              <a:xfrm>
                <a:off x="5748039" y="4403362"/>
                <a:ext cx="921427" cy="31096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900" b="1" dirty="0">
                    <a:solidFill>
                      <a:schemeClr val="tx1"/>
                    </a:solidFill>
                  </a:rPr>
                  <a:t>Photosensor</a:t>
                </a:r>
                <a:endParaRPr lang="en-GB" sz="11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0798A4D-4656-A623-FC13-1FD22EBA6FEB}"/>
              </a:ext>
            </a:extLst>
          </p:cNvPr>
          <p:cNvSpPr txBox="1"/>
          <p:nvPr/>
        </p:nvSpPr>
        <p:spPr>
          <a:xfrm>
            <a:off x="479223" y="4338791"/>
            <a:ext cx="112335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  <a:t>Cherenkov Optical Beam Loss Monitor (OBLM)</a:t>
            </a:r>
            <a:endParaRPr lang="en-GB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  <a:p>
            <a:r>
              <a:rPr lang="en-GB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Investigating the use of quartz silica optical fibres coupled to photo-sensors  in order to detect Cherenkov light produced by secondary charged particles with the aim of providing a global measurement of instantaneous beam losses (and possible loss localisation after post-processing)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122BAB-9C97-1AC9-B25B-5213484637EA}"/>
              </a:ext>
            </a:extLst>
          </p:cNvPr>
          <p:cNvSpPr txBox="1"/>
          <p:nvPr/>
        </p:nvSpPr>
        <p:spPr>
          <a:xfrm>
            <a:off x="6576566" y="1232063"/>
            <a:ext cx="5148845" cy="221599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Several persons are working on it: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Belen Salvachua – Project leader physicist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Ewald Effinger – Main electrical engineer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Montague King – PhD on physics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Jean Michel Meyer – Fiber expert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J.C Esteban - Electrical engineer assistant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Sara Benitez – from BI-PM as collaborator</a:t>
            </a:r>
          </a:p>
        </p:txBody>
      </p:sp>
    </p:spTree>
    <p:extLst>
      <p:ext uri="{BB962C8B-B14F-4D97-AF65-F5344CB8AC3E}">
        <p14:creationId xmlns:p14="http://schemas.microsoft.com/office/powerpoint/2010/main" val="3418184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7C596E-F605-1DB2-BFB6-97D168824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13.12.2024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9944FB-CC56-71F4-1AD0-7B83F3CF5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8F0AFD-04F4-7F4A-69A0-2FE44A0F9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142" y="2375723"/>
            <a:ext cx="5245300" cy="3831895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9774448-38D8-F2C8-9775-A1900F62AF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43" y="2599798"/>
            <a:ext cx="5375041" cy="3496966"/>
          </a:xfrm>
          <a:prstGeom prst="rect">
            <a:avLst/>
          </a:prstGeom>
        </p:spPr>
      </p:pic>
      <p:sp>
        <p:nvSpPr>
          <p:cNvPr id="11" name="Rectangle: Rounded Corners 7">
            <a:extLst>
              <a:ext uri="{FF2B5EF4-FFF2-40B4-BE49-F238E27FC236}">
                <a16:creationId xmlns:a16="http://schemas.microsoft.com/office/drawing/2014/main" id="{FEB303F2-0D8E-30EC-EA19-8D425B25B588}"/>
              </a:ext>
            </a:extLst>
          </p:cNvPr>
          <p:cNvSpPr/>
          <p:nvPr/>
        </p:nvSpPr>
        <p:spPr>
          <a:xfrm>
            <a:off x="-244436" y="282253"/>
            <a:ext cx="3818976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SPS &amp; North Area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D857CF-1A11-67D0-E47B-AC7A285F28FA}"/>
              </a:ext>
            </a:extLst>
          </p:cNvPr>
          <p:cNvSpPr txBox="1"/>
          <p:nvPr/>
        </p:nvSpPr>
        <p:spPr>
          <a:xfrm>
            <a:off x="449014" y="1111970"/>
            <a:ext cx="11449271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The </a:t>
            </a:r>
            <a:r>
              <a:rPr lang="en-US" sz="1600" dirty="0"/>
              <a:t>SPS Slow extraction to the North Area </a:t>
            </a:r>
            <a:r>
              <a:rPr lang="en-US" sz="1600" b="0" dirty="0"/>
              <a:t>is the perfect candidate for such type of detectors.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dirty="0"/>
              <a:t>For high intensity proton beam, losses activate heavily the machine and limit its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Beam Losses need to be measured along the full line (and not locally only) in order to optimize the extraction.</a:t>
            </a:r>
            <a:endParaRPr lang="en-US" sz="1600" b="0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70C9A7A-7368-4762-C2A5-81FDAC51EF0E}"/>
              </a:ext>
            </a:extLst>
          </p:cNvPr>
          <p:cNvSpPr txBox="1">
            <a:spLocks/>
          </p:cNvSpPr>
          <p:nvPr/>
        </p:nvSpPr>
        <p:spPr>
          <a:xfrm>
            <a:off x="4367808" y="6397203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</p:spTree>
    <p:extLst>
      <p:ext uri="{BB962C8B-B14F-4D97-AF65-F5344CB8AC3E}">
        <p14:creationId xmlns:p14="http://schemas.microsoft.com/office/powerpoint/2010/main" val="811696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562EEF-EC73-C422-7DCD-E75C60C6E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13.12.2024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E2435-4C46-CFB0-42C6-CB62876C8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ectangle: Rounded Corners 7">
            <a:extLst>
              <a:ext uri="{FF2B5EF4-FFF2-40B4-BE49-F238E27FC236}">
                <a16:creationId xmlns:a16="http://schemas.microsoft.com/office/drawing/2014/main" id="{8FE05D12-A4BA-8454-3DCD-1F56B5D88D44}"/>
              </a:ext>
            </a:extLst>
          </p:cNvPr>
          <p:cNvSpPr/>
          <p:nvPr/>
        </p:nvSpPr>
        <p:spPr>
          <a:xfrm>
            <a:off x="-244436" y="282253"/>
            <a:ext cx="3138168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Photosensors</a:t>
            </a:r>
            <a:endParaRPr lang="en-GB" sz="28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8BCE9D6-3D92-33BD-7D0B-892514023809}"/>
              </a:ext>
            </a:extLst>
          </p:cNvPr>
          <p:cNvGrpSpPr/>
          <p:nvPr/>
        </p:nvGrpSpPr>
        <p:grpSpPr>
          <a:xfrm>
            <a:off x="839416" y="1267125"/>
            <a:ext cx="3312368" cy="330851"/>
            <a:chOff x="7896200" y="903666"/>
            <a:chExt cx="3312368" cy="33085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D3BB6EB-04DC-DDDF-56AB-C84C04A084CD}"/>
                </a:ext>
              </a:extLst>
            </p:cNvPr>
            <p:cNvSpPr txBox="1"/>
            <p:nvPr/>
          </p:nvSpPr>
          <p:spPr>
            <a:xfrm>
              <a:off x="8904312" y="925288"/>
              <a:ext cx="125778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 err="1"/>
                <a:t>SiPM</a:t>
              </a:r>
              <a:endParaRPr lang="en-GB" dirty="0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FC7E18B-23E0-4EEA-CEA7-3EFB7C6F1644}"/>
                </a:ext>
              </a:extLst>
            </p:cNvPr>
            <p:cNvCxnSpPr>
              <a:cxnSpLocks/>
            </p:cNvCxnSpPr>
            <p:nvPr/>
          </p:nvCxnSpPr>
          <p:spPr>
            <a:xfrm>
              <a:off x="7896200" y="1234517"/>
              <a:ext cx="3312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43351ED-DC83-077B-AF38-7BF024D281E8}"/>
                </a:ext>
              </a:extLst>
            </p:cNvPr>
            <p:cNvCxnSpPr>
              <a:cxnSpLocks/>
            </p:cNvCxnSpPr>
            <p:nvPr/>
          </p:nvCxnSpPr>
          <p:spPr>
            <a:xfrm>
              <a:off x="7896200" y="903666"/>
              <a:ext cx="3312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FDF9C9E-1DA1-7124-866C-44925AB59964}"/>
                </a:ext>
              </a:extLst>
            </p:cNvPr>
            <p:cNvCxnSpPr/>
            <p:nvPr/>
          </p:nvCxnSpPr>
          <p:spPr>
            <a:xfrm>
              <a:off x="11208568" y="903666"/>
              <a:ext cx="0" cy="3308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3BF94B9-48FF-7A02-6FC5-C2AE10AED939}"/>
                </a:ext>
              </a:extLst>
            </p:cNvPr>
            <p:cNvCxnSpPr>
              <a:cxnSpLocks/>
            </p:cNvCxnSpPr>
            <p:nvPr/>
          </p:nvCxnSpPr>
          <p:spPr>
            <a:xfrm>
              <a:off x="7896200" y="903666"/>
              <a:ext cx="72008" cy="1519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1E7E68E-3DCE-6571-A11B-D35CFBBDD632}"/>
                </a:ext>
              </a:extLst>
            </p:cNvPr>
            <p:cNvCxnSpPr/>
            <p:nvPr/>
          </p:nvCxnSpPr>
          <p:spPr>
            <a:xfrm flipV="1">
              <a:off x="7896200" y="1055652"/>
              <a:ext cx="72008" cy="1788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26A726F9-C15F-1092-DC6B-A0375922F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43" y="2180830"/>
            <a:ext cx="1343849" cy="12481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A469F8-CD17-2F5B-2252-7D29E27A5F2F}"/>
              </a:ext>
            </a:extLst>
          </p:cNvPr>
          <p:cNvCxnSpPr/>
          <p:nvPr/>
        </p:nvCxnSpPr>
        <p:spPr>
          <a:xfrm>
            <a:off x="2026891" y="2306500"/>
            <a:ext cx="0" cy="92120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FE4F363-0919-2B01-F915-30E1257892A0}"/>
              </a:ext>
            </a:extLst>
          </p:cNvPr>
          <p:cNvCxnSpPr>
            <a:cxnSpLocks/>
          </p:cNvCxnSpPr>
          <p:nvPr/>
        </p:nvCxnSpPr>
        <p:spPr>
          <a:xfrm>
            <a:off x="730747" y="3556329"/>
            <a:ext cx="100987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E3FC5D1-9D32-7700-F84E-04169BE1E725}"/>
              </a:ext>
            </a:extLst>
          </p:cNvPr>
          <p:cNvCxnSpPr/>
          <p:nvPr/>
        </p:nvCxnSpPr>
        <p:spPr>
          <a:xfrm>
            <a:off x="1787980" y="2306500"/>
            <a:ext cx="2160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7AD9E3F-25AD-2535-5665-20025889A364}"/>
              </a:ext>
            </a:extLst>
          </p:cNvPr>
          <p:cNvCxnSpPr/>
          <p:nvPr/>
        </p:nvCxnSpPr>
        <p:spPr>
          <a:xfrm>
            <a:off x="730747" y="3274207"/>
            <a:ext cx="0" cy="21602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FD2A47B-90E8-80A2-BF22-5FD6D1CD6C10}"/>
              </a:ext>
            </a:extLst>
          </p:cNvPr>
          <p:cNvSpPr txBox="1"/>
          <p:nvPr/>
        </p:nvSpPr>
        <p:spPr>
          <a:xfrm rot="18421442">
            <a:off x="1573241" y="3423265"/>
            <a:ext cx="90730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Photosensitive area</a:t>
            </a:r>
            <a:endParaRPr lang="en-GB" sz="800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900E0CD-1934-B3AD-CB00-F2FB17CC2EFB}"/>
              </a:ext>
            </a:extLst>
          </p:cNvPr>
          <p:cNvGrpSpPr/>
          <p:nvPr/>
        </p:nvGrpSpPr>
        <p:grpSpPr>
          <a:xfrm>
            <a:off x="7680176" y="1267125"/>
            <a:ext cx="3312368" cy="330851"/>
            <a:chOff x="7896200" y="903666"/>
            <a:chExt cx="3312368" cy="330851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C3BF1D0-D763-7A21-BCBB-A3A5CF5B0164}"/>
                </a:ext>
              </a:extLst>
            </p:cNvPr>
            <p:cNvSpPr txBox="1"/>
            <p:nvPr/>
          </p:nvSpPr>
          <p:spPr>
            <a:xfrm>
              <a:off x="8904312" y="925288"/>
              <a:ext cx="125778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PMT</a:t>
              </a:r>
              <a:endParaRPr lang="en-GB" dirty="0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F8D8EDA-3859-F336-DB4E-3DB1B0629734}"/>
                </a:ext>
              </a:extLst>
            </p:cNvPr>
            <p:cNvCxnSpPr>
              <a:cxnSpLocks/>
            </p:cNvCxnSpPr>
            <p:nvPr/>
          </p:nvCxnSpPr>
          <p:spPr>
            <a:xfrm>
              <a:off x="7896200" y="1234517"/>
              <a:ext cx="3312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8C9436C-9E81-6C62-6EF8-99AFD3E5CEF2}"/>
                </a:ext>
              </a:extLst>
            </p:cNvPr>
            <p:cNvCxnSpPr>
              <a:cxnSpLocks/>
            </p:cNvCxnSpPr>
            <p:nvPr/>
          </p:nvCxnSpPr>
          <p:spPr>
            <a:xfrm>
              <a:off x="7896200" y="903666"/>
              <a:ext cx="331236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6EDCF1A-AF70-BF5E-29F9-67B71A66D256}"/>
                </a:ext>
              </a:extLst>
            </p:cNvPr>
            <p:cNvCxnSpPr/>
            <p:nvPr/>
          </p:nvCxnSpPr>
          <p:spPr>
            <a:xfrm>
              <a:off x="11208568" y="903666"/>
              <a:ext cx="0" cy="3308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0124C64-6E45-5570-A617-4BA20EE86C46}"/>
                </a:ext>
              </a:extLst>
            </p:cNvPr>
            <p:cNvCxnSpPr>
              <a:cxnSpLocks/>
            </p:cNvCxnSpPr>
            <p:nvPr/>
          </p:nvCxnSpPr>
          <p:spPr>
            <a:xfrm>
              <a:off x="7896200" y="903666"/>
              <a:ext cx="72008" cy="1519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716189B-DA85-AECD-6411-447D4F87927A}"/>
                </a:ext>
              </a:extLst>
            </p:cNvPr>
            <p:cNvCxnSpPr/>
            <p:nvPr/>
          </p:nvCxnSpPr>
          <p:spPr>
            <a:xfrm flipV="1">
              <a:off x="7896200" y="1055652"/>
              <a:ext cx="72008" cy="1788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6C1BF1EE-95FA-DC35-EB63-1F14CF0EE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4727" y="1665601"/>
            <a:ext cx="1644492" cy="199407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B93FBF0-A5C8-8662-9974-A53A0B9B9A1A}"/>
              </a:ext>
            </a:extLst>
          </p:cNvPr>
          <p:cNvSpPr txBox="1"/>
          <p:nvPr/>
        </p:nvSpPr>
        <p:spPr>
          <a:xfrm>
            <a:off x="2364045" y="1986769"/>
            <a:ext cx="3953646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 </a:t>
            </a:r>
            <a:r>
              <a:rPr lang="en-GB" sz="1400" b="1" dirty="0" err="1"/>
              <a:t>SiPM</a:t>
            </a:r>
            <a:r>
              <a:rPr lang="en-GB" sz="1400" b="1" dirty="0"/>
              <a:t> (Silicon Photomultiplier)</a:t>
            </a:r>
            <a:r>
              <a:rPr lang="en-GB" sz="1400" dirty="0"/>
              <a:t> is a compact semiconductor device designed to detect extremely low levels of light, even single photons.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US" sz="1400" dirty="0"/>
              <a:t>Main advantages: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Cheaper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Lower bias voltage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Insensitivity to magnetic field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4CE5B69-15F4-EA89-9D3D-D8985A76DE62}"/>
              </a:ext>
            </a:extLst>
          </p:cNvPr>
          <p:cNvSpPr txBox="1"/>
          <p:nvPr/>
        </p:nvSpPr>
        <p:spPr>
          <a:xfrm>
            <a:off x="6862751" y="1940815"/>
            <a:ext cx="3488455" cy="30162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/>
              <a:t>A </a:t>
            </a:r>
            <a:r>
              <a:rPr lang="en-GB" sz="1400" b="1" dirty="0"/>
              <a:t>PMT (Photomultiplier Tube) </a:t>
            </a:r>
            <a:r>
              <a:rPr lang="en-GB" sz="1400" dirty="0"/>
              <a:t>is a highly sensitive optical detector that converts light into an amplified electrical signal. It uses a photocathode to generate electrons from photons and a series of dynodes to amplify the signal.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en-GB" sz="1400" dirty="0"/>
              <a:t>Main advantages: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Radiation Tolerant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Higher sensitivity</a:t>
            </a:r>
          </a:p>
          <a:p>
            <a:pPr lvl="1"/>
            <a:endParaRPr lang="en-US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Fast rise and fall time of the signal</a:t>
            </a:r>
            <a:endParaRPr lang="en-GB" sz="14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789691A-8C6E-DE25-2213-BDA15CBD10BE}"/>
              </a:ext>
            </a:extLst>
          </p:cNvPr>
          <p:cNvSpPr/>
          <p:nvPr/>
        </p:nvSpPr>
        <p:spPr>
          <a:xfrm>
            <a:off x="10857510" y="2060848"/>
            <a:ext cx="720080" cy="43204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E512E19-14A4-5B9F-6845-EE55488A596A}"/>
              </a:ext>
            </a:extLst>
          </p:cNvPr>
          <p:cNvCxnSpPr>
            <a:stCxn id="51" idx="4"/>
          </p:cNvCxnSpPr>
          <p:nvPr/>
        </p:nvCxnSpPr>
        <p:spPr>
          <a:xfrm>
            <a:off x="11217550" y="2492896"/>
            <a:ext cx="0" cy="1391177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D057EAD9-EA78-0A65-42F5-4613DAEECED7}"/>
              </a:ext>
            </a:extLst>
          </p:cNvPr>
          <p:cNvSpPr txBox="1"/>
          <p:nvPr/>
        </p:nvSpPr>
        <p:spPr>
          <a:xfrm>
            <a:off x="10783323" y="3892606"/>
            <a:ext cx="907300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/>
              <a:t>Photosensitive area</a:t>
            </a:r>
            <a:endParaRPr lang="en-GB" sz="800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15D01C32-0D29-E384-F8D2-7552C6036D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5021" y="4771016"/>
            <a:ext cx="1930292" cy="1160285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F4AC6A0A-36D5-4BF0-F89D-E37F6D3BD8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1922" y="4218739"/>
            <a:ext cx="1656676" cy="1880227"/>
          </a:xfrm>
          <a:prstGeom prst="rect">
            <a:avLst/>
          </a:prstGeom>
        </p:spPr>
      </p:pic>
      <p:sp>
        <p:nvSpPr>
          <p:cNvPr id="61" name="Footer Placeholder 3">
            <a:extLst>
              <a:ext uri="{FF2B5EF4-FFF2-40B4-BE49-F238E27FC236}">
                <a16:creationId xmlns:a16="http://schemas.microsoft.com/office/drawing/2014/main" id="{EBD4B375-F41F-12EC-15F8-41581EAF6D6D}"/>
              </a:ext>
            </a:extLst>
          </p:cNvPr>
          <p:cNvSpPr txBox="1">
            <a:spLocks/>
          </p:cNvSpPr>
          <p:nvPr/>
        </p:nvSpPr>
        <p:spPr>
          <a:xfrm>
            <a:off x="4367808" y="6397203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1F155996-1626-2269-F26D-208776DFD6DA}"/>
              </a:ext>
            </a:extLst>
          </p:cNvPr>
          <p:cNvCxnSpPr/>
          <p:nvPr/>
        </p:nvCxnSpPr>
        <p:spPr>
          <a:xfrm>
            <a:off x="1787980" y="3227702"/>
            <a:ext cx="216024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73D2A2A-37DC-BB28-BAFE-91D5BDBEC96B}"/>
              </a:ext>
            </a:extLst>
          </p:cNvPr>
          <p:cNvCxnSpPr/>
          <p:nvPr/>
        </p:nvCxnSpPr>
        <p:spPr>
          <a:xfrm>
            <a:off x="1740620" y="3340305"/>
            <a:ext cx="0" cy="21602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357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CA2826-57E8-86EF-74A9-5A05D2028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13.12.2024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6AF424-CA8E-4907-46B0-8A524E06F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ectangle: Rounded Corners 7">
            <a:extLst>
              <a:ext uri="{FF2B5EF4-FFF2-40B4-BE49-F238E27FC236}">
                <a16:creationId xmlns:a16="http://schemas.microsoft.com/office/drawing/2014/main" id="{DA3ABEF5-8318-1ACF-1518-AAE80DC1BC9E}"/>
              </a:ext>
            </a:extLst>
          </p:cNvPr>
          <p:cNvSpPr/>
          <p:nvPr/>
        </p:nvSpPr>
        <p:spPr>
          <a:xfrm>
            <a:off x="-244436" y="282253"/>
            <a:ext cx="5132167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SPS Prototype Installation</a:t>
            </a:r>
            <a:endParaRPr lang="en-GB" sz="28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C96AAD-A6F5-7842-F2B4-43FE1F510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6280" y="1133893"/>
            <a:ext cx="2876216" cy="21124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A5D295D-DE46-87F6-85E7-1A6270441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1703" y="1124744"/>
            <a:ext cx="3096344" cy="21216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46CB43-CBE0-D686-01A8-BFE930560EF4}"/>
              </a:ext>
            </a:extLst>
          </p:cNvPr>
          <p:cNvSpPr txBox="1"/>
          <p:nvPr/>
        </p:nvSpPr>
        <p:spPr>
          <a:xfrm>
            <a:off x="407368" y="1263148"/>
            <a:ext cx="4285010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During </a:t>
            </a:r>
            <a:r>
              <a:rPr lang="en-GB" sz="1600" b="1" dirty="0">
                <a:solidFill>
                  <a:schemeClr val="tx2"/>
                </a:solidFill>
              </a:rPr>
              <a:t>LS2</a:t>
            </a:r>
            <a:r>
              <a:rPr lang="en-GB" sz="1600" dirty="0"/>
              <a:t> to profit from the reduction of radiation</a:t>
            </a:r>
            <a:br>
              <a:rPr lang="en-GB" sz="1600" dirty="0"/>
            </a:b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tx2"/>
                </a:solidFill>
              </a:rPr>
              <a:t>Installation</a:t>
            </a:r>
            <a:r>
              <a:rPr lang="en-GB" sz="1600" dirty="0"/>
              <a:t> of Optical Fiber Beam Loss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200 µm fibre, 2 x 100 m long, readout with </a:t>
            </a:r>
            <a:r>
              <a:rPr lang="en-GB" sz="1600" b="1" dirty="0" err="1">
                <a:solidFill>
                  <a:schemeClr val="tx2"/>
                </a:solidFill>
              </a:rPr>
              <a:t>SiPMs</a:t>
            </a:r>
            <a:r>
              <a:rPr lang="en-GB" sz="1600" dirty="0"/>
              <a:t>, ~ 2.4 m away from beam line </a:t>
            </a:r>
          </a:p>
          <a:p>
            <a:pPr algn="l"/>
            <a:endParaRPr lang="en-GB" dirty="0"/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id="{2E408C08-9F13-7A9F-5763-BCC7A747B68D}"/>
              </a:ext>
            </a:extLst>
          </p:cNvPr>
          <p:cNvSpPr/>
          <p:nvPr/>
        </p:nvSpPr>
        <p:spPr>
          <a:xfrm rot="5400000">
            <a:off x="6489508" y="189086"/>
            <a:ext cx="140732" cy="3020161"/>
          </a:xfrm>
          <a:prstGeom prst="righ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521C5AC-C565-C33B-3E43-0CBB4EEF0FA0}"/>
              </a:ext>
            </a:extLst>
          </p:cNvPr>
          <p:cNvCxnSpPr/>
          <p:nvPr/>
        </p:nvCxnSpPr>
        <p:spPr>
          <a:xfrm>
            <a:off x="6312024" y="1769533"/>
            <a:ext cx="0" cy="180348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B7A41CF-2D75-E623-E720-6B15835E83A7}"/>
              </a:ext>
            </a:extLst>
          </p:cNvPr>
          <p:cNvSpPr txBox="1"/>
          <p:nvPr/>
        </p:nvSpPr>
        <p:spPr>
          <a:xfrm>
            <a:off x="6099985" y="3567856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Duct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2140022-5ADC-EDCE-262F-5C92E7A292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644" y="3356992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9996D20-6253-7D40-C40D-09DD5489C5E7}"/>
              </a:ext>
            </a:extLst>
          </p:cNvPr>
          <p:cNvSpPr txBox="1"/>
          <p:nvPr/>
        </p:nvSpPr>
        <p:spPr>
          <a:xfrm>
            <a:off x="3300734" y="3979117"/>
            <a:ext cx="28084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SiPM</a:t>
            </a:r>
            <a:r>
              <a:rPr lang="en-US" dirty="0"/>
              <a:t> Read-Out Electronics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5A550B5-F0C9-315E-9B17-3ACC6720EC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5103" y="3593292"/>
            <a:ext cx="3947591" cy="20148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E2203B7-290E-49B4-D346-A2ACDCFC9EC9}"/>
              </a:ext>
            </a:extLst>
          </p:cNvPr>
          <p:cNvSpPr txBox="1"/>
          <p:nvPr/>
        </p:nvSpPr>
        <p:spPr>
          <a:xfrm>
            <a:off x="9112091" y="5728096"/>
            <a:ext cx="135934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Scope Signal</a:t>
            </a:r>
            <a:endParaRPr lang="en-GB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FA69CC4-7381-4E8C-7C12-3780D09F5FE8}"/>
              </a:ext>
            </a:extLst>
          </p:cNvPr>
          <p:cNvSpPr/>
          <p:nvPr/>
        </p:nvSpPr>
        <p:spPr>
          <a:xfrm>
            <a:off x="5918616" y="3589245"/>
            <a:ext cx="837226" cy="24900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76A9FBB-1E32-18A7-7978-6600A767BE85}"/>
              </a:ext>
            </a:extLst>
          </p:cNvPr>
          <p:cNvSpPr/>
          <p:nvPr/>
        </p:nvSpPr>
        <p:spPr>
          <a:xfrm>
            <a:off x="9033462" y="5724107"/>
            <a:ext cx="1533665" cy="29416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E9E3C24-B6D5-BB0C-D275-772A3DF9053B}"/>
              </a:ext>
            </a:extLst>
          </p:cNvPr>
          <p:cNvSpPr/>
          <p:nvPr/>
        </p:nvSpPr>
        <p:spPr>
          <a:xfrm>
            <a:off x="3224964" y="3966514"/>
            <a:ext cx="2960001" cy="28803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4926A23-7694-0A5A-2234-EAF07CFB90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359696" y="4545750"/>
            <a:ext cx="4036654" cy="1404497"/>
          </a:xfrm>
          <a:prstGeom prst="rect">
            <a:avLst/>
          </a:prstGeom>
        </p:spPr>
      </p:pic>
      <p:sp>
        <p:nvSpPr>
          <p:cNvPr id="27" name="Footer Placeholder 3">
            <a:extLst>
              <a:ext uri="{FF2B5EF4-FFF2-40B4-BE49-F238E27FC236}">
                <a16:creationId xmlns:a16="http://schemas.microsoft.com/office/drawing/2014/main" id="{CDE75C90-440A-C6DA-FA7C-14A87EA7CCE5}"/>
              </a:ext>
            </a:extLst>
          </p:cNvPr>
          <p:cNvSpPr txBox="1">
            <a:spLocks/>
          </p:cNvSpPr>
          <p:nvPr/>
        </p:nvSpPr>
        <p:spPr>
          <a:xfrm>
            <a:off x="4367808" y="6397203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</p:spTree>
    <p:extLst>
      <p:ext uri="{BB962C8B-B14F-4D97-AF65-F5344CB8AC3E}">
        <p14:creationId xmlns:p14="http://schemas.microsoft.com/office/powerpoint/2010/main" val="546638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03E79-9734-A8EE-8FE7-93E988FFDC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z="1000" dirty="0"/>
              <a:t>13.12.2024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DCF11-92FF-FAF0-2A4E-4E25B6416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Jose C. Esteban | </a:t>
            </a:r>
            <a:r>
              <a:rPr lang="en-US" sz="1000" dirty="0" err="1"/>
              <a:t>oBLM</a:t>
            </a:r>
            <a:r>
              <a:rPr lang="en-US" sz="1000" dirty="0"/>
              <a:t> electronics | jose.carlos.esteban.felipe@cern.ch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6941A-3053-4C7A-3973-DE98A1AC6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36" name="CLEAR">
            <a:extLst>
              <a:ext uri="{FF2B5EF4-FFF2-40B4-BE49-F238E27FC236}">
                <a16:creationId xmlns:a16="http://schemas.microsoft.com/office/drawing/2014/main" id="{53CBF8EA-3BF5-7B94-CECE-CC7B5E120D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1420">
            <a:off x="400983" y="1000720"/>
            <a:ext cx="2723507" cy="1117835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isometricOffAxis1Top">
              <a:rot lat="18986857" lon="20398516" rev="1799059"/>
            </a:camera>
            <a:lightRig rig="threePt" dir="t"/>
          </a:scene3d>
        </p:spPr>
      </p:pic>
      <p:pic>
        <p:nvPicPr>
          <p:cNvPr id="40" name="Picture 39" descr="A machine in a factory&#10;&#10;Description automatically generated">
            <a:extLst>
              <a:ext uri="{FF2B5EF4-FFF2-40B4-BE49-F238E27FC236}">
                <a16:creationId xmlns:a16="http://schemas.microsoft.com/office/drawing/2014/main" id="{F8CAE0A7-DCCD-E753-6C95-D2DA8148E8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7762" y="2309892"/>
            <a:ext cx="2489582" cy="331944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18DCCBB-BC76-B584-22B6-0ECFE2749318}"/>
              </a:ext>
            </a:extLst>
          </p:cNvPr>
          <p:cNvGrpSpPr/>
          <p:nvPr/>
        </p:nvGrpSpPr>
        <p:grpSpPr>
          <a:xfrm>
            <a:off x="4534270" y="248865"/>
            <a:ext cx="6635618" cy="3944695"/>
            <a:chOff x="47331" y="1028942"/>
            <a:chExt cx="6635618" cy="394469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AE5D0BB-837E-31F8-0FE7-E5FCF5E43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51431" y="1028942"/>
              <a:ext cx="2556549" cy="394469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D3F9401-EEF9-12B0-3C58-0259B355F707}"/>
                </a:ext>
              </a:extLst>
            </p:cNvPr>
            <p:cNvSpPr/>
            <p:nvPr/>
          </p:nvSpPr>
          <p:spPr>
            <a:xfrm>
              <a:off x="2365610" y="1633138"/>
              <a:ext cx="1584176" cy="86409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C58106-2ACD-0810-93E4-3A52D6C223B7}"/>
                </a:ext>
              </a:extLst>
            </p:cNvPr>
            <p:cNvSpPr/>
            <p:nvPr/>
          </p:nvSpPr>
          <p:spPr>
            <a:xfrm>
              <a:off x="3373722" y="2829143"/>
              <a:ext cx="648072" cy="46017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4199323-4A54-CEFE-4367-EFF4F06BFA04}"/>
                </a:ext>
              </a:extLst>
            </p:cNvPr>
            <p:cNvSpPr/>
            <p:nvPr/>
          </p:nvSpPr>
          <p:spPr>
            <a:xfrm>
              <a:off x="47331" y="2349628"/>
              <a:ext cx="1958241" cy="432048"/>
            </a:xfrm>
            <a:prstGeom prst="roundRect">
              <a:avLst/>
            </a:prstGeom>
            <a:solidFill>
              <a:srgbClr val="2D70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/>
                <a:t>SiPM</a:t>
              </a:r>
              <a:r>
                <a:rPr lang="en-US" sz="1400" dirty="0"/>
                <a:t> + Power Supply</a:t>
              </a:r>
              <a:endParaRPr lang="en-GB" sz="1400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2CE5B5F-721B-8DDC-2823-6AE50F3C3303}"/>
                </a:ext>
              </a:extLst>
            </p:cNvPr>
            <p:cNvSpPr/>
            <p:nvPr/>
          </p:nvSpPr>
          <p:spPr>
            <a:xfrm>
              <a:off x="4587922" y="2365434"/>
              <a:ext cx="2088232" cy="360040"/>
            </a:xfrm>
            <a:prstGeom prst="roundRect">
              <a:avLst/>
            </a:prstGeom>
            <a:solidFill>
              <a:schemeClr val="tx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PMT + Power Supply's</a:t>
              </a:r>
              <a:endParaRPr lang="en-GB" sz="1400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95F035F-83FA-742C-118E-E9033B3BE7CE}"/>
                </a:ext>
              </a:extLst>
            </p:cNvPr>
            <p:cNvCxnSpPr>
              <a:cxnSpLocks/>
              <a:stCxn id="9" idx="6"/>
            </p:cNvCxnSpPr>
            <p:nvPr/>
          </p:nvCxnSpPr>
          <p:spPr>
            <a:xfrm flipV="1">
              <a:off x="4021794" y="2686098"/>
              <a:ext cx="899611" cy="37313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FC1918A-C798-9DCF-C408-4545778CC7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86235" y="2318765"/>
              <a:ext cx="1981913" cy="1580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719BA51-80B4-60F2-0D02-03287F7AE7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29705" y="2326217"/>
              <a:ext cx="1248617" cy="53105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B27AAAF1-1B7E-3666-8EE6-739483A7668F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 flipH="1">
              <a:off x="407368" y="2065186"/>
              <a:ext cx="195824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B6CF89D-541A-F0F7-14F4-BE0AE6735133}"/>
                </a:ext>
              </a:extLst>
            </p:cNvPr>
            <p:cNvCxnSpPr>
              <a:cxnSpLocks/>
            </p:cNvCxnSpPr>
            <p:nvPr/>
          </p:nvCxnSpPr>
          <p:spPr>
            <a:xfrm>
              <a:off x="407368" y="2065186"/>
              <a:ext cx="0" cy="4017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857F125-89A1-15D3-0D7B-0E6811F757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3472" y="3361330"/>
              <a:ext cx="150832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4FA80155-DBDB-5DB6-5791-B34DE58971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43472" y="2725474"/>
              <a:ext cx="0" cy="6358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eft Bracket 29">
              <a:extLst>
                <a:ext uri="{FF2B5EF4-FFF2-40B4-BE49-F238E27FC236}">
                  <a16:creationId xmlns:a16="http://schemas.microsoft.com/office/drawing/2014/main" id="{51F3AE28-F428-7407-6151-DC42FC4CEDE4}"/>
                </a:ext>
              </a:extLst>
            </p:cNvPr>
            <p:cNvSpPr/>
            <p:nvPr/>
          </p:nvSpPr>
          <p:spPr>
            <a:xfrm rot="16200000">
              <a:off x="1295011" y="2109310"/>
              <a:ext cx="89693" cy="1144898"/>
            </a:xfrm>
            <a:prstGeom prst="leftBracket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Left Bracket 48">
              <a:extLst>
                <a:ext uri="{FF2B5EF4-FFF2-40B4-BE49-F238E27FC236}">
                  <a16:creationId xmlns:a16="http://schemas.microsoft.com/office/drawing/2014/main" id="{0FE92825-B7EA-E016-6290-76EB3C2B5647}"/>
                </a:ext>
              </a:extLst>
            </p:cNvPr>
            <p:cNvSpPr/>
            <p:nvPr/>
          </p:nvSpPr>
          <p:spPr>
            <a:xfrm rot="5400000">
              <a:off x="5948424" y="1758371"/>
              <a:ext cx="72338" cy="1396712"/>
            </a:xfrm>
            <a:prstGeom prst="leftBracket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A1EC54B-6CE5-9F73-5E2A-12AF3B0F7B7E}"/>
                </a:ext>
              </a:extLst>
            </p:cNvPr>
            <p:cNvCxnSpPr>
              <a:cxnSpLocks/>
            </p:cNvCxnSpPr>
            <p:nvPr/>
          </p:nvCxnSpPr>
          <p:spPr>
            <a:xfrm>
              <a:off x="5951984" y="2307235"/>
              <a:ext cx="0" cy="11365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7C3610D9-2250-BEE1-C8E1-69F25E9FD1D4}"/>
              </a:ext>
            </a:extLst>
          </p:cNvPr>
          <p:cNvSpPr/>
          <p:nvPr/>
        </p:nvSpPr>
        <p:spPr>
          <a:xfrm>
            <a:off x="-240704" y="330644"/>
            <a:ext cx="5059465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Where We Test our </a:t>
            </a:r>
            <a:r>
              <a:rPr lang="en-US" sz="2800" dirty="0" err="1"/>
              <a:t>oBLM</a:t>
            </a:r>
            <a:endParaRPr lang="en-GB" sz="28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C021CB09-B4EE-9238-F56C-4900F6EA8E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2526" y="3959521"/>
            <a:ext cx="2973870" cy="213127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0B406C8-5CDE-4C9D-5841-FA29855E01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392" y="3952822"/>
            <a:ext cx="2962065" cy="20945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636D7A8-936A-CC63-50D2-D4C0B81D8DCC}"/>
              </a:ext>
            </a:extLst>
          </p:cNvPr>
          <p:cNvSpPr txBox="1"/>
          <p:nvPr/>
        </p:nvSpPr>
        <p:spPr>
          <a:xfrm>
            <a:off x="2711624" y="6019128"/>
            <a:ext cx="158216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i="1" dirty="0">
                <a:solidFill>
                  <a:schemeClr val="tx2"/>
                </a:solidFill>
              </a:rPr>
              <a:t>-By Montague King-</a:t>
            </a:r>
            <a:endParaRPr lang="en-GB" sz="1400" i="1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ADD070-9CA7-7BBE-3CFC-3B0E64EE13D6}"/>
              </a:ext>
            </a:extLst>
          </p:cNvPr>
          <p:cNvSpPr txBox="1"/>
          <p:nvPr/>
        </p:nvSpPr>
        <p:spPr>
          <a:xfrm>
            <a:off x="458028" y="2273069"/>
            <a:ext cx="5616624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Permanent Installation at CLEAR was installed in summer 2023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Perfect place to test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Installation is accessible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Ability to create a control loss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Electronics in surface that means easy to change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0D158FD-A852-F6E9-DD72-73E05F1DAC89}"/>
              </a:ext>
            </a:extLst>
          </p:cNvPr>
          <p:cNvSpPr/>
          <p:nvPr/>
        </p:nvSpPr>
        <p:spPr>
          <a:xfrm rot="241209">
            <a:off x="10605535" y="4150830"/>
            <a:ext cx="266515" cy="15519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03D6210-A3F8-D2DC-0CA5-A45E83AE5229}"/>
              </a:ext>
            </a:extLst>
          </p:cNvPr>
          <p:cNvSpPr txBox="1"/>
          <p:nvPr/>
        </p:nvSpPr>
        <p:spPr>
          <a:xfrm>
            <a:off x="10039047" y="5657020"/>
            <a:ext cx="52578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Fiber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3D5D171-12DD-8988-E42E-DE0166E516A2}"/>
              </a:ext>
            </a:extLst>
          </p:cNvPr>
          <p:cNvSpPr txBox="1"/>
          <p:nvPr/>
        </p:nvSpPr>
        <p:spPr>
          <a:xfrm>
            <a:off x="10039047" y="5934019"/>
            <a:ext cx="18836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-</a:t>
            </a:r>
            <a:r>
              <a:rPr lang="en-CH" sz="1400" i="1" dirty="0">
                <a:solidFill>
                  <a:schemeClr val="tx2"/>
                </a:solidFill>
              </a:rPr>
              <a:t>By J.M.Meyer-</a:t>
            </a:r>
          </a:p>
          <a:p>
            <a:endParaRPr lang="en-CH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179205E-6AF8-B889-6CA0-ACB186349052}"/>
              </a:ext>
            </a:extLst>
          </p:cNvPr>
          <p:cNvSpPr/>
          <p:nvPr/>
        </p:nvSpPr>
        <p:spPr>
          <a:xfrm>
            <a:off x="9971218" y="5673512"/>
            <a:ext cx="648072" cy="276999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22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1CE65B7C-6524-96BE-5562-9BB219C0D6F3}"/>
              </a:ext>
            </a:extLst>
          </p:cNvPr>
          <p:cNvSpPr/>
          <p:nvPr/>
        </p:nvSpPr>
        <p:spPr>
          <a:xfrm rot="8767114">
            <a:off x="-2338824" y="936199"/>
            <a:ext cx="13572028" cy="148855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0033A0"/>
            </a:solidFill>
          </a:ln>
          <a:scene3d>
            <a:camera prst="isometricOffAxis2Left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: Rounded Corners 7">
            <a:extLst>
              <a:ext uri="{FF2B5EF4-FFF2-40B4-BE49-F238E27FC236}">
                <a16:creationId xmlns:a16="http://schemas.microsoft.com/office/drawing/2014/main" id="{D2125A17-BCC7-E330-F864-7753962ECCF5}"/>
              </a:ext>
            </a:extLst>
          </p:cNvPr>
          <p:cNvSpPr/>
          <p:nvPr/>
        </p:nvSpPr>
        <p:spPr>
          <a:xfrm>
            <a:off x="-244436" y="282253"/>
            <a:ext cx="4044531" cy="58008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00" tIns="46800" rIns="180000" rtlCol="0" anchor="ctr">
            <a:spAutoFit/>
          </a:bodyPr>
          <a:lstStyle/>
          <a:p>
            <a:r>
              <a:rPr lang="en-US" sz="2800" dirty="0"/>
              <a:t>Fibers Map CLEAR</a:t>
            </a:r>
            <a:endParaRPr lang="en-GB" sz="28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17D45AD-1977-04CF-2ACF-48B6FFC72151}"/>
              </a:ext>
            </a:extLst>
          </p:cNvPr>
          <p:cNvGrpSpPr/>
          <p:nvPr/>
        </p:nvGrpSpPr>
        <p:grpSpPr>
          <a:xfrm>
            <a:off x="3379274" y="3525240"/>
            <a:ext cx="8318265" cy="1220920"/>
            <a:chOff x="3379274" y="3525240"/>
            <a:chExt cx="8318265" cy="1220920"/>
          </a:xfrm>
        </p:grpSpPr>
        <p:sp>
          <p:nvSpPr>
            <p:cNvPr id="5" name="Arrow: Down 4">
              <a:extLst>
                <a:ext uri="{FF2B5EF4-FFF2-40B4-BE49-F238E27FC236}">
                  <a16:creationId xmlns:a16="http://schemas.microsoft.com/office/drawing/2014/main" id="{BA80D27A-4395-8A7B-7442-B06B04EDDF36}"/>
                </a:ext>
              </a:extLst>
            </p:cNvPr>
            <p:cNvSpPr/>
            <p:nvPr/>
          </p:nvSpPr>
          <p:spPr>
            <a:xfrm rot="3769184">
              <a:off x="7388041" y="-483527"/>
              <a:ext cx="300732" cy="8318265"/>
            </a:xfrm>
            <a:prstGeom prst="downArrow">
              <a:avLst>
                <a:gd name="adj1" fmla="val 50000"/>
                <a:gd name="adj2" fmla="val 219116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50AC4BE-FD7C-77F5-2F02-CC1D09E35773}"/>
                </a:ext>
              </a:extLst>
            </p:cNvPr>
            <p:cNvSpPr txBox="1"/>
            <p:nvPr/>
          </p:nvSpPr>
          <p:spPr>
            <a:xfrm rot="19984197">
              <a:off x="4672327" y="4576883"/>
              <a:ext cx="1904956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Beam direction</a:t>
              </a:r>
              <a:endPara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F540063-EE34-BF4A-D877-EE73264C28B5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36B5EA5A-BC32-A742-B11B-8E7414D5B535}" type="slidenum">
              <a:rPr lang="en-US" sz="1000" smtClean="0">
                <a:solidFill>
                  <a:srgbClr val="FFFFFF"/>
                </a:solidFill>
                <a:latin typeface="Arial"/>
              </a:rPr>
              <a:pPr algn="r">
                <a:defRPr/>
              </a:pPr>
              <a:t>9</a:t>
            </a:fld>
            <a:endParaRPr lang="en-US" sz="10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65079FA7-186D-F01D-4B10-0C1EE4B68992}"/>
              </a:ext>
            </a:extLst>
          </p:cNvPr>
          <p:cNvSpPr txBox="1">
            <a:spLocks/>
          </p:cNvSpPr>
          <p:nvPr/>
        </p:nvSpPr>
        <p:spPr>
          <a:xfrm>
            <a:off x="1240454" y="6381328"/>
            <a:ext cx="9545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14/12/2023</a:t>
            </a: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1FC7AEE8-A250-C61F-07C7-2295246542FD}"/>
              </a:ext>
            </a:extLst>
          </p:cNvPr>
          <p:cNvSpPr txBox="1">
            <a:spLocks/>
          </p:cNvSpPr>
          <p:nvPr/>
        </p:nvSpPr>
        <p:spPr>
          <a:xfrm>
            <a:off x="7968208" y="6381328"/>
            <a:ext cx="33276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Jean Meyer | Cherenkov BLM (oBLM) | BI Days 2023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" name="Gruppieren 11">
            <a:extLst>
              <a:ext uri="{FF2B5EF4-FFF2-40B4-BE49-F238E27FC236}">
                <a16:creationId xmlns:a16="http://schemas.microsoft.com/office/drawing/2014/main" id="{68743D57-99EA-0DC6-A233-96331846721F}"/>
              </a:ext>
            </a:extLst>
          </p:cNvPr>
          <p:cNvGrpSpPr/>
          <p:nvPr/>
        </p:nvGrpSpPr>
        <p:grpSpPr>
          <a:xfrm rot="229389">
            <a:off x="-900642" y="1991832"/>
            <a:ext cx="13808986" cy="2517981"/>
            <a:chOff x="911424" y="1529824"/>
            <a:chExt cx="9900178" cy="1438612"/>
          </a:xfrm>
          <a:scene3d>
            <a:camera prst="isometricTopUp"/>
            <a:lightRig rig="threePt" dir="t"/>
          </a:scene3d>
        </p:grpSpPr>
        <p:pic>
          <p:nvPicPr>
            <p:cNvPr id="11" name="Grafik 5" descr="Ein Bild, das Text, Schrift, Screenshot, Reihe enthält.">
              <a:extLst>
                <a:ext uri="{FF2B5EF4-FFF2-40B4-BE49-F238E27FC236}">
                  <a16:creationId xmlns:a16="http://schemas.microsoft.com/office/drawing/2014/main" id="{AB7BC550-7A6E-F53D-F055-636896B1C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1424" y="1562813"/>
              <a:ext cx="5256584" cy="1405623"/>
            </a:xfrm>
            <a:prstGeom prst="rect">
              <a:avLst/>
            </a:prstGeom>
          </p:spPr>
        </p:pic>
        <p:pic>
          <p:nvPicPr>
            <p:cNvPr id="12" name="Grafik 2" descr="Ein Bild, das Text, Schrift, Screenshot, Diagramm enthält.">
              <a:extLst>
                <a:ext uri="{FF2B5EF4-FFF2-40B4-BE49-F238E27FC236}">
                  <a16:creationId xmlns:a16="http://schemas.microsoft.com/office/drawing/2014/main" id="{84F89ACA-18CF-3AE0-038C-EC4AD1641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1082" y="1529824"/>
              <a:ext cx="4680520" cy="1426892"/>
            </a:xfrm>
            <a:prstGeom prst="rect">
              <a:avLst/>
            </a:prstGeom>
          </p:spPr>
        </p:pic>
      </p:grpSp>
      <p:sp>
        <p:nvSpPr>
          <p:cNvPr id="13" name="Cylinder 12">
            <a:extLst>
              <a:ext uri="{FF2B5EF4-FFF2-40B4-BE49-F238E27FC236}">
                <a16:creationId xmlns:a16="http://schemas.microsoft.com/office/drawing/2014/main" id="{51344F55-11DB-01C0-FE8F-7E0F6B6206B9}"/>
              </a:ext>
            </a:extLst>
          </p:cNvPr>
          <p:cNvSpPr/>
          <p:nvPr/>
        </p:nvSpPr>
        <p:spPr>
          <a:xfrm>
            <a:off x="1923310" y="5296827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Cylinder 13">
            <a:extLst>
              <a:ext uri="{FF2B5EF4-FFF2-40B4-BE49-F238E27FC236}">
                <a16:creationId xmlns:a16="http://schemas.microsoft.com/office/drawing/2014/main" id="{937C1BE0-95C3-3494-F0E0-CD51DF786AE6}"/>
              </a:ext>
            </a:extLst>
          </p:cNvPr>
          <p:cNvSpPr/>
          <p:nvPr/>
        </p:nvSpPr>
        <p:spPr>
          <a:xfrm>
            <a:off x="8662192" y="2413589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Cylinder 14">
            <a:extLst>
              <a:ext uri="{FF2B5EF4-FFF2-40B4-BE49-F238E27FC236}">
                <a16:creationId xmlns:a16="http://schemas.microsoft.com/office/drawing/2014/main" id="{47AF56EF-D2C3-14FB-E8D9-D0695A016316}"/>
              </a:ext>
            </a:extLst>
          </p:cNvPr>
          <p:cNvSpPr/>
          <p:nvPr/>
        </p:nvSpPr>
        <p:spPr>
          <a:xfrm>
            <a:off x="9184068" y="2152226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Cylinder 15">
            <a:extLst>
              <a:ext uri="{FF2B5EF4-FFF2-40B4-BE49-F238E27FC236}">
                <a16:creationId xmlns:a16="http://schemas.microsoft.com/office/drawing/2014/main" id="{468B5BC5-0A03-FCAD-70EB-F899F67F7A75}"/>
              </a:ext>
            </a:extLst>
          </p:cNvPr>
          <p:cNvSpPr/>
          <p:nvPr/>
        </p:nvSpPr>
        <p:spPr>
          <a:xfrm>
            <a:off x="9755885" y="1866494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Cylinder 16">
            <a:extLst>
              <a:ext uri="{FF2B5EF4-FFF2-40B4-BE49-F238E27FC236}">
                <a16:creationId xmlns:a16="http://schemas.microsoft.com/office/drawing/2014/main" id="{ACFC6729-E603-F350-8271-922A97789BE0}"/>
              </a:ext>
            </a:extLst>
          </p:cNvPr>
          <p:cNvSpPr/>
          <p:nvPr/>
        </p:nvSpPr>
        <p:spPr>
          <a:xfrm>
            <a:off x="10495809" y="1503269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Cylinder 17">
            <a:extLst>
              <a:ext uri="{FF2B5EF4-FFF2-40B4-BE49-F238E27FC236}">
                <a16:creationId xmlns:a16="http://schemas.microsoft.com/office/drawing/2014/main" id="{E17B16F0-9355-92E0-FB95-97E9BE6C0E6D}"/>
              </a:ext>
            </a:extLst>
          </p:cNvPr>
          <p:cNvSpPr/>
          <p:nvPr/>
        </p:nvSpPr>
        <p:spPr>
          <a:xfrm>
            <a:off x="3880884" y="4352649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Cylinder 18">
            <a:extLst>
              <a:ext uri="{FF2B5EF4-FFF2-40B4-BE49-F238E27FC236}">
                <a16:creationId xmlns:a16="http://schemas.microsoft.com/office/drawing/2014/main" id="{29A3CF86-92E1-43AD-A96A-A9C46AE753C3}"/>
              </a:ext>
            </a:extLst>
          </p:cNvPr>
          <p:cNvSpPr/>
          <p:nvPr/>
        </p:nvSpPr>
        <p:spPr>
          <a:xfrm>
            <a:off x="5094600" y="3766604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ylinder 19">
            <a:extLst>
              <a:ext uri="{FF2B5EF4-FFF2-40B4-BE49-F238E27FC236}">
                <a16:creationId xmlns:a16="http://schemas.microsoft.com/office/drawing/2014/main" id="{69293920-587F-0EF2-A2DD-5D22C6F3497A}"/>
              </a:ext>
            </a:extLst>
          </p:cNvPr>
          <p:cNvSpPr/>
          <p:nvPr/>
        </p:nvSpPr>
        <p:spPr>
          <a:xfrm>
            <a:off x="5787277" y="3444377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Cylinder 20">
            <a:extLst>
              <a:ext uri="{FF2B5EF4-FFF2-40B4-BE49-F238E27FC236}">
                <a16:creationId xmlns:a16="http://schemas.microsoft.com/office/drawing/2014/main" id="{A2CAE575-F772-2E07-8FF5-798A8763D5C0}"/>
              </a:ext>
            </a:extLst>
          </p:cNvPr>
          <p:cNvSpPr/>
          <p:nvPr/>
        </p:nvSpPr>
        <p:spPr>
          <a:xfrm>
            <a:off x="7704460" y="2502194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Cylinder 21">
            <a:extLst>
              <a:ext uri="{FF2B5EF4-FFF2-40B4-BE49-F238E27FC236}">
                <a16:creationId xmlns:a16="http://schemas.microsoft.com/office/drawing/2014/main" id="{3057F96A-531A-8CB0-532D-DBB5C579717F}"/>
              </a:ext>
            </a:extLst>
          </p:cNvPr>
          <p:cNvSpPr/>
          <p:nvPr/>
        </p:nvSpPr>
        <p:spPr>
          <a:xfrm>
            <a:off x="2321397" y="5119618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Cylinder 22">
            <a:extLst>
              <a:ext uri="{FF2B5EF4-FFF2-40B4-BE49-F238E27FC236}">
                <a16:creationId xmlns:a16="http://schemas.microsoft.com/office/drawing/2014/main" id="{0F31DCA1-B126-8BBB-3C3A-E98546BF37D8}"/>
              </a:ext>
            </a:extLst>
          </p:cNvPr>
          <p:cNvSpPr/>
          <p:nvPr/>
        </p:nvSpPr>
        <p:spPr>
          <a:xfrm>
            <a:off x="3044456" y="4753799"/>
            <a:ext cx="127591" cy="177209"/>
          </a:xfrm>
          <a:prstGeom prst="can">
            <a:avLst/>
          </a:prstGeom>
          <a:solidFill>
            <a:schemeClr val="tx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Cylinder 23">
            <a:extLst>
              <a:ext uri="{FF2B5EF4-FFF2-40B4-BE49-F238E27FC236}">
                <a16:creationId xmlns:a16="http://schemas.microsoft.com/office/drawing/2014/main" id="{8D363A69-B10F-00E7-A421-04686BDCE94D}"/>
              </a:ext>
            </a:extLst>
          </p:cNvPr>
          <p:cNvSpPr/>
          <p:nvPr/>
        </p:nvSpPr>
        <p:spPr>
          <a:xfrm rot="10800000">
            <a:off x="1269374" y="3467361"/>
            <a:ext cx="254625" cy="1068156"/>
          </a:xfrm>
          <a:prstGeom prst="can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Cylinder 24">
            <a:extLst>
              <a:ext uri="{FF2B5EF4-FFF2-40B4-BE49-F238E27FC236}">
                <a16:creationId xmlns:a16="http://schemas.microsoft.com/office/drawing/2014/main" id="{077D3087-6962-3E3E-C47F-639303E9E4F4}"/>
              </a:ext>
            </a:extLst>
          </p:cNvPr>
          <p:cNvSpPr/>
          <p:nvPr/>
        </p:nvSpPr>
        <p:spPr>
          <a:xfrm rot="10800000">
            <a:off x="7835706" y="634822"/>
            <a:ext cx="203458" cy="2943643"/>
          </a:xfrm>
          <a:prstGeom prst="can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E7CA8CE-0262-5170-ED28-36F99539B899}"/>
              </a:ext>
            </a:extLst>
          </p:cNvPr>
          <p:cNvCxnSpPr>
            <a:cxnSpLocks/>
          </p:cNvCxnSpPr>
          <p:nvPr/>
        </p:nvCxnSpPr>
        <p:spPr>
          <a:xfrm flipV="1">
            <a:off x="1794495" y="2502194"/>
            <a:ext cx="5973761" cy="288323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0536AEB-C4C2-CA60-CF78-635460F1B952}"/>
              </a:ext>
            </a:extLst>
          </p:cNvPr>
          <p:cNvCxnSpPr>
            <a:cxnSpLocks/>
          </p:cNvCxnSpPr>
          <p:nvPr/>
        </p:nvCxnSpPr>
        <p:spPr>
          <a:xfrm flipV="1">
            <a:off x="8705492" y="1135762"/>
            <a:ext cx="2590409" cy="1283266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FEA16EE-4899-DCF1-FC52-89CB31C76FCF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7734376" y="2413589"/>
            <a:ext cx="991612" cy="88604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35A2C06-4115-AF24-1282-A0E5D78CAD73}"/>
              </a:ext>
            </a:extLst>
          </p:cNvPr>
          <p:cNvCxnSpPr>
            <a:cxnSpLocks/>
          </p:cNvCxnSpPr>
          <p:nvPr/>
        </p:nvCxnSpPr>
        <p:spPr>
          <a:xfrm flipV="1">
            <a:off x="7922174" y="363758"/>
            <a:ext cx="11207" cy="349145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B1DD350-D917-B90C-5FEA-29BB13681D6A}"/>
              </a:ext>
            </a:extLst>
          </p:cNvPr>
          <p:cNvCxnSpPr>
            <a:cxnSpLocks/>
          </p:cNvCxnSpPr>
          <p:nvPr/>
        </p:nvCxnSpPr>
        <p:spPr>
          <a:xfrm flipV="1">
            <a:off x="2991501" y="205563"/>
            <a:ext cx="3672919" cy="1759404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C4EFD2C-7897-83ED-290D-17386FC0741E}"/>
              </a:ext>
            </a:extLst>
          </p:cNvPr>
          <p:cNvCxnSpPr>
            <a:cxnSpLocks/>
          </p:cNvCxnSpPr>
          <p:nvPr/>
        </p:nvCxnSpPr>
        <p:spPr>
          <a:xfrm flipV="1">
            <a:off x="7917918" y="1775107"/>
            <a:ext cx="3902569" cy="2070287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0D217E3E-812B-1778-65DF-BC4E6965EF50}"/>
              </a:ext>
            </a:extLst>
          </p:cNvPr>
          <p:cNvSpPr/>
          <p:nvPr/>
        </p:nvSpPr>
        <p:spPr>
          <a:xfrm>
            <a:off x="11564250" y="1503269"/>
            <a:ext cx="301219" cy="3136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8E3553-17AA-FDF6-1CB7-4AEE838DA71E}"/>
              </a:ext>
            </a:extLst>
          </p:cNvPr>
          <p:cNvCxnSpPr>
            <a:cxnSpLocks/>
            <a:endCxn id="32" idx="7"/>
          </p:cNvCxnSpPr>
          <p:nvPr/>
        </p:nvCxnSpPr>
        <p:spPr>
          <a:xfrm>
            <a:off x="11295901" y="1135762"/>
            <a:ext cx="525455" cy="413442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762394E-86CA-0CA5-278C-EDEECDBD21DD}"/>
              </a:ext>
            </a:extLst>
          </p:cNvPr>
          <p:cNvCxnSpPr>
            <a:cxnSpLocks/>
          </p:cNvCxnSpPr>
          <p:nvPr/>
        </p:nvCxnSpPr>
        <p:spPr>
          <a:xfrm flipH="1">
            <a:off x="149909" y="4657755"/>
            <a:ext cx="1244661" cy="637955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7208DB7-41D2-2AD1-4B3F-FA667C25CFAD}"/>
              </a:ext>
            </a:extLst>
          </p:cNvPr>
          <p:cNvCxnSpPr>
            <a:cxnSpLocks/>
          </p:cNvCxnSpPr>
          <p:nvPr/>
        </p:nvCxnSpPr>
        <p:spPr>
          <a:xfrm>
            <a:off x="149909" y="5295710"/>
            <a:ext cx="1021949" cy="665775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5C9091B-D52B-5299-84DF-3DB973CF75F5}"/>
              </a:ext>
            </a:extLst>
          </p:cNvPr>
          <p:cNvCxnSpPr>
            <a:cxnSpLocks/>
          </p:cNvCxnSpPr>
          <p:nvPr/>
        </p:nvCxnSpPr>
        <p:spPr>
          <a:xfrm flipH="1">
            <a:off x="1171858" y="5385431"/>
            <a:ext cx="622637" cy="576054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D5E7FBC-FF07-41FD-1A64-48A18172A2EC}"/>
              </a:ext>
            </a:extLst>
          </p:cNvPr>
          <p:cNvCxnSpPr>
            <a:cxnSpLocks/>
          </p:cNvCxnSpPr>
          <p:nvPr/>
        </p:nvCxnSpPr>
        <p:spPr>
          <a:xfrm flipH="1" flipV="1">
            <a:off x="1390349" y="3310270"/>
            <a:ext cx="7876" cy="1350266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99B719D-0F91-9E7A-CD83-5534F5B171A0}"/>
              </a:ext>
            </a:extLst>
          </p:cNvPr>
          <p:cNvCxnSpPr>
            <a:cxnSpLocks/>
          </p:cNvCxnSpPr>
          <p:nvPr/>
        </p:nvCxnSpPr>
        <p:spPr>
          <a:xfrm flipH="1">
            <a:off x="7373945" y="395874"/>
            <a:ext cx="570179" cy="297561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690475EE-78BB-7DA5-4ED4-697944B534E7}"/>
              </a:ext>
            </a:extLst>
          </p:cNvPr>
          <p:cNvCxnSpPr>
            <a:cxnSpLocks/>
          </p:cNvCxnSpPr>
          <p:nvPr/>
        </p:nvCxnSpPr>
        <p:spPr>
          <a:xfrm>
            <a:off x="7380265" y="205563"/>
            <a:ext cx="0" cy="487872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9D2F71C-8E6C-9BB8-181E-2738DC68C99E}"/>
              </a:ext>
            </a:extLst>
          </p:cNvPr>
          <p:cNvCxnSpPr>
            <a:cxnSpLocks/>
          </p:cNvCxnSpPr>
          <p:nvPr/>
        </p:nvCxnSpPr>
        <p:spPr>
          <a:xfrm flipH="1" flipV="1">
            <a:off x="961448" y="2951621"/>
            <a:ext cx="425246" cy="383018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3D2FA9D-D54D-DB68-905E-93155DED5BDE}"/>
              </a:ext>
            </a:extLst>
          </p:cNvPr>
          <p:cNvCxnSpPr>
            <a:cxnSpLocks/>
          </p:cNvCxnSpPr>
          <p:nvPr/>
        </p:nvCxnSpPr>
        <p:spPr>
          <a:xfrm flipH="1">
            <a:off x="954360" y="2276667"/>
            <a:ext cx="1359949" cy="674105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Graphic 41" descr="Computer with solid fill">
            <a:extLst>
              <a:ext uri="{FF2B5EF4-FFF2-40B4-BE49-F238E27FC236}">
                <a16:creationId xmlns:a16="http://schemas.microsoft.com/office/drawing/2014/main" id="{ECEB2B3A-044E-0E1F-B57E-497799C9D7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41228">
            <a:off x="2263293" y="1726488"/>
            <a:ext cx="1080622" cy="1080622"/>
          </a:xfrm>
          <a:prstGeom prst="rect">
            <a:avLst/>
          </a:prstGeom>
          <a:scene3d>
            <a:camera prst="isometricTopUp"/>
            <a:lightRig rig="threePt" dir="t"/>
          </a:scene3d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D273C479-4B09-BF04-01D3-5CCB1917B168}"/>
              </a:ext>
            </a:extLst>
          </p:cNvPr>
          <p:cNvSpPr txBox="1"/>
          <p:nvPr/>
        </p:nvSpPr>
        <p:spPr>
          <a:xfrm rot="20057693">
            <a:off x="202600" y="3882851"/>
            <a:ext cx="11060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US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Floor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0B3202C-E400-B50F-2557-01A9F86C9A45}"/>
              </a:ext>
            </a:extLst>
          </p:cNvPr>
          <p:cNvCxnSpPr>
            <a:cxnSpLocks/>
          </p:cNvCxnSpPr>
          <p:nvPr/>
        </p:nvCxnSpPr>
        <p:spPr>
          <a:xfrm flipH="1" flipV="1">
            <a:off x="6657332" y="205563"/>
            <a:ext cx="715845" cy="9575"/>
          </a:xfrm>
          <a:prstGeom prst="line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F41FB616-64F2-F0F3-480B-7A3776F02B3E}"/>
              </a:ext>
            </a:extLst>
          </p:cNvPr>
          <p:cNvSpPr txBox="1"/>
          <p:nvPr/>
        </p:nvSpPr>
        <p:spPr>
          <a:xfrm rot="19940426">
            <a:off x="2383102" y="5632993"/>
            <a:ext cx="135422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Ground floor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3B6E174-8AAE-F0CB-5A02-ABFC7C7D4EAE}"/>
              </a:ext>
            </a:extLst>
          </p:cNvPr>
          <p:cNvSpPr/>
          <p:nvPr/>
        </p:nvSpPr>
        <p:spPr>
          <a:xfrm>
            <a:off x="1402876" y="2669499"/>
            <a:ext cx="301219" cy="3136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A9B017F-1E4D-8075-A240-1C04BCBDA79B}"/>
              </a:ext>
            </a:extLst>
          </p:cNvPr>
          <p:cNvSpPr txBox="1"/>
          <p:nvPr/>
        </p:nvSpPr>
        <p:spPr>
          <a:xfrm rot="19940426">
            <a:off x="911407" y="2439539"/>
            <a:ext cx="11649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Service loop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2E6BDC2-9C6C-EE57-3E6D-8DECC491B7F3}"/>
              </a:ext>
            </a:extLst>
          </p:cNvPr>
          <p:cNvSpPr txBox="1"/>
          <p:nvPr/>
        </p:nvSpPr>
        <p:spPr>
          <a:xfrm rot="19940426">
            <a:off x="10974395" y="1935981"/>
            <a:ext cx="11649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Service loop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169FF37-8A02-BC6A-7BA2-7685D6F9AAD2}"/>
              </a:ext>
            </a:extLst>
          </p:cNvPr>
          <p:cNvSpPr txBox="1"/>
          <p:nvPr/>
        </p:nvSpPr>
        <p:spPr>
          <a:xfrm rot="20043861">
            <a:off x="2613684" y="2330303"/>
            <a:ext cx="175159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OASIS 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MATLAB script 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E823AD7-FAFA-732A-84CF-219F2D679727}"/>
              </a:ext>
            </a:extLst>
          </p:cNvPr>
          <p:cNvSpPr txBox="1"/>
          <p:nvPr/>
        </p:nvSpPr>
        <p:spPr>
          <a:xfrm>
            <a:off x="5037978" y="5168362"/>
            <a:ext cx="7048404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Fiber installation at CLEAR by J.M. Meyer and M. King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/>
              <a:t>Old prototype installation was replaced by a permanent installation in 2023</a:t>
            </a:r>
            <a:endParaRPr lang="en-GB" sz="16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71A6AAA-EBFD-51D1-6988-15660C413BA8}"/>
              </a:ext>
            </a:extLst>
          </p:cNvPr>
          <p:cNvSpPr txBox="1"/>
          <p:nvPr/>
        </p:nvSpPr>
        <p:spPr>
          <a:xfrm rot="20038873">
            <a:off x="4096418" y="2100953"/>
            <a:ext cx="126790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i="1" dirty="0">
                <a:solidFill>
                  <a:schemeClr val="tx2"/>
                </a:solidFill>
              </a:rPr>
              <a:t>-</a:t>
            </a:r>
            <a:r>
              <a:rPr lang="en-CH" sz="800" i="1" dirty="0">
                <a:solidFill>
                  <a:schemeClr val="tx2"/>
                </a:solidFill>
              </a:rPr>
              <a:t>By J.M.Meyer-</a:t>
            </a:r>
          </a:p>
          <a:p>
            <a:endParaRPr lang="en-CH" dirty="0"/>
          </a:p>
        </p:txBody>
      </p:sp>
      <p:sp>
        <p:nvSpPr>
          <p:cNvPr id="55" name="Date Placeholder 2">
            <a:extLst>
              <a:ext uri="{FF2B5EF4-FFF2-40B4-BE49-F238E27FC236}">
                <a16:creationId xmlns:a16="http://schemas.microsoft.com/office/drawing/2014/main" id="{3E83AD4B-60D4-0AD1-EC98-0919C76CCC94}"/>
              </a:ext>
            </a:extLst>
          </p:cNvPr>
          <p:cNvSpPr txBox="1">
            <a:spLocks/>
          </p:cNvSpPr>
          <p:nvPr/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CH" sz="1000" dirty="0"/>
              <a:t>13.12.2024</a:t>
            </a:r>
            <a:endParaRPr lang="en-US" sz="1000" dirty="0"/>
          </a:p>
        </p:txBody>
      </p:sp>
      <p:sp>
        <p:nvSpPr>
          <p:cNvPr id="56" name="Footer Placeholder 4">
            <a:extLst>
              <a:ext uri="{FF2B5EF4-FFF2-40B4-BE49-F238E27FC236}">
                <a16:creationId xmlns:a16="http://schemas.microsoft.com/office/drawing/2014/main" id="{3A1E3FCA-F817-EDDB-1CAF-F227B83CA056}"/>
              </a:ext>
            </a:extLst>
          </p:cNvPr>
          <p:cNvSpPr txBox="1">
            <a:spLocks/>
          </p:cNvSpPr>
          <p:nvPr/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/>
              <a:t>Jose C. Esteban | oBLM electronics | jose.carlos.esteban.felipe@cern.ch</a:t>
            </a:r>
            <a:endParaRPr lang="en-US" sz="1000" dirty="0"/>
          </a:p>
        </p:txBody>
      </p:sp>
      <p:sp>
        <p:nvSpPr>
          <p:cNvPr id="57" name="Slide Number Placeholder 5">
            <a:extLst>
              <a:ext uri="{FF2B5EF4-FFF2-40B4-BE49-F238E27FC236}">
                <a16:creationId xmlns:a16="http://schemas.microsoft.com/office/drawing/2014/main" id="{178F2A32-6388-1BAA-8F85-AD1E05C59229}"/>
              </a:ext>
            </a:extLst>
          </p:cNvPr>
          <p:cNvSpPr txBox="1">
            <a:spLocks/>
          </p:cNvSpPr>
          <p:nvPr/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36B5EA5A-BC32-A742-B11B-8E7414D5B535}" type="slidenum">
              <a:rPr lang="en-US" sz="800" smtClean="0"/>
              <a:pPr algn="r"/>
              <a:t>9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26155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37938</TotalTime>
  <Words>1617</Words>
  <Application>Microsoft Office PowerPoint</Application>
  <PresentationFormat>Widescreen</PresentationFormat>
  <Paragraphs>365</Paragraphs>
  <Slides>27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Aptos</vt:lpstr>
      <vt:lpstr>Arial</vt:lpstr>
      <vt:lpstr>Bitter ExtraBold</vt:lpstr>
      <vt:lpstr>Calibri</vt:lpstr>
      <vt:lpstr>Courier New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 Carlos Esteban Felipe</dc:creator>
  <cp:lastModifiedBy>Jose Carlos Esteban Felipe</cp:lastModifiedBy>
  <cp:revision>437</cp:revision>
  <cp:lastPrinted>2020-01-30T13:49:18Z</cp:lastPrinted>
  <dcterms:created xsi:type="dcterms:W3CDTF">2024-11-11T08:25:14Z</dcterms:created>
  <dcterms:modified xsi:type="dcterms:W3CDTF">2024-12-13T07:47:07Z</dcterms:modified>
</cp:coreProperties>
</file>