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76"/>
  </p:notesMasterIdLst>
  <p:handoutMasterIdLst>
    <p:handoutMasterId r:id="rId77"/>
  </p:handoutMasterIdLst>
  <p:sldIdLst>
    <p:sldId id="353" r:id="rId2"/>
    <p:sldId id="285" r:id="rId3"/>
    <p:sldId id="334" r:id="rId4"/>
    <p:sldId id="284" r:id="rId5"/>
    <p:sldId id="299" r:id="rId6"/>
    <p:sldId id="286" r:id="rId7"/>
    <p:sldId id="287" r:id="rId8"/>
    <p:sldId id="288" r:id="rId9"/>
    <p:sldId id="293" r:id="rId10"/>
    <p:sldId id="294" r:id="rId11"/>
    <p:sldId id="335" r:id="rId12"/>
    <p:sldId id="336" r:id="rId13"/>
    <p:sldId id="354" r:id="rId14"/>
    <p:sldId id="289" r:id="rId15"/>
    <p:sldId id="360" r:id="rId16"/>
    <p:sldId id="361" r:id="rId17"/>
    <p:sldId id="290" r:id="rId18"/>
    <p:sldId id="291" r:id="rId19"/>
    <p:sldId id="292" r:id="rId20"/>
    <p:sldId id="295" r:id="rId21"/>
    <p:sldId id="296" r:id="rId22"/>
    <p:sldId id="362" r:id="rId23"/>
    <p:sldId id="366" r:id="rId24"/>
    <p:sldId id="297" r:id="rId25"/>
    <p:sldId id="318" r:id="rId26"/>
    <p:sldId id="367" r:id="rId27"/>
    <p:sldId id="363" r:id="rId28"/>
    <p:sldId id="368" r:id="rId29"/>
    <p:sldId id="364" r:id="rId30"/>
    <p:sldId id="369" r:id="rId31"/>
    <p:sldId id="370" r:id="rId32"/>
    <p:sldId id="371" r:id="rId33"/>
    <p:sldId id="372" r:id="rId34"/>
    <p:sldId id="373" r:id="rId35"/>
    <p:sldId id="357" r:id="rId36"/>
    <p:sldId id="365" r:id="rId37"/>
    <p:sldId id="358" r:id="rId38"/>
    <p:sldId id="374" r:id="rId39"/>
    <p:sldId id="305" r:id="rId40"/>
    <p:sldId id="350" r:id="rId41"/>
    <p:sldId id="306" r:id="rId42"/>
    <p:sldId id="307" r:id="rId43"/>
    <p:sldId id="309" r:id="rId44"/>
    <p:sldId id="308" r:id="rId45"/>
    <p:sldId id="311" r:id="rId46"/>
    <p:sldId id="351" r:id="rId47"/>
    <p:sldId id="313" r:id="rId48"/>
    <p:sldId id="330" r:id="rId49"/>
    <p:sldId id="352" r:id="rId50"/>
    <p:sldId id="314" r:id="rId51"/>
    <p:sldId id="338" r:id="rId52"/>
    <p:sldId id="315" r:id="rId53"/>
    <p:sldId id="319" r:id="rId54"/>
    <p:sldId id="339" r:id="rId55"/>
    <p:sldId id="321" r:id="rId56"/>
    <p:sldId id="341" r:id="rId57"/>
    <p:sldId id="322" r:id="rId58"/>
    <p:sldId id="342" r:id="rId59"/>
    <p:sldId id="324" r:id="rId60"/>
    <p:sldId id="343" r:id="rId61"/>
    <p:sldId id="332" r:id="rId62"/>
    <p:sldId id="344" r:id="rId63"/>
    <p:sldId id="333" r:id="rId64"/>
    <p:sldId id="345" r:id="rId65"/>
    <p:sldId id="327" r:id="rId66"/>
    <p:sldId id="346" r:id="rId67"/>
    <p:sldId id="325" r:id="rId68"/>
    <p:sldId id="347" r:id="rId69"/>
    <p:sldId id="331" r:id="rId70"/>
    <p:sldId id="348" r:id="rId71"/>
    <p:sldId id="328" r:id="rId72"/>
    <p:sldId id="349" r:id="rId73"/>
    <p:sldId id="359" r:id="rId74"/>
    <p:sldId id="329" r:id="rId7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4FF"/>
    <a:srgbClr val="E30D11"/>
    <a:srgbClr val="19FF18"/>
    <a:srgbClr val="6E921E"/>
    <a:srgbClr val="E95575"/>
    <a:srgbClr val="EA607E"/>
    <a:srgbClr val="EF859C"/>
    <a:srgbClr val="6E6E6E"/>
    <a:srgbClr val="00B0F0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08E7D-9F9B-4382-B21A-AFF8F60CA526}" v="244" dt="2025-03-26T08:49:41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22" autoAdjust="0"/>
    <p:restoredTop sz="90966" autoAdjust="0"/>
  </p:normalViewPr>
  <p:slideViewPr>
    <p:cSldViewPr>
      <p:cViewPr>
        <p:scale>
          <a:sx n="94" d="100"/>
          <a:sy n="94" d="100"/>
        </p:scale>
        <p:origin x="26" y="-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693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6192" y="10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microsoft.com/office/2016/11/relationships/changesInfo" Target="changesInfos/changesInfo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us Ambrozas" userId="7ab5e02ba9b56aa9" providerId="LiveId" clId="{BC008E7D-9F9B-4382-B21A-AFF8F60CA526}"/>
    <pc:docChg chg="undo redo custSel addSld delSld modSld sldOrd modMainMaster">
      <pc:chgData name="Marijus Ambrozas" userId="7ab5e02ba9b56aa9" providerId="LiveId" clId="{BC008E7D-9F9B-4382-B21A-AFF8F60CA526}" dt="2025-03-26T08:49:42.375" v="1326" actId="20577"/>
      <pc:docMkLst>
        <pc:docMk/>
      </pc:docMkLst>
      <pc:sldChg chg="modSp mod">
        <pc:chgData name="Marijus Ambrozas" userId="7ab5e02ba9b56aa9" providerId="LiveId" clId="{BC008E7D-9F9B-4382-B21A-AFF8F60CA526}" dt="2025-03-26T08:25:02.410" v="1142" actId="20577"/>
        <pc:sldMkLst>
          <pc:docMk/>
          <pc:sldMk cId="2240734542" sldId="287"/>
        </pc:sldMkLst>
        <pc:spChg chg="mod">
          <ac:chgData name="Marijus Ambrozas" userId="7ab5e02ba9b56aa9" providerId="LiveId" clId="{BC008E7D-9F9B-4382-B21A-AFF8F60CA526}" dt="2025-03-26T08:25:02.410" v="1142" actId="20577"/>
          <ac:spMkLst>
            <pc:docMk/>
            <pc:sldMk cId="2240734542" sldId="287"/>
            <ac:spMk id="10" creationId="{524CD95F-0829-4CB4-9F97-AF11266993B9}"/>
          </ac:spMkLst>
        </pc:spChg>
      </pc:sldChg>
      <pc:sldChg chg="modSp mod">
        <pc:chgData name="Marijus Ambrozas" userId="7ab5e02ba9b56aa9" providerId="LiveId" clId="{BC008E7D-9F9B-4382-B21A-AFF8F60CA526}" dt="2025-03-26T08:33:47.330" v="1256" actId="27636"/>
        <pc:sldMkLst>
          <pc:docMk/>
          <pc:sldMk cId="1473700247" sldId="288"/>
        </pc:sldMkLst>
        <pc:spChg chg="mod">
          <ac:chgData name="Marijus Ambrozas" userId="7ab5e02ba9b56aa9" providerId="LiveId" clId="{BC008E7D-9F9B-4382-B21A-AFF8F60CA526}" dt="2025-03-26T08:33:47.330" v="1256" actId="27636"/>
          <ac:spMkLst>
            <pc:docMk/>
            <pc:sldMk cId="1473700247" sldId="288"/>
            <ac:spMk id="7" creationId="{FFFF0AB1-7174-44C3-9938-FA8F3CA37170}"/>
          </ac:spMkLst>
        </pc:spChg>
      </pc:sldChg>
      <pc:sldChg chg="addSp delSp modSp add del mod modAnim">
        <pc:chgData name="Marijus Ambrozas" userId="7ab5e02ba9b56aa9" providerId="LiveId" clId="{BC008E7D-9F9B-4382-B21A-AFF8F60CA526}" dt="2025-03-26T08:06:27.039" v="697"/>
        <pc:sldMkLst>
          <pc:docMk/>
          <pc:sldMk cId="2505096270" sldId="289"/>
        </pc:sldMkLst>
        <pc:spChg chg="add mod">
          <ac:chgData name="Marijus Ambrozas" userId="7ab5e02ba9b56aa9" providerId="LiveId" clId="{BC008E7D-9F9B-4382-B21A-AFF8F60CA526}" dt="2025-03-25T14:17:44.396" v="273" actId="1076"/>
          <ac:spMkLst>
            <pc:docMk/>
            <pc:sldMk cId="2505096270" sldId="289"/>
            <ac:spMk id="10" creationId="{4B936B3A-7E2C-651D-6ABC-3208E8B76A77}"/>
          </ac:spMkLst>
        </pc:spChg>
        <pc:spChg chg="mod">
          <ac:chgData name="Marijus Ambrozas" userId="7ab5e02ba9b56aa9" providerId="LiveId" clId="{BC008E7D-9F9B-4382-B21A-AFF8F60CA526}" dt="2025-03-25T14:17:33.763" v="270" actId="20577"/>
          <ac:spMkLst>
            <pc:docMk/>
            <pc:sldMk cId="2505096270" sldId="289"/>
            <ac:spMk id="11" creationId="{69EF31ED-9B4C-47CA-B688-F79D5D5CE257}"/>
          </ac:spMkLst>
        </pc:spChg>
        <pc:spChg chg="del">
          <ac:chgData name="Marijus Ambrozas" userId="7ab5e02ba9b56aa9" providerId="LiveId" clId="{BC008E7D-9F9B-4382-B21A-AFF8F60CA526}" dt="2025-03-25T14:17:38.562" v="271" actId="478"/>
          <ac:spMkLst>
            <pc:docMk/>
            <pc:sldMk cId="2505096270" sldId="289"/>
            <ac:spMk id="12" creationId="{50F18376-7FCB-4E13-AB17-33CA3F1905B2}"/>
          </ac:spMkLst>
        </pc:spChg>
        <pc:picChg chg="add mod">
          <ac:chgData name="Marijus Ambrozas" userId="7ab5e02ba9b56aa9" providerId="LiveId" clId="{BC008E7D-9F9B-4382-B21A-AFF8F60CA526}" dt="2025-03-25T14:17:44.396" v="273" actId="1076"/>
          <ac:picMkLst>
            <pc:docMk/>
            <pc:sldMk cId="2505096270" sldId="289"/>
            <ac:picMk id="2" creationId="{21C752A0-28E9-82CA-A61C-927F5F870D04}"/>
          </ac:picMkLst>
        </pc:picChg>
        <pc:picChg chg="del">
          <ac:chgData name="Marijus Ambrozas" userId="7ab5e02ba9b56aa9" providerId="LiveId" clId="{BC008E7D-9F9B-4382-B21A-AFF8F60CA526}" dt="2025-03-25T14:17:38.562" v="271" actId="478"/>
          <ac:picMkLst>
            <pc:docMk/>
            <pc:sldMk cId="2505096270" sldId="289"/>
            <ac:picMk id="7" creationId="{78ACE2BE-DF0E-1D11-8CC0-66A67EDD3D02}"/>
          </ac:picMkLst>
        </pc:picChg>
        <pc:picChg chg="add mod">
          <ac:chgData name="Marijus Ambrozas" userId="7ab5e02ba9b56aa9" providerId="LiveId" clId="{BC008E7D-9F9B-4382-B21A-AFF8F60CA526}" dt="2025-03-25T14:17:44.396" v="273" actId="1076"/>
          <ac:picMkLst>
            <pc:docMk/>
            <pc:sldMk cId="2505096270" sldId="289"/>
            <ac:picMk id="9" creationId="{F097F750-7277-644F-4128-51A4B56953AD}"/>
          </ac:picMkLst>
        </pc:picChg>
        <pc:cxnChg chg="add mod">
          <ac:chgData name="Marijus Ambrozas" userId="7ab5e02ba9b56aa9" providerId="LiveId" clId="{BC008E7D-9F9B-4382-B21A-AFF8F60CA526}" dt="2025-03-25T14:17:44.396" v="273" actId="1076"/>
          <ac:cxnSpMkLst>
            <pc:docMk/>
            <pc:sldMk cId="2505096270" sldId="289"/>
            <ac:cxnSpMk id="6" creationId="{52246CA2-C65A-4D14-34BC-B6744473C4CE}"/>
          </ac:cxnSpMkLst>
        </pc:cxnChg>
        <pc:cxnChg chg="del">
          <ac:chgData name="Marijus Ambrozas" userId="7ab5e02ba9b56aa9" providerId="LiveId" clId="{BC008E7D-9F9B-4382-B21A-AFF8F60CA526}" dt="2025-03-25T14:17:38.562" v="271" actId="478"/>
          <ac:cxnSpMkLst>
            <pc:docMk/>
            <pc:sldMk cId="2505096270" sldId="289"/>
            <ac:cxnSpMk id="15" creationId="{C8849925-229C-4EF4-A32F-A218522C8239}"/>
          </ac:cxnSpMkLst>
        </pc:cxnChg>
      </pc:sldChg>
      <pc:sldChg chg="addSp delSp modSp add del mod delAnim modAnim">
        <pc:chgData name="Marijus Ambrozas" userId="7ab5e02ba9b56aa9" providerId="LiveId" clId="{BC008E7D-9F9B-4382-B21A-AFF8F60CA526}" dt="2025-03-26T08:08:37.564" v="815" actId="14861"/>
        <pc:sldMkLst>
          <pc:docMk/>
          <pc:sldMk cId="1071159055" sldId="290"/>
        </pc:sldMkLst>
        <pc:picChg chg="add mod">
          <ac:chgData name="Marijus Ambrozas" userId="7ab5e02ba9b56aa9" providerId="LiveId" clId="{BC008E7D-9F9B-4382-B21A-AFF8F60CA526}" dt="2025-03-25T14:18:58.130" v="284" actId="1076"/>
          <ac:picMkLst>
            <pc:docMk/>
            <pc:sldMk cId="1071159055" sldId="290"/>
            <ac:picMk id="3" creationId="{E3857F17-C3E6-4E74-5011-BA39616601C9}"/>
          </ac:picMkLst>
        </pc:picChg>
        <pc:picChg chg="del mod">
          <ac:chgData name="Marijus Ambrozas" userId="7ab5e02ba9b56aa9" providerId="LiveId" clId="{BC008E7D-9F9B-4382-B21A-AFF8F60CA526}" dt="2025-03-26T08:08:37.564" v="815" actId="14861"/>
          <ac:picMkLst>
            <pc:docMk/>
            <pc:sldMk cId="1071159055" sldId="290"/>
            <ac:picMk id="10" creationId="{0225BB51-F8A3-9A68-0FDD-E06A74DD84D5}"/>
          </ac:picMkLst>
        </pc:picChg>
      </pc:sldChg>
      <pc:sldChg chg="addSp delSp modSp add del mod">
        <pc:chgData name="Marijus Ambrozas" userId="7ab5e02ba9b56aa9" providerId="LiveId" clId="{BC008E7D-9F9B-4382-B21A-AFF8F60CA526}" dt="2025-03-26T08:09:08.360" v="817"/>
        <pc:sldMkLst>
          <pc:docMk/>
          <pc:sldMk cId="3775062140" sldId="292"/>
        </pc:sldMkLst>
        <pc:spChg chg="del">
          <ac:chgData name="Marijus Ambrozas" userId="7ab5e02ba9b56aa9" providerId="LiveId" clId="{BC008E7D-9F9B-4382-B21A-AFF8F60CA526}" dt="2025-03-25T14:19:40.713" v="285" actId="478"/>
          <ac:spMkLst>
            <pc:docMk/>
            <pc:sldMk cId="3775062140" sldId="292"/>
            <ac:spMk id="9" creationId="{6B5F498A-0DAC-D05E-83AA-493589A4ADD1}"/>
          </ac:spMkLst>
        </pc:spChg>
        <pc:spChg chg="add mod">
          <ac:chgData name="Marijus Ambrozas" userId="7ab5e02ba9b56aa9" providerId="LiveId" clId="{BC008E7D-9F9B-4382-B21A-AFF8F60CA526}" dt="2025-03-25T14:19:52.077" v="287" actId="1076"/>
          <ac:spMkLst>
            <pc:docMk/>
            <pc:sldMk cId="3775062140" sldId="292"/>
            <ac:spMk id="11" creationId="{DE369D7E-D495-D042-5FDF-B3DBE8EB5CFB}"/>
          </ac:spMkLst>
        </pc:spChg>
        <pc:spChg chg="del">
          <ac:chgData name="Marijus Ambrozas" userId="7ab5e02ba9b56aa9" providerId="LiveId" clId="{BC008E7D-9F9B-4382-B21A-AFF8F60CA526}" dt="2025-03-25T14:19:40.713" v="285" actId="478"/>
          <ac:spMkLst>
            <pc:docMk/>
            <pc:sldMk cId="3775062140" sldId="292"/>
            <ac:spMk id="17" creationId="{33B69C9F-8F38-4132-BCD3-7821B56F0477}"/>
          </ac:spMkLst>
        </pc:spChg>
        <pc:picChg chg="add mod">
          <ac:chgData name="Marijus Ambrozas" userId="7ab5e02ba9b56aa9" providerId="LiveId" clId="{BC008E7D-9F9B-4382-B21A-AFF8F60CA526}" dt="2025-03-25T14:19:52.077" v="287" actId="1076"/>
          <ac:picMkLst>
            <pc:docMk/>
            <pc:sldMk cId="3775062140" sldId="292"/>
            <ac:picMk id="7" creationId="{A2AC9960-AD5A-DDC7-988F-AED8C9FB7873}"/>
          </ac:picMkLst>
        </pc:picChg>
        <pc:picChg chg="del">
          <ac:chgData name="Marijus Ambrozas" userId="7ab5e02ba9b56aa9" providerId="LiveId" clId="{BC008E7D-9F9B-4382-B21A-AFF8F60CA526}" dt="2025-03-25T14:19:40.713" v="285" actId="478"/>
          <ac:picMkLst>
            <pc:docMk/>
            <pc:sldMk cId="3775062140" sldId="292"/>
            <ac:picMk id="8" creationId="{055C0EFA-ADD3-0818-A2AE-7B955067342D}"/>
          </ac:picMkLst>
        </pc:picChg>
        <pc:cxnChg chg="del">
          <ac:chgData name="Marijus Ambrozas" userId="7ab5e02ba9b56aa9" providerId="LiveId" clId="{BC008E7D-9F9B-4382-B21A-AFF8F60CA526}" dt="2025-03-25T14:19:40.713" v="285" actId="478"/>
          <ac:cxnSpMkLst>
            <pc:docMk/>
            <pc:sldMk cId="3775062140" sldId="292"/>
            <ac:cxnSpMk id="10" creationId="{971FCDEF-00EF-0477-3BBD-1568B8FF3FA6}"/>
          </ac:cxnSpMkLst>
        </pc:cxnChg>
        <pc:cxnChg chg="add mod">
          <ac:chgData name="Marijus Ambrozas" userId="7ab5e02ba9b56aa9" providerId="LiveId" clId="{BC008E7D-9F9B-4382-B21A-AFF8F60CA526}" dt="2025-03-25T14:20:01.607" v="289" actId="14100"/>
          <ac:cxnSpMkLst>
            <pc:docMk/>
            <pc:sldMk cId="3775062140" sldId="292"/>
            <ac:cxnSpMk id="12" creationId="{BF877CD7-9B88-BD4B-586B-7AF4EA8604E3}"/>
          </ac:cxnSpMkLst>
        </pc:cxnChg>
        <pc:cxnChg chg="del">
          <ac:chgData name="Marijus Ambrozas" userId="7ab5e02ba9b56aa9" providerId="LiveId" clId="{BC008E7D-9F9B-4382-B21A-AFF8F60CA526}" dt="2025-03-25T14:19:40.713" v="285" actId="478"/>
          <ac:cxnSpMkLst>
            <pc:docMk/>
            <pc:sldMk cId="3775062140" sldId="292"/>
            <ac:cxnSpMk id="18" creationId="{3FF3F167-70A9-4A48-A0F9-240A201CD11F}"/>
          </ac:cxnSpMkLst>
        </pc:cxnChg>
      </pc:sldChg>
      <pc:sldChg chg="addSp delSp modSp mod">
        <pc:chgData name="Marijus Ambrozas" userId="7ab5e02ba9b56aa9" providerId="LiveId" clId="{BC008E7D-9F9B-4382-B21A-AFF8F60CA526}" dt="2025-03-26T08:32:19.203" v="1248" actId="20577"/>
        <pc:sldMkLst>
          <pc:docMk/>
          <pc:sldMk cId="642261060" sldId="293"/>
        </pc:sldMkLst>
        <pc:spChg chg="mod">
          <ac:chgData name="Marijus Ambrozas" userId="7ab5e02ba9b56aa9" providerId="LiveId" clId="{BC008E7D-9F9B-4382-B21A-AFF8F60CA526}" dt="2025-03-26T08:32:19.203" v="1248" actId="20577"/>
          <ac:spMkLst>
            <pc:docMk/>
            <pc:sldMk cId="642261060" sldId="293"/>
            <ac:spMk id="6" creationId="{A0E0CBFB-12FA-4CB1-B055-E60AD342DB2E}"/>
          </ac:spMkLst>
        </pc:spChg>
        <pc:picChg chg="add mod modCrop">
          <ac:chgData name="Marijus Ambrozas" userId="7ab5e02ba9b56aa9" providerId="LiveId" clId="{BC008E7D-9F9B-4382-B21A-AFF8F60CA526}" dt="2025-03-24T08:38:04.970" v="82" actId="14100"/>
          <ac:picMkLst>
            <pc:docMk/>
            <pc:sldMk cId="642261060" sldId="293"/>
            <ac:picMk id="11" creationId="{69F5AFA1-25E4-3DF2-DF56-90D6E3777D87}"/>
          </ac:picMkLst>
        </pc:picChg>
        <pc:picChg chg="add mod">
          <ac:chgData name="Marijus Ambrozas" userId="7ab5e02ba9b56aa9" providerId="LiveId" clId="{BC008E7D-9F9B-4382-B21A-AFF8F60CA526}" dt="2025-03-24T08:38:51.266" v="88" actId="1076"/>
          <ac:picMkLst>
            <pc:docMk/>
            <pc:sldMk cId="642261060" sldId="293"/>
            <ac:picMk id="14" creationId="{813C6ADF-F978-A7D0-36E4-13D79CEB93C1}"/>
          </ac:picMkLst>
        </pc:picChg>
      </pc:sldChg>
      <pc:sldChg chg="addSp modSp mod">
        <pc:chgData name="Marijus Ambrozas" userId="7ab5e02ba9b56aa9" providerId="LiveId" clId="{BC008E7D-9F9B-4382-B21A-AFF8F60CA526}" dt="2025-03-24T08:52:36.818" v="91" actId="1076"/>
        <pc:sldMkLst>
          <pc:docMk/>
          <pc:sldMk cId="2126143915" sldId="294"/>
        </pc:sldMkLst>
        <pc:picChg chg="add mod">
          <ac:chgData name="Marijus Ambrozas" userId="7ab5e02ba9b56aa9" providerId="LiveId" clId="{BC008E7D-9F9B-4382-B21A-AFF8F60CA526}" dt="2025-03-24T08:52:36.818" v="91" actId="1076"/>
          <ac:picMkLst>
            <pc:docMk/>
            <pc:sldMk cId="2126143915" sldId="294"/>
            <ac:picMk id="8" creationId="{09CCB4A6-10DC-2D2A-2158-2F6CBF886A08}"/>
          </ac:picMkLst>
        </pc:picChg>
      </pc:sldChg>
      <pc:sldChg chg="addSp delSp modSp mod addAnim delAnim modAnim">
        <pc:chgData name="Marijus Ambrozas" userId="7ab5e02ba9b56aa9" providerId="LiveId" clId="{BC008E7D-9F9B-4382-B21A-AFF8F60CA526}" dt="2025-03-25T14:21:21.635" v="295" actId="478"/>
        <pc:sldMkLst>
          <pc:docMk/>
          <pc:sldMk cId="1732630333" sldId="295"/>
        </pc:sldMkLst>
        <pc:spChg chg="add del mod">
          <ac:chgData name="Marijus Ambrozas" userId="7ab5e02ba9b56aa9" providerId="LiveId" clId="{BC008E7D-9F9B-4382-B21A-AFF8F60CA526}" dt="2025-03-25T14:21:21.635" v="295" actId="478"/>
          <ac:spMkLst>
            <pc:docMk/>
            <pc:sldMk cId="1732630333" sldId="295"/>
            <ac:spMk id="4" creationId="{5EE6F495-B169-9D2C-09AF-60736A1145C7}"/>
          </ac:spMkLst>
        </pc:spChg>
        <pc:spChg chg="add del">
          <ac:chgData name="Marijus Ambrozas" userId="7ab5e02ba9b56aa9" providerId="LiveId" clId="{BC008E7D-9F9B-4382-B21A-AFF8F60CA526}" dt="2025-03-25T14:21:21.635" v="295" actId="478"/>
          <ac:spMkLst>
            <pc:docMk/>
            <pc:sldMk cId="1732630333" sldId="295"/>
            <ac:spMk id="10" creationId="{4F34699C-F846-4383-8679-4DA34AE77307}"/>
          </ac:spMkLst>
        </pc:spChg>
        <pc:spChg chg="add mod">
          <ac:chgData name="Marijus Ambrozas" userId="7ab5e02ba9b56aa9" providerId="LiveId" clId="{BC008E7D-9F9B-4382-B21A-AFF8F60CA526}" dt="2025-03-25T14:20:56.500" v="291"/>
          <ac:spMkLst>
            <pc:docMk/>
            <pc:sldMk cId="1732630333" sldId="295"/>
            <ac:spMk id="12" creationId="{9536017A-A779-28D9-0012-EBFF25750116}"/>
          </ac:spMkLst>
        </pc:spChg>
        <pc:spChg chg="add mod">
          <ac:chgData name="Marijus Ambrozas" userId="7ab5e02ba9b56aa9" providerId="LiveId" clId="{BC008E7D-9F9B-4382-B21A-AFF8F60CA526}" dt="2025-03-25T14:20:56.500" v="291"/>
          <ac:spMkLst>
            <pc:docMk/>
            <pc:sldMk cId="1732630333" sldId="295"/>
            <ac:spMk id="17" creationId="{14C6B33B-C357-C335-72F8-F2F15A42D782}"/>
          </ac:spMkLst>
        </pc:spChg>
        <pc:spChg chg="add del">
          <ac:chgData name="Marijus Ambrozas" userId="7ab5e02ba9b56aa9" providerId="LiveId" clId="{BC008E7D-9F9B-4382-B21A-AFF8F60CA526}" dt="2025-03-25T14:21:21.635" v="295" actId="478"/>
          <ac:spMkLst>
            <pc:docMk/>
            <pc:sldMk cId="1732630333" sldId="295"/>
            <ac:spMk id="22" creationId="{25B7F231-F7D4-466D-ACFE-0432CC4AA912}"/>
          </ac:spMkLst>
        </pc:spChg>
        <pc:picChg chg="add del">
          <ac:chgData name="Marijus Ambrozas" userId="7ab5e02ba9b56aa9" providerId="LiveId" clId="{BC008E7D-9F9B-4382-B21A-AFF8F60CA526}" dt="2025-03-25T14:21:21.635" v="295" actId="478"/>
          <ac:picMkLst>
            <pc:docMk/>
            <pc:sldMk cId="1732630333" sldId="295"/>
            <ac:picMk id="7" creationId="{F1C0EE96-CC88-6BAD-90BE-2DBF9A25F440}"/>
          </ac:picMkLst>
        </pc:picChg>
        <pc:picChg chg="add mod">
          <ac:chgData name="Marijus Ambrozas" userId="7ab5e02ba9b56aa9" providerId="LiveId" clId="{BC008E7D-9F9B-4382-B21A-AFF8F60CA526}" dt="2025-03-25T14:21:21.151" v="294"/>
          <ac:picMkLst>
            <pc:docMk/>
            <pc:sldMk cId="1732630333" sldId="295"/>
            <ac:picMk id="8" creationId="{37DE0F5A-FAFF-405F-AD8F-551A621542BC}"/>
          </ac:picMkLst>
        </pc:picChg>
        <pc:picChg chg="add del">
          <ac:chgData name="Marijus Ambrozas" userId="7ab5e02ba9b56aa9" providerId="LiveId" clId="{BC008E7D-9F9B-4382-B21A-AFF8F60CA526}" dt="2025-03-25T14:21:21.635" v="295" actId="478"/>
          <ac:picMkLst>
            <pc:docMk/>
            <pc:sldMk cId="1732630333" sldId="295"/>
            <ac:picMk id="13" creationId="{A0C5845A-9558-4D78-A7F7-6921B52EEF2B}"/>
          </ac:picMkLst>
        </pc:picChg>
        <pc:picChg chg="add mod">
          <ac:chgData name="Marijus Ambrozas" userId="7ab5e02ba9b56aa9" providerId="LiveId" clId="{BC008E7D-9F9B-4382-B21A-AFF8F60CA526}" dt="2025-03-25T14:20:56.500" v="291"/>
          <ac:picMkLst>
            <pc:docMk/>
            <pc:sldMk cId="1732630333" sldId="295"/>
            <ac:picMk id="15" creationId="{575060DA-FEB8-4321-A334-3101E3E3E6FA}"/>
          </ac:picMkLst>
        </pc:picChg>
        <pc:cxnChg chg="add del">
          <ac:chgData name="Marijus Ambrozas" userId="7ab5e02ba9b56aa9" providerId="LiveId" clId="{BC008E7D-9F9B-4382-B21A-AFF8F60CA526}" dt="2025-03-25T14:21:21.635" v="295" actId="478"/>
          <ac:cxnSpMkLst>
            <pc:docMk/>
            <pc:sldMk cId="1732630333" sldId="295"/>
            <ac:cxnSpMk id="9" creationId="{234869F4-1B60-4B41-94EB-6A5D13891C90}"/>
          </ac:cxnSpMkLst>
        </pc:cxnChg>
        <pc:cxnChg chg="add mod">
          <ac:chgData name="Marijus Ambrozas" userId="7ab5e02ba9b56aa9" providerId="LiveId" clId="{BC008E7D-9F9B-4382-B21A-AFF8F60CA526}" dt="2025-03-25T14:20:56.500" v="291"/>
          <ac:cxnSpMkLst>
            <pc:docMk/>
            <pc:sldMk cId="1732630333" sldId="295"/>
            <ac:cxnSpMk id="11" creationId="{2B6E3EAC-12E4-B11A-489C-9778F42F7FC1}"/>
          </ac:cxnSpMkLst>
        </pc:cxnChg>
        <pc:cxnChg chg="add del">
          <ac:chgData name="Marijus Ambrozas" userId="7ab5e02ba9b56aa9" providerId="LiveId" clId="{BC008E7D-9F9B-4382-B21A-AFF8F60CA526}" dt="2025-03-25T14:21:21.635" v="295" actId="478"/>
          <ac:cxnSpMkLst>
            <pc:docMk/>
            <pc:sldMk cId="1732630333" sldId="295"/>
            <ac:cxnSpMk id="14" creationId="{F75D015A-3933-442A-ABE7-A1B9C4B0F625}"/>
          </ac:cxnSpMkLst>
        </pc:cxnChg>
        <pc:cxnChg chg="add mod">
          <ac:chgData name="Marijus Ambrozas" userId="7ab5e02ba9b56aa9" providerId="LiveId" clId="{BC008E7D-9F9B-4382-B21A-AFF8F60CA526}" dt="2025-03-25T14:20:56.500" v="291"/>
          <ac:cxnSpMkLst>
            <pc:docMk/>
            <pc:sldMk cId="1732630333" sldId="295"/>
            <ac:cxnSpMk id="16" creationId="{29F8E037-34CF-14BA-F95F-A07B89BBD3F9}"/>
          </ac:cxnSpMkLst>
        </pc:cxnChg>
      </pc:sldChg>
      <pc:sldChg chg="addSp delSp modSp add del mod">
        <pc:chgData name="Marijus Ambrozas" userId="7ab5e02ba9b56aa9" providerId="LiveId" clId="{BC008E7D-9F9B-4382-B21A-AFF8F60CA526}" dt="2025-03-26T08:10:04.478" v="819"/>
        <pc:sldMkLst>
          <pc:docMk/>
          <pc:sldMk cId="2730142542" sldId="297"/>
        </pc:sldMkLst>
        <pc:spChg chg="add del mod">
          <ac:chgData name="Marijus Ambrozas" userId="7ab5e02ba9b56aa9" providerId="LiveId" clId="{BC008E7D-9F9B-4382-B21A-AFF8F60CA526}" dt="2025-03-25T14:21:57.393" v="297"/>
          <ac:spMkLst>
            <pc:docMk/>
            <pc:sldMk cId="2730142542" sldId="297"/>
            <ac:spMk id="8" creationId="{F43A472F-0AFF-2B88-BD93-7EEB2596708F}"/>
          </ac:spMkLst>
        </pc:spChg>
        <pc:spChg chg="add del mod">
          <ac:chgData name="Marijus Ambrozas" userId="7ab5e02ba9b56aa9" providerId="LiveId" clId="{BC008E7D-9F9B-4382-B21A-AFF8F60CA526}" dt="2025-03-25T14:23:48.965" v="303" actId="22"/>
          <ac:spMkLst>
            <pc:docMk/>
            <pc:sldMk cId="2730142542" sldId="297"/>
            <ac:spMk id="12" creationId="{D740F9CC-7B3D-D131-52CC-F75852B7C434}"/>
          </ac:spMkLst>
        </pc:spChg>
        <pc:picChg chg="add del mod">
          <ac:chgData name="Marijus Ambrozas" userId="7ab5e02ba9b56aa9" providerId="LiveId" clId="{BC008E7D-9F9B-4382-B21A-AFF8F60CA526}" dt="2025-03-25T14:23:47.184" v="302" actId="478"/>
          <ac:picMkLst>
            <pc:docMk/>
            <pc:sldMk cId="2730142542" sldId="297"/>
            <ac:picMk id="9" creationId="{46B4F4EE-8163-CCEC-75B7-D259C49BDDF7}"/>
          </ac:picMkLst>
        </pc:picChg>
        <pc:picChg chg="del">
          <ac:chgData name="Marijus Ambrozas" userId="7ab5e02ba9b56aa9" providerId="LiveId" clId="{BC008E7D-9F9B-4382-B21A-AFF8F60CA526}" dt="2025-03-25T14:21:56.150" v="296" actId="478"/>
          <ac:picMkLst>
            <pc:docMk/>
            <pc:sldMk cId="2730142542" sldId="297"/>
            <ac:picMk id="11" creationId="{DCC03B75-BE4A-6305-024C-41D29D223836}"/>
          </ac:picMkLst>
        </pc:picChg>
        <pc:picChg chg="add mod ord">
          <ac:chgData name="Marijus Ambrozas" userId="7ab5e02ba9b56aa9" providerId="LiveId" clId="{BC008E7D-9F9B-4382-B21A-AFF8F60CA526}" dt="2025-03-25T14:23:57.184" v="305" actId="1076"/>
          <ac:picMkLst>
            <pc:docMk/>
            <pc:sldMk cId="2730142542" sldId="297"/>
            <ac:picMk id="14" creationId="{E84D4213-3339-5178-BED8-E7FEC2696660}"/>
          </ac:picMkLst>
        </pc:picChg>
      </pc:sldChg>
      <pc:sldChg chg="addSp delSp modSp del mod ord delAnim modAnim">
        <pc:chgData name="Marijus Ambrozas" userId="7ab5e02ba9b56aa9" providerId="LiveId" clId="{BC008E7D-9F9B-4382-B21A-AFF8F60CA526}" dt="2025-03-26T08:11:09.194" v="825" actId="47"/>
        <pc:sldMkLst>
          <pc:docMk/>
          <pc:sldMk cId="405599841" sldId="298"/>
        </pc:sldMkLst>
        <pc:spChg chg="add del mod">
          <ac:chgData name="Marijus Ambrozas" userId="7ab5e02ba9b56aa9" providerId="LiveId" clId="{BC008E7D-9F9B-4382-B21A-AFF8F60CA526}" dt="2025-03-25T14:33:54.700" v="367" actId="478"/>
          <ac:spMkLst>
            <pc:docMk/>
            <pc:sldMk cId="405599841" sldId="298"/>
            <ac:spMk id="4" creationId="{028CFDCA-95B2-D099-489E-4582D797C876}"/>
          </ac:spMkLst>
        </pc:spChg>
        <pc:spChg chg="mod">
          <ac:chgData name="Marijus Ambrozas" userId="7ab5e02ba9b56aa9" providerId="LiveId" clId="{BC008E7D-9F9B-4382-B21A-AFF8F60CA526}" dt="2025-03-25T14:42:24.373" v="515" actId="255"/>
          <ac:spMkLst>
            <pc:docMk/>
            <pc:sldMk cId="405599841" sldId="298"/>
            <ac:spMk id="6" creationId="{A300766B-41B0-498C-B0E1-15DDB0D16C44}"/>
          </ac:spMkLst>
        </pc:spChg>
        <pc:spChg chg="mod ord">
          <ac:chgData name="Marijus Ambrozas" userId="7ab5e02ba9b56aa9" providerId="LiveId" clId="{BC008E7D-9F9B-4382-B21A-AFF8F60CA526}" dt="2025-03-25T14:37:58.112" v="426" actId="166"/>
          <ac:spMkLst>
            <pc:docMk/>
            <pc:sldMk cId="405599841" sldId="298"/>
            <ac:spMk id="14" creationId="{D465C39D-CF1D-4EFE-AA74-687BCCF4FD19}"/>
          </ac:spMkLst>
        </pc:spChg>
        <pc:spChg chg="del mod">
          <ac:chgData name="Marijus Ambrozas" userId="7ab5e02ba9b56aa9" providerId="LiveId" clId="{BC008E7D-9F9B-4382-B21A-AFF8F60CA526}" dt="2025-03-25T14:34:01.016" v="370" actId="478"/>
          <ac:spMkLst>
            <pc:docMk/>
            <pc:sldMk cId="405599841" sldId="298"/>
            <ac:spMk id="22" creationId="{D691FE51-8E94-9432-46E6-234EAE7C7571}"/>
          </ac:spMkLst>
        </pc:spChg>
        <pc:picChg chg="add mod ord">
          <ac:chgData name="Marijus Ambrozas" userId="7ab5e02ba9b56aa9" providerId="LiveId" clId="{BC008E7D-9F9B-4382-B21A-AFF8F60CA526}" dt="2025-03-25T14:35:10.282" v="406" actId="167"/>
          <ac:picMkLst>
            <pc:docMk/>
            <pc:sldMk cId="405599841" sldId="298"/>
            <ac:picMk id="8" creationId="{EAAA993B-7045-ED08-495D-0457FA1108D2}"/>
          </ac:picMkLst>
        </pc:picChg>
        <pc:picChg chg="add mod modCrop">
          <ac:chgData name="Marijus Ambrozas" userId="7ab5e02ba9b56aa9" providerId="LiveId" clId="{BC008E7D-9F9B-4382-B21A-AFF8F60CA526}" dt="2025-03-25T14:38:06.458" v="427" actId="1076"/>
          <ac:picMkLst>
            <pc:docMk/>
            <pc:sldMk cId="405599841" sldId="298"/>
            <ac:picMk id="12" creationId="{A29C0304-BEB7-841E-83EE-229DF246955A}"/>
          </ac:picMkLst>
        </pc:picChg>
        <pc:picChg chg="del">
          <ac:chgData name="Marijus Ambrozas" userId="7ab5e02ba9b56aa9" providerId="LiveId" clId="{BC008E7D-9F9B-4382-B21A-AFF8F60CA526}" dt="2025-03-25T14:33:46.296" v="366" actId="478"/>
          <ac:picMkLst>
            <pc:docMk/>
            <pc:sldMk cId="405599841" sldId="298"/>
            <ac:picMk id="13" creationId="{0A6F3452-66EF-C5F3-1154-7DE59AF99097}"/>
          </ac:picMkLst>
        </pc:picChg>
        <pc:picChg chg="del">
          <ac:chgData name="Marijus Ambrozas" userId="7ab5e02ba9b56aa9" providerId="LiveId" clId="{BC008E7D-9F9B-4382-B21A-AFF8F60CA526}" dt="2025-03-25T14:33:44.728" v="365" actId="478"/>
          <ac:picMkLst>
            <pc:docMk/>
            <pc:sldMk cId="405599841" sldId="298"/>
            <ac:picMk id="19" creationId="{26EB975C-A34F-A7B3-1E83-5C5DCC8D81D8}"/>
          </ac:picMkLst>
        </pc:picChg>
        <pc:picChg chg="del mod modCrop">
          <ac:chgData name="Marijus Ambrozas" userId="7ab5e02ba9b56aa9" providerId="LiveId" clId="{BC008E7D-9F9B-4382-B21A-AFF8F60CA526}" dt="2025-03-25T14:33:43.345" v="364" actId="478"/>
          <ac:picMkLst>
            <pc:docMk/>
            <pc:sldMk cId="405599841" sldId="298"/>
            <ac:picMk id="24" creationId="{06C81B0C-D8C6-9E39-2F50-4A6A9A248778}"/>
          </ac:picMkLst>
        </pc:picChg>
        <pc:cxnChg chg="mod ord">
          <ac:chgData name="Marijus Ambrozas" userId="7ab5e02ba9b56aa9" providerId="LiveId" clId="{BC008E7D-9F9B-4382-B21A-AFF8F60CA526}" dt="2025-03-25T14:37:58.112" v="426" actId="166"/>
          <ac:cxnSpMkLst>
            <pc:docMk/>
            <pc:sldMk cId="405599841" sldId="298"/>
            <ac:cxnSpMk id="9" creationId="{0E74F325-06EB-4C4D-844F-0414FCB1462D}"/>
          </ac:cxnSpMkLst>
        </pc:cxnChg>
        <pc:cxnChg chg="del">
          <ac:chgData name="Marijus Ambrozas" userId="7ab5e02ba9b56aa9" providerId="LiveId" clId="{BC008E7D-9F9B-4382-B21A-AFF8F60CA526}" dt="2025-03-25T14:33:56.161" v="368" actId="478"/>
          <ac:cxnSpMkLst>
            <pc:docMk/>
            <pc:sldMk cId="405599841" sldId="298"/>
            <ac:cxnSpMk id="20" creationId="{D27613FF-3044-FE65-580D-23AA9543B429}"/>
          </ac:cxnSpMkLst>
        </pc:cxnChg>
      </pc:sldChg>
      <pc:sldChg chg="addSp delSp modSp del mod">
        <pc:chgData name="Marijus Ambrozas" userId="7ab5e02ba9b56aa9" providerId="LiveId" clId="{BC008E7D-9F9B-4382-B21A-AFF8F60CA526}" dt="2025-03-26T08:12:22.065" v="829" actId="47"/>
        <pc:sldMkLst>
          <pc:docMk/>
          <pc:sldMk cId="1788514918" sldId="300"/>
        </pc:sldMkLst>
        <pc:spChg chg="add del mod">
          <ac:chgData name="Marijus Ambrozas" userId="7ab5e02ba9b56aa9" providerId="LiveId" clId="{BC008E7D-9F9B-4382-B21A-AFF8F60CA526}" dt="2025-03-25T15:53:07.258" v="553"/>
          <ac:spMkLst>
            <pc:docMk/>
            <pc:sldMk cId="1788514918" sldId="300"/>
            <ac:spMk id="8" creationId="{F1DAC919-E1D2-C9A9-DB68-7409F8BF4D01}"/>
          </ac:spMkLst>
        </pc:spChg>
        <pc:picChg chg="add mod ord">
          <ac:chgData name="Marijus Ambrozas" userId="7ab5e02ba9b56aa9" providerId="LiveId" clId="{BC008E7D-9F9B-4382-B21A-AFF8F60CA526}" dt="2025-03-25T15:53:50.562" v="564" actId="1076"/>
          <ac:picMkLst>
            <pc:docMk/>
            <pc:sldMk cId="1788514918" sldId="300"/>
            <ac:picMk id="9" creationId="{E9A5B9D6-1FFA-8F81-C6D6-C500F1CF41A3}"/>
          </ac:picMkLst>
        </pc:picChg>
        <pc:picChg chg="del">
          <ac:chgData name="Marijus Ambrozas" userId="7ab5e02ba9b56aa9" providerId="LiveId" clId="{BC008E7D-9F9B-4382-B21A-AFF8F60CA526}" dt="2025-03-25T15:53:06.129" v="552" actId="478"/>
          <ac:picMkLst>
            <pc:docMk/>
            <pc:sldMk cId="1788514918" sldId="300"/>
            <ac:picMk id="19" creationId="{9BE54BEF-DD37-A079-9520-FFF74625F9B0}"/>
          </ac:picMkLst>
        </pc:picChg>
      </pc:sldChg>
      <pc:sldChg chg="addSp delSp modSp del mod">
        <pc:chgData name="Marijus Ambrozas" userId="7ab5e02ba9b56aa9" providerId="LiveId" clId="{BC008E7D-9F9B-4382-B21A-AFF8F60CA526}" dt="2025-03-26T08:12:23.317" v="830" actId="47"/>
        <pc:sldMkLst>
          <pc:docMk/>
          <pc:sldMk cId="798058912" sldId="301"/>
        </pc:sldMkLst>
        <pc:spChg chg="mod">
          <ac:chgData name="Marijus Ambrozas" userId="7ab5e02ba9b56aa9" providerId="LiveId" clId="{BC008E7D-9F9B-4382-B21A-AFF8F60CA526}" dt="2025-03-25T15:53:40.608" v="561" actId="1076"/>
          <ac:spMkLst>
            <pc:docMk/>
            <pc:sldMk cId="798058912" sldId="301"/>
            <ac:spMk id="7" creationId="{9024688D-ABE0-ED43-5732-018CB5971B2E}"/>
          </ac:spMkLst>
        </pc:spChg>
        <pc:spChg chg="add del mod">
          <ac:chgData name="Marijus Ambrozas" userId="7ab5e02ba9b56aa9" providerId="LiveId" clId="{BC008E7D-9F9B-4382-B21A-AFF8F60CA526}" dt="2025-03-25T15:53:23.818" v="556"/>
          <ac:spMkLst>
            <pc:docMk/>
            <pc:sldMk cId="798058912" sldId="301"/>
            <ac:spMk id="9" creationId="{6396AAF7-DD49-61C1-403C-10C7B71BBEB9}"/>
          </ac:spMkLst>
        </pc:spChg>
        <pc:picChg chg="del">
          <ac:chgData name="Marijus Ambrozas" userId="7ab5e02ba9b56aa9" providerId="LiveId" clId="{BC008E7D-9F9B-4382-B21A-AFF8F60CA526}" dt="2025-03-25T15:53:15.857" v="555" actId="478"/>
          <ac:picMkLst>
            <pc:docMk/>
            <pc:sldMk cId="798058912" sldId="301"/>
            <ac:picMk id="10" creationId="{0A68735D-7465-1989-D331-26DBA1288FA1}"/>
          </ac:picMkLst>
        </pc:picChg>
        <pc:picChg chg="add mod ord">
          <ac:chgData name="Marijus Ambrozas" userId="7ab5e02ba9b56aa9" providerId="LiveId" clId="{BC008E7D-9F9B-4382-B21A-AFF8F60CA526}" dt="2025-03-25T15:53:36.487" v="560" actId="1076"/>
          <ac:picMkLst>
            <pc:docMk/>
            <pc:sldMk cId="798058912" sldId="301"/>
            <ac:picMk id="11" creationId="{162987BF-3171-9079-2F8E-10B8E33A2288}"/>
          </ac:picMkLst>
        </pc:picChg>
      </pc:sldChg>
      <pc:sldChg chg="addSp delSp modSp del mod">
        <pc:chgData name="Marijus Ambrozas" userId="7ab5e02ba9b56aa9" providerId="LiveId" clId="{BC008E7D-9F9B-4382-B21A-AFF8F60CA526}" dt="2025-03-26T08:12:25.174" v="831" actId="47"/>
        <pc:sldMkLst>
          <pc:docMk/>
          <pc:sldMk cId="3076284006" sldId="303"/>
        </pc:sldMkLst>
        <pc:spChg chg="mod">
          <ac:chgData name="Marijus Ambrozas" userId="7ab5e02ba9b56aa9" providerId="LiveId" clId="{BC008E7D-9F9B-4382-B21A-AFF8F60CA526}" dt="2025-03-25T15:59:46.011" v="632" actId="1076"/>
          <ac:spMkLst>
            <pc:docMk/>
            <pc:sldMk cId="3076284006" sldId="303"/>
            <ac:spMk id="2" creationId="{4F91A9DE-4541-1058-5829-DCA99561BF55}"/>
          </ac:spMkLst>
        </pc:spChg>
        <pc:spChg chg="mod">
          <ac:chgData name="Marijus Ambrozas" userId="7ab5e02ba9b56aa9" providerId="LiveId" clId="{BC008E7D-9F9B-4382-B21A-AFF8F60CA526}" dt="2025-03-25T15:57:51.842" v="600" actId="20577"/>
          <ac:spMkLst>
            <pc:docMk/>
            <pc:sldMk cId="3076284006" sldId="303"/>
            <ac:spMk id="3" creationId="{7648B54F-B303-4345-A09C-20F1C09FC75C}"/>
          </ac:spMkLst>
        </pc:spChg>
        <pc:spChg chg="mod">
          <ac:chgData name="Marijus Ambrozas" userId="7ab5e02ba9b56aa9" providerId="LiveId" clId="{BC008E7D-9F9B-4382-B21A-AFF8F60CA526}" dt="2025-03-25T15:59:51.024" v="633" actId="1076"/>
          <ac:spMkLst>
            <pc:docMk/>
            <pc:sldMk cId="3076284006" sldId="303"/>
            <ac:spMk id="8" creationId="{591F10C9-EE36-715E-99DF-555C65410185}"/>
          </ac:spMkLst>
        </pc:spChg>
        <pc:spChg chg="add del mod">
          <ac:chgData name="Marijus Ambrozas" userId="7ab5e02ba9b56aa9" providerId="LiveId" clId="{BC008E7D-9F9B-4382-B21A-AFF8F60CA526}" dt="2025-03-25T15:54:21.524" v="566"/>
          <ac:spMkLst>
            <pc:docMk/>
            <pc:sldMk cId="3076284006" sldId="303"/>
            <ac:spMk id="11" creationId="{E6CE6A98-9F12-FC6E-C3DC-D18303502CE2}"/>
          </ac:spMkLst>
        </pc:spChg>
        <pc:spChg chg="add del mod">
          <ac:chgData name="Marijus Ambrozas" userId="7ab5e02ba9b56aa9" providerId="LiveId" clId="{BC008E7D-9F9B-4382-B21A-AFF8F60CA526}" dt="2025-03-25T15:57:31.319" v="570" actId="22"/>
          <ac:spMkLst>
            <pc:docMk/>
            <pc:sldMk cId="3076284006" sldId="303"/>
            <ac:spMk id="14" creationId="{A77845D7-6DD6-8824-B02D-29068FD7C7AB}"/>
          </ac:spMkLst>
        </pc:spChg>
        <pc:picChg chg="del">
          <ac:chgData name="Marijus Ambrozas" userId="7ab5e02ba9b56aa9" providerId="LiveId" clId="{BC008E7D-9F9B-4382-B21A-AFF8F60CA526}" dt="2025-03-25T15:58:51.944" v="612" actId="478"/>
          <ac:picMkLst>
            <pc:docMk/>
            <pc:sldMk cId="3076284006" sldId="303"/>
            <ac:picMk id="10" creationId="{A77AC77C-26F4-0518-EBFE-4DD7825AB44F}"/>
          </ac:picMkLst>
        </pc:picChg>
        <pc:picChg chg="add del mod">
          <ac:chgData name="Marijus Ambrozas" userId="7ab5e02ba9b56aa9" providerId="LiveId" clId="{BC008E7D-9F9B-4382-B21A-AFF8F60CA526}" dt="2025-03-25T15:57:30.531" v="569" actId="478"/>
          <ac:picMkLst>
            <pc:docMk/>
            <pc:sldMk cId="3076284006" sldId="303"/>
            <ac:picMk id="12" creationId="{1571BA95-5046-B3F1-4D30-5BEB1C1E7027}"/>
          </ac:picMkLst>
        </pc:picChg>
        <pc:picChg chg="del">
          <ac:chgData name="Marijus Ambrozas" userId="7ab5e02ba9b56aa9" providerId="LiveId" clId="{BC008E7D-9F9B-4382-B21A-AFF8F60CA526}" dt="2025-03-25T15:54:20.600" v="565" actId="478"/>
          <ac:picMkLst>
            <pc:docMk/>
            <pc:sldMk cId="3076284006" sldId="303"/>
            <ac:picMk id="16" creationId="{8D09FE18-C44E-1814-D502-A3FCDBF83B9C}"/>
          </ac:picMkLst>
        </pc:picChg>
        <pc:picChg chg="add mod ord modCrop">
          <ac:chgData name="Marijus Ambrozas" userId="7ab5e02ba9b56aa9" providerId="LiveId" clId="{BC008E7D-9F9B-4382-B21A-AFF8F60CA526}" dt="2025-03-25T15:59:05.628" v="618" actId="1076"/>
          <ac:picMkLst>
            <pc:docMk/>
            <pc:sldMk cId="3076284006" sldId="303"/>
            <ac:picMk id="17" creationId="{51DEDB11-4247-F447-AF43-7F94CA56604F}"/>
          </ac:picMkLst>
        </pc:picChg>
        <pc:picChg chg="add del mod ord modCrop">
          <ac:chgData name="Marijus Ambrozas" userId="7ab5e02ba9b56aa9" providerId="LiveId" clId="{BC008E7D-9F9B-4382-B21A-AFF8F60CA526}" dt="2025-03-25T15:59:40.542" v="631" actId="732"/>
          <ac:picMkLst>
            <pc:docMk/>
            <pc:sldMk cId="3076284006" sldId="303"/>
            <ac:picMk id="19" creationId="{1FD1A20C-8041-493E-CAAE-EC4428310197}"/>
          </ac:picMkLst>
        </pc:picChg>
      </pc:sldChg>
      <pc:sldChg chg="del">
        <pc:chgData name="Marijus Ambrozas" userId="7ab5e02ba9b56aa9" providerId="LiveId" clId="{BC008E7D-9F9B-4382-B21A-AFF8F60CA526}" dt="2025-03-26T08:12:26.738" v="832" actId="47"/>
        <pc:sldMkLst>
          <pc:docMk/>
          <pc:sldMk cId="1102171193" sldId="304"/>
        </pc:sldMkLst>
      </pc:sldChg>
      <pc:sldChg chg="addSp delSp modSp add del mod">
        <pc:chgData name="Marijus Ambrozas" userId="7ab5e02ba9b56aa9" providerId="LiveId" clId="{BC008E7D-9F9B-4382-B21A-AFF8F60CA526}" dt="2025-03-26T08:12:43.519" v="835"/>
        <pc:sldMkLst>
          <pc:docMk/>
          <pc:sldMk cId="270224736" sldId="305"/>
        </pc:sldMkLst>
        <pc:spChg chg="add del mod">
          <ac:chgData name="Marijus Ambrozas" userId="7ab5e02ba9b56aa9" providerId="LiveId" clId="{BC008E7D-9F9B-4382-B21A-AFF8F60CA526}" dt="2025-03-25T16:06:53.848" v="665" actId="22"/>
          <ac:spMkLst>
            <pc:docMk/>
            <pc:sldMk cId="270224736" sldId="305"/>
            <ac:spMk id="3" creationId="{9CCB892A-FD53-D1D9-2107-EB36151E104F}"/>
          </ac:spMkLst>
        </pc:spChg>
        <pc:spChg chg="mod">
          <ac:chgData name="Marijus Ambrozas" userId="7ab5e02ba9b56aa9" providerId="LiveId" clId="{BC008E7D-9F9B-4382-B21A-AFF8F60CA526}" dt="2025-03-25T16:07:08.618" v="671" actId="20577"/>
          <ac:spMkLst>
            <pc:docMk/>
            <pc:sldMk cId="270224736" sldId="305"/>
            <ac:spMk id="12" creationId="{F23863CE-52BC-46AD-AAAE-8DBFE0D7ECA6}"/>
          </ac:spMkLst>
        </pc:spChg>
        <pc:picChg chg="del">
          <ac:chgData name="Marijus Ambrozas" userId="7ab5e02ba9b56aa9" providerId="LiveId" clId="{BC008E7D-9F9B-4382-B21A-AFF8F60CA526}" dt="2025-03-25T16:06:53.119" v="664" actId="478"/>
          <ac:picMkLst>
            <pc:docMk/>
            <pc:sldMk cId="270224736" sldId="305"/>
            <ac:picMk id="9" creationId="{535ECECF-41FC-3E2D-D0CB-576C0017BB44}"/>
          </ac:picMkLst>
        </pc:picChg>
        <pc:picChg chg="add mod ord">
          <ac:chgData name="Marijus Ambrozas" userId="7ab5e02ba9b56aa9" providerId="LiveId" clId="{BC008E7D-9F9B-4382-B21A-AFF8F60CA526}" dt="2025-03-25T16:07:01.367" v="669" actId="1076"/>
          <ac:picMkLst>
            <pc:docMk/>
            <pc:sldMk cId="270224736" sldId="305"/>
            <ac:picMk id="10" creationId="{70668D83-D010-446C-0E28-FE98FC7E72BC}"/>
          </ac:picMkLst>
        </pc:picChg>
      </pc:sldChg>
      <pc:sldChg chg="modSp mod">
        <pc:chgData name="Marijus Ambrozas" userId="7ab5e02ba9b56aa9" providerId="LiveId" clId="{BC008E7D-9F9B-4382-B21A-AFF8F60CA526}" dt="2025-03-26T08:46:41.590" v="1316" actId="1036"/>
        <pc:sldMkLst>
          <pc:docMk/>
          <pc:sldMk cId="3504371576" sldId="306"/>
        </pc:sldMkLst>
        <pc:spChg chg="mod">
          <ac:chgData name="Marijus Ambrozas" userId="7ab5e02ba9b56aa9" providerId="LiveId" clId="{BC008E7D-9F9B-4382-B21A-AFF8F60CA526}" dt="2025-03-26T08:46:41.590" v="1316" actId="1036"/>
          <ac:spMkLst>
            <pc:docMk/>
            <pc:sldMk cId="3504371576" sldId="306"/>
            <ac:spMk id="33" creationId="{5114C101-6A6B-41EF-AA57-AF6825D7B52B}"/>
          </ac:spMkLst>
        </pc:spChg>
        <pc:spChg chg="mod">
          <ac:chgData name="Marijus Ambrozas" userId="7ab5e02ba9b56aa9" providerId="LiveId" clId="{BC008E7D-9F9B-4382-B21A-AFF8F60CA526}" dt="2025-03-26T08:46:14.058" v="1315" actId="1076"/>
          <ac:spMkLst>
            <pc:docMk/>
            <pc:sldMk cId="3504371576" sldId="306"/>
            <ac:spMk id="34" creationId="{E2C70C4F-66AC-42A6-8DED-40A6D04D212C}"/>
          </ac:spMkLst>
        </pc:spChg>
        <pc:cxnChg chg="mod">
          <ac:chgData name="Marijus Ambrozas" userId="7ab5e02ba9b56aa9" providerId="LiveId" clId="{BC008E7D-9F9B-4382-B21A-AFF8F60CA526}" dt="2025-03-25T16:07:33.837" v="676" actId="14100"/>
          <ac:cxnSpMkLst>
            <pc:docMk/>
            <pc:sldMk cId="3504371576" sldId="306"/>
            <ac:cxnSpMk id="26" creationId="{51C24ABD-5B4E-4431-ACFB-BE43990B24A2}"/>
          </ac:cxnSpMkLst>
        </pc:cxnChg>
      </pc:sldChg>
      <pc:sldChg chg="addSp delSp modSp add del mod">
        <pc:chgData name="Marijus Ambrozas" userId="7ab5e02ba9b56aa9" providerId="LiveId" clId="{BC008E7D-9F9B-4382-B21A-AFF8F60CA526}" dt="2025-03-26T08:12:57.358" v="837"/>
        <pc:sldMkLst>
          <pc:docMk/>
          <pc:sldMk cId="1460679945" sldId="307"/>
        </pc:sldMkLst>
        <pc:spChg chg="add del mod">
          <ac:chgData name="Marijus Ambrozas" userId="7ab5e02ba9b56aa9" providerId="LiveId" clId="{BC008E7D-9F9B-4382-B21A-AFF8F60CA526}" dt="2025-03-25T16:07:57.495" v="678" actId="22"/>
          <ac:spMkLst>
            <pc:docMk/>
            <pc:sldMk cId="1460679945" sldId="307"/>
            <ac:spMk id="8" creationId="{7D88FFB3-27E4-F18E-98E7-5AAC166D8221}"/>
          </ac:spMkLst>
        </pc:spChg>
        <pc:spChg chg="add del mod">
          <ac:chgData name="Marijus Ambrozas" userId="7ab5e02ba9b56aa9" providerId="LiveId" clId="{BC008E7D-9F9B-4382-B21A-AFF8F60CA526}" dt="2025-03-25T16:08:07.722" v="680" actId="22"/>
          <ac:spMkLst>
            <pc:docMk/>
            <pc:sldMk cId="1460679945" sldId="307"/>
            <ac:spMk id="13" creationId="{A0FA5D14-20E0-1066-D264-11CA2458C6E7}"/>
          </ac:spMkLst>
        </pc:spChg>
        <pc:picChg chg="del">
          <ac:chgData name="Marijus Ambrozas" userId="7ab5e02ba9b56aa9" providerId="LiveId" clId="{BC008E7D-9F9B-4382-B21A-AFF8F60CA526}" dt="2025-03-25T16:07:56.562" v="677" actId="478"/>
          <ac:picMkLst>
            <pc:docMk/>
            <pc:sldMk cId="1460679945" sldId="307"/>
            <ac:picMk id="10" creationId="{A3448168-96B4-5A7D-CB1E-63D06DC15B76}"/>
          </ac:picMkLst>
        </pc:picChg>
        <pc:picChg chg="add del mod ord">
          <ac:chgData name="Marijus Ambrozas" userId="7ab5e02ba9b56aa9" providerId="LiveId" clId="{BC008E7D-9F9B-4382-B21A-AFF8F60CA526}" dt="2025-03-25T16:08:06.777" v="679" actId="478"/>
          <ac:picMkLst>
            <pc:docMk/>
            <pc:sldMk cId="1460679945" sldId="307"/>
            <ac:picMk id="11" creationId="{3E712D19-598A-8F72-B05E-7F9C9A4DD6EB}"/>
          </ac:picMkLst>
        </pc:picChg>
        <pc:picChg chg="add mod ord">
          <ac:chgData name="Marijus Ambrozas" userId="7ab5e02ba9b56aa9" providerId="LiveId" clId="{BC008E7D-9F9B-4382-B21A-AFF8F60CA526}" dt="2025-03-25T16:08:15.710" v="684" actId="1076"/>
          <ac:picMkLst>
            <pc:docMk/>
            <pc:sldMk cId="1460679945" sldId="307"/>
            <ac:picMk id="15" creationId="{7584CB78-D6BA-1B78-65D7-EC5AFF76BC50}"/>
          </ac:picMkLst>
        </pc:picChg>
      </pc:sldChg>
      <pc:sldChg chg="addSp delSp modSp add del mod">
        <pc:chgData name="Marijus Ambrozas" userId="7ab5e02ba9b56aa9" providerId="LiveId" clId="{BC008E7D-9F9B-4382-B21A-AFF8F60CA526}" dt="2025-03-26T08:49:42.375" v="1326" actId="20577"/>
        <pc:sldMkLst>
          <pc:docMk/>
          <pc:sldMk cId="1933989559" sldId="313"/>
        </pc:sldMkLst>
        <pc:spChg chg="add del mod">
          <ac:chgData name="Marijus Ambrozas" userId="7ab5e02ba9b56aa9" providerId="LiveId" clId="{BC008E7D-9F9B-4382-B21A-AFF8F60CA526}" dt="2025-03-25T16:12:50.537" v="686" actId="22"/>
          <ac:spMkLst>
            <pc:docMk/>
            <pc:sldMk cId="1933989559" sldId="313"/>
            <ac:spMk id="3" creationId="{0FBF2C17-A517-7A2D-4058-E463EB835859}"/>
          </ac:spMkLst>
        </pc:spChg>
        <pc:spChg chg="mod">
          <ac:chgData name="Marijus Ambrozas" userId="7ab5e02ba9b56aa9" providerId="LiveId" clId="{BC008E7D-9F9B-4382-B21A-AFF8F60CA526}" dt="2025-03-26T08:49:42.375" v="1326" actId="20577"/>
          <ac:spMkLst>
            <pc:docMk/>
            <pc:sldMk cId="1933989559" sldId="313"/>
            <ac:spMk id="9" creationId="{B396D2B4-DBA4-4111-8B28-9EB1F36E617F}"/>
          </ac:spMkLst>
        </pc:spChg>
        <pc:picChg chg="add mod ord">
          <ac:chgData name="Marijus Ambrozas" userId="7ab5e02ba9b56aa9" providerId="LiveId" clId="{BC008E7D-9F9B-4382-B21A-AFF8F60CA526}" dt="2025-03-25T16:12:53.890" v="687" actId="167"/>
          <ac:picMkLst>
            <pc:docMk/>
            <pc:sldMk cId="1933989559" sldId="313"/>
            <ac:picMk id="11" creationId="{E1DF0117-BD55-5B57-FF91-F9334436DF5B}"/>
          </ac:picMkLst>
        </pc:picChg>
        <pc:picChg chg="del">
          <ac:chgData name="Marijus Ambrozas" userId="7ab5e02ba9b56aa9" providerId="LiveId" clId="{BC008E7D-9F9B-4382-B21A-AFF8F60CA526}" dt="2025-03-25T16:12:49.656" v="685" actId="478"/>
          <ac:picMkLst>
            <pc:docMk/>
            <pc:sldMk cId="1933989559" sldId="313"/>
            <ac:picMk id="12" creationId="{E7B04DE0-E6CC-5EB2-634E-ED6C1CD320A8}"/>
          </ac:picMkLst>
        </pc:picChg>
      </pc:sldChg>
      <pc:sldChg chg="addSp delSp modSp del mod">
        <pc:chgData name="Marijus Ambrozas" userId="7ab5e02ba9b56aa9" providerId="LiveId" clId="{BC008E7D-9F9B-4382-B21A-AFF8F60CA526}" dt="2025-03-26T08:12:28.574" v="833" actId="47"/>
        <pc:sldMkLst>
          <pc:docMk/>
          <pc:sldMk cId="3408389417" sldId="316"/>
        </pc:sldMkLst>
        <pc:spChg chg="del">
          <ac:chgData name="Marijus Ambrozas" userId="7ab5e02ba9b56aa9" providerId="LiveId" clId="{BC008E7D-9F9B-4382-B21A-AFF8F60CA526}" dt="2025-03-25T16:00:43.418" v="642" actId="478"/>
          <ac:spMkLst>
            <pc:docMk/>
            <pc:sldMk cId="3408389417" sldId="316"/>
            <ac:spMk id="9" creationId="{395761F3-01CE-4E6A-AE4C-165C6034A1AD}"/>
          </ac:spMkLst>
        </pc:spChg>
        <pc:spChg chg="add del mod">
          <ac:chgData name="Marijus Ambrozas" userId="7ab5e02ba9b56aa9" providerId="LiveId" clId="{BC008E7D-9F9B-4382-B21A-AFF8F60CA526}" dt="2025-03-25T16:00:47.376" v="644" actId="478"/>
          <ac:spMkLst>
            <pc:docMk/>
            <pc:sldMk cId="3408389417" sldId="316"/>
            <ac:spMk id="10" creationId="{1AA9536D-3E63-9284-F4A5-6B0378A3F0E1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14" creationId="{55654C1E-6240-463C-A45C-5770320C5AED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16" creationId="{F828713F-FE2A-4DD4-B722-15225251F796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17" creationId="{ADC7112E-4B38-4DE7-A203-82194E34A2E2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18" creationId="{79805DF4-7659-4732-9687-9BEE61306215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19" creationId="{3DD5E416-EF2E-48B9-A1AB-614F38BDEB6C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20" creationId="{E25C212A-BACB-4BD0-9E69-6AEE2ECB145C}"/>
          </ac:spMkLst>
        </pc:spChg>
        <pc:spChg chg="add mod">
          <ac:chgData name="Marijus Ambrozas" userId="7ab5e02ba9b56aa9" providerId="LiveId" clId="{BC008E7D-9F9B-4382-B21A-AFF8F60CA526}" dt="2025-03-25T16:01:10.479" v="649" actId="1076"/>
          <ac:spMkLst>
            <pc:docMk/>
            <pc:sldMk cId="3408389417" sldId="316"/>
            <ac:spMk id="21" creationId="{A2D66020-3A5F-787B-DD30-FFBA36211E03}"/>
          </ac:spMkLst>
        </pc:spChg>
        <pc:spChg chg="add mod">
          <ac:chgData name="Marijus Ambrozas" userId="7ab5e02ba9b56aa9" providerId="LiveId" clId="{BC008E7D-9F9B-4382-B21A-AFF8F60CA526}" dt="2025-03-25T16:01:04.380" v="648" actId="1076"/>
          <ac:spMkLst>
            <pc:docMk/>
            <pc:sldMk cId="3408389417" sldId="316"/>
            <ac:spMk id="22" creationId="{2C955F62-2436-407B-4EF7-158707620D46}"/>
          </ac:spMkLst>
        </pc:spChg>
        <pc:spChg chg="add mod">
          <ac:chgData name="Marijus Ambrozas" userId="7ab5e02ba9b56aa9" providerId="LiveId" clId="{BC008E7D-9F9B-4382-B21A-AFF8F60CA526}" dt="2025-03-25T16:01:39.530" v="657" actId="1076"/>
          <ac:spMkLst>
            <pc:docMk/>
            <pc:sldMk cId="3408389417" sldId="316"/>
            <ac:spMk id="23" creationId="{FDA98259-2528-7C4A-1E91-0BDE8B70BC6B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25" creationId="{91F8E2B8-7805-E360-B0B0-0B5FF6EEAFA8}"/>
          </ac:spMkLst>
        </pc:spChg>
        <pc:spChg chg="add mod">
          <ac:chgData name="Marijus Ambrozas" userId="7ab5e02ba9b56aa9" providerId="LiveId" clId="{BC008E7D-9F9B-4382-B21A-AFF8F60CA526}" dt="2025-03-25T16:01:04.380" v="648" actId="1076"/>
          <ac:spMkLst>
            <pc:docMk/>
            <pc:sldMk cId="3408389417" sldId="316"/>
            <ac:spMk id="26" creationId="{0B7777ED-2E4D-6323-788D-C9B5C0467A2C}"/>
          </ac:spMkLst>
        </pc:spChg>
        <pc:spChg chg="add mod">
          <ac:chgData name="Marijus Ambrozas" userId="7ab5e02ba9b56aa9" providerId="LiveId" clId="{BC008E7D-9F9B-4382-B21A-AFF8F60CA526}" dt="2025-03-25T16:01:04.380" v="648" actId="1076"/>
          <ac:spMkLst>
            <pc:docMk/>
            <pc:sldMk cId="3408389417" sldId="316"/>
            <ac:spMk id="29" creationId="{C0006158-5421-1A25-AD4B-3F13D37E28B5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30" creationId="{C0385DCC-1592-CB76-E1DB-5320403923FE}"/>
          </ac:spMkLst>
        </pc:spChg>
        <pc:spChg chg="add mod">
          <ac:chgData name="Marijus Ambrozas" userId="7ab5e02ba9b56aa9" providerId="LiveId" clId="{BC008E7D-9F9B-4382-B21A-AFF8F60CA526}" dt="2025-03-25T16:01:24.685" v="652" actId="1076"/>
          <ac:spMkLst>
            <pc:docMk/>
            <pc:sldMk cId="3408389417" sldId="316"/>
            <ac:spMk id="32" creationId="{96D8CF9D-45AC-81FC-10D5-E0B73F7293C1}"/>
          </ac:spMkLst>
        </pc:spChg>
        <pc:spChg chg="add mod">
          <ac:chgData name="Marijus Ambrozas" userId="7ab5e02ba9b56aa9" providerId="LiveId" clId="{BC008E7D-9F9B-4382-B21A-AFF8F60CA526}" dt="2025-03-25T16:01:42.581" v="659" actId="1076"/>
          <ac:spMkLst>
            <pc:docMk/>
            <pc:sldMk cId="3408389417" sldId="316"/>
            <ac:spMk id="33" creationId="{A8887ECA-412A-FA9A-5C97-147505BC241E}"/>
          </ac:spMkLst>
        </pc:spChg>
        <pc:spChg chg="add mod">
          <ac:chgData name="Marijus Ambrozas" userId="7ab5e02ba9b56aa9" providerId="LiveId" clId="{BC008E7D-9F9B-4382-B21A-AFF8F60CA526}" dt="2025-03-25T16:01:53.783" v="662" actId="1076"/>
          <ac:spMkLst>
            <pc:docMk/>
            <pc:sldMk cId="3408389417" sldId="316"/>
            <ac:spMk id="34" creationId="{66CC6509-519A-512C-7E15-2F908FFB7304}"/>
          </ac:spMkLst>
        </pc:spChg>
        <pc:spChg chg="add mod">
          <ac:chgData name="Marijus Ambrozas" userId="7ab5e02ba9b56aa9" providerId="LiveId" clId="{BC008E7D-9F9B-4382-B21A-AFF8F60CA526}" dt="2025-03-25T16:01:04.380" v="648" actId="1076"/>
          <ac:spMkLst>
            <pc:docMk/>
            <pc:sldMk cId="3408389417" sldId="316"/>
            <ac:spMk id="39" creationId="{C93D2079-D9D1-261E-4901-E8134090F737}"/>
          </ac:spMkLst>
        </pc:spChg>
        <pc:spChg chg="add mod">
          <ac:chgData name="Marijus Ambrozas" userId="7ab5e02ba9b56aa9" providerId="LiveId" clId="{BC008E7D-9F9B-4382-B21A-AFF8F60CA526}" dt="2025-03-25T16:01:04.380" v="648" actId="1076"/>
          <ac:spMkLst>
            <pc:docMk/>
            <pc:sldMk cId="3408389417" sldId="316"/>
            <ac:spMk id="40" creationId="{6E7047B2-79E8-BADA-9EFD-8E01BBF0DC23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54" creationId="{16F407E8-C176-4664-972B-F4B782AE88DB}"/>
          </ac:spMkLst>
        </pc:spChg>
        <pc:spChg chg="del">
          <ac:chgData name="Marijus Ambrozas" userId="7ab5e02ba9b56aa9" providerId="LiveId" clId="{BC008E7D-9F9B-4382-B21A-AFF8F60CA526}" dt="2025-03-25T16:00:40.391" v="641" actId="478"/>
          <ac:spMkLst>
            <pc:docMk/>
            <pc:sldMk cId="3408389417" sldId="316"/>
            <ac:spMk id="56" creationId="{052176E3-BDC7-4208-8CB7-F6B6A2488B71}"/>
          </ac:spMkLst>
        </pc:spChg>
        <pc:picChg chg="add mod">
          <ac:chgData name="Marijus Ambrozas" userId="7ab5e02ba9b56aa9" providerId="LiveId" clId="{BC008E7D-9F9B-4382-B21A-AFF8F60CA526}" dt="2025-03-25T16:00:45.194" v="643"/>
          <ac:picMkLst>
            <pc:docMk/>
            <pc:sldMk cId="3408389417" sldId="316"/>
            <ac:picMk id="11" creationId="{1FD1A20C-8041-493E-CAAE-EC4428310197}"/>
          </ac:picMkLst>
        </pc:picChg>
        <pc:picChg chg="add del mod">
          <ac:chgData name="Marijus Ambrozas" userId="7ab5e02ba9b56aa9" providerId="LiveId" clId="{BC008E7D-9F9B-4382-B21A-AFF8F60CA526}" dt="2025-03-25T16:00:52.142" v="646" actId="478"/>
          <ac:picMkLst>
            <pc:docMk/>
            <pc:sldMk cId="3408389417" sldId="316"/>
            <ac:picMk id="12" creationId="{E7118277-4BD2-FC4C-B246-09442E64B9EF}"/>
          </ac:picMkLst>
        </pc:picChg>
        <pc:cxnChg chg="mod">
          <ac:chgData name="Marijus Ambrozas" userId="7ab5e02ba9b56aa9" providerId="LiveId" clId="{BC008E7D-9F9B-4382-B21A-AFF8F60CA526}" dt="2025-03-25T16:01:17.914" v="651" actId="14100"/>
          <ac:cxnSpMkLst>
            <pc:docMk/>
            <pc:sldMk cId="3408389417" sldId="316"/>
            <ac:cxnSpMk id="35" creationId="{A516E845-E34B-D6B6-5BD9-25375FF0DFA3}"/>
          </ac:cxnSpMkLst>
        </pc:cxnChg>
        <pc:cxnChg chg="mod">
          <ac:chgData name="Marijus Ambrozas" userId="7ab5e02ba9b56aa9" providerId="LiveId" clId="{BC008E7D-9F9B-4382-B21A-AFF8F60CA526}" dt="2025-03-25T16:01:30.290" v="654" actId="14100"/>
          <ac:cxnSpMkLst>
            <pc:docMk/>
            <pc:sldMk cId="3408389417" sldId="316"/>
            <ac:cxnSpMk id="36" creationId="{D610F3F6-6B96-047B-BB4C-1F066FB25799}"/>
          </ac:cxnSpMkLst>
        </pc:cxnChg>
        <pc:cxnChg chg="mod">
          <ac:chgData name="Marijus Ambrozas" userId="7ab5e02ba9b56aa9" providerId="LiveId" clId="{BC008E7D-9F9B-4382-B21A-AFF8F60CA526}" dt="2025-03-25T16:01:48.656" v="661" actId="14100"/>
          <ac:cxnSpMkLst>
            <pc:docMk/>
            <pc:sldMk cId="3408389417" sldId="316"/>
            <ac:cxnSpMk id="37" creationId="{3F45A2EA-0096-7223-910D-545329AE6A2A}"/>
          </ac:cxnSpMkLst>
        </pc:cxnChg>
        <pc:cxnChg chg="mod">
          <ac:chgData name="Marijus Ambrozas" userId="7ab5e02ba9b56aa9" providerId="LiveId" clId="{BC008E7D-9F9B-4382-B21A-AFF8F60CA526}" dt="2025-03-25T16:01:56.570" v="663" actId="14100"/>
          <ac:cxnSpMkLst>
            <pc:docMk/>
            <pc:sldMk cId="3408389417" sldId="316"/>
            <ac:cxnSpMk id="38" creationId="{26711CC6-7BA1-3AC5-0354-5CE15BECCFAE}"/>
          </ac:cxnSpMkLst>
        </pc:cxnChg>
      </pc:sldChg>
      <pc:sldChg chg="addSp delSp modSp add del mod delAnim modAnim">
        <pc:chgData name="Marijus Ambrozas" userId="7ab5e02ba9b56aa9" providerId="LiveId" clId="{BC008E7D-9F9B-4382-B21A-AFF8F60CA526}" dt="2025-03-26T08:10:17.803" v="821"/>
        <pc:sldMkLst>
          <pc:docMk/>
          <pc:sldMk cId="2497995666" sldId="318"/>
        </pc:sldMkLst>
        <pc:spChg chg="add del mod">
          <ac:chgData name="Marijus Ambrozas" userId="7ab5e02ba9b56aa9" providerId="LiveId" clId="{BC008E7D-9F9B-4382-B21A-AFF8F60CA526}" dt="2025-03-25T14:24:19.817" v="307" actId="22"/>
          <ac:spMkLst>
            <pc:docMk/>
            <pc:sldMk cId="2497995666" sldId="318"/>
            <ac:spMk id="4" creationId="{0F55071C-6C1D-47ED-401B-AAC5D3673858}"/>
          </ac:spMkLst>
        </pc:spChg>
        <pc:spChg chg="mod">
          <ac:chgData name="Marijus Ambrozas" userId="7ab5e02ba9b56aa9" providerId="LiveId" clId="{BC008E7D-9F9B-4382-B21A-AFF8F60CA526}" dt="2025-03-25T14:25:50.545" v="323" actId="1076"/>
          <ac:spMkLst>
            <pc:docMk/>
            <pc:sldMk cId="2497995666" sldId="318"/>
            <ac:spMk id="10" creationId="{A7240AA8-E48D-48C9-99AA-41E3AF36AFC5}"/>
          </ac:spMkLst>
        </pc:spChg>
        <pc:spChg chg="mod">
          <ac:chgData name="Marijus Ambrozas" userId="7ab5e02ba9b56aa9" providerId="LiveId" clId="{BC008E7D-9F9B-4382-B21A-AFF8F60CA526}" dt="2025-03-25T14:25:53.459" v="324" actId="1076"/>
          <ac:spMkLst>
            <pc:docMk/>
            <pc:sldMk cId="2497995666" sldId="318"/>
            <ac:spMk id="15" creationId="{DB532A33-EDF2-2A86-00FD-6B03AD94AC0F}"/>
          </ac:spMkLst>
        </pc:spChg>
        <pc:picChg chg="add mod ord modCrop">
          <ac:chgData name="Marijus Ambrozas" userId="7ab5e02ba9b56aa9" providerId="LiveId" clId="{BC008E7D-9F9B-4382-B21A-AFF8F60CA526}" dt="2025-03-25T14:25:48" v="322" actId="1076"/>
          <ac:picMkLst>
            <pc:docMk/>
            <pc:sldMk cId="2497995666" sldId="318"/>
            <ac:picMk id="8" creationId="{4A1D8335-9187-90F8-DD14-9F05497AD5AE}"/>
          </ac:picMkLst>
        </pc:picChg>
        <pc:picChg chg="del">
          <ac:chgData name="Marijus Ambrozas" userId="7ab5e02ba9b56aa9" providerId="LiveId" clId="{BC008E7D-9F9B-4382-B21A-AFF8F60CA526}" dt="2025-03-25T14:24:06.535" v="306" actId="478"/>
          <ac:picMkLst>
            <pc:docMk/>
            <pc:sldMk cId="2497995666" sldId="318"/>
            <ac:picMk id="12" creationId="{EB47B834-59F3-2C5C-5051-8D9C0DAF0DE7}"/>
          </ac:picMkLst>
        </pc:picChg>
        <pc:picChg chg="add mod">
          <ac:chgData name="Marijus Ambrozas" userId="7ab5e02ba9b56aa9" providerId="LiveId" clId="{BC008E7D-9F9B-4382-B21A-AFF8F60CA526}" dt="2025-03-25T14:26:35.475" v="329" actId="1076"/>
          <ac:picMkLst>
            <pc:docMk/>
            <pc:sldMk cId="2497995666" sldId="318"/>
            <ac:picMk id="19" creationId="{D0F7937B-DAE4-6E1C-8154-17BDC1D461BA}"/>
          </ac:picMkLst>
        </pc:picChg>
        <pc:picChg chg="del">
          <ac:chgData name="Marijus Ambrozas" userId="7ab5e02ba9b56aa9" providerId="LiveId" clId="{BC008E7D-9F9B-4382-B21A-AFF8F60CA526}" dt="2025-03-25T14:22:21.497" v="301" actId="478"/>
          <ac:picMkLst>
            <pc:docMk/>
            <pc:sldMk cId="2497995666" sldId="318"/>
            <ac:picMk id="23" creationId="{AC04E1C6-C23B-150B-8C6C-B73C37ADC258}"/>
          </ac:picMkLst>
        </pc:picChg>
        <pc:picChg chg="add mod ord">
          <ac:chgData name="Marijus Ambrozas" userId="7ab5e02ba9b56aa9" providerId="LiveId" clId="{BC008E7D-9F9B-4382-B21A-AFF8F60CA526}" dt="2025-03-25T14:28:22.771" v="340" actId="167"/>
          <ac:picMkLst>
            <pc:docMk/>
            <pc:sldMk cId="2497995666" sldId="318"/>
            <ac:picMk id="24" creationId="{C55063D4-895E-D377-A540-A3056080057C}"/>
          </ac:picMkLst>
        </pc:picChg>
        <pc:picChg chg="add mod">
          <ac:chgData name="Marijus Ambrozas" userId="7ab5e02ba9b56aa9" providerId="LiveId" clId="{BC008E7D-9F9B-4382-B21A-AFF8F60CA526}" dt="2025-03-25T14:29:58.245" v="353" actId="29295"/>
          <ac:picMkLst>
            <pc:docMk/>
            <pc:sldMk cId="2497995666" sldId="318"/>
            <ac:picMk id="26" creationId="{80B758BC-1500-CABA-4666-338543EE4979}"/>
          </ac:picMkLst>
        </pc:picChg>
        <pc:picChg chg="del">
          <ac:chgData name="Marijus Ambrozas" userId="7ab5e02ba9b56aa9" providerId="LiveId" clId="{BC008E7D-9F9B-4382-B21A-AFF8F60CA526}" dt="2025-03-25T14:22:17.287" v="300" actId="478"/>
          <ac:picMkLst>
            <pc:docMk/>
            <pc:sldMk cId="2497995666" sldId="318"/>
            <ac:picMk id="27" creationId="{BE7BC3D2-3E76-1DD6-D53B-F044166D8816}"/>
          </ac:picMkLst>
        </pc:picChg>
        <pc:picChg chg="del">
          <ac:chgData name="Marijus Ambrozas" userId="7ab5e02ba9b56aa9" providerId="LiveId" clId="{BC008E7D-9F9B-4382-B21A-AFF8F60CA526}" dt="2025-03-25T14:22:13.365" v="299" actId="478"/>
          <ac:picMkLst>
            <pc:docMk/>
            <pc:sldMk cId="2497995666" sldId="318"/>
            <ac:picMk id="29" creationId="{22A0F576-5EB3-A470-3C38-85AC5458DF87}"/>
          </ac:picMkLst>
        </pc:picChg>
        <pc:cxnChg chg="mod">
          <ac:chgData name="Marijus Ambrozas" userId="7ab5e02ba9b56aa9" providerId="LiveId" clId="{BC008E7D-9F9B-4382-B21A-AFF8F60CA526}" dt="2025-03-25T14:25:56.973" v="325" actId="14100"/>
          <ac:cxnSpMkLst>
            <pc:docMk/>
            <pc:sldMk cId="2497995666" sldId="318"/>
            <ac:cxnSpMk id="13" creationId="{5A50572E-B4C0-408C-9A1B-5A0CA063FE72}"/>
          </ac:cxnSpMkLst>
        </pc:cxnChg>
        <pc:cxnChg chg="mod">
          <ac:chgData name="Marijus Ambrozas" userId="7ab5e02ba9b56aa9" providerId="LiveId" clId="{BC008E7D-9F9B-4382-B21A-AFF8F60CA526}" dt="2025-03-25T14:26:01.591" v="326" actId="14100"/>
          <ac:cxnSpMkLst>
            <pc:docMk/>
            <pc:sldMk cId="2497995666" sldId="318"/>
            <ac:cxnSpMk id="16" creationId="{7B1E0B7E-B1F1-DD93-C5CE-27E7F2C9A735}"/>
          </ac:cxnSpMkLst>
        </pc:cxnChg>
      </pc:sldChg>
      <pc:sldChg chg="modSp">
        <pc:chgData name="Marijus Ambrozas" userId="7ab5e02ba9b56aa9" providerId="LiveId" clId="{BC008E7D-9F9B-4382-B21A-AFF8F60CA526}" dt="2025-03-24T09:14:10.995" v="156" actId="57"/>
        <pc:sldMkLst>
          <pc:docMk/>
          <pc:sldMk cId="2338498012" sldId="319"/>
        </pc:sldMkLst>
        <pc:spChg chg="mod">
          <ac:chgData name="Marijus Ambrozas" userId="7ab5e02ba9b56aa9" providerId="LiveId" clId="{BC008E7D-9F9B-4382-B21A-AFF8F60CA526}" dt="2025-03-24T09:14:10.995" v="156" actId="57"/>
          <ac:spMkLst>
            <pc:docMk/>
            <pc:sldMk cId="2338498012" sldId="319"/>
            <ac:spMk id="10" creationId="{EF9C1FD1-D1C7-45BD-95E0-20DE24C7716A}"/>
          </ac:spMkLst>
        </pc:spChg>
      </pc:sldChg>
      <pc:sldChg chg="modSp">
        <pc:chgData name="Marijus Ambrozas" userId="7ab5e02ba9b56aa9" providerId="LiveId" clId="{BC008E7D-9F9B-4382-B21A-AFF8F60CA526}" dt="2025-03-24T09:14:25.589" v="163" actId="20577"/>
        <pc:sldMkLst>
          <pc:docMk/>
          <pc:sldMk cId="1198222273" sldId="321"/>
        </pc:sldMkLst>
        <pc:spChg chg="mod">
          <ac:chgData name="Marijus Ambrozas" userId="7ab5e02ba9b56aa9" providerId="LiveId" clId="{BC008E7D-9F9B-4382-B21A-AFF8F60CA526}" dt="2025-03-24T09:14:25.589" v="163" actId="20577"/>
          <ac:spMkLst>
            <pc:docMk/>
            <pc:sldMk cId="1198222273" sldId="321"/>
            <ac:spMk id="10" creationId="{EF9C1FD1-D1C7-45BD-95E0-20DE24C7716A}"/>
          </ac:spMkLst>
        </pc:spChg>
      </pc:sldChg>
      <pc:sldChg chg="modSp">
        <pc:chgData name="Marijus Ambrozas" userId="7ab5e02ba9b56aa9" providerId="LiveId" clId="{BC008E7D-9F9B-4382-B21A-AFF8F60CA526}" dt="2025-03-24T09:14:39.788" v="167" actId="20577"/>
        <pc:sldMkLst>
          <pc:docMk/>
          <pc:sldMk cId="2167382830" sldId="322"/>
        </pc:sldMkLst>
        <pc:spChg chg="mod">
          <ac:chgData name="Marijus Ambrozas" userId="7ab5e02ba9b56aa9" providerId="LiveId" clId="{BC008E7D-9F9B-4382-B21A-AFF8F60CA526}" dt="2025-03-24T09:14:39.788" v="167" actId="20577"/>
          <ac:spMkLst>
            <pc:docMk/>
            <pc:sldMk cId="2167382830" sldId="322"/>
            <ac:spMk id="10" creationId="{EF9C1FD1-D1C7-45BD-95E0-20DE24C7716A}"/>
          </ac:spMkLst>
        </pc:spChg>
      </pc:sldChg>
      <pc:sldChg chg="modSp">
        <pc:chgData name="Marijus Ambrozas" userId="7ab5e02ba9b56aa9" providerId="LiveId" clId="{BC008E7D-9F9B-4382-B21A-AFF8F60CA526}" dt="2025-03-24T09:15:03.470" v="177" actId="20577"/>
        <pc:sldMkLst>
          <pc:docMk/>
          <pc:sldMk cId="2563535830" sldId="324"/>
        </pc:sldMkLst>
        <pc:spChg chg="mod">
          <ac:chgData name="Marijus Ambrozas" userId="7ab5e02ba9b56aa9" providerId="LiveId" clId="{BC008E7D-9F9B-4382-B21A-AFF8F60CA526}" dt="2025-03-24T09:15:03.470" v="177" actId="20577"/>
          <ac:spMkLst>
            <pc:docMk/>
            <pc:sldMk cId="2563535830" sldId="324"/>
            <ac:spMk id="10" creationId="{EF9C1FD1-D1C7-45BD-95E0-20DE24C7716A}"/>
          </ac:spMkLst>
        </pc:spChg>
      </pc:sldChg>
      <pc:sldChg chg="modSp">
        <pc:chgData name="Marijus Ambrozas" userId="7ab5e02ba9b56aa9" providerId="LiveId" clId="{BC008E7D-9F9B-4382-B21A-AFF8F60CA526}" dt="2025-03-24T09:15:45.518" v="187" actId="57"/>
        <pc:sldMkLst>
          <pc:docMk/>
          <pc:sldMk cId="3151714265" sldId="325"/>
        </pc:sldMkLst>
        <pc:spChg chg="mod">
          <ac:chgData name="Marijus Ambrozas" userId="7ab5e02ba9b56aa9" providerId="LiveId" clId="{BC008E7D-9F9B-4382-B21A-AFF8F60CA526}" dt="2025-03-24T09:15:45.518" v="187" actId="57"/>
          <ac:spMkLst>
            <pc:docMk/>
            <pc:sldMk cId="3151714265" sldId="325"/>
            <ac:spMk id="10" creationId="{EF9C1FD1-D1C7-45BD-95E0-20DE24C7716A}"/>
          </ac:spMkLst>
        </pc:spChg>
      </pc:sldChg>
      <pc:sldChg chg="modSp">
        <pc:chgData name="Marijus Ambrozas" userId="7ab5e02ba9b56aa9" providerId="LiveId" clId="{BC008E7D-9F9B-4382-B21A-AFF8F60CA526}" dt="2025-03-24T09:15:32.986" v="181" actId="20577"/>
        <pc:sldMkLst>
          <pc:docMk/>
          <pc:sldMk cId="2358175943" sldId="327"/>
        </pc:sldMkLst>
        <pc:spChg chg="mod">
          <ac:chgData name="Marijus Ambrozas" userId="7ab5e02ba9b56aa9" providerId="LiveId" clId="{BC008E7D-9F9B-4382-B21A-AFF8F60CA526}" dt="2025-03-24T09:15:32.986" v="181" actId="20577"/>
          <ac:spMkLst>
            <pc:docMk/>
            <pc:sldMk cId="2358175943" sldId="327"/>
            <ac:spMk id="10" creationId="{EF9C1FD1-D1C7-45BD-95E0-20DE24C7716A}"/>
          </ac:spMkLst>
        </pc:spChg>
      </pc:sldChg>
      <pc:sldChg chg="addSp delSp modSp add del mod">
        <pc:chgData name="Marijus Ambrozas" userId="7ab5e02ba9b56aa9" providerId="LiveId" clId="{BC008E7D-9F9B-4382-B21A-AFF8F60CA526}" dt="2025-03-26T08:14:31.601" v="845"/>
        <pc:sldMkLst>
          <pc:docMk/>
          <pc:sldMk cId="2254288577" sldId="331"/>
        </pc:sldMkLst>
        <pc:spChg chg="add del mod">
          <ac:chgData name="Marijus Ambrozas" userId="7ab5e02ba9b56aa9" providerId="LiveId" clId="{BC008E7D-9F9B-4382-B21A-AFF8F60CA526}" dt="2025-03-25T16:14:29.770" v="691" actId="22"/>
          <ac:spMkLst>
            <pc:docMk/>
            <pc:sldMk cId="2254288577" sldId="331"/>
            <ac:spMk id="7" creationId="{FE4B1521-AAC6-FCE5-664D-BB44629A5BA9}"/>
          </ac:spMkLst>
        </pc:spChg>
        <pc:picChg chg="add mod ord">
          <ac:chgData name="Marijus Ambrozas" userId="7ab5e02ba9b56aa9" providerId="LiveId" clId="{BC008E7D-9F9B-4382-B21A-AFF8F60CA526}" dt="2025-03-25T16:14:29.770" v="691" actId="22"/>
          <ac:picMkLst>
            <pc:docMk/>
            <pc:sldMk cId="2254288577" sldId="331"/>
            <ac:picMk id="9" creationId="{79F67198-6DAE-24C3-BA74-FC53978899B8}"/>
          </ac:picMkLst>
        </pc:picChg>
        <pc:picChg chg="del">
          <ac:chgData name="Marijus Ambrozas" userId="7ab5e02ba9b56aa9" providerId="LiveId" clId="{BC008E7D-9F9B-4382-B21A-AFF8F60CA526}" dt="2025-03-25T16:14:28.966" v="690" actId="478"/>
          <ac:picMkLst>
            <pc:docMk/>
            <pc:sldMk cId="2254288577" sldId="331"/>
            <ac:picMk id="11" creationId="{238C6CDE-8C0A-8FC2-E83C-CEDB83B18F2A}"/>
          </ac:picMkLst>
        </pc:picChg>
      </pc:sldChg>
      <pc:sldChg chg="addSp delSp modSp add del mod">
        <pc:chgData name="Marijus Ambrozas" userId="7ab5e02ba9b56aa9" providerId="LiveId" clId="{BC008E7D-9F9B-4382-B21A-AFF8F60CA526}" dt="2025-03-26T08:14:04.232" v="841"/>
        <pc:sldMkLst>
          <pc:docMk/>
          <pc:sldMk cId="1698033095" sldId="332"/>
        </pc:sldMkLst>
        <pc:spChg chg="add del mod">
          <ac:chgData name="Marijus Ambrozas" userId="7ab5e02ba9b56aa9" providerId="LiveId" clId="{BC008E7D-9F9B-4382-B21A-AFF8F60CA526}" dt="2025-03-25T16:14:03.138" v="689" actId="22"/>
          <ac:spMkLst>
            <pc:docMk/>
            <pc:sldMk cId="1698033095" sldId="332"/>
            <ac:spMk id="7" creationId="{178D8493-03D6-C5B6-C1F6-B33A0A421F6C}"/>
          </ac:spMkLst>
        </pc:spChg>
        <pc:picChg chg="add mod ord">
          <ac:chgData name="Marijus Ambrozas" userId="7ab5e02ba9b56aa9" providerId="LiveId" clId="{BC008E7D-9F9B-4382-B21A-AFF8F60CA526}" dt="2025-03-25T16:14:03.138" v="689" actId="22"/>
          <ac:picMkLst>
            <pc:docMk/>
            <pc:sldMk cId="1698033095" sldId="332"/>
            <ac:picMk id="9" creationId="{280D6E44-9E7D-9D91-3F36-613BF40DFA6F}"/>
          </ac:picMkLst>
        </pc:picChg>
        <pc:picChg chg="del">
          <ac:chgData name="Marijus Ambrozas" userId="7ab5e02ba9b56aa9" providerId="LiveId" clId="{BC008E7D-9F9B-4382-B21A-AFF8F60CA526}" dt="2025-03-25T16:14:02.362" v="688" actId="478"/>
          <ac:picMkLst>
            <pc:docMk/>
            <pc:sldMk cId="1698033095" sldId="332"/>
            <ac:picMk id="11" creationId="{3875EC92-0865-617F-91EB-037E44B0F873}"/>
          </ac:picMkLst>
        </pc:picChg>
      </pc:sldChg>
      <pc:sldChg chg="addSp delSp modSp add del mod">
        <pc:chgData name="Marijus Ambrozas" userId="7ab5e02ba9b56aa9" providerId="LiveId" clId="{BC008E7D-9F9B-4382-B21A-AFF8F60CA526}" dt="2025-03-26T08:14:15.384" v="843"/>
        <pc:sldMkLst>
          <pc:docMk/>
          <pc:sldMk cId="1202077915" sldId="333"/>
        </pc:sldMkLst>
        <pc:spChg chg="add del mod">
          <ac:chgData name="Marijus Ambrozas" userId="7ab5e02ba9b56aa9" providerId="LiveId" clId="{BC008E7D-9F9B-4382-B21A-AFF8F60CA526}" dt="2025-03-25T16:15:41.822" v="693" actId="22"/>
          <ac:spMkLst>
            <pc:docMk/>
            <pc:sldMk cId="1202077915" sldId="333"/>
            <ac:spMk id="7" creationId="{80E6CD31-55D4-93B2-FBC8-F279C985AD21}"/>
          </ac:spMkLst>
        </pc:spChg>
        <pc:picChg chg="add mod ord">
          <ac:chgData name="Marijus Ambrozas" userId="7ab5e02ba9b56aa9" providerId="LiveId" clId="{BC008E7D-9F9B-4382-B21A-AFF8F60CA526}" dt="2025-03-25T16:15:41.822" v="693" actId="22"/>
          <ac:picMkLst>
            <pc:docMk/>
            <pc:sldMk cId="1202077915" sldId="333"/>
            <ac:picMk id="9" creationId="{E6042AD2-F61D-9427-F611-03C4A3DEC434}"/>
          </ac:picMkLst>
        </pc:picChg>
        <pc:picChg chg="del">
          <ac:chgData name="Marijus Ambrozas" userId="7ab5e02ba9b56aa9" providerId="LiveId" clId="{BC008E7D-9F9B-4382-B21A-AFF8F60CA526}" dt="2025-03-25T16:15:40.655" v="692" actId="478"/>
          <ac:picMkLst>
            <pc:docMk/>
            <pc:sldMk cId="1202077915" sldId="333"/>
            <ac:picMk id="11" creationId="{DB8D8F71-1962-E7A7-3873-BF36894A5B49}"/>
          </ac:picMkLst>
        </pc:picChg>
      </pc:sldChg>
      <pc:sldChg chg="addSp delSp modSp mod">
        <pc:chgData name="Marijus Ambrozas" userId="7ab5e02ba9b56aa9" providerId="LiveId" clId="{BC008E7D-9F9B-4382-B21A-AFF8F60CA526}" dt="2025-03-26T08:17:54.195" v="898" actId="14100"/>
        <pc:sldMkLst>
          <pc:docMk/>
          <pc:sldMk cId="464201774" sldId="336"/>
        </pc:sldMkLst>
        <pc:spChg chg="mod">
          <ac:chgData name="Marijus Ambrozas" userId="7ab5e02ba9b56aa9" providerId="LiveId" clId="{BC008E7D-9F9B-4382-B21A-AFF8F60CA526}" dt="2025-03-24T08:55:13.146" v="104" actId="1076"/>
          <ac:spMkLst>
            <pc:docMk/>
            <pc:sldMk cId="464201774" sldId="336"/>
            <ac:spMk id="10" creationId="{FAB93EA7-454E-4810-B518-7A364FE1FEE4}"/>
          </ac:spMkLst>
        </pc:spChg>
        <pc:spChg chg="mod">
          <ac:chgData name="Marijus Ambrozas" userId="7ab5e02ba9b56aa9" providerId="LiveId" clId="{BC008E7D-9F9B-4382-B21A-AFF8F60CA526}" dt="2025-03-24T08:55:46.083" v="111" actId="1076"/>
          <ac:spMkLst>
            <pc:docMk/>
            <pc:sldMk cId="464201774" sldId="336"/>
            <ac:spMk id="11" creationId="{93D786F5-F18F-4B95-9170-1871AD546241}"/>
          </ac:spMkLst>
        </pc:spChg>
        <pc:spChg chg="mod">
          <ac:chgData name="Marijus Ambrozas" userId="7ab5e02ba9b56aa9" providerId="LiveId" clId="{BC008E7D-9F9B-4382-B21A-AFF8F60CA526}" dt="2025-03-26T08:15:57.686" v="870" actId="14100"/>
          <ac:spMkLst>
            <pc:docMk/>
            <pc:sldMk cId="464201774" sldId="336"/>
            <ac:spMk id="14" creationId="{A077AB9F-3DEF-4D12-B558-DE91CCD36E99}"/>
          </ac:spMkLst>
        </pc:spChg>
        <pc:spChg chg="mod ord">
          <ac:chgData name="Marijus Ambrozas" userId="7ab5e02ba9b56aa9" providerId="LiveId" clId="{BC008E7D-9F9B-4382-B21A-AFF8F60CA526}" dt="2025-03-24T08:55:37.169" v="110" actId="14100"/>
          <ac:spMkLst>
            <pc:docMk/>
            <pc:sldMk cId="464201774" sldId="336"/>
            <ac:spMk id="17" creationId="{FABCEFBD-C0D1-EFB2-69E8-7230D76E6AF3}"/>
          </ac:spMkLst>
        </pc:spChg>
        <pc:spChg chg="mod ord">
          <ac:chgData name="Marijus Ambrozas" userId="7ab5e02ba9b56aa9" providerId="LiveId" clId="{BC008E7D-9F9B-4382-B21A-AFF8F60CA526}" dt="2025-03-24T08:57:00.454" v="127" actId="14100"/>
          <ac:spMkLst>
            <pc:docMk/>
            <pc:sldMk cId="464201774" sldId="336"/>
            <ac:spMk id="20" creationId="{A3FFB695-2BC5-6E9C-E686-8D66D88A202C}"/>
          </ac:spMkLst>
        </pc:spChg>
        <pc:spChg chg="mod">
          <ac:chgData name="Marijus Ambrozas" userId="7ab5e02ba9b56aa9" providerId="LiveId" clId="{BC008E7D-9F9B-4382-B21A-AFF8F60CA526}" dt="2025-03-24T08:56:09.084" v="117" actId="1076"/>
          <ac:spMkLst>
            <pc:docMk/>
            <pc:sldMk cId="464201774" sldId="336"/>
            <ac:spMk id="32" creationId="{154EDF82-B746-4950-ADC0-436FB24A435D}"/>
          </ac:spMkLst>
        </pc:spChg>
        <pc:spChg chg="mod">
          <ac:chgData name="Marijus Ambrozas" userId="7ab5e02ba9b56aa9" providerId="LiveId" clId="{BC008E7D-9F9B-4382-B21A-AFF8F60CA526}" dt="2025-03-26T08:16:14.282" v="889" actId="20577"/>
          <ac:spMkLst>
            <pc:docMk/>
            <pc:sldMk cId="464201774" sldId="336"/>
            <ac:spMk id="34" creationId="{A3C8390D-AFEC-4840-8FE8-DD4C9F9D6560}"/>
          </ac:spMkLst>
        </pc:spChg>
        <pc:spChg chg="mod">
          <ac:chgData name="Marijus Ambrozas" userId="7ab5e02ba9b56aa9" providerId="LiveId" clId="{BC008E7D-9F9B-4382-B21A-AFF8F60CA526}" dt="2025-03-26T08:15:38.718" v="854" actId="20577"/>
          <ac:spMkLst>
            <pc:docMk/>
            <pc:sldMk cId="464201774" sldId="336"/>
            <ac:spMk id="45" creationId="{1B5AC9C0-3FAE-F1C8-2032-D8971F35BDAA}"/>
          </ac:spMkLst>
        </pc:spChg>
        <pc:picChg chg="mod">
          <ac:chgData name="Marijus Ambrozas" userId="7ab5e02ba9b56aa9" providerId="LiveId" clId="{BC008E7D-9F9B-4382-B21A-AFF8F60CA526}" dt="2025-03-24T08:54:59.583" v="103" actId="1076"/>
          <ac:picMkLst>
            <pc:docMk/>
            <pc:sldMk cId="464201774" sldId="336"/>
            <ac:picMk id="9" creationId="{965192FD-637A-45A0-BFCD-2478FCDC9058}"/>
          </ac:picMkLst>
        </pc:picChg>
        <pc:picChg chg="add mod modCrop">
          <ac:chgData name="Marijus Ambrozas" userId="7ab5e02ba9b56aa9" providerId="LiveId" clId="{BC008E7D-9F9B-4382-B21A-AFF8F60CA526}" dt="2025-03-24T08:54:54.809" v="102" actId="1076"/>
          <ac:picMkLst>
            <pc:docMk/>
            <pc:sldMk cId="464201774" sldId="336"/>
            <ac:picMk id="23" creationId="{6517731C-F810-9B1A-0C9D-5FD8FEFA21A7}"/>
          </ac:picMkLst>
        </pc:picChg>
        <pc:cxnChg chg="add mod">
          <ac:chgData name="Marijus Ambrozas" userId="7ab5e02ba9b56aa9" providerId="LiveId" clId="{BC008E7D-9F9B-4382-B21A-AFF8F60CA526}" dt="2025-03-26T08:17:41.832" v="894" actId="14100"/>
          <ac:cxnSpMkLst>
            <pc:docMk/>
            <pc:sldMk cId="464201774" sldId="336"/>
            <ac:cxnSpMk id="8" creationId="{07A1A9E2-50BE-AB25-1D58-2B730DE53569}"/>
          </ac:cxnSpMkLst>
        </pc:cxnChg>
        <pc:cxnChg chg="mod">
          <ac:chgData name="Marijus Ambrozas" userId="7ab5e02ba9b56aa9" providerId="LiveId" clId="{BC008E7D-9F9B-4382-B21A-AFF8F60CA526}" dt="2025-03-24T08:55:13.146" v="104" actId="1076"/>
          <ac:cxnSpMkLst>
            <pc:docMk/>
            <pc:sldMk cId="464201774" sldId="336"/>
            <ac:cxnSpMk id="15" creationId="{D45DA072-CF1C-4F72-A3C6-750CF2B7158B}"/>
          </ac:cxnSpMkLst>
        </pc:cxnChg>
        <pc:cxnChg chg="mod">
          <ac:chgData name="Marijus Ambrozas" userId="7ab5e02ba9b56aa9" providerId="LiveId" clId="{BC008E7D-9F9B-4382-B21A-AFF8F60CA526}" dt="2025-03-24T08:55:46.083" v="111" actId="1076"/>
          <ac:cxnSpMkLst>
            <pc:docMk/>
            <pc:sldMk cId="464201774" sldId="336"/>
            <ac:cxnSpMk id="19" creationId="{76288AA5-F430-4C2E-8C1F-FB50640AB72F}"/>
          </ac:cxnSpMkLst>
        </pc:cxnChg>
        <pc:cxnChg chg="ord">
          <ac:chgData name="Marijus Ambrozas" userId="7ab5e02ba9b56aa9" providerId="LiveId" clId="{BC008E7D-9F9B-4382-B21A-AFF8F60CA526}" dt="2025-03-24T08:56:19.364" v="118" actId="166"/>
          <ac:cxnSpMkLst>
            <pc:docMk/>
            <pc:sldMk cId="464201774" sldId="336"/>
            <ac:cxnSpMk id="22" creationId="{65597073-550E-4DD2-A989-BB3AC47A51E3}"/>
          </ac:cxnSpMkLst>
        </pc:cxnChg>
        <pc:cxnChg chg="add mod">
          <ac:chgData name="Marijus Ambrozas" userId="7ab5e02ba9b56aa9" providerId="LiveId" clId="{BC008E7D-9F9B-4382-B21A-AFF8F60CA526}" dt="2025-03-26T08:17:54.195" v="898" actId="14100"/>
          <ac:cxnSpMkLst>
            <pc:docMk/>
            <pc:sldMk cId="464201774" sldId="336"/>
            <ac:cxnSpMk id="24" creationId="{76193ECB-8904-6541-DBDA-5C2F7B556CF9}"/>
          </ac:cxnSpMkLst>
        </pc:cxnChg>
        <pc:cxnChg chg="mod">
          <ac:chgData name="Marijus Ambrozas" userId="7ab5e02ba9b56aa9" providerId="LiveId" clId="{BC008E7D-9F9B-4382-B21A-AFF8F60CA526}" dt="2025-03-24T08:57:28.503" v="131" actId="1076"/>
          <ac:cxnSpMkLst>
            <pc:docMk/>
            <pc:sldMk cId="464201774" sldId="336"/>
            <ac:cxnSpMk id="28" creationId="{DBF44DDD-5056-4909-B44B-1EE1C34F63D6}"/>
          </ac:cxnSpMkLst>
        </pc:cxnChg>
        <pc:cxnChg chg="mod">
          <ac:chgData name="Marijus Ambrozas" userId="7ab5e02ba9b56aa9" providerId="LiveId" clId="{BC008E7D-9F9B-4382-B21A-AFF8F60CA526}" dt="2025-03-24T08:56:09.084" v="117" actId="1076"/>
          <ac:cxnSpMkLst>
            <pc:docMk/>
            <pc:sldMk cId="464201774" sldId="336"/>
            <ac:cxnSpMk id="35" creationId="{827D33F3-177E-4848-8FE4-7CD5374335AD}"/>
          </ac:cxnSpMkLst>
        </pc:cxnChg>
        <pc:cxnChg chg="mod ord">
          <ac:chgData name="Marijus Ambrozas" userId="7ab5e02ba9b56aa9" providerId="LiveId" clId="{BC008E7D-9F9B-4382-B21A-AFF8F60CA526}" dt="2025-03-24T08:56:33.183" v="120" actId="14100"/>
          <ac:cxnSpMkLst>
            <pc:docMk/>
            <pc:sldMk cId="464201774" sldId="336"/>
            <ac:cxnSpMk id="38" creationId="{A2BEA575-464B-478E-8951-65655F75039A}"/>
          </ac:cxnSpMkLst>
        </pc:cxnChg>
        <pc:cxnChg chg="mod ord">
          <ac:chgData name="Marijus Ambrozas" userId="7ab5e02ba9b56aa9" providerId="LiveId" clId="{BC008E7D-9F9B-4382-B21A-AFF8F60CA526}" dt="2025-03-24T08:56:38.636" v="121" actId="14100"/>
          <ac:cxnSpMkLst>
            <pc:docMk/>
            <pc:sldMk cId="464201774" sldId="336"/>
            <ac:cxnSpMk id="41" creationId="{D3EBAC96-5270-40E2-9179-09CCF43F4AF6}"/>
          </ac:cxnSpMkLst>
        </pc:cxnChg>
        <pc:cxnChg chg="mod">
          <ac:chgData name="Marijus Ambrozas" userId="7ab5e02ba9b56aa9" providerId="LiveId" clId="{BC008E7D-9F9B-4382-B21A-AFF8F60CA526}" dt="2025-03-26T08:16:13.228" v="881" actId="20577"/>
          <ac:cxnSpMkLst>
            <pc:docMk/>
            <pc:sldMk cId="464201774" sldId="336"/>
            <ac:cxnSpMk id="44" creationId="{C26FAA36-8ACE-4595-AE2C-07D55B45234B}"/>
          </ac:cxnSpMkLst>
        </pc:cxnChg>
        <pc:cxnChg chg="mod">
          <ac:chgData name="Marijus Ambrozas" userId="7ab5e02ba9b56aa9" providerId="LiveId" clId="{BC008E7D-9F9B-4382-B21A-AFF8F60CA526}" dt="2025-03-26T08:15:37.044" v="846" actId="20577"/>
          <ac:cxnSpMkLst>
            <pc:docMk/>
            <pc:sldMk cId="464201774" sldId="336"/>
            <ac:cxnSpMk id="46" creationId="{41846DD7-0D35-626F-C34A-537FC9DA96DA}"/>
          </ac:cxnSpMkLst>
        </pc:cxnChg>
      </pc:sldChg>
      <pc:sldChg chg="modSp mod">
        <pc:chgData name="Marijus Ambrozas" userId="7ab5e02ba9b56aa9" providerId="LiveId" clId="{BC008E7D-9F9B-4382-B21A-AFF8F60CA526}" dt="2025-03-26T08:46:01.111" v="1314" actId="1076"/>
        <pc:sldMkLst>
          <pc:docMk/>
          <pc:sldMk cId="1436050398" sldId="350"/>
        </pc:sldMkLst>
        <pc:spChg chg="mod">
          <ac:chgData name="Marijus Ambrozas" userId="7ab5e02ba9b56aa9" providerId="LiveId" clId="{BC008E7D-9F9B-4382-B21A-AFF8F60CA526}" dt="2025-03-26T08:46:01.111" v="1314" actId="1076"/>
          <ac:spMkLst>
            <pc:docMk/>
            <pc:sldMk cId="1436050398" sldId="350"/>
            <ac:spMk id="34" creationId="{E2C70C4F-66AC-42A6-8DED-40A6D04D212C}"/>
          </ac:spMkLst>
        </pc:spChg>
      </pc:sldChg>
      <pc:sldChg chg="delSp modSp mod">
        <pc:chgData name="Marijus Ambrozas" userId="7ab5e02ba9b56aa9" providerId="LiveId" clId="{BC008E7D-9F9B-4382-B21A-AFF8F60CA526}" dt="2025-03-26T08:23:50.237" v="1129" actId="790"/>
        <pc:sldMkLst>
          <pc:docMk/>
          <pc:sldMk cId="3593419419" sldId="353"/>
        </pc:sldMkLst>
        <pc:spChg chg="mod">
          <ac:chgData name="Marijus Ambrozas" userId="7ab5e02ba9b56aa9" providerId="LiveId" clId="{BC008E7D-9F9B-4382-B21A-AFF8F60CA526}" dt="2025-03-26T08:23:50.237" v="1129" actId="790"/>
          <ac:spMkLst>
            <pc:docMk/>
            <pc:sldMk cId="3593419419" sldId="353"/>
            <ac:spMk id="2" creationId="{3A42F70A-C9B5-4698-A6B2-B1EBB3AF4BE4}"/>
          </ac:spMkLst>
        </pc:spChg>
        <pc:spChg chg="mod">
          <ac:chgData name="Marijus Ambrozas" userId="7ab5e02ba9b56aa9" providerId="LiveId" clId="{BC008E7D-9F9B-4382-B21A-AFF8F60CA526}" dt="2025-03-24T08:27:18.885" v="15" actId="20577"/>
          <ac:spMkLst>
            <pc:docMk/>
            <pc:sldMk cId="3593419419" sldId="353"/>
            <ac:spMk id="3" creationId="{3EC4FAEF-2909-452F-B26E-1C3375C21BE7}"/>
          </ac:spMkLst>
        </pc:spChg>
      </pc:sldChg>
      <pc:sldChg chg="addSp delSp modSp add del mod">
        <pc:chgData name="Marijus Ambrozas" userId="7ab5e02ba9b56aa9" providerId="LiveId" clId="{BC008E7D-9F9B-4382-B21A-AFF8F60CA526}" dt="2025-03-26T08:34:37.485" v="1263" actId="27636"/>
        <pc:sldMkLst>
          <pc:docMk/>
          <pc:sldMk cId="191328508" sldId="354"/>
        </pc:sldMkLst>
        <pc:spChg chg="mod">
          <ac:chgData name="Marijus Ambrozas" userId="7ab5e02ba9b56aa9" providerId="LiveId" clId="{BC008E7D-9F9B-4382-B21A-AFF8F60CA526}" dt="2025-03-26T08:34:37.485" v="1263" actId="27636"/>
          <ac:spMkLst>
            <pc:docMk/>
            <pc:sldMk cId="191328508" sldId="354"/>
            <ac:spMk id="3" creationId="{B7AD14A8-1500-0FC9-7CCD-FF4EA88EA265}"/>
          </ac:spMkLst>
        </pc:spChg>
        <pc:spChg chg="add del mod">
          <ac:chgData name="Marijus Ambrozas" userId="7ab5e02ba9b56aa9" providerId="LiveId" clId="{BC008E7D-9F9B-4382-B21A-AFF8F60CA526}" dt="2025-03-25T14:16:27.858" v="260" actId="22"/>
          <ac:spMkLst>
            <pc:docMk/>
            <pc:sldMk cId="191328508" sldId="354"/>
            <ac:spMk id="8" creationId="{E8F435EF-C39F-9D47-090F-2064859D9A80}"/>
          </ac:spMkLst>
        </pc:spChg>
        <pc:picChg chg="del">
          <ac:chgData name="Marijus Ambrozas" userId="7ab5e02ba9b56aa9" providerId="LiveId" clId="{BC008E7D-9F9B-4382-B21A-AFF8F60CA526}" dt="2025-03-25T14:16:25.984" v="259" actId="478"/>
          <ac:picMkLst>
            <pc:docMk/>
            <pc:sldMk cId="191328508" sldId="354"/>
            <ac:picMk id="9" creationId="{7C66E1B5-C97F-EB82-CCCA-3C9403B8B16D}"/>
          </ac:picMkLst>
        </pc:picChg>
        <pc:picChg chg="add mod ord">
          <ac:chgData name="Marijus Ambrozas" userId="7ab5e02ba9b56aa9" providerId="LiveId" clId="{BC008E7D-9F9B-4382-B21A-AFF8F60CA526}" dt="2025-03-25T14:16:33.257" v="261" actId="1076"/>
          <ac:picMkLst>
            <pc:docMk/>
            <pc:sldMk cId="191328508" sldId="354"/>
            <ac:picMk id="11" creationId="{F10E0114-67A9-DE66-AD1C-7E3DB7CE045B}"/>
          </ac:picMkLst>
        </pc:picChg>
      </pc:sldChg>
      <pc:sldChg chg="addSp delSp modSp del mod delAnim modAnim">
        <pc:chgData name="Marijus Ambrozas" userId="7ab5e02ba9b56aa9" providerId="LiveId" clId="{BC008E7D-9F9B-4382-B21A-AFF8F60CA526}" dt="2025-03-26T08:11:10.188" v="826" actId="47"/>
        <pc:sldMkLst>
          <pc:docMk/>
          <pc:sldMk cId="2748365018" sldId="355"/>
        </pc:sldMkLst>
        <pc:spChg chg="mod">
          <ac:chgData name="Marijus Ambrozas" userId="7ab5e02ba9b56aa9" providerId="LiveId" clId="{BC008E7D-9F9B-4382-B21A-AFF8F60CA526}" dt="2025-03-25T14:42:14.016" v="514" actId="255"/>
          <ac:spMkLst>
            <pc:docMk/>
            <pc:sldMk cId="2748365018" sldId="355"/>
            <ac:spMk id="6" creationId="{A300766B-41B0-498C-B0E1-15DDB0D16C44}"/>
          </ac:spMkLst>
        </pc:spChg>
        <pc:spChg chg="add del mod">
          <ac:chgData name="Marijus Ambrozas" userId="7ab5e02ba9b56aa9" providerId="LiveId" clId="{BC008E7D-9F9B-4382-B21A-AFF8F60CA526}" dt="2025-03-25T14:39:38.040" v="441" actId="478"/>
          <ac:spMkLst>
            <pc:docMk/>
            <pc:sldMk cId="2748365018" sldId="355"/>
            <ac:spMk id="7" creationId="{0AD7F1B0-7209-02E5-FF94-4B96EB9C0EE7}"/>
          </ac:spMkLst>
        </pc:spChg>
        <pc:spChg chg="mod ord">
          <ac:chgData name="Marijus Ambrozas" userId="7ab5e02ba9b56aa9" providerId="LiveId" clId="{BC008E7D-9F9B-4382-B21A-AFF8F60CA526}" dt="2025-03-25T14:43:03.188" v="518" actId="166"/>
          <ac:spMkLst>
            <pc:docMk/>
            <pc:sldMk cId="2748365018" sldId="355"/>
            <ac:spMk id="14" creationId="{D465C39D-CF1D-4EFE-AA74-687BCCF4FD19}"/>
          </ac:spMkLst>
        </pc:spChg>
        <pc:spChg chg="del ord">
          <ac:chgData name="Marijus Ambrozas" userId="7ab5e02ba9b56aa9" providerId="LiveId" clId="{BC008E7D-9F9B-4382-B21A-AFF8F60CA526}" dt="2025-03-25T14:41:38.570" v="509" actId="478"/>
          <ac:spMkLst>
            <pc:docMk/>
            <pc:sldMk cId="2748365018" sldId="355"/>
            <ac:spMk id="22" creationId="{D691FE51-8E94-9432-46E6-234EAE7C7571}"/>
          </ac:spMkLst>
        </pc:spChg>
        <pc:picChg chg="add del mod modCrop">
          <ac:chgData name="Marijus Ambrozas" userId="7ab5e02ba9b56aa9" providerId="LiveId" clId="{BC008E7D-9F9B-4382-B21A-AFF8F60CA526}" dt="2025-03-25T14:39:39.606" v="442" actId="478"/>
          <ac:picMkLst>
            <pc:docMk/>
            <pc:sldMk cId="2748365018" sldId="355"/>
            <ac:picMk id="3" creationId="{68D11A03-4394-4803-72D4-9F16C83F375C}"/>
          </ac:picMkLst>
        </pc:picChg>
        <pc:picChg chg="add mod ord">
          <ac:chgData name="Marijus Ambrozas" userId="7ab5e02ba9b56aa9" providerId="LiveId" clId="{BC008E7D-9F9B-4382-B21A-AFF8F60CA526}" dt="2025-03-25T14:41:34.939" v="507" actId="1076"/>
          <ac:picMkLst>
            <pc:docMk/>
            <pc:sldMk cId="2748365018" sldId="355"/>
            <ac:picMk id="8" creationId="{9240F13A-8736-F484-C7CF-858280AEA507}"/>
          </ac:picMkLst>
        </pc:picChg>
        <pc:picChg chg="del">
          <ac:chgData name="Marijus Ambrozas" userId="7ab5e02ba9b56aa9" providerId="LiveId" clId="{BC008E7D-9F9B-4382-B21A-AFF8F60CA526}" dt="2025-03-25T14:39:31.238" v="440" actId="478"/>
          <ac:picMkLst>
            <pc:docMk/>
            <pc:sldMk cId="2748365018" sldId="355"/>
            <ac:picMk id="13" creationId="{0A6F3452-66EF-C5F3-1154-7DE59AF99097}"/>
          </ac:picMkLst>
        </pc:picChg>
        <pc:picChg chg="del mod ord">
          <ac:chgData name="Marijus Ambrozas" userId="7ab5e02ba9b56aa9" providerId="LiveId" clId="{BC008E7D-9F9B-4382-B21A-AFF8F60CA526}" dt="2025-03-25T14:39:29.825" v="439" actId="478"/>
          <ac:picMkLst>
            <pc:docMk/>
            <pc:sldMk cId="2748365018" sldId="355"/>
            <ac:picMk id="15" creationId="{1E16D6E2-F706-145C-9488-469F4FAEC205}"/>
          </ac:picMkLst>
        </pc:picChg>
        <pc:picChg chg="add mod modCrop">
          <ac:chgData name="Marijus Ambrozas" userId="7ab5e02ba9b56aa9" providerId="LiveId" clId="{BC008E7D-9F9B-4382-B21A-AFF8F60CA526}" dt="2025-03-25T14:44:17.362" v="529" actId="29295"/>
          <ac:picMkLst>
            <pc:docMk/>
            <pc:sldMk cId="2748365018" sldId="355"/>
            <ac:picMk id="16" creationId="{D5A4E595-5A14-E87F-86AD-7501F5106B11}"/>
          </ac:picMkLst>
        </pc:picChg>
        <pc:picChg chg="del mod ord">
          <ac:chgData name="Marijus Ambrozas" userId="7ab5e02ba9b56aa9" providerId="LiveId" clId="{BC008E7D-9F9B-4382-B21A-AFF8F60CA526}" dt="2025-03-25T14:39:28.433" v="438" actId="478"/>
          <ac:picMkLst>
            <pc:docMk/>
            <pc:sldMk cId="2748365018" sldId="355"/>
            <ac:picMk id="23" creationId="{79D222C2-CEA9-D128-BCEA-3A33230DB26C}"/>
          </ac:picMkLst>
        </pc:picChg>
        <pc:cxnChg chg="mod ord">
          <ac:chgData name="Marijus Ambrozas" userId="7ab5e02ba9b56aa9" providerId="LiveId" clId="{BC008E7D-9F9B-4382-B21A-AFF8F60CA526}" dt="2025-03-25T14:43:03.188" v="518" actId="166"/>
          <ac:cxnSpMkLst>
            <pc:docMk/>
            <pc:sldMk cId="2748365018" sldId="355"/>
            <ac:cxnSpMk id="9" creationId="{0E74F325-06EB-4C4D-844F-0414FCB1462D}"/>
          </ac:cxnSpMkLst>
        </pc:cxnChg>
        <pc:cxnChg chg="del ord">
          <ac:chgData name="Marijus Ambrozas" userId="7ab5e02ba9b56aa9" providerId="LiveId" clId="{BC008E7D-9F9B-4382-B21A-AFF8F60CA526}" dt="2025-03-25T14:41:36.429" v="508" actId="478"/>
          <ac:cxnSpMkLst>
            <pc:docMk/>
            <pc:sldMk cId="2748365018" sldId="355"/>
            <ac:cxnSpMk id="20" creationId="{D27613FF-3044-FE65-580D-23AA9543B429}"/>
          </ac:cxnSpMkLst>
        </pc:cxnChg>
      </pc:sldChg>
      <pc:sldChg chg="addSp delSp modSp del mod modAnim">
        <pc:chgData name="Marijus Ambrozas" userId="7ab5e02ba9b56aa9" providerId="LiveId" clId="{BC008E7D-9F9B-4382-B21A-AFF8F60CA526}" dt="2025-03-26T08:11:11.371" v="827" actId="47"/>
        <pc:sldMkLst>
          <pc:docMk/>
          <pc:sldMk cId="2900180442" sldId="356"/>
        </pc:sldMkLst>
        <pc:spChg chg="add del mod">
          <ac:chgData name="Marijus Ambrozas" userId="7ab5e02ba9b56aa9" providerId="LiveId" clId="{BC008E7D-9F9B-4382-B21A-AFF8F60CA526}" dt="2025-03-25T15:49:51.680" v="537"/>
          <ac:spMkLst>
            <pc:docMk/>
            <pc:sldMk cId="2900180442" sldId="356"/>
            <ac:spMk id="8" creationId="{726DCB47-FFD5-31B8-B047-8C5AB0FBF11E}"/>
          </ac:spMkLst>
        </pc:spChg>
        <pc:picChg chg="del">
          <ac:chgData name="Marijus Ambrozas" userId="7ab5e02ba9b56aa9" providerId="LiveId" clId="{BC008E7D-9F9B-4382-B21A-AFF8F60CA526}" dt="2025-03-25T15:49:50.539" v="536" actId="478"/>
          <ac:picMkLst>
            <pc:docMk/>
            <pc:sldMk cId="2900180442" sldId="356"/>
            <ac:picMk id="9" creationId="{77ECA62E-DBCE-2304-00B4-7932FA59E9D4}"/>
          </ac:picMkLst>
        </pc:picChg>
        <pc:picChg chg="add mod modCrop">
          <ac:chgData name="Marijus Ambrozas" userId="7ab5e02ba9b56aa9" providerId="LiveId" clId="{BC008E7D-9F9B-4382-B21A-AFF8F60CA526}" dt="2025-03-25T15:50:48.911" v="551" actId="732"/>
          <ac:picMkLst>
            <pc:docMk/>
            <pc:sldMk cId="2900180442" sldId="356"/>
            <ac:picMk id="10" creationId="{1D708A35-4F74-68F5-85BC-953B044C3A72}"/>
          </ac:picMkLst>
        </pc:picChg>
      </pc:sldChg>
      <pc:sldChg chg="add del">
        <pc:chgData name="Marijus Ambrozas" userId="7ab5e02ba9b56aa9" providerId="LiveId" clId="{BC008E7D-9F9B-4382-B21A-AFF8F60CA526}" dt="2025-03-26T08:11:51.077" v="828"/>
        <pc:sldMkLst>
          <pc:docMk/>
          <pc:sldMk cId="172162676" sldId="357"/>
        </pc:sldMkLst>
      </pc:sldChg>
      <pc:sldChg chg="modSp add del mod">
        <pc:chgData name="Marijus Ambrozas" userId="7ab5e02ba9b56aa9" providerId="LiveId" clId="{BC008E7D-9F9B-4382-B21A-AFF8F60CA526}" dt="2025-03-26T08:11:51.077" v="828"/>
        <pc:sldMkLst>
          <pc:docMk/>
          <pc:sldMk cId="1198589345" sldId="358"/>
        </pc:sldMkLst>
        <pc:picChg chg="mod">
          <ac:chgData name="Marijus Ambrozas" userId="7ab5e02ba9b56aa9" providerId="LiveId" clId="{BC008E7D-9F9B-4382-B21A-AFF8F60CA526}" dt="2025-03-25T09:11:12.358" v="229" actId="1076"/>
          <ac:picMkLst>
            <pc:docMk/>
            <pc:sldMk cId="1198589345" sldId="358"/>
            <ac:picMk id="9" creationId="{FABF4584-DF41-5D77-93D6-E60BF01D528F}"/>
          </ac:picMkLst>
        </pc:picChg>
      </pc:sldChg>
      <pc:sldChg chg="add del">
        <pc:chgData name="Marijus Ambrozas" userId="7ab5e02ba9b56aa9" providerId="LiveId" clId="{BC008E7D-9F9B-4382-B21A-AFF8F60CA526}" dt="2025-03-26T08:06:27.039" v="697"/>
        <pc:sldMkLst>
          <pc:docMk/>
          <pc:sldMk cId="649921208" sldId="360"/>
        </pc:sldMkLst>
      </pc:sldChg>
      <pc:sldChg chg="add del">
        <pc:chgData name="Marijus Ambrozas" userId="7ab5e02ba9b56aa9" providerId="LiveId" clId="{BC008E7D-9F9B-4382-B21A-AFF8F60CA526}" dt="2025-03-26T08:06:27.039" v="697"/>
        <pc:sldMkLst>
          <pc:docMk/>
          <pc:sldMk cId="2987066628" sldId="361"/>
        </pc:sldMkLst>
      </pc:sldChg>
      <pc:sldChg chg="modSp add del mod">
        <pc:chgData name="Marijus Ambrozas" userId="7ab5e02ba9b56aa9" providerId="LiveId" clId="{BC008E7D-9F9B-4382-B21A-AFF8F60CA526}" dt="2025-03-26T08:10:40.316" v="823"/>
        <pc:sldMkLst>
          <pc:docMk/>
          <pc:sldMk cId="2098891233" sldId="363"/>
        </pc:sldMkLst>
      </pc:sldChg>
      <pc:sldChg chg="modSp add del mod">
        <pc:chgData name="Marijus Ambrozas" userId="7ab5e02ba9b56aa9" providerId="LiveId" clId="{BC008E7D-9F9B-4382-B21A-AFF8F60CA526}" dt="2025-03-26T08:40:41.362" v="1300" actId="1076"/>
        <pc:sldMkLst>
          <pc:docMk/>
          <pc:sldMk cId="219885278" sldId="364"/>
        </pc:sldMkLst>
        <pc:picChg chg="mod">
          <ac:chgData name="Marijus Ambrozas" userId="7ab5e02ba9b56aa9" providerId="LiveId" clId="{BC008E7D-9F9B-4382-B21A-AFF8F60CA526}" dt="2025-03-26T08:40:38.695" v="1298" actId="1076"/>
          <ac:picMkLst>
            <pc:docMk/>
            <pc:sldMk cId="219885278" sldId="364"/>
            <ac:picMk id="15" creationId="{1E16D6E2-F706-145C-9488-469F4FAEC205}"/>
          </ac:picMkLst>
        </pc:picChg>
        <pc:picChg chg="mod">
          <ac:chgData name="Marijus Ambrozas" userId="7ab5e02ba9b56aa9" providerId="LiveId" clId="{BC008E7D-9F9B-4382-B21A-AFF8F60CA526}" dt="2025-03-26T08:40:39.807" v="1299" actId="1076"/>
          <ac:picMkLst>
            <pc:docMk/>
            <pc:sldMk cId="219885278" sldId="364"/>
            <ac:picMk id="23" creationId="{79D222C2-CEA9-D128-BCEA-3A33230DB26C}"/>
          </ac:picMkLst>
        </pc:picChg>
        <pc:picChg chg="mod">
          <ac:chgData name="Marijus Ambrozas" userId="7ab5e02ba9b56aa9" providerId="LiveId" clId="{BC008E7D-9F9B-4382-B21A-AFF8F60CA526}" dt="2025-03-26T08:40:41.362" v="1300" actId="1076"/>
          <ac:picMkLst>
            <pc:docMk/>
            <pc:sldMk cId="219885278" sldId="364"/>
            <ac:picMk id="30" creationId="{631E003B-2188-1F96-6F24-3BB042A397D5}"/>
          </ac:picMkLst>
        </pc:picChg>
      </pc:sldChg>
      <pc:sldChg chg="modSp add del mod">
        <pc:chgData name="Marijus Ambrozas" userId="7ab5e02ba9b56aa9" providerId="LiveId" clId="{BC008E7D-9F9B-4382-B21A-AFF8F60CA526}" dt="2025-03-26T08:44:59.857" v="1313" actId="14100"/>
        <pc:sldMkLst>
          <pc:docMk/>
          <pc:sldMk cId="2330801367" sldId="365"/>
        </pc:sldMkLst>
        <pc:cxnChg chg="mod">
          <ac:chgData name="Marijus Ambrozas" userId="7ab5e02ba9b56aa9" providerId="LiveId" clId="{BC008E7D-9F9B-4382-B21A-AFF8F60CA526}" dt="2025-03-26T08:44:54.449" v="1312" actId="14100"/>
          <ac:cxnSpMkLst>
            <pc:docMk/>
            <pc:sldMk cId="2330801367" sldId="365"/>
            <ac:cxnSpMk id="12" creationId="{5D143B61-23C9-4A95-BAEB-3F9CE083643C}"/>
          </ac:cxnSpMkLst>
        </pc:cxnChg>
        <pc:cxnChg chg="mod">
          <ac:chgData name="Marijus Ambrozas" userId="7ab5e02ba9b56aa9" providerId="LiveId" clId="{BC008E7D-9F9B-4382-B21A-AFF8F60CA526}" dt="2025-03-26T08:44:59.857" v="1313" actId="14100"/>
          <ac:cxnSpMkLst>
            <pc:docMk/>
            <pc:sldMk cId="2330801367" sldId="365"/>
            <ac:cxnSpMk id="23" creationId="{19F25B01-085A-3B06-04E6-29FD8ECA12E3}"/>
          </ac:cxnSpMkLst>
        </pc:cxnChg>
      </pc:sldChg>
      <pc:sldChg chg="add">
        <pc:chgData name="Marijus Ambrozas" userId="7ab5e02ba9b56aa9" providerId="LiveId" clId="{BC008E7D-9F9B-4382-B21A-AFF8F60CA526}" dt="2025-03-26T08:10:29.024" v="822"/>
        <pc:sldMkLst>
          <pc:docMk/>
          <pc:sldMk cId="1114987493" sldId="367"/>
        </pc:sldMkLst>
      </pc:sldChg>
      <pc:sldChg chg="addSp delSp modSp new del mod">
        <pc:chgData name="Marijus Ambrozas" userId="7ab5e02ba9b56aa9" providerId="LiveId" clId="{BC008E7D-9F9B-4382-B21A-AFF8F60CA526}" dt="2025-03-25T09:14:23.926" v="258" actId="47"/>
        <pc:sldMkLst>
          <pc:docMk/>
          <pc:sldMk cId="3731208140" sldId="367"/>
        </pc:sldMkLst>
        <pc:picChg chg="add mod modCrop">
          <ac:chgData name="Marijus Ambrozas" userId="7ab5e02ba9b56aa9" providerId="LiveId" clId="{BC008E7D-9F9B-4382-B21A-AFF8F60CA526}" dt="2025-03-25T09:11:53.246" v="234" actId="1076"/>
          <ac:picMkLst>
            <pc:docMk/>
            <pc:sldMk cId="3731208140" sldId="367"/>
            <ac:picMk id="5" creationId="{D817FB12-033C-75D7-2D4C-1FF8911BD858}"/>
          </ac:picMkLst>
        </pc:picChg>
        <pc:picChg chg="add mod modCrop">
          <ac:chgData name="Marijus Ambrozas" userId="7ab5e02ba9b56aa9" providerId="LiveId" clId="{BC008E7D-9F9B-4382-B21A-AFF8F60CA526}" dt="2025-03-25T09:13:58.276" v="257" actId="1076"/>
          <ac:picMkLst>
            <pc:docMk/>
            <pc:sldMk cId="3731208140" sldId="367"/>
            <ac:picMk id="6" creationId="{A84DBC67-19EE-FA36-EDAA-732DDFFAFE58}"/>
          </ac:picMkLst>
        </pc:picChg>
        <pc:picChg chg="add mod modCrop">
          <ac:chgData name="Marijus Ambrozas" userId="7ab5e02ba9b56aa9" providerId="LiveId" clId="{BC008E7D-9F9B-4382-B21A-AFF8F60CA526}" dt="2025-03-25T09:13:16.327" v="248" actId="1076"/>
          <ac:picMkLst>
            <pc:docMk/>
            <pc:sldMk cId="3731208140" sldId="367"/>
            <ac:picMk id="7" creationId="{B8E13636-5D5D-4C9F-48AE-6235AE65F9D8}"/>
          </ac:picMkLst>
        </pc:picChg>
        <pc:picChg chg="add del mod modCrop">
          <ac:chgData name="Marijus Ambrozas" userId="7ab5e02ba9b56aa9" providerId="LiveId" clId="{BC008E7D-9F9B-4382-B21A-AFF8F60CA526}" dt="2025-03-25T09:13:46.067" v="256" actId="732"/>
          <ac:picMkLst>
            <pc:docMk/>
            <pc:sldMk cId="3731208140" sldId="367"/>
            <ac:picMk id="8" creationId="{C35A76AF-92CD-2228-B14A-2B0B92D4E597}"/>
          </ac:picMkLst>
        </pc:picChg>
      </pc:sldChg>
      <pc:sldChg chg="addSp modSp add mod modAnim">
        <pc:chgData name="Marijus Ambrozas" userId="7ab5e02ba9b56aa9" providerId="LiveId" clId="{BC008E7D-9F9B-4382-B21A-AFF8F60CA526}" dt="2025-03-26T08:41:58.919" v="1311" actId="1076"/>
        <pc:sldMkLst>
          <pc:docMk/>
          <pc:sldMk cId="3833096148" sldId="368"/>
        </pc:sldMkLst>
        <pc:picChg chg="add mod ord modCrop">
          <ac:chgData name="Marijus Ambrozas" userId="7ab5e02ba9b56aa9" providerId="LiveId" clId="{BC008E7D-9F9B-4382-B21A-AFF8F60CA526}" dt="2025-03-26T08:41:23.031" v="1307" actId="1076"/>
          <ac:picMkLst>
            <pc:docMk/>
            <pc:sldMk cId="3833096148" sldId="368"/>
            <ac:picMk id="3" creationId="{8EADF16C-41DB-73A7-518B-7E21C7F1E09D}"/>
          </ac:picMkLst>
        </pc:picChg>
        <pc:picChg chg="mod ord modCrop">
          <ac:chgData name="Marijus Ambrozas" userId="7ab5e02ba9b56aa9" providerId="LiveId" clId="{BC008E7D-9F9B-4382-B21A-AFF8F60CA526}" dt="2025-03-26T08:41:40.842" v="1308" actId="732"/>
          <ac:picMkLst>
            <pc:docMk/>
            <pc:sldMk cId="3833096148" sldId="368"/>
            <ac:picMk id="13" creationId="{0A6F3452-66EF-C5F3-1154-7DE59AF99097}"/>
          </ac:picMkLst>
        </pc:picChg>
        <pc:picChg chg="mod">
          <ac:chgData name="Marijus Ambrozas" userId="7ab5e02ba9b56aa9" providerId="LiveId" clId="{BC008E7D-9F9B-4382-B21A-AFF8F60CA526}" dt="2025-03-26T08:41:52.594" v="1309" actId="1076"/>
          <ac:picMkLst>
            <pc:docMk/>
            <pc:sldMk cId="3833096148" sldId="368"/>
            <ac:picMk id="15" creationId="{1E16D6E2-F706-145C-9488-469F4FAEC205}"/>
          </ac:picMkLst>
        </pc:picChg>
        <pc:picChg chg="mod">
          <ac:chgData name="Marijus Ambrozas" userId="7ab5e02ba9b56aa9" providerId="LiveId" clId="{BC008E7D-9F9B-4382-B21A-AFF8F60CA526}" dt="2025-03-26T08:41:58.919" v="1311" actId="1076"/>
          <ac:picMkLst>
            <pc:docMk/>
            <pc:sldMk cId="3833096148" sldId="368"/>
            <ac:picMk id="23" creationId="{79D222C2-CEA9-D128-BCEA-3A33230DB26C}"/>
          </ac:picMkLst>
        </pc:picChg>
      </pc:sldChg>
      <pc:sldChg chg="add">
        <pc:chgData name="Marijus Ambrozas" userId="7ab5e02ba9b56aa9" providerId="LiveId" clId="{BC008E7D-9F9B-4382-B21A-AFF8F60CA526}" dt="2025-03-26T08:10:49.097" v="824"/>
        <pc:sldMkLst>
          <pc:docMk/>
          <pc:sldMk cId="3862622892" sldId="369"/>
        </pc:sldMkLst>
      </pc:sldChg>
      <pc:sldChg chg="add">
        <pc:chgData name="Marijus Ambrozas" userId="7ab5e02ba9b56aa9" providerId="LiveId" clId="{BC008E7D-9F9B-4382-B21A-AFF8F60CA526}" dt="2025-03-26T08:11:51.077" v="828"/>
        <pc:sldMkLst>
          <pc:docMk/>
          <pc:sldMk cId="3224263057" sldId="370"/>
        </pc:sldMkLst>
      </pc:sldChg>
      <pc:sldChg chg="add">
        <pc:chgData name="Marijus Ambrozas" userId="7ab5e02ba9b56aa9" providerId="LiveId" clId="{BC008E7D-9F9B-4382-B21A-AFF8F60CA526}" dt="2025-03-26T08:11:51.077" v="828"/>
        <pc:sldMkLst>
          <pc:docMk/>
          <pc:sldMk cId="3666313113" sldId="371"/>
        </pc:sldMkLst>
      </pc:sldChg>
      <pc:sldChg chg="add">
        <pc:chgData name="Marijus Ambrozas" userId="7ab5e02ba9b56aa9" providerId="LiveId" clId="{BC008E7D-9F9B-4382-B21A-AFF8F60CA526}" dt="2025-03-26T08:11:51.077" v="828"/>
        <pc:sldMkLst>
          <pc:docMk/>
          <pc:sldMk cId="215625677" sldId="372"/>
        </pc:sldMkLst>
      </pc:sldChg>
      <pc:sldChg chg="add">
        <pc:chgData name="Marijus Ambrozas" userId="7ab5e02ba9b56aa9" providerId="LiveId" clId="{BC008E7D-9F9B-4382-B21A-AFF8F60CA526}" dt="2025-03-26T08:11:51.077" v="828"/>
        <pc:sldMkLst>
          <pc:docMk/>
          <pc:sldMk cId="2403149942" sldId="373"/>
        </pc:sldMkLst>
      </pc:sldChg>
      <pc:sldChg chg="add">
        <pc:chgData name="Marijus Ambrozas" userId="7ab5e02ba9b56aa9" providerId="LiveId" clId="{BC008E7D-9F9B-4382-B21A-AFF8F60CA526}" dt="2025-03-26T08:11:51.077" v="828"/>
        <pc:sldMkLst>
          <pc:docMk/>
          <pc:sldMk cId="2629635664" sldId="374"/>
        </pc:sldMkLst>
      </pc:sldChg>
      <pc:sldMasterChg chg="modSldLayout">
        <pc:chgData name="Marijus Ambrozas" userId="7ab5e02ba9b56aa9" providerId="LiveId" clId="{BC008E7D-9F9B-4382-B21A-AFF8F60CA526}" dt="2025-03-24T08:31:26.174" v="71" actId="1076"/>
        <pc:sldMasterMkLst>
          <pc:docMk/>
          <pc:sldMasterMk cId="117135245" sldId="2147484083"/>
        </pc:sldMasterMkLst>
        <pc:sldLayoutChg chg="addSp delSp modSp mod">
          <pc:chgData name="Marijus Ambrozas" userId="7ab5e02ba9b56aa9" providerId="LiveId" clId="{BC008E7D-9F9B-4382-B21A-AFF8F60CA526}" dt="2025-03-24T08:31:26.174" v="71" actId="1076"/>
          <pc:sldLayoutMkLst>
            <pc:docMk/>
            <pc:sldMasterMk cId="117135245" sldId="2147484083"/>
            <pc:sldLayoutMk cId="219678427" sldId="2147484084"/>
          </pc:sldLayoutMkLst>
          <pc:picChg chg="add mod">
            <ac:chgData name="Marijus Ambrozas" userId="7ab5e02ba9b56aa9" providerId="LiveId" clId="{BC008E7D-9F9B-4382-B21A-AFF8F60CA526}" dt="2025-03-24T08:30:49.645" v="65" actId="1076"/>
            <ac:picMkLst>
              <pc:docMk/>
              <pc:sldMasterMk cId="117135245" sldId="2147484083"/>
              <pc:sldLayoutMk cId="219678427" sldId="2147484084"/>
              <ac:picMk id="5" creationId="{375F7A8C-F69E-8EE4-1B59-5CA35732DFC9}"/>
            </ac:picMkLst>
          </pc:picChg>
          <pc:picChg chg="mod">
            <ac:chgData name="Marijus Ambrozas" userId="7ab5e02ba9b56aa9" providerId="LiveId" clId="{BC008E7D-9F9B-4382-B21A-AFF8F60CA526}" dt="2025-03-24T08:31:26.174" v="71" actId="1076"/>
            <ac:picMkLst>
              <pc:docMk/>
              <pc:sldMasterMk cId="117135245" sldId="2147484083"/>
              <pc:sldLayoutMk cId="219678427" sldId="2147484084"/>
              <ac:picMk id="6" creationId="{057D38AB-88EA-7CC2-12A5-48C7CC743B06}"/>
            </ac:picMkLst>
          </pc:picChg>
          <pc:picChg chg="add mod modCrop">
            <ac:chgData name="Marijus Ambrozas" userId="7ab5e02ba9b56aa9" providerId="LiveId" clId="{BC008E7D-9F9B-4382-B21A-AFF8F60CA526}" dt="2025-03-24T08:30:39.526" v="63" actId="1076"/>
            <ac:picMkLst>
              <pc:docMk/>
              <pc:sldMasterMk cId="117135245" sldId="2147484083"/>
              <pc:sldLayoutMk cId="219678427" sldId="2147484084"/>
              <ac:picMk id="8" creationId="{4740C7AF-8C44-B9EA-C1D4-BCFE1241AAF2}"/>
            </ac:picMkLst>
          </pc:picChg>
          <pc:picChg chg="mod">
            <ac:chgData name="Marijus Ambrozas" userId="7ab5e02ba9b56aa9" providerId="LiveId" clId="{BC008E7D-9F9B-4382-B21A-AFF8F60CA526}" dt="2025-03-24T08:31:23.964" v="70" actId="1076"/>
            <ac:picMkLst>
              <pc:docMk/>
              <pc:sldMasterMk cId="117135245" sldId="2147484083"/>
              <pc:sldLayoutMk cId="219678427" sldId="2147484084"/>
              <ac:picMk id="16" creationId="{2FD6DD09-DB1B-4B4F-27B9-0C48D9C6BF34}"/>
            </ac:picMkLst>
          </pc:picChg>
          <pc:picChg chg="mod">
            <ac:chgData name="Marijus Ambrozas" userId="7ab5e02ba9b56aa9" providerId="LiveId" clId="{BC008E7D-9F9B-4382-B21A-AFF8F60CA526}" dt="2025-03-24T08:30:54.771" v="66" actId="1076"/>
            <ac:picMkLst>
              <pc:docMk/>
              <pc:sldMasterMk cId="117135245" sldId="2147484083"/>
              <pc:sldLayoutMk cId="219678427" sldId="2147484084"/>
              <ac:picMk id="20" creationId="{1ABB81CC-3C38-E335-FB81-C8A4B1B3C178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67E0EE-C2D5-4A80-BCC1-3153953BB7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EA0C6E-9D50-4756-8413-D6F6D90483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83C15-A305-4328-8E6C-B4095D813988}" type="datetimeFigureOut">
              <a:rPr lang="en-US" smtClean="0"/>
              <a:t>2025-03-25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9B420-2E99-4EBC-A726-3E73383F3A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D2C84-B2C5-4475-8A94-C15C36B224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4630F-EE30-4012-A7CF-B46671B8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0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8017-85F0-4842-9379-2CB6DECEE22A}" type="datetimeFigureOut">
              <a:rPr lang="en-US" smtClean="0"/>
              <a:t>2025-03-25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FCC44-51A5-4EB3-9188-7EB1E83E5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99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75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92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93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80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53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69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09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09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01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91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99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01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8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25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8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48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167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583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99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45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387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69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572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018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022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682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294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97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46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99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60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30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80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FCC44-51A5-4EB3-9188-7EB1E83E543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8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037EE90-6E94-16BE-EC09-A1791F68D3E1}"/>
              </a:ext>
            </a:extLst>
          </p:cNvPr>
          <p:cNvSpPr/>
          <p:nvPr userDrawn="1"/>
        </p:nvSpPr>
        <p:spPr>
          <a:xfrm>
            <a:off x="0" y="2209800"/>
            <a:ext cx="12192000" cy="4648200"/>
          </a:xfrm>
          <a:prstGeom prst="rect">
            <a:avLst/>
          </a:prstGeom>
          <a:gradFill flip="none" rotWithShape="1">
            <a:gsLst>
              <a:gs pos="52000">
                <a:srgbClr val="E95575"/>
              </a:gs>
              <a:gs pos="12000">
                <a:schemeClr val="bg1"/>
              </a:gs>
              <a:gs pos="95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9226" y="1537297"/>
            <a:ext cx="10993549" cy="1714104"/>
          </a:xfrm>
          <a:effectLst/>
        </p:spPr>
        <p:txBody>
          <a:bodyPr anchor="ctr">
            <a:normAutofit/>
          </a:bodyPr>
          <a:lstStyle>
            <a:lvl1pPr algn="ctr">
              <a:defRPr sz="3200" cap="none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338B945-07FA-4A7E-956B-3065857297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192" y="3395633"/>
            <a:ext cx="10993549" cy="651137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accent1"/>
                </a:solidFill>
              </a:defRPr>
            </a:lvl1pPr>
          </a:lstStyle>
          <a:p>
            <a:pPr lvl="0"/>
            <a:r>
              <a:rPr lang="lt-LT" dirty="0"/>
              <a:t>Subtitle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966A4F-17E7-1D2E-20A2-137510E36AD6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</a:t>
            </a:r>
          </a:p>
        </p:txBody>
      </p:sp>
      <p:pic>
        <p:nvPicPr>
          <p:cNvPr id="6" name="Picture 5" descr="A logo for a company&#10;&#10;Description automatically generated">
            <a:extLst>
              <a:ext uri="{FF2B5EF4-FFF2-40B4-BE49-F238E27FC236}">
                <a16:creationId xmlns:a16="http://schemas.microsoft.com/office/drawing/2014/main" id="{057D38AB-88EA-7CC2-12A5-48C7CC743B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51" y="18096"/>
            <a:ext cx="1447800" cy="1447800"/>
          </a:xfrm>
          <a:prstGeom prst="rect">
            <a:avLst/>
          </a:prstGeom>
        </p:spPr>
      </p:pic>
      <p:pic>
        <p:nvPicPr>
          <p:cNvPr id="14" name="Picture 13" descr="A close up of a line&#10;&#10;Description automatically generated">
            <a:extLst>
              <a:ext uri="{FF2B5EF4-FFF2-40B4-BE49-F238E27FC236}">
                <a16:creationId xmlns:a16="http://schemas.microsoft.com/office/drawing/2014/main" id="{8F8ADEC2-18F4-0F8D-E3A4-745498AE41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15638" r="66534" b="15790"/>
          <a:stretch/>
        </p:blipFill>
        <p:spPr>
          <a:xfrm>
            <a:off x="152400" y="170018"/>
            <a:ext cx="2463203" cy="1138922"/>
          </a:xfrm>
          <a:prstGeom prst="rect">
            <a:avLst/>
          </a:prstGeom>
        </p:spPr>
      </p:pic>
      <p:pic>
        <p:nvPicPr>
          <p:cNvPr id="16" name="Picture 15" descr="A logo with black text&#10;&#10;Description automatically generated">
            <a:extLst>
              <a:ext uri="{FF2B5EF4-FFF2-40B4-BE49-F238E27FC236}">
                <a16:creationId xmlns:a16="http://schemas.microsoft.com/office/drawing/2014/main" id="{2FD6DD09-DB1B-4B4F-27B9-0C48D9C6BF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484" y="50221"/>
            <a:ext cx="2191148" cy="1378515"/>
          </a:xfrm>
          <a:prstGeom prst="rect">
            <a:avLst/>
          </a:prstGeom>
        </p:spPr>
      </p:pic>
      <p:pic>
        <p:nvPicPr>
          <p:cNvPr id="20" name="Picture 19" descr="A logo for a company&#10;&#10;Description automatically generated">
            <a:extLst>
              <a:ext uri="{FF2B5EF4-FFF2-40B4-BE49-F238E27FC236}">
                <a16:creationId xmlns:a16="http://schemas.microsoft.com/office/drawing/2014/main" id="{1ABB81CC-3C38-E335-FB81-C8A4B1B3C1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27959" r="14603" b="27958"/>
          <a:stretch/>
        </p:blipFill>
        <p:spPr>
          <a:xfrm>
            <a:off x="6650052" y="281731"/>
            <a:ext cx="2277911" cy="925480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C7B075E-399A-4EA4-939E-21795982A580}"/>
              </a:ext>
            </a:extLst>
          </p:cNvPr>
          <p:cNvSpPr/>
          <p:nvPr userDrawn="1"/>
        </p:nvSpPr>
        <p:spPr>
          <a:xfrm>
            <a:off x="6071616" y="6288840"/>
            <a:ext cx="7242048" cy="569160"/>
          </a:xfrm>
          <a:custGeom>
            <a:avLst/>
            <a:gdLst>
              <a:gd name="connsiteX0" fmla="*/ 0 w 7242048"/>
              <a:gd name="connsiteY0" fmla="*/ 569160 h 569160"/>
              <a:gd name="connsiteX1" fmla="*/ 3121152 w 7242048"/>
              <a:gd name="connsiteY1" fmla="*/ 2232 h 569160"/>
              <a:gd name="connsiteX2" fmla="*/ 6096000 w 7242048"/>
              <a:gd name="connsiteY2" fmla="*/ 374088 h 569160"/>
              <a:gd name="connsiteX3" fmla="*/ 7242048 w 7242048"/>
              <a:gd name="connsiteY3" fmla="*/ 435048 h 56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2048" h="569160">
                <a:moveTo>
                  <a:pt x="0" y="569160"/>
                </a:moveTo>
                <a:cubicBezTo>
                  <a:pt x="1052576" y="301952"/>
                  <a:pt x="2105152" y="34744"/>
                  <a:pt x="3121152" y="2232"/>
                </a:cubicBezTo>
                <a:cubicBezTo>
                  <a:pt x="4137152" y="-30280"/>
                  <a:pt x="5409184" y="301952"/>
                  <a:pt x="6096000" y="374088"/>
                </a:cubicBezTo>
                <a:cubicBezTo>
                  <a:pt x="6782816" y="446224"/>
                  <a:pt x="7012432" y="440636"/>
                  <a:pt x="7242048" y="435048"/>
                </a:cubicBezTo>
              </a:path>
            </a:pathLst>
          </a:custGeom>
          <a:noFill/>
          <a:ln>
            <a:solidFill>
              <a:schemeClr val="bg1">
                <a:alpha val="53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2C845C2-1572-A85B-CAD9-A2D26628036B}"/>
              </a:ext>
            </a:extLst>
          </p:cNvPr>
          <p:cNvSpPr/>
          <p:nvPr userDrawn="1"/>
        </p:nvSpPr>
        <p:spPr>
          <a:xfrm>
            <a:off x="0" y="5526813"/>
            <a:ext cx="6044184" cy="1325091"/>
          </a:xfrm>
          <a:custGeom>
            <a:avLst/>
            <a:gdLst>
              <a:gd name="connsiteX0" fmla="*/ 5187696 w 5187696"/>
              <a:gd name="connsiteY0" fmla="*/ 1325091 h 1325091"/>
              <a:gd name="connsiteX1" fmla="*/ 2810256 w 5187696"/>
              <a:gd name="connsiteY1" fmla="*/ 93699 h 1325091"/>
              <a:gd name="connsiteX2" fmla="*/ 0 w 5187696"/>
              <a:gd name="connsiteY2" fmla="*/ 179043 h 132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87696" h="1325091">
                <a:moveTo>
                  <a:pt x="5187696" y="1325091"/>
                </a:moveTo>
                <a:cubicBezTo>
                  <a:pt x="4431284" y="804899"/>
                  <a:pt x="3674872" y="284707"/>
                  <a:pt x="2810256" y="93699"/>
                </a:cubicBezTo>
                <a:cubicBezTo>
                  <a:pt x="1945640" y="-97309"/>
                  <a:pt x="972820" y="40867"/>
                  <a:pt x="0" y="179043"/>
                </a:cubicBezTo>
              </a:path>
            </a:pathLst>
          </a:custGeom>
          <a:noFill/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3DED677-46E0-79B8-6108-0F3ECB5E2C13}"/>
              </a:ext>
            </a:extLst>
          </p:cNvPr>
          <p:cNvSpPr/>
          <p:nvPr userDrawn="1"/>
        </p:nvSpPr>
        <p:spPr>
          <a:xfrm>
            <a:off x="6041136" y="4317905"/>
            <a:ext cx="6159968" cy="2540095"/>
          </a:xfrm>
          <a:custGeom>
            <a:avLst/>
            <a:gdLst>
              <a:gd name="connsiteX0" fmla="*/ 0 w 3505200"/>
              <a:gd name="connsiteY0" fmla="*/ 1658112 h 1658112"/>
              <a:gd name="connsiteX1" fmla="*/ 1103376 w 3505200"/>
              <a:gd name="connsiteY1" fmla="*/ 847344 h 1658112"/>
              <a:gd name="connsiteX2" fmla="*/ 3505200 w 3505200"/>
              <a:gd name="connsiteY2" fmla="*/ 0 h 165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1658112">
                <a:moveTo>
                  <a:pt x="0" y="1658112"/>
                </a:moveTo>
                <a:cubicBezTo>
                  <a:pt x="259588" y="1390904"/>
                  <a:pt x="519176" y="1123696"/>
                  <a:pt x="1103376" y="847344"/>
                </a:cubicBezTo>
                <a:cubicBezTo>
                  <a:pt x="1687576" y="570992"/>
                  <a:pt x="2596388" y="285496"/>
                  <a:pt x="3505200" y="0"/>
                </a:cubicBezTo>
              </a:path>
            </a:pathLst>
          </a:custGeom>
          <a:noFill/>
          <a:ln>
            <a:solidFill>
              <a:schemeClr val="bg1">
                <a:alpha val="4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EA68053-6FB6-C978-24BF-2F65B79944FA}"/>
              </a:ext>
            </a:extLst>
          </p:cNvPr>
          <p:cNvSpPr/>
          <p:nvPr userDrawn="1"/>
        </p:nvSpPr>
        <p:spPr>
          <a:xfrm>
            <a:off x="-33305" y="3259392"/>
            <a:ext cx="6168948" cy="4648200"/>
          </a:xfrm>
          <a:custGeom>
            <a:avLst/>
            <a:gdLst>
              <a:gd name="connsiteX0" fmla="*/ 713232 w 777200"/>
              <a:gd name="connsiteY0" fmla="*/ 2255520 h 2255520"/>
              <a:gd name="connsiteX1" fmla="*/ 707136 w 777200"/>
              <a:gd name="connsiteY1" fmla="*/ 780288 h 2255520"/>
              <a:gd name="connsiteX2" fmla="*/ 0 w 777200"/>
              <a:gd name="connsiteY2" fmla="*/ 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200" h="2255520">
                <a:moveTo>
                  <a:pt x="713232" y="2255520"/>
                </a:moveTo>
                <a:cubicBezTo>
                  <a:pt x="769620" y="1705864"/>
                  <a:pt x="826008" y="1156208"/>
                  <a:pt x="707136" y="780288"/>
                </a:cubicBezTo>
                <a:cubicBezTo>
                  <a:pt x="588264" y="404368"/>
                  <a:pt x="294132" y="202184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A739E40-3D6C-C1BD-365D-0FFE84FC8B0E}"/>
              </a:ext>
            </a:extLst>
          </p:cNvPr>
          <p:cNvSpPr/>
          <p:nvPr userDrawn="1"/>
        </p:nvSpPr>
        <p:spPr>
          <a:xfrm rot="3113409">
            <a:off x="5060504" y="3358756"/>
            <a:ext cx="3970854" cy="5140945"/>
          </a:xfrm>
          <a:custGeom>
            <a:avLst/>
            <a:gdLst>
              <a:gd name="connsiteX0" fmla="*/ 1072682 w 1072682"/>
              <a:gd name="connsiteY0" fmla="*/ 2133600 h 2133600"/>
              <a:gd name="connsiteX1" fmla="*/ 66842 w 1072682"/>
              <a:gd name="connsiteY1" fmla="*/ 975360 h 2133600"/>
              <a:gd name="connsiteX2" fmla="*/ 176570 w 1072682"/>
              <a:gd name="connsiteY2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2682" h="2133600">
                <a:moveTo>
                  <a:pt x="1072682" y="2133600"/>
                </a:moveTo>
                <a:cubicBezTo>
                  <a:pt x="644438" y="1732280"/>
                  <a:pt x="216194" y="1330960"/>
                  <a:pt x="66842" y="975360"/>
                </a:cubicBezTo>
                <a:cubicBezTo>
                  <a:pt x="-82510" y="619760"/>
                  <a:pt x="47030" y="309880"/>
                  <a:pt x="176570" y="0"/>
                </a:cubicBezTo>
              </a:path>
            </a:pathLst>
          </a:custGeom>
          <a:noFill/>
          <a:ln>
            <a:solidFill>
              <a:schemeClr val="bg1">
                <a:alpha val="27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072682 w 1072682"/>
                      <a:gd name="connsiteY0" fmla="*/ 2133600 h 2133600"/>
                      <a:gd name="connsiteX1" fmla="*/ 66842 w 1072682"/>
                      <a:gd name="connsiteY1" fmla="*/ 975360 h 2133600"/>
                      <a:gd name="connsiteX2" fmla="*/ 176570 w 1072682"/>
                      <a:gd name="connsiteY2" fmla="*/ 0 h 213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2682" h="2133600" extrusionOk="0">
                        <a:moveTo>
                          <a:pt x="1072682" y="2133600"/>
                        </a:moveTo>
                        <a:cubicBezTo>
                          <a:pt x="562964" y="1682025"/>
                          <a:pt x="202951" y="1335930"/>
                          <a:pt x="66842" y="975360"/>
                        </a:cubicBezTo>
                        <a:cubicBezTo>
                          <a:pt x="-6384" y="635786"/>
                          <a:pt x="12283" y="310985"/>
                          <a:pt x="17657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6E86E38-2CA4-161E-1D42-F21C867CACC6}"/>
              </a:ext>
            </a:extLst>
          </p:cNvPr>
          <p:cNvSpPr/>
          <p:nvPr userDrawn="1"/>
        </p:nvSpPr>
        <p:spPr>
          <a:xfrm>
            <a:off x="-82942" y="4842540"/>
            <a:ext cx="6087502" cy="2033114"/>
          </a:xfrm>
          <a:custGeom>
            <a:avLst/>
            <a:gdLst>
              <a:gd name="connsiteX0" fmla="*/ 5967984 w 5967984"/>
              <a:gd name="connsiteY0" fmla="*/ 1993392 h 1998854"/>
              <a:gd name="connsiteX1" fmla="*/ 2895600 w 5967984"/>
              <a:gd name="connsiteY1" fmla="*/ 1688592 h 1998854"/>
              <a:gd name="connsiteX2" fmla="*/ 0 w 5967984"/>
              <a:gd name="connsiteY2" fmla="*/ 0 h 199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67984" h="1998854">
                <a:moveTo>
                  <a:pt x="5967984" y="1993392"/>
                </a:moveTo>
                <a:cubicBezTo>
                  <a:pt x="4929124" y="2007108"/>
                  <a:pt x="3890264" y="2020824"/>
                  <a:pt x="2895600" y="1688592"/>
                </a:cubicBezTo>
                <a:cubicBezTo>
                  <a:pt x="1900936" y="1356360"/>
                  <a:pt x="950468" y="67818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64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F022791-6AFF-AC13-EEA0-FFCC323575C8}"/>
              </a:ext>
            </a:extLst>
          </p:cNvPr>
          <p:cNvSpPr/>
          <p:nvPr userDrawn="1"/>
        </p:nvSpPr>
        <p:spPr>
          <a:xfrm>
            <a:off x="-12192" y="6229237"/>
            <a:ext cx="6077712" cy="634859"/>
          </a:xfrm>
          <a:custGeom>
            <a:avLst/>
            <a:gdLst>
              <a:gd name="connsiteX0" fmla="*/ 6077712 w 6077712"/>
              <a:gd name="connsiteY0" fmla="*/ 634859 h 634859"/>
              <a:gd name="connsiteX1" fmla="*/ 2749296 w 6077712"/>
              <a:gd name="connsiteY1" fmla="*/ 875 h 634859"/>
              <a:gd name="connsiteX2" fmla="*/ 0 w 6077712"/>
              <a:gd name="connsiteY2" fmla="*/ 525131 h 63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7712" h="634859">
                <a:moveTo>
                  <a:pt x="6077712" y="634859"/>
                </a:moveTo>
                <a:cubicBezTo>
                  <a:pt x="4919980" y="327011"/>
                  <a:pt x="3762248" y="19163"/>
                  <a:pt x="2749296" y="875"/>
                </a:cubicBezTo>
                <a:cubicBezTo>
                  <a:pt x="1736344" y="-17413"/>
                  <a:pt x="868172" y="253859"/>
                  <a:pt x="0" y="525131"/>
                </a:cubicBezTo>
              </a:path>
            </a:pathLst>
          </a:custGeom>
          <a:noFill/>
          <a:ln>
            <a:solidFill>
              <a:schemeClr val="bg1">
                <a:alpha val="5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E472116-CD79-24B7-16B7-DFAF6A4DA3A1}"/>
              </a:ext>
            </a:extLst>
          </p:cNvPr>
          <p:cNvSpPr/>
          <p:nvPr userDrawn="1"/>
        </p:nvSpPr>
        <p:spPr>
          <a:xfrm>
            <a:off x="3810000" y="2476999"/>
            <a:ext cx="2200656" cy="4368810"/>
          </a:xfrm>
          <a:custGeom>
            <a:avLst/>
            <a:gdLst>
              <a:gd name="connsiteX0" fmla="*/ 1328928 w 1328928"/>
              <a:gd name="connsiteY0" fmla="*/ 2304288 h 2304288"/>
              <a:gd name="connsiteX1" fmla="*/ 371856 w 1328928"/>
              <a:gd name="connsiteY1" fmla="*/ 1310640 h 2304288"/>
              <a:gd name="connsiteX2" fmla="*/ 0 w 1328928"/>
              <a:gd name="connsiteY2" fmla="*/ 0 h 230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8928" h="2304288">
                <a:moveTo>
                  <a:pt x="1328928" y="2304288"/>
                </a:moveTo>
                <a:cubicBezTo>
                  <a:pt x="961136" y="1999488"/>
                  <a:pt x="593344" y="1694688"/>
                  <a:pt x="371856" y="1310640"/>
                </a:cubicBezTo>
                <a:cubicBezTo>
                  <a:pt x="150368" y="926592"/>
                  <a:pt x="75184" y="463296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36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878EF2D-03C6-D83C-F580-10733E6EEF35}"/>
              </a:ext>
            </a:extLst>
          </p:cNvPr>
          <p:cNvSpPr/>
          <p:nvPr userDrawn="1"/>
        </p:nvSpPr>
        <p:spPr>
          <a:xfrm>
            <a:off x="5900288" y="5061022"/>
            <a:ext cx="6310263" cy="2578148"/>
          </a:xfrm>
          <a:custGeom>
            <a:avLst/>
            <a:gdLst>
              <a:gd name="connsiteX0" fmla="*/ 0 w 3291840"/>
              <a:gd name="connsiteY0" fmla="*/ 1772770 h 1772770"/>
              <a:gd name="connsiteX1" fmla="*/ 445008 w 3291840"/>
              <a:gd name="connsiteY1" fmla="*/ 474322 h 1772770"/>
              <a:gd name="connsiteX2" fmla="*/ 1694688 w 3291840"/>
              <a:gd name="connsiteY2" fmla="*/ 4930 h 1772770"/>
              <a:gd name="connsiteX3" fmla="*/ 3291840 w 3291840"/>
              <a:gd name="connsiteY3" fmla="*/ 718162 h 17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840" h="1772770">
                <a:moveTo>
                  <a:pt x="0" y="1772770"/>
                </a:moveTo>
                <a:cubicBezTo>
                  <a:pt x="81280" y="1270866"/>
                  <a:pt x="162560" y="768962"/>
                  <a:pt x="445008" y="474322"/>
                </a:cubicBezTo>
                <a:cubicBezTo>
                  <a:pt x="727456" y="179682"/>
                  <a:pt x="1220216" y="-35710"/>
                  <a:pt x="1694688" y="4930"/>
                </a:cubicBezTo>
                <a:cubicBezTo>
                  <a:pt x="2169160" y="45570"/>
                  <a:pt x="2730500" y="381866"/>
                  <a:pt x="3291840" y="718162"/>
                </a:cubicBezTo>
              </a:path>
            </a:pathLst>
          </a:custGeom>
          <a:noFill/>
          <a:ln>
            <a:solidFill>
              <a:schemeClr val="bg1">
                <a:alpha val="37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E67649F-800E-0FAB-1CD0-C20F8EF99C60}"/>
              </a:ext>
            </a:extLst>
          </p:cNvPr>
          <p:cNvSpPr/>
          <p:nvPr userDrawn="1"/>
        </p:nvSpPr>
        <p:spPr>
          <a:xfrm>
            <a:off x="6047232" y="5989284"/>
            <a:ext cx="3779589" cy="893100"/>
          </a:xfrm>
          <a:custGeom>
            <a:avLst/>
            <a:gdLst>
              <a:gd name="connsiteX0" fmla="*/ 0 w 3779589"/>
              <a:gd name="connsiteY0" fmla="*/ 880908 h 893100"/>
              <a:gd name="connsiteX1" fmla="*/ 1213104 w 3779589"/>
              <a:gd name="connsiteY1" fmla="*/ 716316 h 893100"/>
              <a:gd name="connsiteX2" fmla="*/ 999744 w 3779589"/>
              <a:gd name="connsiteY2" fmla="*/ 246924 h 893100"/>
              <a:gd name="connsiteX3" fmla="*/ 725424 w 3779589"/>
              <a:gd name="connsiteY3" fmla="*/ 533436 h 893100"/>
              <a:gd name="connsiteX4" fmla="*/ 1920240 w 3779589"/>
              <a:gd name="connsiteY4" fmla="*/ 405420 h 893100"/>
              <a:gd name="connsiteX5" fmla="*/ 1371600 w 3779589"/>
              <a:gd name="connsiteY5" fmla="*/ 3084 h 893100"/>
              <a:gd name="connsiteX6" fmla="*/ 1895856 w 3779589"/>
              <a:gd name="connsiteY6" fmla="*/ 643164 h 893100"/>
              <a:gd name="connsiteX7" fmla="*/ 2499360 w 3779589"/>
              <a:gd name="connsiteY7" fmla="*/ 106716 h 893100"/>
              <a:gd name="connsiteX8" fmla="*/ 2029968 w 3779589"/>
              <a:gd name="connsiteY8" fmla="*/ 100620 h 893100"/>
              <a:gd name="connsiteX9" fmla="*/ 2389632 w 3779589"/>
              <a:gd name="connsiteY9" fmla="*/ 606588 h 893100"/>
              <a:gd name="connsiteX10" fmla="*/ 3102864 w 3779589"/>
              <a:gd name="connsiteY10" fmla="*/ 466380 h 893100"/>
              <a:gd name="connsiteX11" fmla="*/ 2913888 w 3779589"/>
              <a:gd name="connsiteY11" fmla="*/ 57948 h 893100"/>
              <a:gd name="connsiteX12" fmla="*/ 2572512 w 3779589"/>
              <a:gd name="connsiteY12" fmla="*/ 551724 h 893100"/>
              <a:gd name="connsiteX13" fmla="*/ 3224784 w 3779589"/>
              <a:gd name="connsiteY13" fmla="*/ 807756 h 893100"/>
              <a:gd name="connsiteX14" fmla="*/ 3773424 w 3779589"/>
              <a:gd name="connsiteY14" fmla="*/ 551724 h 893100"/>
              <a:gd name="connsiteX15" fmla="*/ 3517392 w 3779589"/>
              <a:gd name="connsiteY15" fmla="*/ 484668 h 893100"/>
              <a:gd name="connsiteX16" fmla="*/ 3474720 w 3779589"/>
              <a:gd name="connsiteY16" fmla="*/ 807756 h 893100"/>
              <a:gd name="connsiteX17" fmla="*/ 3553968 w 3779589"/>
              <a:gd name="connsiteY17" fmla="*/ 893100 h 89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79589" h="893100">
                <a:moveTo>
                  <a:pt x="0" y="880908"/>
                </a:moveTo>
                <a:cubicBezTo>
                  <a:pt x="523240" y="851444"/>
                  <a:pt x="1046480" y="821980"/>
                  <a:pt x="1213104" y="716316"/>
                </a:cubicBezTo>
                <a:cubicBezTo>
                  <a:pt x="1379728" y="610652"/>
                  <a:pt x="1081024" y="277404"/>
                  <a:pt x="999744" y="246924"/>
                </a:cubicBezTo>
                <a:cubicBezTo>
                  <a:pt x="918464" y="216444"/>
                  <a:pt x="572008" y="507020"/>
                  <a:pt x="725424" y="533436"/>
                </a:cubicBezTo>
                <a:cubicBezTo>
                  <a:pt x="878840" y="559852"/>
                  <a:pt x="1812544" y="493812"/>
                  <a:pt x="1920240" y="405420"/>
                </a:cubicBezTo>
                <a:cubicBezTo>
                  <a:pt x="2027936" y="317028"/>
                  <a:pt x="1375664" y="-36540"/>
                  <a:pt x="1371600" y="3084"/>
                </a:cubicBezTo>
                <a:cubicBezTo>
                  <a:pt x="1367536" y="42708"/>
                  <a:pt x="1707896" y="625892"/>
                  <a:pt x="1895856" y="643164"/>
                </a:cubicBezTo>
                <a:cubicBezTo>
                  <a:pt x="2083816" y="660436"/>
                  <a:pt x="2477008" y="197140"/>
                  <a:pt x="2499360" y="106716"/>
                </a:cubicBezTo>
                <a:cubicBezTo>
                  <a:pt x="2521712" y="16292"/>
                  <a:pt x="2048256" y="17308"/>
                  <a:pt x="2029968" y="100620"/>
                </a:cubicBezTo>
                <a:cubicBezTo>
                  <a:pt x="2011680" y="183932"/>
                  <a:pt x="2210816" y="545628"/>
                  <a:pt x="2389632" y="606588"/>
                </a:cubicBezTo>
                <a:cubicBezTo>
                  <a:pt x="2568448" y="667548"/>
                  <a:pt x="3015488" y="557820"/>
                  <a:pt x="3102864" y="466380"/>
                </a:cubicBezTo>
                <a:cubicBezTo>
                  <a:pt x="3190240" y="374940"/>
                  <a:pt x="3002280" y="43724"/>
                  <a:pt x="2913888" y="57948"/>
                </a:cubicBezTo>
                <a:cubicBezTo>
                  <a:pt x="2825496" y="72172"/>
                  <a:pt x="2520696" y="426756"/>
                  <a:pt x="2572512" y="551724"/>
                </a:cubicBezTo>
                <a:cubicBezTo>
                  <a:pt x="2624328" y="676692"/>
                  <a:pt x="3024632" y="807756"/>
                  <a:pt x="3224784" y="807756"/>
                </a:cubicBezTo>
                <a:cubicBezTo>
                  <a:pt x="3424936" y="807756"/>
                  <a:pt x="3724656" y="605572"/>
                  <a:pt x="3773424" y="551724"/>
                </a:cubicBezTo>
                <a:cubicBezTo>
                  <a:pt x="3822192" y="497876"/>
                  <a:pt x="3567176" y="441996"/>
                  <a:pt x="3517392" y="484668"/>
                </a:cubicBezTo>
                <a:cubicBezTo>
                  <a:pt x="3467608" y="527340"/>
                  <a:pt x="3468624" y="739684"/>
                  <a:pt x="3474720" y="807756"/>
                </a:cubicBezTo>
                <a:cubicBezTo>
                  <a:pt x="3480816" y="875828"/>
                  <a:pt x="3517392" y="884464"/>
                  <a:pt x="3553968" y="89310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CAEA6CE-2089-4B9E-8066-7B6A05C50CA4}"/>
              </a:ext>
            </a:extLst>
          </p:cNvPr>
          <p:cNvSpPr/>
          <p:nvPr userDrawn="1"/>
        </p:nvSpPr>
        <p:spPr>
          <a:xfrm rot="12173720">
            <a:off x="2028906" y="5981671"/>
            <a:ext cx="3779589" cy="893100"/>
          </a:xfrm>
          <a:custGeom>
            <a:avLst/>
            <a:gdLst>
              <a:gd name="connsiteX0" fmla="*/ 0 w 3779589"/>
              <a:gd name="connsiteY0" fmla="*/ 880908 h 893100"/>
              <a:gd name="connsiteX1" fmla="*/ 1213104 w 3779589"/>
              <a:gd name="connsiteY1" fmla="*/ 716316 h 893100"/>
              <a:gd name="connsiteX2" fmla="*/ 999744 w 3779589"/>
              <a:gd name="connsiteY2" fmla="*/ 246924 h 893100"/>
              <a:gd name="connsiteX3" fmla="*/ 725424 w 3779589"/>
              <a:gd name="connsiteY3" fmla="*/ 533436 h 893100"/>
              <a:gd name="connsiteX4" fmla="*/ 1920240 w 3779589"/>
              <a:gd name="connsiteY4" fmla="*/ 405420 h 893100"/>
              <a:gd name="connsiteX5" fmla="*/ 1371600 w 3779589"/>
              <a:gd name="connsiteY5" fmla="*/ 3084 h 893100"/>
              <a:gd name="connsiteX6" fmla="*/ 1895856 w 3779589"/>
              <a:gd name="connsiteY6" fmla="*/ 643164 h 893100"/>
              <a:gd name="connsiteX7" fmla="*/ 2499360 w 3779589"/>
              <a:gd name="connsiteY7" fmla="*/ 106716 h 893100"/>
              <a:gd name="connsiteX8" fmla="*/ 2029968 w 3779589"/>
              <a:gd name="connsiteY8" fmla="*/ 100620 h 893100"/>
              <a:gd name="connsiteX9" fmla="*/ 2389632 w 3779589"/>
              <a:gd name="connsiteY9" fmla="*/ 606588 h 893100"/>
              <a:gd name="connsiteX10" fmla="*/ 3102864 w 3779589"/>
              <a:gd name="connsiteY10" fmla="*/ 466380 h 893100"/>
              <a:gd name="connsiteX11" fmla="*/ 2913888 w 3779589"/>
              <a:gd name="connsiteY11" fmla="*/ 57948 h 893100"/>
              <a:gd name="connsiteX12" fmla="*/ 2572512 w 3779589"/>
              <a:gd name="connsiteY12" fmla="*/ 551724 h 893100"/>
              <a:gd name="connsiteX13" fmla="*/ 3224784 w 3779589"/>
              <a:gd name="connsiteY13" fmla="*/ 807756 h 893100"/>
              <a:gd name="connsiteX14" fmla="*/ 3773424 w 3779589"/>
              <a:gd name="connsiteY14" fmla="*/ 551724 h 893100"/>
              <a:gd name="connsiteX15" fmla="*/ 3517392 w 3779589"/>
              <a:gd name="connsiteY15" fmla="*/ 484668 h 893100"/>
              <a:gd name="connsiteX16" fmla="*/ 3474720 w 3779589"/>
              <a:gd name="connsiteY16" fmla="*/ 807756 h 893100"/>
              <a:gd name="connsiteX17" fmla="*/ 3553968 w 3779589"/>
              <a:gd name="connsiteY17" fmla="*/ 893100 h 89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79589" h="893100">
                <a:moveTo>
                  <a:pt x="0" y="880908"/>
                </a:moveTo>
                <a:cubicBezTo>
                  <a:pt x="523240" y="851444"/>
                  <a:pt x="1046480" y="821980"/>
                  <a:pt x="1213104" y="716316"/>
                </a:cubicBezTo>
                <a:cubicBezTo>
                  <a:pt x="1379728" y="610652"/>
                  <a:pt x="1081024" y="277404"/>
                  <a:pt x="999744" y="246924"/>
                </a:cubicBezTo>
                <a:cubicBezTo>
                  <a:pt x="918464" y="216444"/>
                  <a:pt x="572008" y="507020"/>
                  <a:pt x="725424" y="533436"/>
                </a:cubicBezTo>
                <a:cubicBezTo>
                  <a:pt x="878840" y="559852"/>
                  <a:pt x="1812544" y="493812"/>
                  <a:pt x="1920240" y="405420"/>
                </a:cubicBezTo>
                <a:cubicBezTo>
                  <a:pt x="2027936" y="317028"/>
                  <a:pt x="1375664" y="-36540"/>
                  <a:pt x="1371600" y="3084"/>
                </a:cubicBezTo>
                <a:cubicBezTo>
                  <a:pt x="1367536" y="42708"/>
                  <a:pt x="1707896" y="625892"/>
                  <a:pt x="1895856" y="643164"/>
                </a:cubicBezTo>
                <a:cubicBezTo>
                  <a:pt x="2083816" y="660436"/>
                  <a:pt x="2477008" y="197140"/>
                  <a:pt x="2499360" y="106716"/>
                </a:cubicBezTo>
                <a:cubicBezTo>
                  <a:pt x="2521712" y="16292"/>
                  <a:pt x="2048256" y="17308"/>
                  <a:pt x="2029968" y="100620"/>
                </a:cubicBezTo>
                <a:cubicBezTo>
                  <a:pt x="2011680" y="183932"/>
                  <a:pt x="2210816" y="545628"/>
                  <a:pt x="2389632" y="606588"/>
                </a:cubicBezTo>
                <a:cubicBezTo>
                  <a:pt x="2568448" y="667548"/>
                  <a:pt x="3015488" y="557820"/>
                  <a:pt x="3102864" y="466380"/>
                </a:cubicBezTo>
                <a:cubicBezTo>
                  <a:pt x="3190240" y="374940"/>
                  <a:pt x="3002280" y="43724"/>
                  <a:pt x="2913888" y="57948"/>
                </a:cubicBezTo>
                <a:cubicBezTo>
                  <a:pt x="2825496" y="72172"/>
                  <a:pt x="2520696" y="426756"/>
                  <a:pt x="2572512" y="551724"/>
                </a:cubicBezTo>
                <a:cubicBezTo>
                  <a:pt x="2624328" y="676692"/>
                  <a:pt x="3024632" y="807756"/>
                  <a:pt x="3224784" y="807756"/>
                </a:cubicBezTo>
                <a:cubicBezTo>
                  <a:pt x="3424936" y="807756"/>
                  <a:pt x="3724656" y="605572"/>
                  <a:pt x="3773424" y="551724"/>
                </a:cubicBezTo>
                <a:cubicBezTo>
                  <a:pt x="3822192" y="497876"/>
                  <a:pt x="3567176" y="441996"/>
                  <a:pt x="3517392" y="484668"/>
                </a:cubicBezTo>
                <a:cubicBezTo>
                  <a:pt x="3467608" y="527340"/>
                  <a:pt x="3468624" y="739684"/>
                  <a:pt x="3474720" y="807756"/>
                </a:cubicBezTo>
                <a:cubicBezTo>
                  <a:pt x="3480816" y="875828"/>
                  <a:pt x="3517392" y="884464"/>
                  <a:pt x="3553968" y="89310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2F01727-BD86-6A27-6E8F-EB3866725A47}"/>
              </a:ext>
            </a:extLst>
          </p:cNvPr>
          <p:cNvSpPr/>
          <p:nvPr userDrawn="1"/>
        </p:nvSpPr>
        <p:spPr>
          <a:xfrm>
            <a:off x="6059424" y="6492240"/>
            <a:ext cx="6193536" cy="359664"/>
          </a:xfrm>
          <a:custGeom>
            <a:avLst/>
            <a:gdLst>
              <a:gd name="connsiteX0" fmla="*/ 0 w 6193536"/>
              <a:gd name="connsiteY0" fmla="*/ 359664 h 359664"/>
              <a:gd name="connsiteX1" fmla="*/ 6193536 w 6193536"/>
              <a:gd name="connsiteY1" fmla="*/ 0 h 359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93536" h="359664">
                <a:moveTo>
                  <a:pt x="0" y="359664"/>
                </a:moveTo>
                <a:lnTo>
                  <a:pt x="6193536" y="0"/>
                </a:lnTo>
              </a:path>
            </a:pathLst>
          </a:custGeom>
          <a:noFill/>
          <a:ln>
            <a:solidFill>
              <a:schemeClr val="bg1">
                <a:alpha val="6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EE76A86B-EDDC-54A9-DCF6-D1306DA89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97402" y="6226365"/>
            <a:ext cx="1397196" cy="276999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81193" y="4191000"/>
            <a:ext cx="10993548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/>
              <a:t>Authors</a:t>
            </a:r>
            <a:endParaRPr lang="en-US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6A20CA6-265C-0573-DD12-8DD3ADE57B9A}"/>
              </a:ext>
            </a:extLst>
          </p:cNvPr>
          <p:cNvSpPr/>
          <p:nvPr userDrawn="1"/>
        </p:nvSpPr>
        <p:spPr>
          <a:xfrm>
            <a:off x="4340352" y="4962144"/>
            <a:ext cx="1694688" cy="1865376"/>
          </a:xfrm>
          <a:custGeom>
            <a:avLst/>
            <a:gdLst>
              <a:gd name="connsiteX0" fmla="*/ 1694688 w 1694688"/>
              <a:gd name="connsiteY0" fmla="*/ 1865376 h 1865376"/>
              <a:gd name="connsiteX1" fmla="*/ 1219200 w 1694688"/>
              <a:gd name="connsiteY1" fmla="*/ 798576 h 1865376"/>
              <a:gd name="connsiteX2" fmla="*/ 0 w 1694688"/>
              <a:gd name="connsiteY2" fmla="*/ 0 h 186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4688" h="1865376">
                <a:moveTo>
                  <a:pt x="1694688" y="1865376"/>
                </a:moveTo>
                <a:cubicBezTo>
                  <a:pt x="1598168" y="1487424"/>
                  <a:pt x="1501648" y="1109472"/>
                  <a:pt x="1219200" y="798576"/>
                </a:cubicBezTo>
                <a:cubicBezTo>
                  <a:pt x="936752" y="487680"/>
                  <a:pt x="468376" y="24384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34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40AF727-0B48-C9DE-4B17-CFD77D6F702E}"/>
              </a:ext>
            </a:extLst>
          </p:cNvPr>
          <p:cNvSpPr/>
          <p:nvPr userDrawn="1"/>
        </p:nvSpPr>
        <p:spPr>
          <a:xfrm flipH="1">
            <a:off x="-64048" y="4561765"/>
            <a:ext cx="6080194" cy="2253563"/>
          </a:xfrm>
          <a:custGeom>
            <a:avLst/>
            <a:gdLst>
              <a:gd name="connsiteX0" fmla="*/ 0 w 3505200"/>
              <a:gd name="connsiteY0" fmla="*/ 1658112 h 1658112"/>
              <a:gd name="connsiteX1" fmla="*/ 1103376 w 3505200"/>
              <a:gd name="connsiteY1" fmla="*/ 847344 h 1658112"/>
              <a:gd name="connsiteX2" fmla="*/ 3505200 w 3505200"/>
              <a:gd name="connsiteY2" fmla="*/ 0 h 165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1658112">
                <a:moveTo>
                  <a:pt x="0" y="1658112"/>
                </a:moveTo>
                <a:cubicBezTo>
                  <a:pt x="259588" y="1390904"/>
                  <a:pt x="519176" y="1123696"/>
                  <a:pt x="1103376" y="847344"/>
                </a:cubicBezTo>
                <a:cubicBezTo>
                  <a:pt x="1687576" y="570992"/>
                  <a:pt x="2596388" y="285496"/>
                  <a:pt x="3505200" y="0"/>
                </a:cubicBezTo>
              </a:path>
            </a:pathLst>
          </a:custGeom>
          <a:noFill/>
          <a:ln>
            <a:solidFill>
              <a:schemeClr val="bg1">
                <a:alpha val="4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C59547B-95AB-D3DC-BEAB-59788A6CE2D1}"/>
              </a:ext>
            </a:extLst>
          </p:cNvPr>
          <p:cNvSpPr/>
          <p:nvPr userDrawn="1"/>
        </p:nvSpPr>
        <p:spPr>
          <a:xfrm rot="1669067">
            <a:off x="1347872" y="4629848"/>
            <a:ext cx="5009181" cy="3488777"/>
          </a:xfrm>
          <a:custGeom>
            <a:avLst/>
            <a:gdLst>
              <a:gd name="connsiteX0" fmla="*/ 0 w 3291840"/>
              <a:gd name="connsiteY0" fmla="*/ 1772770 h 1772770"/>
              <a:gd name="connsiteX1" fmla="*/ 445008 w 3291840"/>
              <a:gd name="connsiteY1" fmla="*/ 474322 h 1772770"/>
              <a:gd name="connsiteX2" fmla="*/ 1694688 w 3291840"/>
              <a:gd name="connsiteY2" fmla="*/ 4930 h 1772770"/>
              <a:gd name="connsiteX3" fmla="*/ 3291840 w 3291840"/>
              <a:gd name="connsiteY3" fmla="*/ 718162 h 17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840" h="1772770">
                <a:moveTo>
                  <a:pt x="0" y="1772770"/>
                </a:moveTo>
                <a:cubicBezTo>
                  <a:pt x="81280" y="1270866"/>
                  <a:pt x="162560" y="768962"/>
                  <a:pt x="445008" y="474322"/>
                </a:cubicBezTo>
                <a:cubicBezTo>
                  <a:pt x="727456" y="179682"/>
                  <a:pt x="1220216" y="-35710"/>
                  <a:pt x="1694688" y="4930"/>
                </a:cubicBezTo>
                <a:cubicBezTo>
                  <a:pt x="2169160" y="45570"/>
                  <a:pt x="2730500" y="381866"/>
                  <a:pt x="3291840" y="718162"/>
                </a:cubicBezTo>
              </a:path>
            </a:pathLst>
          </a:custGeom>
          <a:noFill/>
          <a:ln>
            <a:solidFill>
              <a:schemeClr val="bg1">
                <a:alpha val="37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2D56778-BFC7-A887-E480-E8192EA7EC58}"/>
              </a:ext>
            </a:extLst>
          </p:cNvPr>
          <p:cNvSpPr/>
          <p:nvPr userDrawn="1"/>
        </p:nvSpPr>
        <p:spPr>
          <a:xfrm rot="13606777">
            <a:off x="5357138" y="2541272"/>
            <a:ext cx="2688911" cy="4460797"/>
          </a:xfrm>
          <a:custGeom>
            <a:avLst/>
            <a:gdLst>
              <a:gd name="connsiteX0" fmla="*/ 1072682 w 1072682"/>
              <a:gd name="connsiteY0" fmla="*/ 2133600 h 2133600"/>
              <a:gd name="connsiteX1" fmla="*/ 66842 w 1072682"/>
              <a:gd name="connsiteY1" fmla="*/ 975360 h 2133600"/>
              <a:gd name="connsiteX2" fmla="*/ 176570 w 1072682"/>
              <a:gd name="connsiteY2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2682" h="2133600">
                <a:moveTo>
                  <a:pt x="1072682" y="2133600"/>
                </a:moveTo>
                <a:cubicBezTo>
                  <a:pt x="644438" y="1732280"/>
                  <a:pt x="216194" y="1330960"/>
                  <a:pt x="66842" y="975360"/>
                </a:cubicBezTo>
                <a:cubicBezTo>
                  <a:pt x="-82510" y="619760"/>
                  <a:pt x="47030" y="309880"/>
                  <a:pt x="176570" y="0"/>
                </a:cubicBezTo>
              </a:path>
            </a:pathLst>
          </a:custGeom>
          <a:noFill/>
          <a:ln>
            <a:solidFill>
              <a:schemeClr val="bg1">
                <a:alpha val="27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072682 w 1072682"/>
                      <a:gd name="connsiteY0" fmla="*/ 2133600 h 2133600"/>
                      <a:gd name="connsiteX1" fmla="*/ 66842 w 1072682"/>
                      <a:gd name="connsiteY1" fmla="*/ 975360 h 2133600"/>
                      <a:gd name="connsiteX2" fmla="*/ 176570 w 1072682"/>
                      <a:gd name="connsiteY2" fmla="*/ 0 h 213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2682" h="2133600" extrusionOk="0">
                        <a:moveTo>
                          <a:pt x="1072682" y="2133600"/>
                        </a:moveTo>
                        <a:cubicBezTo>
                          <a:pt x="562964" y="1682025"/>
                          <a:pt x="202951" y="1335930"/>
                          <a:pt x="66842" y="975360"/>
                        </a:cubicBezTo>
                        <a:cubicBezTo>
                          <a:pt x="-6384" y="635786"/>
                          <a:pt x="12283" y="310985"/>
                          <a:pt x="17657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53498A7-5274-7A14-7B29-2AA6BEC2BE87}"/>
              </a:ext>
            </a:extLst>
          </p:cNvPr>
          <p:cNvSpPr/>
          <p:nvPr userDrawn="1"/>
        </p:nvSpPr>
        <p:spPr>
          <a:xfrm rot="2825561">
            <a:off x="5493469" y="2816662"/>
            <a:ext cx="2310418" cy="4076155"/>
          </a:xfrm>
          <a:custGeom>
            <a:avLst/>
            <a:gdLst>
              <a:gd name="connsiteX0" fmla="*/ 713232 w 777200"/>
              <a:gd name="connsiteY0" fmla="*/ 2255520 h 2255520"/>
              <a:gd name="connsiteX1" fmla="*/ 707136 w 777200"/>
              <a:gd name="connsiteY1" fmla="*/ 780288 h 2255520"/>
              <a:gd name="connsiteX2" fmla="*/ 0 w 777200"/>
              <a:gd name="connsiteY2" fmla="*/ 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200" h="2255520">
                <a:moveTo>
                  <a:pt x="713232" y="2255520"/>
                </a:moveTo>
                <a:cubicBezTo>
                  <a:pt x="769620" y="1705864"/>
                  <a:pt x="826008" y="1156208"/>
                  <a:pt x="707136" y="780288"/>
                </a:cubicBezTo>
                <a:cubicBezTo>
                  <a:pt x="588264" y="404368"/>
                  <a:pt x="294132" y="202184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9B0F539-7A13-7DAF-D650-A9219C9BE496}"/>
              </a:ext>
            </a:extLst>
          </p:cNvPr>
          <p:cNvSpPr/>
          <p:nvPr userDrawn="1"/>
        </p:nvSpPr>
        <p:spPr>
          <a:xfrm>
            <a:off x="6102096" y="4357913"/>
            <a:ext cx="6150864" cy="2463511"/>
          </a:xfrm>
          <a:custGeom>
            <a:avLst/>
            <a:gdLst>
              <a:gd name="connsiteX0" fmla="*/ 0 w 4017264"/>
              <a:gd name="connsiteY0" fmla="*/ 1749552 h 1749552"/>
              <a:gd name="connsiteX1" fmla="*/ 1658112 w 4017264"/>
              <a:gd name="connsiteY1" fmla="*/ 1402080 h 1749552"/>
              <a:gd name="connsiteX2" fmla="*/ 4017264 w 4017264"/>
              <a:gd name="connsiteY2" fmla="*/ 0 h 1749552"/>
              <a:gd name="connsiteX3" fmla="*/ 4017264 w 4017264"/>
              <a:gd name="connsiteY3" fmla="*/ 0 h 1749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7264" h="1749552">
                <a:moveTo>
                  <a:pt x="0" y="1749552"/>
                </a:moveTo>
                <a:cubicBezTo>
                  <a:pt x="494284" y="1721612"/>
                  <a:pt x="988568" y="1693672"/>
                  <a:pt x="1658112" y="1402080"/>
                </a:cubicBezTo>
                <a:cubicBezTo>
                  <a:pt x="2327656" y="1110488"/>
                  <a:pt x="4017264" y="0"/>
                  <a:pt x="4017264" y="0"/>
                </a:cubicBezTo>
                <a:lnTo>
                  <a:pt x="4017264" y="0"/>
                </a:lnTo>
              </a:path>
            </a:pathLst>
          </a:cu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C50AF7B5-BCC4-2A27-BA56-7609E88E6BBE}"/>
              </a:ext>
            </a:extLst>
          </p:cNvPr>
          <p:cNvSpPr/>
          <p:nvPr userDrawn="1"/>
        </p:nvSpPr>
        <p:spPr>
          <a:xfrm>
            <a:off x="-852830" y="2383871"/>
            <a:ext cx="6857390" cy="4443649"/>
          </a:xfrm>
          <a:custGeom>
            <a:avLst/>
            <a:gdLst>
              <a:gd name="connsiteX0" fmla="*/ 6857390 w 6857390"/>
              <a:gd name="connsiteY0" fmla="*/ 4443649 h 4443649"/>
              <a:gd name="connsiteX1" fmla="*/ 6753758 w 6857390"/>
              <a:gd name="connsiteY1" fmla="*/ 4370497 h 4443649"/>
              <a:gd name="connsiteX2" fmla="*/ 615086 w 6857390"/>
              <a:gd name="connsiteY2" fmla="*/ 408097 h 4443649"/>
              <a:gd name="connsiteX3" fmla="*/ 541934 w 6857390"/>
              <a:gd name="connsiteY3" fmla="*/ 328849 h 444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390" h="4443649">
                <a:moveTo>
                  <a:pt x="6857390" y="4443649"/>
                </a:moveTo>
                <a:lnTo>
                  <a:pt x="6753758" y="4370497"/>
                </a:lnTo>
                <a:lnTo>
                  <a:pt x="615086" y="408097"/>
                </a:lnTo>
                <a:cubicBezTo>
                  <a:pt x="-420218" y="-265511"/>
                  <a:pt x="60858" y="31669"/>
                  <a:pt x="541934" y="328849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3A5EBF1-9842-D134-842F-3EFD72F0A709}"/>
              </a:ext>
            </a:extLst>
          </p:cNvPr>
          <p:cNvSpPr/>
          <p:nvPr userDrawn="1"/>
        </p:nvSpPr>
        <p:spPr>
          <a:xfrm>
            <a:off x="6045987" y="3224784"/>
            <a:ext cx="6395949" cy="3659344"/>
          </a:xfrm>
          <a:custGeom>
            <a:avLst/>
            <a:gdLst>
              <a:gd name="connsiteX0" fmla="*/ 1245 w 6395949"/>
              <a:gd name="connsiteY0" fmla="*/ 3602736 h 3659344"/>
              <a:gd name="connsiteX1" fmla="*/ 434061 w 6395949"/>
              <a:gd name="connsiteY1" fmla="*/ 3358896 h 3659344"/>
              <a:gd name="connsiteX2" fmla="*/ 2665197 w 6395949"/>
              <a:gd name="connsiteY2" fmla="*/ 1280160 h 3659344"/>
              <a:gd name="connsiteX3" fmla="*/ 6395949 w 6395949"/>
              <a:gd name="connsiteY3" fmla="*/ 0 h 365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5949" h="3659344">
                <a:moveTo>
                  <a:pt x="1245" y="3602736"/>
                </a:moveTo>
                <a:cubicBezTo>
                  <a:pt x="-4343" y="3674364"/>
                  <a:pt x="-9931" y="3745992"/>
                  <a:pt x="434061" y="3358896"/>
                </a:cubicBezTo>
                <a:cubicBezTo>
                  <a:pt x="878053" y="2971800"/>
                  <a:pt x="1671549" y="1839976"/>
                  <a:pt x="2665197" y="1280160"/>
                </a:cubicBezTo>
                <a:cubicBezTo>
                  <a:pt x="3658845" y="720344"/>
                  <a:pt x="5027397" y="360172"/>
                  <a:pt x="6395949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4BD0A73-B460-88A7-0580-0934D1C1D2AA}"/>
              </a:ext>
            </a:extLst>
          </p:cNvPr>
          <p:cNvSpPr/>
          <p:nvPr userDrawn="1"/>
        </p:nvSpPr>
        <p:spPr>
          <a:xfrm>
            <a:off x="6138672" y="1816608"/>
            <a:ext cx="926569" cy="5017008"/>
          </a:xfrm>
          <a:custGeom>
            <a:avLst/>
            <a:gdLst>
              <a:gd name="connsiteX0" fmla="*/ 0 w 926569"/>
              <a:gd name="connsiteY0" fmla="*/ 5017008 h 5017008"/>
              <a:gd name="connsiteX1" fmla="*/ 201168 w 926569"/>
              <a:gd name="connsiteY1" fmla="*/ 4541520 h 5017008"/>
              <a:gd name="connsiteX2" fmla="*/ 896112 w 926569"/>
              <a:gd name="connsiteY2" fmla="*/ 3127248 h 5017008"/>
              <a:gd name="connsiteX3" fmla="*/ 737616 w 926569"/>
              <a:gd name="connsiteY3" fmla="*/ 0 h 501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6569" h="5017008">
                <a:moveTo>
                  <a:pt x="0" y="5017008"/>
                </a:moveTo>
                <a:cubicBezTo>
                  <a:pt x="25908" y="4936744"/>
                  <a:pt x="51816" y="4856480"/>
                  <a:pt x="201168" y="4541520"/>
                </a:cubicBezTo>
                <a:cubicBezTo>
                  <a:pt x="350520" y="4226560"/>
                  <a:pt x="806704" y="3884168"/>
                  <a:pt x="896112" y="3127248"/>
                </a:cubicBezTo>
                <a:cubicBezTo>
                  <a:pt x="985520" y="2370328"/>
                  <a:pt x="861568" y="1185164"/>
                  <a:pt x="737616" y="0"/>
                </a:cubicBezTo>
              </a:path>
            </a:pathLst>
          </a:custGeom>
          <a:noFill/>
          <a:ln>
            <a:solidFill>
              <a:schemeClr val="bg1">
                <a:alpha val="19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9518E02-14C5-6ECC-10E0-78666735772E}"/>
              </a:ext>
            </a:extLst>
          </p:cNvPr>
          <p:cNvSpPr/>
          <p:nvPr userDrawn="1"/>
        </p:nvSpPr>
        <p:spPr>
          <a:xfrm>
            <a:off x="-182880" y="6461760"/>
            <a:ext cx="6169152" cy="371856"/>
          </a:xfrm>
          <a:custGeom>
            <a:avLst/>
            <a:gdLst>
              <a:gd name="connsiteX0" fmla="*/ 6169152 w 6169152"/>
              <a:gd name="connsiteY0" fmla="*/ 371856 h 371856"/>
              <a:gd name="connsiteX1" fmla="*/ 0 w 6169152"/>
              <a:gd name="connsiteY1" fmla="*/ 0 h 37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69152" h="371856">
                <a:moveTo>
                  <a:pt x="6169152" y="371856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bg1">
                <a:alpha val="42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5B8175DC-E051-4F49-E0EC-82E27BFDD45B}"/>
              </a:ext>
            </a:extLst>
          </p:cNvPr>
          <p:cNvSpPr/>
          <p:nvPr userDrawn="1"/>
        </p:nvSpPr>
        <p:spPr>
          <a:xfrm>
            <a:off x="3493008" y="2176272"/>
            <a:ext cx="2590800" cy="4651248"/>
          </a:xfrm>
          <a:custGeom>
            <a:avLst/>
            <a:gdLst>
              <a:gd name="connsiteX0" fmla="*/ 2590800 w 2590800"/>
              <a:gd name="connsiteY0" fmla="*/ 4651248 h 4651248"/>
              <a:gd name="connsiteX1" fmla="*/ 438912 w 2590800"/>
              <a:gd name="connsiteY1" fmla="*/ 2804160 h 4651248"/>
              <a:gd name="connsiteX2" fmla="*/ 0 w 2590800"/>
              <a:gd name="connsiteY2" fmla="*/ 0 h 465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0" h="4651248">
                <a:moveTo>
                  <a:pt x="2590800" y="4651248"/>
                </a:moveTo>
                <a:cubicBezTo>
                  <a:pt x="1730756" y="4115308"/>
                  <a:pt x="870712" y="3579368"/>
                  <a:pt x="438912" y="2804160"/>
                </a:cubicBezTo>
                <a:cubicBezTo>
                  <a:pt x="7112" y="2028952"/>
                  <a:pt x="3556" y="1014476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9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B406864-40B0-0369-AE26-B698C0B156CE}"/>
              </a:ext>
            </a:extLst>
          </p:cNvPr>
          <p:cNvSpPr/>
          <p:nvPr userDrawn="1"/>
        </p:nvSpPr>
        <p:spPr>
          <a:xfrm>
            <a:off x="4309872" y="2273808"/>
            <a:ext cx="1808331" cy="4833273"/>
          </a:xfrm>
          <a:custGeom>
            <a:avLst/>
            <a:gdLst>
              <a:gd name="connsiteX0" fmla="*/ 1658112 w 1808331"/>
              <a:gd name="connsiteY0" fmla="*/ 4492752 h 4833273"/>
              <a:gd name="connsiteX1" fmla="*/ 1645920 w 1808331"/>
              <a:gd name="connsiteY1" fmla="*/ 4370832 h 4833273"/>
              <a:gd name="connsiteX2" fmla="*/ 0 w 1808331"/>
              <a:gd name="connsiteY2" fmla="*/ 0 h 483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8331" h="4833273">
                <a:moveTo>
                  <a:pt x="1658112" y="4492752"/>
                </a:moveTo>
                <a:cubicBezTo>
                  <a:pt x="1790192" y="4806188"/>
                  <a:pt x="1922272" y="5119624"/>
                  <a:pt x="1645920" y="4370832"/>
                </a:cubicBezTo>
                <a:cubicBezTo>
                  <a:pt x="1369568" y="3622040"/>
                  <a:pt x="684784" y="181102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C1DE499-36DA-2354-E977-F6172A7E6614}"/>
              </a:ext>
            </a:extLst>
          </p:cNvPr>
          <p:cNvSpPr/>
          <p:nvPr userDrawn="1"/>
        </p:nvSpPr>
        <p:spPr>
          <a:xfrm>
            <a:off x="5556856" y="1926336"/>
            <a:ext cx="502568" cy="4858512"/>
          </a:xfrm>
          <a:custGeom>
            <a:avLst/>
            <a:gdLst>
              <a:gd name="connsiteX0" fmla="*/ 502568 w 502568"/>
              <a:gd name="connsiteY0" fmla="*/ 4858512 h 4858512"/>
              <a:gd name="connsiteX1" fmla="*/ 14888 w 502568"/>
              <a:gd name="connsiteY1" fmla="*/ 2615184 h 4858512"/>
              <a:gd name="connsiteX2" fmla="*/ 173384 w 502568"/>
              <a:gd name="connsiteY2" fmla="*/ 0 h 485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568" h="4858512">
                <a:moveTo>
                  <a:pt x="502568" y="4858512"/>
                </a:moveTo>
                <a:cubicBezTo>
                  <a:pt x="286160" y="4141724"/>
                  <a:pt x="69752" y="3424936"/>
                  <a:pt x="14888" y="2615184"/>
                </a:cubicBezTo>
                <a:cubicBezTo>
                  <a:pt x="-39976" y="1805432"/>
                  <a:pt x="66704" y="902716"/>
                  <a:pt x="173384" y="0"/>
                </a:cubicBezTo>
              </a:path>
            </a:pathLst>
          </a:custGeom>
          <a:noFill/>
          <a:ln>
            <a:solidFill>
              <a:schemeClr val="bg1">
                <a:alpha val="16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3EDAB43-408B-EA61-25AD-2641C222923E}"/>
              </a:ext>
            </a:extLst>
          </p:cNvPr>
          <p:cNvSpPr/>
          <p:nvPr userDrawn="1"/>
        </p:nvSpPr>
        <p:spPr>
          <a:xfrm>
            <a:off x="6053328" y="2084832"/>
            <a:ext cx="574113" cy="4754880"/>
          </a:xfrm>
          <a:custGeom>
            <a:avLst/>
            <a:gdLst>
              <a:gd name="connsiteX0" fmla="*/ 0 w 574113"/>
              <a:gd name="connsiteY0" fmla="*/ 4754880 h 4754880"/>
              <a:gd name="connsiteX1" fmla="*/ 566928 w 574113"/>
              <a:gd name="connsiteY1" fmla="*/ 2450592 h 4754880"/>
              <a:gd name="connsiteX2" fmla="*/ 268224 w 574113"/>
              <a:gd name="connsiteY2" fmla="*/ 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113" h="4754880">
                <a:moveTo>
                  <a:pt x="0" y="4754880"/>
                </a:moveTo>
                <a:cubicBezTo>
                  <a:pt x="261112" y="3998976"/>
                  <a:pt x="522224" y="3243072"/>
                  <a:pt x="566928" y="2450592"/>
                </a:cubicBezTo>
                <a:cubicBezTo>
                  <a:pt x="611632" y="1658112"/>
                  <a:pt x="439928" y="829056"/>
                  <a:pt x="268224" y="0"/>
                </a:cubicBezTo>
              </a:path>
            </a:pathLst>
          </a:custGeom>
          <a:noFill/>
          <a:ln>
            <a:solidFill>
              <a:schemeClr val="bg1">
                <a:alpha val="1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A339293-079B-BED1-042B-FBE477338919}"/>
              </a:ext>
            </a:extLst>
          </p:cNvPr>
          <p:cNvSpPr/>
          <p:nvPr userDrawn="1"/>
        </p:nvSpPr>
        <p:spPr>
          <a:xfrm>
            <a:off x="6126480" y="5547091"/>
            <a:ext cx="6254496" cy="1280429"/>
          </a:xfrm>
          <a:custGeom>
            <a:avLst/>
            <a:gdLst>
              <a:gd name="connsiteX0" fmla="*/ 0 w 6254496"/>
              <a:gd name="connsiteY0" fmla="*/ 1280429 h 1280429"/>
              <a:gd name="connsiteX1" fmla="*/ 3139440 w 6254496"/>
              <a:gd name="connsiteY1" fmla="*/ 116093 h 1280429"/>
              <a:gd name="connsiteX2" fmla="*/ 6254496 w 6254496"/>
              <a:gd name="connsiteY2" fmla="*/ 103901 h 128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54496" h="1280429">
                <a:moveTo>
                  <a:pt x="0" y="1280429"/>
                </a:moveTo>
                <a:cubicBezTo>
                  <a:pt x="1048512" y="796305"/>
                  <a:pt x="2097024" y="312181"/>
                  <a:pt x="3139440" y="116093"/>
                </a:cubicBezTo>
                <a:cubicBezTo>
                  <a:pt x="4181856" y="-79995"/>
                  <a:pt x="5218176" y="11953"/>
                  <a:pt x="6254496" y="103901"/>
                </a:cubicBezTo>
              </a:path>
            </a:pathLst>
          </a:custGeom>
          <a:noFill/>
          <a:ln>
            <a:solidFill>
              <a:schemeClr val="bg1">
                <a:alpha val="4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8287574-9E55-3D9E-A69B-999EB03A642F}"/>
              </a:ext>
            </a:extLst>
          </p:cNvPr>
          <p:cNvSpPr/>
          <p:nvPr userDrawn="1"/>
        </p:nvSpPr>
        <p:spPr>
          <a:xfrm>
            <a:off x="6094003" y="2383536"/>
            <a:ext cx="2759285" cy="4437888"/>
          </a:xfrm>
          <a:custGeom>
            <a:avLst/>
            <a:gdLst>
              <a:gd name="connsiteX0" fmla="*/ 1997 w 2759285"/>
              <a:gd name="connsiteY0" fmla="*/ 4437888 h 4437888"/>
              <a:gd name="connsiteX1" fmla="*/ 422621 w 2759285"/>
              <a:gd name="connsiteY1" fmla="*/ 3931920 h 4437888"/>
              <a:gd name="connsiteX2" fmla="*/ 2617181 w 2759285"/>
              <a:gd name="connsiteY2" fmla="*/ 2389632 h 4437888"/>
              <a:gd name="connsiteX3" fmla="*/ 2361149 w 2759285"/>
              <a:gd name="connsiteY3" fmla="*/ 0 h 443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9285" h="4437888">
                <a:moveTo>
                  <a:pt x="1997" y="4437888"/>
                </a:moveTo>
                <a:cubicBezTo>
                  <a:pt x="-5623" y="4355592"/>
                  <a:pt x="-13243" y="4273296"/>
                  <a:pt x="422621" y="3931920"/>
                </a:cubicBezTo>
                <a:cubicBezTo>
                  <a:pt x="858485" y="3590544"/>
                  <a:pt x="2294093" y="3044952"/>
                  <a:pt x="2617181" y="2389632"/>
                </a:cubicBezTo>
                <a:cubicBezTo>
                  <a:pt x="2940269" y="1734312"/>
                  <a:pt x="2650709" y="867156"/>
                  <a:pt x="2361149" y="0"/>
                </a:cubicBezTo>
              </a:path>
            </a:pathLst>
          </a:custGeom>
          <a:noFill/>
          <a:ln>
            <a:solidFill>
              <a:schemeClr val="bg1">
                <a:alpha val="16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F70F4E8-4A0A-162E-DF19-3D02260A44E9}"/>
              </a:ext>
            </a:extLst>
          </p:cNvPr>
          <p:cNvSpPr/>
          <p:nvPr userDrawn="1"/>
        </p:nvSpPr>
        <p:spPr>
          <a:xfrm>
            <a:off x="6059424" y="2365248"/>
            <a:ext cx="3669792" cy="4480560"/>
          </a:xfrm>
          <a:custGeom>
            <a:avLst/>
            <a:gdLst>
              <a:gd name="connsiteX0" fmla="*/ 0 w 3669792"/>
              <a:gd name="connsiteY0" fmla="*/ 4480560 h 4480560"/>
              <a:gd name="connsiteX1" fmla="*/ 1298448 w 3669792"/>
              <a:gd name="connsiteY1" fmla="*/ 2066544 h 4480560"/>
              <a:gd name="connsiteX2" fmla="*/ 3669792 w 3669792"/>
              <a:gd name="connsiteY2" fmla="*/ 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9792" h="4480560">
                <a:moveTo>
                  <a:pt x="0" y="4480560"/>
                </a:moveTo>
                <a:cubicBezTo>
                  <a:pt x="343408" y="3646932"/>
                  <a:pt x="686816" y="2813304"/>
                  <a:pt x="1298448" y="2066544"/>
                </a:cubicBezTo>
                <a:cubicBezTo>
                  <a:pt x="1910080" y="1319784"/>
                  <a:pt x="2789936" y="659892"/>
                  <a:pt x="3669792" y="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diagram&#10;&#10;AI-generated content may be incorrect.">
            <a:extLst>
              <a:ext uri="{FF2B5EF4-FFF2-40B4-BE49-F238E27FC236}">
                <a16:creationId xmlns:a16="http://schemas.microsoft.com/office/drawing/2014/main" id="{375F7A8C-F69E-8EE4-1B59-5CA35732DFC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001" y="190617"/>
            <a:ext cx="1081792" cy="1081792"/>
          </a:xfrm>
          <a:prstGeom prst="rect">
            <a:avLst/>
          </a:prstGeom>
        </p:spPr>
      </p:pic>
      <p:pic>
        <p:nvPicPr>
          <p:cNvPr id="8" name="Picture 7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4740C7AF-8C44-B9EA-C1D4-BCFE1241AAF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6" r="21005"/>
          <a:stretch/>
        </p:blipFill>
        <p:spPr>
          <a:xfrm>
            <a:off x="10691299" y="190617"/>
            <a:ext cx="1201450" cy="114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with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9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2438400"/>
            <a:ext cx="5805487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2438400"/>
            <a:ext cx="579198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69C41-7D7D-4A80-863D-5689BBD18E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4314" y="1933575"/>
            <a:ext cx="5805487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2200" y="1933575"/>
            <a:ext cx="5791200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5A8059F-0EB1-4FB3-8A5E-CC1F18B01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26AC07B-E66B-4E43-BEC7-34CAB4754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8E34BC-202F-4C59-9525-C7453C9B0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543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1882003"/>
            <a:ext cx="11749087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3" y="5821515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A044C61-1D13-4B24-AFDA-597BD3A88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E2EB00C-E52D-48EB-90AB-E6DDF568A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9CEAA7-9957-46EC-AB68-C59174326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862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9987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double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3" y="1882003"/>
            <a:ext cx="5805488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3" y="5821515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7CA76-9991-49B4-B8C2-4C36E8F890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72202" y="1905000"/>
            <a:ext cx="5791197" cy="38086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F4AEDF8-81F1-4ACC-8F36-B90934F0E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2B6DDF5-C0AC-4E92-8FC1-EDA4301C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C479336-2D62-4E80-9FA2-BE4A3354C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1664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9035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1FDA3DFA-ABD5-4B70-8D7E-18205DED7B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5D2AFC2-6163-4849-A1DB-61F97A0A1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B393AE-D83E-4E71-AE66-FE15D3420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AD2FA27-D2FC-4F75-AB5F-69C73C0BE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862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4428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CCE91B6C-6B5D-4D2F-8254-033DB62CFCAF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54A0E1-35B6-4709-9E25-59ED76AE4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027124B-3795-4C5E-9927-81FAA4F26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99243C7-50E5-4663-BE92-CDDE3D772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79674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8413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2" y="4343400"/>
            <a:ext cx="11734799" cy="107577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602" y="914402"/>
            <a:ext cx="11734799" cy="3242577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673" y="5563495"/>
            <a:ext cx="11734799" cy="9033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4F2EBD-DC08-4DF1-A6BA-D7DABE0B9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5B81548-A470-433E-B53C-446928132E0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7E9D39A-0465-44E9-99AC-E5717A334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3867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11887200" cy="5659500"/>
          </a:xfrm>
        </p:spPr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F2D97A4-0621-44E1-A61B-6AD1188D0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9A1B7B4-941D-4473-8BAB-88B67DA2C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69D8B97-47F8-49F5-9680-0B8E7C7F50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7426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FA1D22C-EFD4-4684-96A3-8928AEF9D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2328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2098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425EED3-0CF8-435D-AE5E-09AE992E748F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2" y="5181600"/>
            <a:ext cx="12203575" cy="14054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2" y="5320024"/>
            <a:ext cx="5292516" cy="1080776"/>
          </a:xfrm>
        </p:spPr>
        <p:txBody>
          <a:bodyPr anchor="ctr">
            <a:normAutofit/>
          </a:bodyPr>
          <a:lstStyle>
            <a:lvl1pPr algn="l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228602"/>
            <a:ext cx="11734799" cy="4893151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0345" y="5320025"/>
            <a:ext cx="4387556" cy="1080775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F66CC-9D5E-4005-9DB3-2DA8A3DE2315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FCEBEC-7FE2-4641-AF45-0E66A0FADE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1" y="5486400"/>
            <a:ext cx="1981476" cy="78020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8619B60-D36C-4411-92BD-698359CD3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57B588D8-E090-45EF-9713-61E40F2819A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D405D3-C30C-407B-B33B-2BDBD5433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0" y="6571406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34638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90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1974635"/>
            <a:ext cx="11749087" cy="450236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0B3167-562A-47E4-A78B-8B07219BB7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84BB7B8-AA4A-49BA-8B2A-5CBE5F15D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862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E182AF1-9161-403C-9CC3-D21082E06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2328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8117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1192" y="228600"/>
            <a:ext cx="10993549" cy="2293668"/>
          </a:xfrm>
          <a:effectLst/>
        </p:spPr>
        <p:txBody>
          <a:bodyPr anchor="b">
            <a:normAutofit/>
          </a:bodyPr>
          <a:lstStyle>
            <a:lvl1pPr algn="ctr">
              <a:defRPr sz="30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81194" y="4224368"/>
            <a:ext cx="6124407" cy="16002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/>
              <a:t>Authors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94054" y="6113029"/>
            <a:ext cx="3003897" cy="505288"/>
          </a:xfrm>
          <a:prstGeom prst="rect">
            <a:avLst/>
          </a:prstGeom>
        </p:spPr>
        <p:txBody>
          <a:bodyPr/>
          <a:lstStyle>
            <a:lvl1pPr algn="ctr"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526287-064C-46CE-AE21-23160678D1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747" y="3952457"/>
            <a:ext cx="4191765" cy="2160572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338B945-07FA-4A7E-956B-3065857297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192" y="2656745"/>
            <a:ext cx="10993549" cy="1000859"/>
          </a:xfrm>
        </p:spPr>
        <p:txBody>
          <a:bodyPr anchor="b">
            <a:normAutofit/>
          </a:bodyPr>
          <a:lstStyle>
            <a:lvl1pPr marL="0" indent="0" algn="ctr">
              <a:buNone/>
              <a:defRPr sz="2100">
                <a:solidFill>
                  <a:schemeClr val="bg1"/>
                </a:solidFill>
              </a:defRPr>
            </a:lvl1pPr>
          </a:lstStyle>
          <a:p>
            <a:pPr lvl="0"/>
            <a:r>
              <a:rPr lang="lt-LT" dirty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1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277600" cy="6096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11887200" cy="5659500"/>
          </a:xfrm>
        </p:spPr>
        <p:txBody>
          <a:bodyPr anchor="ctr"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25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011EDC2-8232-4809-8CD0-57A4D27BD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20468" y="6582328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1B0376D-7808-48E8-A45A-C07E330AD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AB8B32-3EBA-4959-A9B9-57F0777C4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751" y="6580840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6587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94B99F-EF59-4641-9AED-A18C7728AA06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7CA0E6-EB88-4306-AE51-8FC2CFD5F3CC}"/>
              </a:ext>
            </a:extLst>
          </p:cNvPr>
          <p:cNvSpPr>
            <a:spLocks noChangeAspect="1"/>
          </p:cNvSpPr>
          <p:nvPr userDrawn="1"/>
        </p:nvSpPr>
        <p:spPr>
          <a:xfrm>
            <a:off x="9069731" y="4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D4135-EBAD-4116-877F-5DA3AA6B1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20201" y="228605"/>
            <a:ext cx="2851667" cy="609599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926DC4-E268-4278-B0F3-426CEB5C4B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8603" y="228601"/>
            <a:ext cx="8551247" cy="609600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4294F19-2842-4842-AC64-4719F50CA9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25" y="-13875"/>
            <a:ext cx="1981476" cy="78020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8D2D845-089A-4301-9E6F-C3FD921147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37000B2-173B-462E-B549-A4E929DF2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7637" y="6584005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5A769A0-CAB4-4B78-BBB8-754BC3E2E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2324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8392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1882003"/>
            <a:ext cx="11749087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4" y="5821517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9F6073C-96FC-4C65-AE17-AC48B3F04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B594083-56D6-4D17-B69D-17BDAA8332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F479F31-C825-4EE7-9696-699F490CA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76106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2743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2" y="845302"/>
            <a:ext cx="5851183" cy="565239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20" y="845305"/>
            <a:ext cx="5851181" cy="565239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662D0473-A265-451F-BFC1-CD219661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8D8D32E-2C1D-4706-8D96-932A20C8F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92CB95B-6CA2-4A8F-BA84-95290E24013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88515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F04D434-3602-46E5-92AF-B342DEA1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89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8566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3005" y="863953"/>
            <a:ext cx="5821895" cy="53600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01905"/>
            <a:ext cx="5823101" cy="4997123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707" y="863952"/>
            <a:ext cx="5821895" cy="53600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8" y="1500468"/>
            <a:ext cx="5821893" cy="4997123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456AADA-B4FE-42D0-A0D1-CED672BBBF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89E63B-AABE-4B71-B4AA-23BE245501D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C8E7EEB-4792-4D4E-8989-6E080F90C9F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296400" y="657922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3C9A881-495D-4CAD-96DA-35B060E636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139492" y="6582328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29577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90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1974635"/>
            <a:ext cx="5805487" cy="450236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1974635"/>
            <a:ext cx="5791980" cy="45023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7644C4B-7C43-4C84-B10F-F4182D5AE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01C18F7-DD80-4114-9DEC-10047C070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14501C-35F4-44C3-819B-11B033878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520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9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2438400"/>
            <a:ext cx="5805487" cy="40386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2438400"/>
            <a:ext cx="579198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69C41-7D7D-4A80-863D-5689BBD18E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4315" y="1933575"/>
            <a:ext cx="5805487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2200" y="1933575"/>
            <a:ext cx="5791200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C10AD76-3C53-4211-8301-EA08E616A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618-2051-4417-910C-CDDAEF8AB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959B88A-8DA3-483E-A76F-5F05478A7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2214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double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3" y="1882003"/>
            <a:ext cx="5805488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4" y="5821517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7CA76-9991-49B4-B8C2-4C36E8F890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72203" y="1905000"/>
            <a:ext cx="5791197" cy="3808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4FC71AD-8147-4D5C-8D4D-E2062B1B2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3632255-D16F-4B47-B872-DCACCC452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E0DB79-0045-4FFE-B04D-742F7E1C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79674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8697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1FDA3DFA-ABD5-4B70-8D7E-18205DED7B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85ECCF-D338-44E4-9157-AF970697D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707A9E0-892D-42B6-A312-07DF775D5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5F7EA7-42E8-49AD-ABCB-0BA58B8F0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1534" y="658862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57397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11887200" cy="5659500"/>
          </a:xfrm>
        </p:spPr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F2D97A4-0621-44E1-A61B-6AD1188D0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CD974C-239E-4F27-A124-B2ED5CC7E1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CD9FA02-47D3-4487-85FA-01D203FE9E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B946FD3-DB41-4427-9EB1-75C8A3E45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862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981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632"/>
            <a:ext cx="11277600" cy="62273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838200"/>
            <a:ext cx="11887200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2400" y="1882003"/>
            <a:ext cx="11887200" cy="4594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34B6C6-DC31-4246-84D2-9A3A5ED7F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FAD7E76-DD39-4645-8269-4DF0BAB8C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6D128B5-316C-44E0-884C-00C37BE46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3462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167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94B99F-EF59-4641-9AED-A18C7728AA06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7CA0E6-EB88-4306-AE51-8FC2CFD5F3CC}"/>
              </a:ext>
            </a:extLst>
          </p:cNvPr>
          <p:cNvSpPr>
            <a:spLocks noChangeAspect="1"/>
          </p:cNvSpPr>
          <p:nvPr/>
        </p:nvSpPr>
        <p:spPr>
          <a:xfrm>
            <a:off x="9069730" y="2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D4135-EBAD-4116-877F-5DA3AA6B1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20200" y="228603"/>
            <a:ext cx="2851667" cy="609599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926DC4-E268-4278-B0F3-426CEB5C4B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8602" y="228601"/>
            <a:ext cx="8551247" cy="60960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4294F19-2842-4842-AC64-4719F50CA9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19"/>
          <a:stretch/>
        </p:blipFill>
        <p:spPr>
          <a:xfrm>
            <a:off x="11281047" y="2"/>
            <a:ext cx="843564" cy="10833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620533-F69B-4DCB-91ED-50F6196AC320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D7E4ED-D196-4437-884E-317936E9A6D2}"/>
              </a:ext>
            </a:extLst>
          </p:cNvPr>
          <p:cNvSpPr>
            <a:spLocks noChangeAspect="1"/>
          </p:cNvSpPr>
          <p:nvPr userDrawn="1"/>
        </p:nvSpPr>
        <p:spPr>
          <a:xfrm>
            <a:off x="9069731" y="4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26ED8B-0844-4B6B-835E-FC9E3F07C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0"/>
          <a:stretch/>
        </p:blipFill>
        <p:spPr>
          <a:xfrm>
            <a:off x="10288363" y="-18652"/>
            <a:ext cx="609601" cy="78020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8835212-6FD5-42E2-98BE-6D55E7ED3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E0C3F6D8-CF03-4189-87D9-9A91160EA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2809" y="658232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F0D5B3C-EA32-409E-A6B5-D3470098F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0986" y="6582324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946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w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F25D-8774-493F-8080-EE4CA4AB6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69" y="2362202"/>
            <a:ext cx="10295140" cy="1378169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3EA534-CFF1-4799-8458-B4F7A3B6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6400" y="6582328"/>
            <a:ext cx="1397196" cy="2769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C41AE-99E9-4CA8-95E0-5CAA97E3A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C3B3E3-2B6F-4973-A612-C5FDF8003268}"/>
              </a:ext>
            </a:extLst>
          </p:cNvPr>
          <p:cNvSpPr/>
          <p:nvPr/>
        </p:nvSpPr>
        <p:spPr>
          <a:xfrm>
            <a:off x="-15240" y="0"/>
            <a:ext cx="121920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26" name="Picture 2" descr="https://www.vu.lt/site_files/InfS/vaizdai_spaudai/VU_Logo_bordo.png">
            <a:extLst>
              <a:ext uri="{FF2B5EF4-FFF2-40B4-BE49-F238E27FC236}">
                <a16:creationId xmlns:a16="http://schemas.microsoft.com/office/drawing/2014/main" id="{AED8F143-8E0D-4CE3-8FDA-078792D4C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-143926"/>
            <a:ext cx="2133601" cy="21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A851B02-227B-4D27-9D2C-AA890A4E6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8206" y="6582328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205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0570" y="5943602"/>
            <a:ext cx="11290860" cy="365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1192" y="1655406"/>
            <a:ext cx="8562808" cy="1920843"/>
          </a:xfrm>
        </p:spPr>
        <p:txBody>
          <a:bodyPr anchor="ctr">
            <a:normAutofit/>
          </a:bodyPr>
          <a:lstStyle>
            <a:lvl1pPr algn="l">
              <a:defRPr sz="3000" b="0" cap="all">
                <a:solidFill>
                  <a:schemeClr val="accent1"/>
                </a:solidFill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1194" y="4013402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dirty="0" err="1"/>
              <a:t>Subtitle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2" y="5943602"/>
            <a:ext cx="3076407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43602"/>
            <a:ext cx="7953208" cy="365125"/>
          </a:xfrm>
          <a:prstGeom prst="rect">
            <a:avLst/>
          </a:prstGeom>
        </p:spPr>
        <p:txBody>
          <a:bodyPr anchor="ctr"/>
          <a:lstStyle>
            <a:lvl1pPr>
              <a:defRPr sz="1800" cap="none" baseline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FC638D-23AF-486B-87E4-005DD82B2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1526779"/>
            <a:ext cx="1985192" cy="217685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E933E38-DDE8-4EF0-9AB2-820824295050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0B889-D458-4C00-BDB1-47564B4D5A6C}"/>
              </a:ext>
            </a:extLst>
          </p:cNvPr>
          <p:cNvSpPr/>
          <p:nvPr/>
        </p:nvSpPr>
        <p:spPr>
          <a:xfrm>
            <a:off x="-1" y="6492874"/>
            <a:ext cx="12192000" cy="36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1F4766-D15D-4E86-85E7-4C3929F20670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F587E2-E850-4383-AE88-5834E597476A}"/>
              </a:ext>
            </a:extLst>
          </p:cNvPr>
          <p:cNvSpPr/>
          <p:nvPr userDrawn="1"/>
        </p:nvSpPr>
        <p:spPr>
          <a:xfrm>
            <a:off x="-1" y="6492874"/>
            <a:ext cx="12192000" cy="36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1052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1" y="845302"/>
            <a:ext cx="5851183" cy="565239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9" y="845303"/>
            <a:ext cx="5851181" cy="565239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662D0473-A265-451F-BFC1-CD219661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544F89DA-654E-4104-88C0-31B9ED20C9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2EEE72BF-4D07-490E-8CB3-83A028382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6400" y="6579674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0E064EF-EB23-4D3F-AA82-9F88C919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1455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5182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3003" y="863951"/>
            <a:ext cx="5821895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01905"/>
            <a:ext cx="5823101" cy="499712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706" y="863950"/>
            <a:ext cx="5821895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1500466"/>
            <a:ext cx="5821893" cy="499712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456AADA-B4FE-42D0-A0D1-CED672BBBF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11C59FF-C7CC-447D-AEC9-B9A97A5D8F9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1A7A863-BDE8-4F34-A724-BC93C97C901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296400" y="6581001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321AEEA-D4A2-4409-8B4B-5C749864B9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111534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7497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with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90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1974633"/>
            <a:ext cx="5805487" cy="4502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1974633"/>
            <a:ext cx="5791980" cy="4502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0968DFD-EF80-46B7-8FB4-33B95AAFB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EA09DA0-CB4A-4370-BC81-2A73CC3A8D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78186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E72816-A67E-485E-B6D8-96727508B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78186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883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DCC1EE7-BE05-4547-AB6C-4FC45495298D}"/>
              </a:ext>
            </a:extLst>
          </p:cNvPr>
          <p:cNvSpPr>
            <a:spLocks noChangeAspect="1"/>
          </p:cNvSpPr>
          <p:nvPr/>
        </p:nvSpPr>
        <p:spPr>
          <a:xfrm>
            <a:off x="2" y="0"/>
            <a:ext cx="12191999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096" y="69632"/>
            <a:ext cx="11250323" cy="6227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11734800" cy="5486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203CD7-32E1-4B7E-9FB3-6B42311D96EB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19"/>
          <a:stretch/>
        </p:blipFill>
        <p:spPr>
          <a:xfrm>
            <a:off x="11465419" y="-49408"/>
            <a:ext cx="691164" cy="88760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36D3E11-468D-4676-A05F-E2A00D7AD40B}"/>
              </a:ext>
            </a:extLst>
          </p:cNvPr>
          <p:cNvGrpSpPr/>
          <p:nvPr/>
        </p:nvGrpSpPr>
        <p:grpSpPr>
          <a:xfrm>
            <a:off x="2" y="6581003"/>
            <a:ext cx="12191999" cy="276999"/>
            <a:chOff x="0" y="0"/>
            <a:chExt cx="12191999" cy="12921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A2F7DD-8D55-47A1-8DE5-0BA82CAEEC3F}"/>
                </a:ext>
              </a:extLst>
            </p:cNvPr>
            <p:cNvSpPr/>
            <p:nvPr/>
          </p:nvSpPr>
          <p:spPr>
            <a:xfrm>
              <a:off x="0" y="1"/>
              <a:ext cx="4052706" cy="129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52A944-DEC7-4523-9A45-BFD8C5EF3EE9}"/>
                </a:ext>
              </a:extLst>
            </p:cNvPr>
            <p:cNvSpPr/>
            <p:nvPr/>
          </p:nvSpPr>
          <p:spPr>
            <a:xfrm>
              <a:off x="8139296" y="0"/>
              <a:ext cx="4052703" cy="1292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0D0D70-88B2-4150-934C-A37CB32EDF18}"/>
                </a:ext>
              </a:extLst>
            </p:cNvPr>
            <p:cNvSpPr/>
            <p:nvPr userDrawn="1"/>
          </p:nvSpPr>
          <p:spPr>
            <a:xfrm>
              <a:off x="4052705" y="0"/>
              <a:ext cx="4086589" cy="1292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98DC5D8-A7CC-4F6B-9F12-9655642D9001}"/>
              </a:ext>
            </a:extLst>
          </p:cNvPr>
          <p:cNvSpPr txBox="1"/>
          <p:nvPr/>
        </p:nvSpPr>
        <p:spPr>
          <a:xfrm>
            <a:off x="381000" y="6581001"/>
            <a:ext cx="3457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Ambrozas (VU)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475E53-84CA-4F94-B0AB-E8F90DD9E4ED}"/>
              </a:ext>
            </a:extLst>
          </p:cNvPr>
          <p:cNvSpPr>
            <a:spLocks noChangeAspect="1"/>
          </p:cNvSpPr>
          <p:nvPr userDrawn="1"/>
        </p:nvSpPr>
        <p:spPr>
          <a:xfrm>
            <a:off x="3" y="0"/>
            <a:ext cx="12191999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2E5D1AC-B85F-482D-B148-FC7658857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0"/>
          <a:stretch/>
        </p:blipFill>
        <p:spPr>
          <a:xfrm>
            <a:off x="11465418" y="-18206"/>
            <a:ext cx="621494" cy="78020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AA6D8CF-2352-4821-B59C-5F767577C8CD}"/>
              </a:ext>
            </a:extLst>
          </p:cNvPr>
          <p:cNvSpPr/>
          <p:nvPr/>
        </p:nvSpPr>
        <p:spPr>
          <a:xfrm>
            <a:off x="4" y="6581007"/>
            <a:ext cx="4052705" cy="276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DAA4A1-38E0-4FC9-AA7F-8FCA36D4381F}"/>
              </a:ext>
            </a:extLst>
          </p:cNvPr>
          <p:cNvSpPr txBox="1"/>
          <p:nvPr userDrawn="1"/>
        </p:nvSpPr>
        <p:spPr>
          <a:xfrm>
            <a:off x="0" y="6580999"/>
            <a:ext cx="3457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Ambrozas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1CE8C4DF-D915-43A4-975B-F687F9B9B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20468" y="6581666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61ABA4FF-DA05-4F6F-9C86-50B2F1C89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6400" y="6583719"/>
            <a:ext cx="1397196" cy="276999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8B5506E6-AB3A-48AF-9AAD-F783DF5158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9492" y="658862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13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101" r:id="rId18"/>
    <p:sldLayoutId id="2147484078" r:id="rId19"/>
    <p:sldLayoutId id="2147484079" r:id="rId20"/>
    <p:sldLayoutId id="2147484082" r:id="rId21"/>
    <p:sldLayoutId id="2147484052" r:id="rId22"/>
    <p:sldLayoutId id="2147484053" r:id="rId23"/>
    <p:sldLayoutId id="2147484061" r:id="rId24"/>
    <p:sldLayoutId id="2147484062" r:id="rId25"/>
    <p:sldLayoutId id="2147484064" r:id="rId26"/>
    <p:sldLayoutId id="2147484054" r:id="rId27"/>
    <p:sldLayoutId id="2147484058" r:id="rId28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400" b="0" kern="1200" cap="none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1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ispy-webgl-masterclass.web.cern.ch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5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6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85.png"/><Relationship Id="rId4" Type="http://schemas.openxmlformats.org/officeDocument/2006/relationships/image" Target="../media/image10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b.quarknet.org/mc/cms/imc2021/pages/cmswzlt.html" TargetMode="External"/><Relationship Id="rId5" Type="http://schemas.openxmlformats.org/officeDocument/2006/relationships/hyperlink" Target="https://www.i2u2.org/elab/cms/cima-wzh/" TargetMode="External"/><Relationship Id="rId4" Type="http://schemas.openxmlformats.org/officeDocument/2006/relationships/hyperlink" Target="https://ispy-webgl-masterclass.web.cern.ch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6696/" TargetMode="External"/><Relationship Id="rId2" Type="http://schemas.openxmlformats.org/officeDocument/2006/relationships/hyperlink" Target="https://www.i2u2.org/elab/cms/cima-wzh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F70A-C9B5-4698-A6B2-B1EBB3AF4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37297"/>
            <a:ext cx="12192000" cy="1271019"/>
          </a:xfrm>
        </p:spPr>
        <p:txBody>
          <a:bodyPr anchor="ctr">
            <a:normAutofit/>
          </a:bodyPr>
          <a:lstStyle/>
          <a:p>
            <a:r>
              <a:rPr lang="lt-LT" sz="3000" noProof="0" dirty="0"/>
              <a:t>Tar</a:t>
            </a:r>
            <a:r>
              <a:rPr lang="lt-LT" sz="3000" dirty="0" err="1"/>
              <a:t>ptautinė</a:t>
            </a:r>
            <a:r>
              <a:rPr lang="lt-LT" sz="3000" noProof="0" dirty="0"/>
              <a:t>s</a:t>
            </a:r>
            <a:r>
              <a:rPr lang="lt-LT" sz="3000" dirty="0"/>
              <a:t> </a:t>
            </a:r>
            <a:r>
              <a:rPr lang="lt-LT" sz="3000" noProof="0" dirty="0"/>
              <a:t>CERN CMS eksperimento </a:t>
            </a:r>
            <a:r>
              <a:rPr lang="lt-LT" sz="3000" dirty="0"/>
              <a:t>m</a:t>
            </a:r>
            <a:r>
              <a:rPr lang="lt-LT" sz="3000" noProof="0" dirty="0" err="1"/>
              <a:t>eistri</a:t>
            </a:r>
            <a:r>
              <a:rPr lang="lt-LT" sz="3000" dirty="0" err="1"/>
              <a:t>škumo</a:t>
            </a:r>
            <a:r>
              <a:rPr lang="lt-LT" sz="3000" dirty="0"/>
              <a:t> </a:t>
            </a:r>
            <a:r>
              <a:rPr lang="lt-LT" sz="3000" noProof="0" dirty="0"/>
              <a:t>dirbtuvės </a:t>
            </a:r>
            <a:r>
              <a:rPr lang="lt-LT" sz="3000" dirty="0"/>
              <a:t>202</a:t>
            </a:r>
            <a:r>
              <a:rPr lang="lt-LT" sz="3000" noProof="0" dirty="0"/>
              <a:t>5</a:t>
            </a: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C4FAEF-2909-452F-B26E-1C3375C21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419" y="3886200"/>
            <a:ext cx="8245161" cy="1741516"/>
          </a:xfrm>
        </p:spPr>
        <p:txBody>
          <a:bodyPr anchor="ctr">
            <a:normAutofit/>
          </a:bodyPr>
          <a:lstStyle/>
          <a:p>
            <a:r>
              <a:rPr lang="lt-LT" sz="2000" b="1" dirty="0">
                <a:solidFill>
                  <a:schemeClr val="accent5"/>
                </a:solidFill>
              </a:rPr>
              <a:t>Marijus Ambrozas</a:t>
            </a:r>
            <a:endParaRPr lang="en-US" sz="2000" b="1" dirty="0">
              <a:solidFill>
                <a:schemeClr val="accent5"/>
              </a:solidFill>
            </a:endParaRPr>
          </a:p>
          <a:p>
            <a:r>
              <a:rPr lang="en-US" sz="2000" dirty="0" err="1"/>
              <a:t>marijus.ambrozas</a:t>
            </a:r>
            <a:r>
              <a:rPr lang="en-US" sz="2000" dirty="0"/>
              <a:t>@</a:t>
            </a:r>
            <a:r>
              <a:rPr lang="lt-LT" sz="2000" dirty="0" err="1"/>
              <a:t>ff.vu.lt</a:t>
            </a:r>
            <a:endParaRPr lang="en-US" sz="2000" dirty="0"/>
          </a:p>
          <a:p>
            <a:r>
              <a:rPr lang="lt-LT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lt-LT" sz="2000" dirty="0"/>
              <a:t>202</a:t>
            </a:r>
            <a:r>
              <a:rPr lang="en-US" sz="2000" dirty="0"/>
              <a:t>5-04-02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F5E344-D2D1-4899-B1DC-EEA53DC3AE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58178" y="2808316"/>
            <a:ext cx="8245162" cy="961689"/>
          </a:xfrm>
        </p:spPr>
        <p:txBody>
          <a:bodyPr anchor="ctr">
            <a:normAutofit/>
          </a:bodyPr>
          <a:lstStyle/>
          <a:p>
            <a:r>
              <a:rPr lang="lt-LT" sz="4400" b="1" dirty="0">
                <a:solidFill>
                  <a:schemeClr val="accent2"/>
                </a:solidFill>
              </a:rPr>
              <a:t>W, Z ir Higso bozonų paieška</a:t>
            </a:r>
            <a:endParaRPr 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19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0803F92-8ACF-4E9A-9482-287C9815B38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41024" y="2133600"/>
            <a:ext cx="10988976" cy="357111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A513CD-E104-4387-B1B7-91EEBE3C1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Prisijungimas</a:t>
            </a:r>
            <a:r>
              <a:rPr lang="en-US" dirty="0"/>
              <a:t> </a:t>
            </a:r>
            <a:r>
              <a:rPr lang="en-US" dirty="0" err="1"/>
              <a:t>prie</a:t>
            </a:r>
            <a:r>
              <a:rPr lang="en-US" dirty="0"/>
              <a:t> </a:t>
            </a:r>
            <a:r>
              <a:rPr lang="en-US" b="1" dirty="0"/>
              <a:t>CIMA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FF9F1D-CA95-4F7A-8136-48C21FFEA7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250" dirty="0" err="1"/>
              <a:t>Jeigu</a:t>
            </a:r>
            <a:r>
              <a:rPr lang="en-US" sz="2250" dirty="0"/>
              <a:t> </a:t>
            </a:r>
            <a:r>
              <a:rPr lang="en-US" sz="2250" dirty="0" err="1"/>
              <a:t>visk</a:t>
            </a:r>
            <a:r>
              <a:rPr lang="lt-LT" sz="2250" dirty="0"/>
              <a:t>ą padarėte teisingai, ekrane turėtumėte išvysti tokį vaizdą:</a:t>
            </a:r>
            <a:endParaRPr lang="en-US" sz="22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C488A-1C21-4079-994F-FE68C3336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A7182-347C-4A34-A57B-263A19C87F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D7FDB-34D5-4D18-B23C-D0715338A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CCB4A6-10DC-2D2A-2158-2F6CBF886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04" y="2616318"/>
            <a:ext cx="1910114" cy="57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14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513CD-E104-4387-B1B7-91EEBE3C1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Duomenų</a:t>
            </a:r>
            <a:r>
              <a:rPr lang="en-US" dirty="0"/>
              <a:t> </a:t>
            </a:r>
            <a:r>
              <a:rPr lang="en-US" dirty="0" err="1"/>
              <a:t>įvedimas</a:t>
            </a:r>
            <a:r>
              <a:rPr lang="en-US" dirty="0"/>
              <a:t> į </a:t>
            </a:r>
            <a:r>
              <a:rPr lang="en-US" b="1" dirty="0"/>
              <a:t>CIMA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FF9F1D-CA95-4F7A-8136-48C21FFEA7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38300" y="838201"/>
            <a:ext cx="8915400" cy="544603"/>
          </a:xfrm>
        </p:spPr>
        <p:txBody>
          <a:bodyPr anchor="ctr">
            <a:normAutofit/>
          </a:bodyPr>
          <a:lstStyle/>
          <a:p>
            <a:pPr algn="ctr"/>
            <a:r>
              <a:rPr lang="lt-LT" sz="2250" dirty="0"/>
              <a:t>Duomenų įvedimas į CIMA susidės iš keturių etapų:</a:t>
            </a:r>
            <a:endParaRPr lang="en-US" sz="225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2CBAFF2-266D-440E-B76E-EAFDA9AF15D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l="4955" t="31722" r="71356" b="26319"/>
          <a:stretch/>
        </p:blipFill>
        <p:spPr>
          <a:xfrm>
            <a:off x="1918256" y="1466962"/>
            <a:ext cx="3994087" cy="229982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C488A-1C21-4079-994F-FE68C3336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A7182-347C-4A34-A57B-263A19C87F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D7FDB-34D5-4D18-B23C-D0715338A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CD26935C-BC06-4E58-B363-B47B36CD93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919" t="31567" r="4422" b="26798"/>
          <a:stretch/>
        </p:blipFill>
        <p:spPr>
          <a:xfrm>
            <a:off x="6173466" y="3887839"/>
            <a:ext cx="4397440" cy="2515650"/>
          </a:xfrm>
          <a:prstGeom prst="rect">
            <a:avLst/>
          </a:prstGeom>
        </p:spPr>
      </p:pic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8B454838-0B92-4FF2-B301-198B3BF65A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07" t="31295" r="49180" b="26906"/>
          <a:stretch/>
        </p:blipFill>
        <p:spPr>
          <a:xfrm>
            <a:off x="6324601" y="1397552"/>
            <a:ext cx="4153167" cy="2462925"/>
          </a:xfrm>
          <a:prstGeom prst="rect">
            <a:avLst/>
          </a:prstGeom>
        </p:spPr>
      </p:pic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B1373E45-3B83-4317-BD75-5FF5823721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743" t="31789" r="27131" b="26576"/>
          <a:stretch/>
        </p:blipFill>
        <p:spPr>
          <a:xfrm>
            <a:off x="1656377" y="3831277"/>
            <a:ext cx="4462095" cy="26114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A886E2-307F-4AE2-AD0C-09CAAB3FC143}"/>
              </a:ext>
            </a:extLst>
          </p:cNvPr>
          <p:cNvSpPr txBox="1"/>
          <p:nvPr/>
        </p:nvSpPr>
        <p:spPr>
          <a:xfrm>
            <a:off x="3353895" y="5145665"/>
            <a:ext cx="2439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Nurodome, kokios dalelės skilimą įtariame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27D3DF-5E22-4911-8AEA-760DB90846DF}"/>
              </a:ext>
            </a:extLst>
          </p:cNvPr>
          <p:cNvSpPr txBox="1"/>
          <p:nvPr/>
        </p:nvSpPr>
        <p:spPr>
          <a:xfrm>
            <a:off x="7607773" y="2903368"/>
            <a:ext cx="2619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Nurodome, kokias daleles pastebėjome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94EFA6-B4D2-475B-864A-08275DFB2E22}"/>
              </a:ext>
            </a:extLst>
          </p:cNvPr>
          <p:cNvSpPr txBox="1"/>
          <p:nvPr/>
        </p:nvSpPr>
        <p:spPr>
          <a:xfrm>
            <a:off x="2045243" y="3041989"/>
            <a:ext cx="3748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Pasirenkame įvykio numerį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47F48F-5A1F-42DA-B4D6-CF2C2DEEEC48}"/>
              </a:ext>
            </a:extLst>
          </p:cNvPr>
          <p:cNvSpPr txBox="1"/>
          <p:nvPr/>
        </p:nvSpPr>
        <p:spPr>
          <a:xfrm>
            <a:off x="7391400" y="5156538"/>
            <a:ext cx="30518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Įvedame dalelių sistemos masę (jei reikia) ir įrašome įvykį į sistemą</a:t>
            </a:r>
          </a:p>
        </p:txBody>
      </p:sp>
    </p:spTree>
    <p:extLst>
      <p:ext uri="{BB962C8B-B14F-4D97-AF65-F5344CB8AC3E}">
        <p14:creationId xmlns:p14="http://schemas.microsoft.com/office/powerpoint/2010/main" val="190388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5611-E78A-458D-9A1A-85D89D02C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Duomenų bazė </a:t>
            </a:r>
            <a:r>
              <a:rPr lang="en-US" b="1" dirty="0"/>
              <a:t>CIMA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C79C7-CE34-4372-9C92-3D9BC741CC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38300" y="838200"/>
            <a:ext cx="8915400" cy="985259"/>
          </a:xfrm>
        </p:spPr>
        <p:txBody>
          <a:bodyPr anchor="ctr">
            <a:normAutofit/>
          </a:bodyPr>
          <a:lstStyle/>
          <a:p>
            <a:pPr algn="ctr"/>
            <a:r>
              <a:rPr lang="lt-LT" sz="2800" dirty="0"/>
              <a:t>Viršuje pamatysime penkias pagrindines skiltis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C2CE0-E7B5-4771-934E-9EA75FF5B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19E865-3069-4D48-AEDE-284C063302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4E3A3-63B3-46E4-AAF0-2D8E7F85B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965192FD-637A-45A0-BFCD-2478FCDC90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915" r="4103"/>
          <a:stretch/>
        </p:blipFill>
        <p:spPr>
          <a:xfrm>
            <a:off x="9414966" y="3994385"/>
            <a:ext cx="1647768" cy="590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B93EA7-454E-4810-B518-7A364FE1FEE4}"/>
              </a:ext>
            </a:extLst>
          </p:cNvPr>
          <p:cNvSpPr txBox="1"/>
          <p:nvPr/>
        </p:nvSpPr>
        <p:spPr>
          <a:xfrm>
            <a:off x="434463" y="512476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Išeiti iš sistemos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D786F5-F18F-4B95-9170-1871AD546241}"/>
              </a:ext>
            </a:extLst>
          </p:cNvPr>
          <p:cNvSpPr txBox="1"/>
          <p:nvPr/>
        </p:nvSpPr>
        <p:spPr>
          <a:xfrm>
            <a:off x="1882174" y="523105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Įvykių lentelė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B7A685-CA31-4ABB-9A0C-BF26BC2123AE}"/>
              </a:ext>
            </a:extLst>
          </p:cNvPr>
          <p:cNvSpPr txBox="1"/>
          <p:nvPr/>
        </p:nvSpPr>
        <p:spPr>
          <a:xfrm>
            <a:off x="4628736" y="519742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Masių histograma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B8A2A1-3F83-4493-B315-1B377AE06F6B}"/>
              </a:ext>
            </a:extLst>
          </p:cNvPr>
          <p:cNvSpPr txBox="1"/>
          <p:nvPr/>
        </p:nvSpPr>
        <p:spPr>
          <a:xfrm>
            <a:off x="7150577" y="519742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Rezultatai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77AB9F-3DEF-4D12-B558-DE91CCD36E99}"/>
              </a:ext>
            </a:extLst>
          </p:cNvPr>
          <p:cNvSpPr txBox="1"/>
          <p:nvPr/>
        </p:nvSpPr>
        <p:spPr>
          <a:xfrm>
            <a:off x="8594498" y="5045423"/>
            <a:ext cx="2099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Įvykių peržiūra (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iSpy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sena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versija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5DA072-CF1C-4F72-A3C6-750CF2B7158B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1044063" y="4575860"/>
            <a:ext cx="0" cy="548900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288AA5-F430-4C2E-8C1F-FB50640AB72F}"/>
              </a:ext>
            </a:extLst>
          </p:cNvPr>
          <p:cNvCxnSpPr>
            <a:cxnSpLocks/>
            <a:stCxn id="11" idx="0"/>
            <a:endCxn id="17" idx="2"/>
          </p:cNvCxnSpPr>
          <p:nvPr/>
        </p:nvCxnSpPr>
        <p:spPr>
          <a:xfrm flipV="1">
            <a:off x="2796574" y="4569380"/>
            <a:ext cx="0" cy="661672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E8F6A01-C6E8-4C87-A41B-8E2252B27D7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7760177" y="4495800"/>
            <a:ext cx="0" cy="701624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BF44DDD-5056-4909-B44B-1EE1C34F63D6}"/>
              </a:ext>
            </a:extLst>
          </p:cNvPr>
          <p:cNvCxnSpPr>
            <a:cxnSpLocks/>
          </p:cNvCxnSpPr>
          <p:nvPr/>
        </p:nvCxnSpPr>
        <p:spPr>
          <a:xfrm flipV="1">
            <a:off x="9760491" y="4596772"/>
            <a:ext cx="92290" cy="442171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54EDF82-B746-4950-ADC0-436FB24A435D}"/>
              </a:ext>
            </a:extLst>
          </p:cNvPr>
          <p:cNvSpPr txBox="1"/>
          <p:nvPr/>
        </p:nvSpPr>
        <p:spPr>
          <a:xfrm>
            <a:off x="1412416" y="2315642"/>
            <a:ext cx="2768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Savo stebėjimų rezultatus pildysite čia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23154F-823F-4C09-99B4-58A9EB10A8EF}"/>
              </a:ext>
            </a:extLst>
          </p:cNvPr>
          <p:cNvSpPr txBox="1"/>
          <p:nvPr/>
        </p:nvSpPr>
        <p:spPr>
          <a:xfrm>
            <a:off x="4926597" y="2761918"/>
            <a:ext cx="2768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Rezultatai, kuriuos aptarsime po duomenų analizės užduoties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C8390D-AFEC-4840-8FE8-DD4C9F9D6560}"/>
              </a:ext>
            </a:extLst>
          </p:cNvPr>
          <p:cNvSpPr txBox="1"/>
          <p:nvPr/>
        </p:nvSpPr>
        <p:spPr>
          <a:xfrm>
            <a:off x="9615621" y="5815367"/>
            <a:ext cx="2549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</a:t>
            </a:r>
            <a:r>
              <a:rPr lang="lt-LT" sz="1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aspaudus</a:t>
            </a:r>
            <a:r>
              <a:rPr lang="lt-LT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atidaro </a:t>
            </a:r>
            <a:r>
              <a:rPr lang="en-US" sz="1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seną</a:t>
            </a:r>
            <a:r>
              <a:rPr lang="en-US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iSpy</a:t>
            </a:r>
            <a:r>
              <a:rPr lang="lt-LT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sesiją, tad geriau </a:t>
            </a:r>
            <a:r>
              <a:rPr lang="en-US" sz="1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nespausti</a:t>
            </a:r>
            <a:r>
              <a:rPr lang="en-US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lt-LT" sz="12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27D33F3-177E-4848-8FE4-7CD5374335AD}"/>
              </a:ext>
            </a:extLst>
          </p:cNvPr>
          <p:cNvCxnSpPr>
            <a:cxnSpLocks/>
            <a:stCxn id="32" idx="2"/>
            <a:endCxn id="17" idx="0"/>
          </p:cNvCxnSpPr>
          <p:nvPr/>
        </p:nvCxnSpPr>
        <p:spPr>
          <a:xfrm>
            <a:off x="2796574" y="3023528"/>
            <a:ext cx="0" cy="946505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26FAA36-8ACE-4595-AE2C-07D55B45234B}"/>
              </a:ext>
            </a:extLst>
          </p:cNvPr>
          <p:cNvCxnSpPr>
            <a:cxnSpLocks/>
            <a:stCxn id="34" idx="0"/>
          </p:cNvCxnSpPr>
          <p:nvPr/>
        </p:nvCxnSpPr>
        <p:spPr>
          <a:xfrm flipH="1" flipV="1">
            <a:off x="10744200" y="4643812"/>
            <a:ext cx="146114" cy="1171555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B5AC9C0-3FAE-F1C8-2032-D8971F35BDAA}"/>
              </a:ext>
            </a:extLst>
          </p:cNvPr>
          <p:cNvSpPr txBox="1"/>
          <p:nvPr/>
        </p:nvSpPr>
        <p:spPr>
          <a:xfrm>
            <a:off x="8891400" y="2335462"/>
            <a:ext cx="276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NESPAUSTI</a:t>
            </a:r>
            <a:endParaRPr lang="lt-LT" sz="24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1846DD7-0D35-626F-C34A-537FC9DA96DA}"/>
              </a:ext>
            </a:extLst>
          </p:cNvPr>
          <p:cNvCxnSpPr>
            <a:cxnSpLocks/>
            <a:stCxn id="45" idx="2"/>
            <a:endCxn id="20" idx="0"/>
          </p:cNvCxnSpPr>
          <p:nvPr/>
        </p:nvCxnSpPr>
        <p:spPr>
          <a:xfrm flipH="1">
            <a:off x="10273489" y="2797127"/>
            <a:ext cx="2069" cy="1197257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517731C-F810-9B1A-0C9D-5FD8FEFA21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601"/>
          <a:stretch/>
        </p:blipFill>
        <p:spPr>
          <a:xfrm>
            <a:off x="601525" y="3970034"/>
            <a:ext cx="8818578" cy="60582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ABCEFBD-C0D1-EFB2-69E8-7230D76E6AF3}"/>
              </a:ext>
            </a:extLst>
          </p:cNvPr>
          <p:cNvSpPr/>
          <p:nvPr/>
        </p:nvSpPr>
        <p:spPr>
          <a:xfrm>
            <a:off x="1486602" y="3970033"/>
            <a:ext cx="2619944" cy="599347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5597073-550E-4DD2-A989-BB3AC47A51E3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5695536" y="4495800"/>
            <a:ext cx="0" cy="701624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2BEA575-464B-478E-8951-65655F75039A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5715000" y="3285138"/>
            <a:ext cx="595755" cy="70924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3EBAC96-5270-40E2-9179-09CCF43F4AF6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6310755" y="3285138"/>
            <a:ext cx="1639397" cy="70924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3FFB695-2BC5-6E9C-E686-8D66D88A202C}"/>
              </a:ext>
            </a:extLst>
          </p:cNvPr>
          <p:cNvSpPr/>
          <p:nvPr/>
        </p:nvSpPr>
        <p:spPr>
          <a:xfrm>
            <a:off x="9507256" y="3994384"/>
            <a:ext cx="1532466" cy="57499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A1A9E2-50BE-AB25-1D58-2B730DE53569}"/>
              </a:ext>
            </a:extLst>
          </p:cNvPr>
          <p:cNvCxnSpPr>
            <a:cxnSpLocks/>
          </p:cNvCxnSpPr>
          <p:nvPr/>
        </p:nvCxnSpPr>
        <p:spPr>
          <a:xfrm>
            <a:off x="9507256" y="3994384"/>
            <a:ext cx="1521301" cy="5776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193ECB-8904-6541-DBDA-5C2F7B556CF9}"/>
              </a:ext>
            </a:extLst>
          </p:cNvPr>
          <p:cNvCxnSpPr>
            <a:cxnSpLocks/>
          </p:cNvCxnSpPr>
          <p:nvPr/>
        </p:nvCxnSpPr>
        <p:spPr>
          <a:xfrm flipV="1">
            <a:off x="9507256" y="3994384"/>
            <a:ext cx="1521301" cy="5776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20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78E57-F837-7A9C-C6A1-AD6C26A9E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Įvykių</a:t>
            </a:r>
            <a:r>
              <a:rPr lang="en-US" dirty="0"/>
              <a:t> </a:t>
            </a:r>
            <a:r>
              <a:rPr lang="en-US" dirty="0" err="1"/>
              <a:t>peržiūros</a:t>
            </a:r>
            <a:r>
              <a:rPr lang="en-US" dirty="0"/>
              <a:t>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b="1" dirty="0" err="1"/>
              <a:t>iSpy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D14A8-1500-0FC9-7CCD-FF4EA88EA2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/>
              <a:t>iSpy</a:t>
            </a:r>
            <a:r>
              <a:rPr lang="en-US" sz="2400" dirty="0"/>
              <a:t> </a:t>
            </a:r>
            <a:r>
              <a:rPr lang="en-US" sz="2400" dirty="0" err="1"/>
              <a:t>pasieksite</a:t>
            </a:r>
            <a:r>
              <a:rPr lang="en-US" sz="2400" dirty="0"/>
              <a:t> </a:t>
            </a:r>
            <a:r>
              <a:rPr lang="en-US" sz="2400" dirty="0" err="1"/>
              <a:t>čia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https://ispy-webgl-masterclass.web.cern.ch/</a:t>
            </a:r>
            <a:endParaRPr lang="en-US" sz="2400" dirty="0"/>
          </a:p>
          <a:p>
            <a:r>
              <a:rPr lang="en-US" sz="2400" dirty="0" err="1"/>
              <a:t>Turėtume</a:t>
            </a:r>
            <a:r>
              <a:rPr lang="en-US" sz="2400" dirty="0"/>
              <a:t> </a:t>
            </a:r>
            <a:r>
              <a:rPr lang="en-US" sz="2400" dirty="0" err="1"/>
              <a:t>atsidurti</a:t>
            </a:r>
            <a:r>
              <a:rPr lang="en-US" sz="2400" dirty="0"/>
              <a:t> </a:t>
            </a:r>
            <a:r>
              <a:rPr lang="en-US" sz="2400" dirty="0" err="1"/>
              <a:t>naujame</a:t>
            </a:r>
            <a:r>
              <a:rPr lang="en-US" sz="2400" dirty="0"/>
              <a:t> </a:t>
            </a:r>
            <a:r>
              <a:rPr lang="en-US" sz="2400" dirty="0" err="1"/>
              <a:t>naršyklės</a:t>
            </a:r>
            <a:r>
              <a:rPr lang="en-US" sz="2400" dirty="0"/>
              <a:t> </a:t>
            </a:r>
            <a:r>
              <a:rPr lang="en-US" sz="2400" dirty="0" err="1"/>
              <a:t>lange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tokiu</a:t>
            </a:r>
            <a:r>
              <a:rPr lang="en-US" sz="2400" dirty="0"/>
              <a:t> </a:t>
            </a:r>
            <a:r>
              <a:rPr lang="en-US" sz="2400" dirty="0" err="1"/>
              <a:t>vaizdu</a:t>
            </a:r>
            <a:endParaRPr lang="en-US" sz="24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C66E1B5-C97F-EB82-CCCA-3C9403B8B16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2373873" y="1882775"/>
            <a:ext cx="7444253" cy="459422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FE607-3686-7E29-C752-FC48F01CF3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6E53C9-AA76-8651-1331-2C45AD13A3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E2B46-55CE-2EB4-E8E1-C0A03D554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1328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ACE2BE-DF0E-1D11-8CC0-66A67EDD3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365" y="1779139"/>
            <a:ext cx="6423670" cy="471557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9013D34-8394-4958-9D04-60A1B4C8E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9EF31ED-9B4C-47CA-B688-F79D5D5CE2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lt-LT" sz="2400" dirty="0"/>
              <a:t>Visų detektoriaus komponentų rodymą galima įjungti arba išjungti naudojant </a:t>
            </a:r>
            <a:r>
              <a:rPr lang="en-US" sz="2400" b="1" dirty="0" err="1"/>
              <a:t>dešinėje</a:t>
            </a:r>
            <a:r>
              <a:rPr lang="lt-LT" sz="2400" b="1" dirty="0"/>
              <a:t> ekrano pusėje </a:t>
            </a:r>
            <a:r>
              <a:rPr lang="lt-LT" sz="2400" dirty="0" err="1"/>
              <a:t>esan</a:t>
            </a:r>
            <a:r>
              <a:rPr lang="en-US" sz="2400" dirty="0" err="1"/>
              <a:t>tį</a:t>
            </a:r>
            <a:r>
              <a:rPr lang="en-US" sz="2400" dirty="0"/>
              <a:t> </a:t>
            </a:r>
            <a:r>
              <a:rPr lang="en-US" sz="2400" dirty="0" err="1"/>
              <a:t>meniu</a:t>
            </a:r>
            <a:r>
              <a:rPr lang="en-US" sz="2400" dirty="0"/>
              <a:t> </a:t>
            </a:r>
            <a:r>
              <a:rPr lang="lt-LT" sz="2400" dirty="0"/>
              <a:t>„</a:t>
            </a:r>
            <a:r>
              <a:rPr lang="en-US" sz="2400" dirty="0"/>
              <a:t>Detector</a:t>
            </a:r>
            <a:r>
              <a:rPr lang="lt-LT" sz="2400" dirty="0"/>
              <a:t>“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8BA63-0917-42A2-8635-6B4291641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B5FC6-3E8A-4F83-A886-E00CFF6EFA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14315-A0A4-457C-B25A-B26DF3A7A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849925-229C-4EF4-A32F-A218522C8239}"/>
              </a:ext>
            </a:extLst>
          </p:cNvPr>
          <p:cNvCxnSpPr>
            <a:cxnSpLocks/>
          </p:cNvCxnSpPr>
          <p:nvPr/>
        </p:nvCxnSpPr>
        <p:spPr>
          <a:xfrm>
            <a:off x="5715000" y="1462054"/>
            <a:ext cx="1295400" cy="406018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0F18376-7FCB-4E13-AB17-33CA3F1905B2}"/>
              </a:ext>
            </a:extLst>
          </p:cNvPr>
          <p:cNvSpPr/>
          <p:nvPr/>
        </p:nvSpPr>
        <p:spPr>
          <a:xfrm>
            <a:off x="7086599" y="1774162"/>
            <a:ext cx="1916435" cy="1807238"/>
          </a:xfrm>
          <a:prstGeom prst="roundRect">
            <a:avLst>
              <a:gd name="adj" fmla="val 6173"/>
            </a:avLst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2C67B9-C0E0-9581-AA13-09BE3A551669}"/>
              </a:ext>
            </a:extLst>
          </p:cNvPr>
          <p:cNvSpPr txBox="1"/>
          <p:nvPr/>
        </p:nvSpPr>
        <p:spPr>
          <a:xfrm>
            <a:off x="9220200" y="3579650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latin typeface="Arial" panose="020B0604020202020204" pitchFamily="34" charset="0"/>
                <a:cs typeface="Arial" panose="020B0604020202020204" pitchFamily="34" charset="0"/>
              </a:rPr>
              <a:t>Bet rekomenduojama viską palikti taip, kaip buvo pradžioje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09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ACE2BE-DF0E-1D11-8CC0-66A67EDD3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365" y="1779139"/>
            <a:ext cx="6423670" cy="471557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9013D34-8394-4958-9D04-60A1B4C8E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9EF31ED-9B4C-47CA-B688-F79D5D5CE2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lt-LT" sz="2400" dirty="0"/>
              <a:t>Visų detektoriaus komponentų rodymą galima įjungti arba išjungti naudojant </a:t>
            </a:r>
            <a:r>
              <a:rPr lang="en-US" sz="2400" b="1" dirty="0" err="1"/>
              <a:t>dešinėje</a:t>
            </a:r>
            <a:r>
              <a:rPr lang="lt-LT" sz="2400" b="1" dirty="0"/>
              <a:t> ekrano pusėje </a:t>
            </a:r>
            <a:r>
              <a:rPr lang="lt-LT" sz="2400" dirty="0" err="1"/>
              <a:t>esan</a:t>
            </a:r>
            <a:r>
              <a:rPr lang="en-US" sz="2400" dirty="0" err="1"/>
              <a:t>tį</a:t>
            </a:r>
            <a:r>
              <a:rPr lang="en-US" sz="2400" dirty="0"/>
              <a:t> </a:t>
            </a:r>
            <a:r>
              <a:rPr lang="en-US" sz="2400" dirty="0" err="1"/>
              <a:t>meniu</a:t>
            </a:r>
            <a:r>
              <a:rPr lang="en-US" sz="2400" dirty="0"/>
              <a:t> </a:t>
            </a:r>
            <a:r>
              <a:rPr lang="lt-LT" sz="2400" dirty="0"/>
              <a:t>„</a:t>
            </a:r>
            <a:r>
              <a:rPr lang="en-US" sz="2400" dirty="0"/>
              <a:t>Detector</a:t>
            </a:r>
            <a:r>
              <a:rPr lang="lt-LT" sz="2400" dirty="0"/>
              <a:t>“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8BA63-0917-42A2-8635-6B4291641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B5FC6-3E8A-4F83-A886-E00CFF6EFA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14315-A0A4-457C-B25A-B26DF3A7A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1E87EFE-230A-614C-5B33-5A8A58B3A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826"/>
          <a:stretch/>
        </p:blipFill>
        <p:spPr>
          <a:xfrm>
            <a:off x="7114673" y="1801663"/>
            <a:ext cx="1782759" cy="46266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0ACD53-9D8E-D28D-2F63-E0AB7B3061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060"/>
          <a:stretch/>
        </p:blipFill>
        <p:spPr>
          <a:xfrm>
            <a:off x="2565157" y="1779138"/>
            <a:ext cx="6393189" cy="471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2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ACE2BE-DF0E-1D11-8CC0-66A67EDD3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365" y="1779139"/>
            <a:ext cx="6423670" cy="471557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9013D34-8394-4958-9D04-60A1B4C8E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9EF31ED-9B4C-47CA-B688-F79D5D5CE2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lt-LT" sz="2400" dirty="0"/>
              <a:t>Visų detektoriaus komponentų rodymą galima įjungti arba išjungti naudojant </a:t>
            </a:r>
            <a:r>
              <a:rPr lang="en-US" sz="2400" b="1" dirty="0" err="1"/>
              <a:t>dešinėje</a:t>
            </a:r>
            <a:r>
              <a:rPr lang="lt-LT" sz="2400" b="1" dirty="0"/>
              <a:t> ekrano pusėje </a:t>
            </a:r>
            <a:r>
              <a:rPr lang="lt-LT" sz="2400" dirty="0" err="1"/>
              <a:t>esan</a:t>
            </a:r>
            <a:r>
              <a:rPr lang="en-US" sz="2400" dirty="0" err="1"/>
              <a:t>tį</a:t>
            </a:r>
            <a:r>
              <a:rPr lang="en-US" sz="2400" dirty="0"/>
              <a:t> </a:t>
            </a:r>
            <a:r>
              <a:rPr lang="en-US" sz="2400" dirty="0" err="1"/>
              <a:t>meniu</a:t>
            </a:r>
            <a:r>
              <a:rPr lang="en-US" sz="2400" dirty="0"/>
              <a:t> </a:t>
            </a:r>
            <a:r>
              <a:rPr lang="lt-LT" sz="2400" dirty="0"/>
              <a:t>„</a:t>
            </a:r>
            <a:r>
              <a:rPr lang="en-US" sz="2400" dirty="0"/>
              <a:t>Detector</a:t>
            </a:r>
            <a:r>
              <a:rPr lang="lt-LT" sz="2400" dirty="0"/>
              <a:t>“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8BA63-0917-42A2-8635-6B4291641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B5FC6-3E8A-4F83-A886-E00CFF6EFA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14315-A0A4-457C-B25A-B26DF3A7A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3B4C1E-3935-F098-0A49-5A2108B18C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458"/>
          <a:stretch/>
        </p:blipFill>
        <p:spPr>
          <a:xfrm>
            <a:off x="2579366" y="1774162"/>
            <a:ext cx="6423669" cy="471557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22C67B9-C0E0-9581-AA13-09BE3A551669}"/>
              </a:ext>
            </a:extLst>
          </p:cNvPr>
          <p:cNvSpPr txBox="1"/>
          <p:nvPr/>
        </p:nvSpPr>
        <p:spPr>
          <a:xfrm>
            <a:off x="9220200" y="3579650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latin typeface="Arial" panose="020B0604020202020204" pitchFamily="34" charset="0"/>
                <a:cs typeface="Arial" panose="020B0604020202020204" pitchFamily="34" charset="0"/>
              </a:rPr>
              <a:t>Bet rekomenduojama viską palikti taip, kaip buvo pradžioje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06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200F8-B3EE-4633-9A87-663DECC6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75587-CEBE-428E-9CCF-E4E5D18E3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F1332-48AA-4B59-9622-4F7EB036F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842D5-2FDA-4E4F-A6FE-29AFA3E54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295C10-4E51-4297-8B7E-2756412B4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820"/>
            <a:ext cx="12192000" cy="5737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25BB51-F8A3-9A68-0FDD-E06A74DD84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t="25059" b="13607"/>
          <a:stretch/>
        </p:blipFill>
        <p:spPr>
          <a:xfrm>
            <a:off x="1844040" y="1295400"/>
            <a:ext cx="10229801" cy="5246831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107115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CC9A7-75E8-4559-9A88-75C1F2C2E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98DF54-2F5A-4F4E-A784-A0EAE16A1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Visos detektoriaus dalys turi tiek </a:t>
            </a:r>
            <a:r>
              <a:rPr lang="lt-LT" sz="2400" dirty="0">
                <a:solidFill>
                  <a:schemeClr val="tx1"/>
                </a:solidFill>
              </a:rPr>
              <a:t>„</a:t>
            </a:r>
            <a:r>
              <a:rPr lang="lt-LT" sz="2400" dirty="0">
                <a:solidFill>
                  <a:srgbClr val="FF6600"/>
                </a:solidFill>
              </a:rPr>
              <a:t>cilindro</a:t>
            </a:r>
            <a:r>
              <a:rPr lang="lt-LT" sz="2400" dirty="0">
                <a:solidFill>
                  <a:schemeClr val="tx1"/>
                </a:solidFill>
              </a:rPr>
              <a:t>“</a:t>
            </a:r>
            <a:r>
              <a:rPr lang="lt-LT" sz="2400" dirty="0"/>
              <a:t> (angl. </a:t>
            </a:r>
            <a:r>
              <a:rPr lang="lt-LT" sz="2400" i="1" dirty="0" err="1"/>
              <a:t>barrel</a:t>
            </a:r>
            <a:r>
              <a:rPr lang="lt-LT" sz="2400" i="1" dirty="0"/>
              <a:t>)</a:t>
            </a:r>
            <a:r>
              <a:rPr lang="lt-LT" sz="2400" dirty="0"/>
              <a:t>, tiek </a:t>
            </a:r>
            <a:r>
              <a:rPr lang="lt-LT" sz="2400" dirty="0">
                <a:solidFill>
                  <a:schemeClr val="tx1"/>
                </a:solidFill>
              </a:rPr>
              <a:t>„</a:t>
            </a:r>
            <a:r>
              <a:rPr lang="lt-LT" sz="2400" dirty="0">
                <a:solidFill>
                  <a:srgbClr val="66FF00"/>
                </a:solidFill>
              </a:rPr>
              <a:t>antgalių</a:t>
            </a:r>
            <a:r>
              <a:rPr lang="lt-LT" sz="2400" dirty="0">
                <a:solidFill>
                  <a:schemeClr val="tx1"/>
                </a:solidFill>
              </a:rPr>
              <a:t>“</a:t>
            </a:r>
            <a:r>
              <a:rPr lang="lt-LT" sz="2400" dirty="0"/>
              <a:t> (angl. </a:t>
            </a:r>
            <a:r>
              <a:rPr lang="lt-LT" sz="2400" i="1" dirty="0" err="1"/>
              <a:t>endcap</a:t>
            </a:r>
            <a:r>
              <a:rPr lang="lt-LT" sz="2400" i="1" dirty="0"/>
              <a:t>)</a:t>
            </a:r>
            <a:r>
              <a:rPr lang="lt-LT" sz="2400" dirty="0"/>
              <a:t> segmentus.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5A9C891-B296-468C-A668-E6BB03C7E17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lum/>
            <a:alphaModFix/>
          </a:blip>
          <a:stretch>
            <a:fillRect/>
          </a:stretch>
        </p:blipFill>
        <p:spPr>
          <a:xfrm>
            <a:off x="2401944" y="1919993"/>
            <a:ext cx="7448953" cy="45570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C4DB5-E581-44FB-9E3F-1FD214D99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78133-B5FD-4317-B808-D9AA437B29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60F19-9341-494F-B988-1BCC6E6E7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643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5C0EFA-ADD3-0818-A2AE-7B95506734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9249"/>
          <a:stretch/>
        </p:blipFill>
        <p:spPr>
          <a:xfrm>
            <a:off x="1774420" y="2133600"/>
            <a:ext cx="8643159" cy="381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0DB6DD-6FDC-4D96-ABAD-747889E6B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Programa </a:t>
            </a:r>
            <a:r>
              <a:rPr lang="lt-LT" b="1" dirty="0" err="1"/>
              <a:t>iSpy</a:t>
            </a:r>
            <a:r>
              <a:rPr lang="lt-LT" dirty="0"/>
              <a:t>: detektorius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F19F65-803B-40B6-85E3-4C82EFA327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lt-LT" sz="2400" dirty="0"/>
              <a:t>Detektoriaus rodymą galima paprastai reguliuoti naudojant šiuos mygtukus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48D60A-9621-4A40-B12F-D8483DB33D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4FDD9-5065-45E9-BB26-0C1437B64C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BDC84-7308-4581-9095-D6EBC0360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B69C9F-8F38-4132-BCD3-7821B56F0477}"/>
              </a:ext>
            </a:extLst>
          </p:cNvPr>
          <p:cNvSpPr/>
          <p:nvPr/>
        </p:nvSpPr>
        <p:spPr>
          <a:xfrm>
            <a:off x="4572000" y="2479758"/>
            <a:ext cx="990600" cy="425223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FF3F167-70A9-4A48-A0F9-240A201CD11F}"/>
              </a:ext>
            </a:extLst>
          </p:cNvPr>
          <p:cNvCxnSpPr>
            <a:cxnSpLocks/>
          </p:cNvCxnSpPr>
          <p:nvPr/>
        </p:nvCxnSpPr>
        <p:spPr>
          <a:xfrm>
            <a:off x="4572000" y="1755535"/>
            <a:ext cx="361950" cy="589960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5F498A-0DAC-D05E-83AA-493589A4ADD1}"/>
              </a:ext>
            </a:extLst>
          </p:cNvPr>
          <p:cNvSpPr/>
          <p:nvPr/>
        </p:nvSpPr>
        <p:spPr>
          <a:xfrm>
            <a:off x="7696199" y="2495912"/>
            <a:ext cx="1595121" cy="425223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71FCDEF-00EF-0477-3BBD-1568B8FF3FA6}"/>
              </a:ext>
            </a:extLst>
          </p:cNvPr>
          <p:cNvCxnSpPr>
            <a:cxnSpLocks/>
          </p:cNvCxnSpPr>
          <p:nvPr/>
        </p:nvCxnSpPr>
        <p:spPr>
          <a:xfrm>
            <a:off x="7696199" y="1755535"/>
            <a:ext cx="361950" cy="589960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06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 up of a device&#10;&#10;Description automatically generated">
            <a:extLst>
              <a:ext uri="{FF2B5EF4-FFF2-40B4-BE49-F238E27FC236}">
                <a16:creationId xmlns:a16="http://schemas.microsoft.com/office/drawing/2014/main" id="{7F1F27FF-472B-4233-8261-45D4F2B622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371" y="838200"/>
            <a:ext cx="7729258" cy="56594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8856CEB-98B0-4510-A935-1C3D0D04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Standartinis</a:t>
            </a:r>
            <a:r>
              <a:rPr lang="en-US" dirty="0"/>
              <a:t> </a:t>
            </a:r>
            <a:r>
              <a:rPr lang="en-US" dirty="0" err="1"/>
              <a:t>modelis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9DEB1-0E46-477C-9C03-DA2FB9F77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6057F-1E61-49FF-8144-FE57D1B23C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6CF9D-6C02-4978-8897-4558F84BA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4DD0AED-5646-4AAE-9141-13B748CAA371}"/>
              </a:ext>
            </a:extLst>
          </p:cNvPr>
          <p:cNvGrpSpPr/>
          <p:nvPr/>
        </p:nvGrpSpPr>
        <p:grpSpPr>
          <a:xfrm>
            <a:off x="7224253" y="914400"/>
            <a:ext cx="2647337" cy="5417575"/>
            <a:chOff x="5795732" y="-36277"/>
            <a:chExt cx="3068291" cy="6356324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56417D5-18FD-4AF8-8B0A-96C3D2FAF91F}"/>
                </a:ext>
              </a:extLst>
            </p:cNvPr>
            <p:cNvSpPr/>
            <p:nvPr/>
          </p:nvSpPr>
          <p:spPr>
            <a:xfrm>
              <a:off x="7443224" y="-36277"/>
              <a:ext cx="1420799" cy="1568893"/>
            </a:xfrm>
            <a:prstGeom prst="roundRect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u="sng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30386CD-B5A4-41AB-976E-52A68A6827C1}"/>
                </a:ext>
              </a:extLst>
            </p:cNvPr>
            <p:cNvSpPr/>
            <p:nvPr/>
          </p:nvSpPr>
          <p:spPr>
            <a:xfrm>
              <a:off x="5818523" y="3193797"/>
              <a:ext cx="1438707" cy="1468371"/>
            </a:xfrm>
            <a:prstGeom prst="roundRect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u="sng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9573A41-35C9-48FE-85C3-6E30EA68B49A}"/>
                </a:ext>
              </a:extLst>
            </p:cNvPr>
            <p:cNvSpPr/>
            <p:nvPr/>
          </p:nvSpPr>
          <p:spPr>
            <a:xfrm>
              <a:off x="5795732" y="4766167"/>
              <a:ext cx="1472894" cy="1553880"/>
            </a:xfrm>
            <a:prstGeom prst="roundRect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183883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C0EE96-CC88-6BAD-90BE-2DBF9A25F44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3"/>
          <a:srcRect r="32569" b="39249"/>
          <a:stretch/>
        </p:blipFill>
        <p:spPr>
          <a:xfrm>
            <a:off x="3764947" y="1930421"/>
            <a:ext cx="5595016" cy="36575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BC3409-42D7-456C-9417-1AD83C761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2F2FB-14A9-44CE-9634-C9E2C1E14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232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B9255F-3164-4F94-B392-216B25DF37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000" y="914402"/>
            <a:ext cx="11506199" cy="2171700"/>
          </a:xfrm>
        </p:spPr>
        <p:txBody>
          <a:bodyPr>
            <a:normAutofit/>
          </a:bodyPr>
          <a:lstStyle/>
          <a:p>
            <a:r>
              <a:rPr lang="lt-LT" sz="2000" dirty="0"/>
              <a:t>Dabar jau galima pradėti peržiūrėti protonų susidūrimo įvykius</a:t>
            </a:r>
            <a:endParaRPr lang="en-US" sz="2000" dirty="0"/>
          </a:p>
          <a:p>
            <a:r>
              <a:rPr lang="lt-LT" sz="2000" dirty="0"/>
              <a:t>Spaudžiame </a:t>
            </a:r>
            <a:r>
              <a:rPr lang="lt-LT" sz="2000" b="1" dirty="0"/>
              <a:t>čia</a:t>
            </a:r>
            <a:endParaRPr lang="lt-LT" sz="2000" dirty="0"/>
          </a:p>
          <a:p>
            <a:r>
              <a:rPr lang="lt-LT" sz="2000" dirty="0"/>
              <a:t>O tada </a:t>
            </a:r>
            <a:r>
              <a:rPr lang="lt-LT" sz="2000" b="1" dirty="0"/>
              <a:t>čia</a:t>
            </a:r>
            <a:endParaRPr lang="lt-LT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4869F4-1B60-4B41-94EB-6A5D13891C90}"/>
              </a:ext>
            </a:extLst>
          </p:cNvPr>
          <p:cNvCxnSpPr>
            <a:cxnSpLocks/>
          </p:cNvCxnSpPr>
          <p:nvPr/>
        </p:nvCxnSpPr>
        <p:spPr>
          <a:xfrm>
            <a:off x="2667000" y="1648008"/>
            <a:ext cx="1219200" cy="576847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34699C-F846-4383-8679-4DA34AE77307}"/>
              </a:ext>
            </a:extLst>
          </p:cNvPr>
          <p:cNvSpPr/>
          <p:nvPr/>
        </p:nvSpPr>
        <p:spPr>
          <a:xfrm>
            <a:off x="3921093" y="2251600"/>
            <a:ext cx="514350" cy="445909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C5845A-9558-4D78-A7F7-6921B52EEF2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812966" y="3258219"/>
            <a:ext cx="3903963" cy="31228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5D015A-3933-442A-ABE7-A1B9C4B0F625}"/>
              </a:ext>
            </a:extLst>
          </p:cNvPr>
          <p:cNvCxnSpPr>
            <a:cxnSpLocks/>
          </p:cNvCxnSpPr>
          <p:nvPr/>
        </p:nvCxnSpPr>
        <p:spPr>
          <a:xfrm>
            <a:off x="1882474" y="2133600"/>
            <a:ext cx="1241726" cy="1905000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5B7F231-F7D4-466D-ACFE-0432CC4AA912}"/>
              </a:ext>
            </a:extLst>
          </p:cNvPr>
          <p:cNvSpPr/>
          <p:nvPr/>
        </p:nvSpPr>
        <p:spPr>
          <a:xfrm>
            <a:off x="2021080" y="4107598"/>
            <a:ext cx="2438400" cy="447058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570610C5-6AFD-4F3C-BD03-7E7C25B13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B533822A-5273-474F-B4AD-014DE792D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48800" y="6582328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263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E8C964C-6F25-4FB1-8E26-AC0DA1965B8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70439" y="2046645"/>
            <a:ext cx="5662831" cy="41786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BAD30F-B359-4981-8CB4-1AAC3510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AA0F1-B878-44CC-9B88-795CB8107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5793001"/>
            <a:ext cx="2813297" cy="206754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39C33-BBB1-4D1F-B44D-1B6915CD1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3384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D7728C-F3C0-47FF-ABCB-7C17D2F8B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" y="858246"/>
            <a:ext cx="11658599" cy="1768143"/>
          </a:xfrm>
        </p:spPr>
        <p:txBody>
          <a:bodyPr>
            <a:normAutofit/>
          </a:bodyPr>
          <a:lstStyle/>
          <a:p>
            <a:r>
              <a:rPr lang="lt-LT" dirty="0"/>
              <a:t>Iššokusiame sąraše pasirenkame aplanką pavadinimu </a:t>
            </a:r>
            <a:r>
              <a:rPr lang="en-US" b="1" dirty="0"/>
              <a:t>N</a:t>
            </a:r>
            <a:r>
              <a:rPr lang="lt-LT" b="1" i="1" dirty="0">
                <a:solidFill>
                  <a:schemeClr val="accent3"/>
                </a:solidFill>
              </a:rPr>
              <a:t>A</a:t>
            </a:r>
            <a:endParaRPr lang="en-US" dirty="0"/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3895328-E450-4283-B637-F86ACC6F31AC}"/>
              </a:ext>
            </a:extLst>
          </p:cNvPr>
          <p:cNvSpPr txBox="1">
            <a:spLocks/>
          </p:cNvSpPr>
          <p:nvPr/>
        </p:nvSpPr>
        <p:spPr>
          <a:xfrm>
            <a:off x="4673317" y="6588621"/>
            <a:ext cx="2813297" cy="275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05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WZH matavimas</a:t>
            </a:r>
            <a:endParaRPr lang="en-US" altLang="en-US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47FE2E26-7AD9-4607-B0C2-ECB87BE9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48800" y="6588621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B42B3E6-0CB7-444B-889F-3B53BB5DEFE1}"/>
              </a:ext>
            </a:extLst>
          </p:cNvPr>
          <p:cNvSpPr/>
          <p:nvPr/>
        </p:nvSpPr>
        <p:spPr>
          <a:xfrm>
            <a:off x="4794325" y="3064059"/>
            <a:ext cx="692076" cy="1812741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8C65F5-F63F-41E6-AB01-4B358B9C472B}"/>
              </a:ext>
            </a:extLst>
          </p:cNvPr>
          <p:cNvSpPr txBox="1"/>
          <p:nvPr/>
        </p:nvSpPr>
        <p:spPr>
          <a:xfrm>
            <a:off x="4973449" y="4876799"/>
            <a:ext cx="53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27879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E8C964C-6F25-4FB1-8E26-AC0DA1965B8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70439" y="2046645"/>
            <a:ext cx="5662831" cy="41786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BAD30F-B359-4981-8CB4-1AAC3510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AA0F1-B878-44CC-9B88-795CB8107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5793001"/>
            <a:ext cx="2813297" cy="206754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39C33-BBB1-4D1F-B44D-1B6915CD1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3384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D7728C-F3C0-47FF-ABCB-7C17D2F8B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" y="858246"/>
            <a:ext cx="11658599" cy="1768143"/>
          </a:xfrm>
        </p:spPr>
        <p:txBody>
          <a:bodyPr>
            <a:normAutofit/>
          </a:bodyPr>
          <a:lstStyle/>
          <a:p>
            <a:r>
              <a:rPr lang="lt-LT" dirty="0"/>
              <a:t>Iššokusiame sąraše pasirenkame aplanką pavadinimu </a:t>
            </a:r>
            <a:r>
              <a:rPr lang="en-US" b="1" dirty="0"/>
              <a:t>N</a:t>
            </a:r>
            <a:r>
              <a:rPr lang="lt-LT" b="1" i="1" dirty="0">
                <a:solidFill>
                  <a:schemeClr val="accent3"/>
                </a:solidFill>
              </a:rPr>
              <a:t>A</a:t>
            </a:r>
            <a:endParaRPr lang="en-US" dirty="0"/>
          </a:p>
          <a:p>
            <a:r>
              <a:rPr lang="lt-LT" dirty="0"/>
              <a:t>Tada pasirenkame failą su užrašu </a:t>
            </a:r>
            <a:r>
              <a:rPr lang="lt-LT" i="1" dirty="0"/>
              <a:t>masterclass_</a:t>
            </a:r>
            <a:r>
              <a:rPr lang="lt-LT" i="1" dirty="0">
                <a:solidFill>
                  <a:schemeClr val="accent3"/>
                </a:solidFill>
              </a:rPr>
              <a:t>B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C9B001-E983-4AF8-93E9-2E4D4C2A2A44}"/>
              </a:ext>
            </a:extLst>
          </p:cNvPr>
          <p:cNvSpPr txBox="1"/>
          <p:nvPr/>
        </p:nvSpPr>
        <p:spPr>
          <a:xfrm>
            <a:off x="304800" y="2692433"/>
            <a:ext cx="4129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20000"/>
              <a:buFont typeface="Wingdings" panose="05000000000000000000" pitchFamily="2" charset="2"/>
              <a:buChar char="§"/>
            </a:pPr>
            <a:r>
              <a:rPr lang="lt-LT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lt-LT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žymi skaičius, kurie jums bus priskirti</a:t>
            </a:r>
          </a:p>
          <a:p>
            <a:pPr marL="285750" indent="-285750">
              <a:buClr>
                <a:schemeClr val="accent3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Tai tie patys skaičiai, kuriuos turėsite pasirinkti CIMA duomenų bazėje</a:t>
            </a:r>
            <a:endParaRPr lang="lt-L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505359-303A-46FF-A7CD-15C6AD25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246" y="3667823"/>
            <a:ext cx="2199185" cy="24179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8C65F5-F63F-41E6-AB01-4B358B9C472B}"/>
              </a:ext>
            </a:extLst>
          </p:cNvPr>
          <p:cNvSpPr txBox="1"/>
          <p:nvPr/>
        </p:nvSpPr>
        <p:spPr>
          <a:xfrm>
            <a:off x="1858730" y="6085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lt-LT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3895328-E450-4283-B637-F86ACC6F31AC}"/>
              </a:ext>
            </a:extLst>
          </p:cNvPr>
          <p:cNvSpPr txBox="1">
            <a:spLocks/>
          </p:cNvSpPr>
          <p:nvPr/>
        </p:nvSpPr>
        <p:spPr>
          <a:xfrm>
            <a:off x="4673317" y="6588621"/>
            <a:ext cx="2813297" cy="275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05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WZH matavimas</a:t>
            </a:r>
            <a:endParaRPr lang="en-US" altLang="en-US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47FE2E26-7AD9-4607-B0C2-ECB87BE9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48800" y="6588621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2C5E8-5B5E-37B4-8B69-959C25ACF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086" y="3037013"/>
            <a:ext cx="2169527" cy="1977122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B7D49A3-75D1-489B-96B4-136B0E059E35}"/>
              </a:ext>
            </a:extLst>
          </p:cNvPr>
          <p:cNvSpPr/>
          <p:nvPr/>
        </p:nvSpPr>
        <p:spPr>
          <a:xfrm>
            <a:off x="4768275" y="3193400"/>
            <a:ext cx="1175326" cy="1669804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8C65F5-F63F-41E6-AB01-4B358B9C472B}"/>
              </a:ext>
            </a:extLst>
          </p:cNvPr>
          <p:cNvSpPr txBox="1"/>
          <p:nvPr/>
        </p:nvSpPr>
        <p:spPr>
          <a:xfrm>
            <a:off x="5465461" y="487000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81756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E8C964C-6F25-4FB1-8E26-AC0DA1965B8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70439" y="2046645"/>
            <a:ext cx="5662831" cy="41786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BAD30F-B359-4981-8CB4-1AAC3510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AA0F1-B878-44CC-9B88-795CB8107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5793001"/>
            <a:ext cx="2813297" cy="206754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39C33-BBB1-4D1F-B44D-1B6915CD1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3384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D7728C-F3C0-47FF-ABCB-7C17D2F8B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" y="858246"/>
            <a:ext cx="11658599" cy="1768143"/>
          </a:xfrm>
        </p:spPr>
        <p:txBody>
          <a:bodyPr>
            <a:normAutofit/>
          </a:bodyPr>
          <a:lstStyle/>
          <a:p>
            <a:r>
              <a:rPr lang="lt-LT" dirty="0"/>
              <a:t>Iššokusiame sąraše pasirenkame aplanką pavadinimu </a:t>
            </a:r>
            <a:r>
              <a:rPr lang="en-US" b="1" dirty="0"/>
              <a:t>N</a:t>
            </a:r>
            <a:r>
              <a:rPr lang="lt-LT" b="1" i="1" dirty="0">
                <a:solidFill>
                  <a:schemeClr val="accent3"/>
                </a:solidFill>
              </a:rPr>
              <a:t>A</a:t>
            </a:r>
            <a:endParaRPr lang="en-US" dirty="0"/>
          </a:p>
          <a:p>
            <a:r>
              <a:rPr lang="lt-LT" dirty="0"/>
              <a:t>Tada pasirenkame failą su užrašu </a:t>
            </a:r>
            <a:r>
              <a:rPr lang="lt-LT" i="1" dirty="0" err="1"/>
              <a:t>masterclass_</a:t>
            </a:r>
            <a:r>
              <a:rPr lang="lt-LT" i="1" dirty="0" err="1">
                <a:solidFill>
                  <a:schemeClr val="accent3"/>
                </a:solidFill>
              </a:rPr>
              <a:t>B</a:t>
            </a:r>
            <a:endParaRPr lang="lt-LT" i="1" dirty="0">
              <a:solidFill>
                <a:schemeClr val="accent3"/>
              </a:solidFill>
            </a:endParaRPr>
          </a:p>
          <a:p>
            <a:r>
              <a:rPr lang="lt-LT" dirty="0"/>
              <a:t>Pasirenkame pirmąjį įvykį</a:t>
            </a:r>
          </a:p>
          <a:p>
            <a:r>
              <a:rPr lang="lt-LT" dirty="0"/>
              <a:t>Spaudžiame </a:t>
            </a:r>
            <a:r>
              <a:rPr lang="lt-LT" b="1" i="1" dirty="0" err="1"/>
              <a:t>Load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E268666-FCC2-49D6-877F-1BF594FD95D4}"/>
              </a:ext>
            </a:extLst>
          </p:cNvPr>
          <p:cNvSpPr/>
          <p:nvPr/>
        </p:nvSpPr>
        <p:spPr>
          <a:xfrm>
            <a:off x="9610520" y="5793002"/>
            <a:ext cx="559640" cy="353799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C9B001-E983-4AF8-93E9-2E4D4C2A2A44}"/>
              </a:ext>
            </a:extLst>
          </p:cNvPr>
          <p:cNvSpPr txBox="1"/>
          <p:nvPr/>
        </p:nvSpPr>
        <p:spPr>
          <a:xfrm>
            <a:off x="304800" y="2692433"/>
            <a:ext cx="4129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20000"/>
              <a:buFont typeface="Wingdings" panose="05000000000000000000" pitchFamily="2" charset="2"/>
              <a:buChar char="§"/>
            </a:pPr>
            <a:r>
              <a:rPr lang="lt-LT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lt-LT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žymi skaičius, kurie jums bus priskirti</a:t>
            </a:r>
          </a:p>
          <a:p>
            <a:pPr marL="285750" indent="-285750">
              <a:buClr>
                <a:schemeClr val="accent3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Tai tie patys skaičiai, kuriuos turėsite pasirinkti CIMA duomenų bazėje</a:t>
            </a:r>
            <a:endParaRPr lang="lt-L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505359-303A-46FF-A7CD-15C6AD25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246" y="3667823"/>
            <a:ext cx="2199185" cy="24179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8C65F5-F63F-41E6-AB01-4B358B9C472B}"/>
              </a:ext>
            </a:extLst>
          </p:cNvPr>
          <p:cNvSpPr txBox="1"/>
          <p:nvPr/>
        </p:nvSpPr>
        <p:spPr>
          <a:xfrm>
            <a:off x="1858730" y="6085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lt-LT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01CF1CA-D400-48B7-8FFC-FA198C813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4841" y="3116113"/>
            <a:ext cx="1511258" cy="1940929"/>
          </a:xfrm>
          <a:prstGeom prst="rect">
            <a:avLst/>
          </a:prstGeom>
        </p:spPr>
      </p:pic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3895328-E450-4283-B637-F86ACC6F31AC}"/>
              </a:ext>
            </a:extLst>
          </p:cNvPr>
          <p:cNvSpPr txBox="1">
            <a:spLocks/>
          </p:cNvSpPr>
          <p:nvPr/>
        </p:nvSpPr>
        <p:spPr>
          <a:xfrm>
            <a:off x="4673317" y="6588621"/>
            <a:ext cx="2813297" cy="275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05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WZH matavimas</a:t>
            </a:r>
            <a:endParaRPr lang="en-US" altLang="en-US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47FE2E26-7AD9-4607-B0C2-ECB87BE9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48800" y="6588621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2C5E8-5B5E-37B4-8B69-959C25ACF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086" y="3037013"/>
            <a:ext cx="2169527" cy="1977122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B7D49A3-75D1-489B-96B4-136B0E059E35}"/>
              </a:ext>
            </a:extLst>
          </p:cNvPr>
          <p:cNvSpPr/>
          <p:nvPr/>
        </p:nvSpPr>
        <p:spPr>
          <a:xfrm>
            <a:off x="4768275" y="3193400"/>
            <a:ext cx="1175326" cy="1669804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065010-72D6-474D-8991-7090E070541C}"/>
              </a:ext>
            </a:extLst>
          </p:cNvPr>
          <p:cNvCxnSpPr>
            <a:cxnSpLocks/>
          </p:cNvCxnSpPr>
          <p:nvPr/>
        </p:nvCxnSpPr>
        <p:spPr>
          <a:xfrm>
            <a:off x="3352800" y="1869960"/>
            <a:ext cx="4066758" cy="1323439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38C65F5-F63F-41E6-AB01-4B358B9C472B}"/>
              </a:ext>
            </a:extLst>
          </p:cNvPr>
          <p:cNvSpPr txBox="1"/>
          <p:nvPr/>
        </p:nvSpPr>
        <p:spPr>
          <a:xfrm>
            <a:off x="5465461" y="487000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3118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3894-AB63-4430-B28C-E2BAC310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E5BC9-8955-4D72-8939-457860EB0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0170F-9164-45A4-B835-545374954B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6AA95-77CC-4D9F-B934-2FC5865E0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6A86DB0-37E0-4F85-A1E0-72FD0D48B9D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400" y="828517"/>
            <a:ext cx="11887200" cy="99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2400" dirty="0"/>
              <a:t>Pamatome savo pirmąjį protonų susidūrimo įvykį. Viskas atrodo labai neaiškiai.</a:t>
            </a:r>
            <a:endParaRPr lang="en-US" sz="24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CC03B75-BE4A-6305-024C-41D29D223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0904" y="1447800"/>
            <a:ext cx="8050191" cy="4981124"/>
          </a:xfrm>
        </p:spPr>
      </p:pic>
    </p:spTree>
    <p:extLst>
      <p:ext uri="{BB962C8B-B14F-4D97-AF65-F5344CB8AC3E}">
        <p14:creationId xmlns:p14="http://schemas.microsoft.com/office/powerpoint/2010/main" val="2730142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10">
            <a:extLst>
              <a:ext uri="{FF2B5EF4-FFF2-40B4-BE49-F238E27FC236}">
                <a16:creationId xmlns:a16="http://schemas.microsoft.com/office/drawing/2014/main" id="{AC04E1C6-C23B-150B-8C6C-B73C37ADC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931" y="2285316"/>
            <a:ext cx="6629401" cy="410199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331196-085B-4B3E-A44F-A4AE177E43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" y="877283"/>
            <a:ext cx="3783902" cy="2121667"/>
          </a:xfrm>
        </p:spPr>
        <p:txBody>
          <a:bodyPr>
            <a:normAutofit/>
          </a:bodyPr>
          <a:lstStyle/>
          <a:p>
            <a:r>
              <a:rPr lang="en-US" sz="2000" dirty="0"/>
              <a:t>Į</a:t>
            </a:r>
            <a:r>
              <a:rPr lang="lt-LT" sz="2000" dirty="0" err="1"/>
              <a:t>sijunkime</a:t>
            </a:r>
            <a:r>
              <a:rPr lang="lt-LT" sz="2000" dirty="0"/>
              <a:t> </a:t>
            </a:r>
            <a:r>
              <a:rPr lang="lt-LT" sz="2000" i="1" dirty="0"/>
              <a:t>x-y </a:t>
            </a:r>
            <a:r>
              <a:rPr lang="lt-LT" sz="2000" dirty="0"/>
              <a:t>vaizdo rodymą</a:t>
            </a:r>
          </a:p>
          <a:p>
            <a:r>
              <a:rPr lang="lt-LT" sz="2000" dirty="0"/>
              <a:t>Šiek tiek prisiartinkime</a:t>
            </a:r>
          </a:p>
          <a:p>
            <a:r>
              <a:rPr lang="lt-LT" sz="2000" dirty="0"/>
              <a:t>Situacija šiek tiek pagerėjo, bet ne pakankamai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39543-7AD1-44B1-B98B-7803E2FFE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576C84-E190-442A-94D0-6C054FF70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216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A770E08D-B359-47D8-A61C-28684E8A8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1200" y="6572168"/>
            <a:ext cx="1047897" cy="276999"/>
          </a:xfr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9CB15979-E1C7-4D75-BBD6-DB36680AB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B47B834-59F3-2C5C-5051-8D9C0DAF0DE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134030" y="1266446"/>
            <a:ext cx="7268589" cy="514422"/>
          </a:xfr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7240AA8-E48D-48C9-99AA-41E3AF36AFC5}"/>
              </a:ext>
            </a:extLst>
          </p:cNvPr>
          <p:cNvSpPr/>
          <p:nvPr/>
        </p:nvSpPr>
        <p:spPr>
          <a:xfrm>
            <a:off x="9677400" y="1270312"/>
            <a:ext cx="618482" cy="515107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50572E-B4C0-408C-9A1B-5A0CA063FE72}"/>
              </a:ext>
            </a:extLst>
          </p:cNvPr>
          <p:cNvCxnSpPr>
            <a:cxnSpLocks/>
          </p:cNvCxnSpPr>
          <p:nvPr/>
        </p:nvCxnSpPr>
        <p:spPr>
          <a:xfrm>
            <a:off x="3810000" y="1066800"/>
            <a:ext cx="5791200" cy="199646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532A33-EDF2-2A86-00FD-6B03AD94AC0F}"/>
              </a:ext>
            </a:extLst>
          </p:cNvPr>
          <p:cNvSpPr/>
          <p:nvPr/>
        </p:nvSpPr>
        <p:spPr>
          <a:xfrm>
            <a:off x="6705600" y="1270312"/>
            <a:ext cx="575782" cy="515107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B1E0B7E-B1F1-DD93-C5CE-27E7F2C9A735}"/>
              </a:ext>
            </a:extLst>
          </p:cNvPr>
          <p:cNvCxnSpPr>
            <a:cxnSpLocks/>
          </p:cNvCxnSpPr>
          <p:nvPr/>
        </p:nvCxnSpPr>
        <p:spPr>
          <a:xfrm flipV="1">
            <a:off x="3124200" y="1523657"/>
            <a:ext cx="3505200" cy="343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BE7BC3D2-3E76-1DD6-D53B-F044166D8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6399" y="2285316"/>
            <a:ext cx="6629401" cy="408203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2A0F576-5EB3-A470-3C38-85AC5458D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7931" y="2285316"/>
            <a:ext cx="6637869" cy="408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9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9BBEB-D752-4FF6-8762-0FF46CFC0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5B48A-B3BA-4013-9722-354209E56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232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00766B-41B0-498C-B0E1-15DDB0D16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838199"/>
            <a:ext cx="11963399" cy="1509697"/>
          </a:xfrm>
        </p:spPr>
        <p:txBody>
          <a:bodyPr>
            <a:normAutofit fontScale="92500"/>
          </a:bodyPr>
          <a:lstStyle/>
          <a:p>
            <a:r>
              <a:rPr lang="lt-LT" sz="2400" dirty="0"/>
              <a:t>Kad geriau matytume tai, kas mus domina, išjungiame mažos energijos pėdsakų rodymą:</a:t>
            </a:r>
          </a:p>
          <a:p>
            <a:pPr lvl="1"/>
            <a:r>
              <a:rPr lang="lt-LT" sz="2100" dirty="0"/>
              <a:t>Spaudžiame „</a:t>
            </a:r>
            <a:r>
              <a:rPr lang="lt-LT" sz="2100" dirty="0" err="1"/>
              <a:t>Tracking</a:t>
            </a:r>
            <a:r>
              <a:rPr lang="lt-LT" sz="2100" dirty="0"/>
              <a:t>“</a:t>
            </a:r>
          </a:p>
          <a:p>
            <a:pPr lvl="1"/>
            <a:r>
              <a:rPr lang="lt-LT" sz="2100" dirty="0"/>
              <a:t>Tada „Tracks (reco.)“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53730DA-7D49-4CE5-8CDE-6A4FC542F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E2B9D06-9E6F-4182-85C0-EAB1572A0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25000" y="6582328"/>
            <a:ext cx="1047897" cy="276999"/>
          </a:xfr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A6F3452-66EF-C5F3-1154-7DE59AF990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011507" y="1371600"/>
            <a:ext cx="5334000" cy="5154204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EB975C-A34F-A7B3-1E83-5C5DCC8D81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06"/>
          <a:stretch/>
        </p:blipFill>
        <p:spPr>
          <a:xfrm>
            <a:off x="4011507" y="1371705"/>
            <a:ext cx="5336031" cy="515409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6C81B0C-D8C6-9E39-2F50-4A6A9A2487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4"/>
          <a:stretch/>
        </p:blipFill>
        <p:spPr>
          <a:xfrm>
            <a:off x="4016380" y="1357035"/>
            <a:ext cx="5336031" cy="516876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465C39D-CF1D-4EFE-AA74-687BCCF4FD19}"/>
              </a:ext>
            </a:extLst>
          </p:cNvPr>
          <p:cNvSpPr/>
          <p:nvPr/>
        </p:nvSpPr>
        <p:spPr>
          <a:xfrm>
            <a:off x="6996981" y="2081160"/>
            <a:ext cx="2375620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691FE51-8E94-9432-46E6-234EAE7C7571}"/>
              </a:ext>
            </a:extLst>
          </p:cNvPr>
          <p:cNvSpPr/>
          <p:nvPr/>
        </p:nvSpPr>
        <p:spPr>
          <a:xfrm>
            <a:off x="6996981" y="2343132"/>
            <a:ext cx="2375620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E74F325-06EB-4C4D-844F-0414FCB1462D}"/>
              </a:ext>
            </a:extLst>
          </p:cNvPr>
          <p:cNvCxnSpPr>
            <a:cxnSpLocks/>
          </p:cNvCxnSpPr>
          <p:nvPr/>
        </p:nvCxnSpPr>
        <p:spPr>
          <a:xfrm>
            <a:off x="3352800" y="1524000"/>
            <a:ext cx="3581400" cy="699256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7613FF-3044-FE65-580D-23AA9543B429}"/>
              </a:ext>
            </a:extLst>
          </p:cNvPr>
          <p:cNvCxnSpPr>
            <a:cxnSpLocks/>
          </p:cNvCxnSpPr>
          <p:nvPr/>
        </p:nvCxnSpPr>
        <p:spPr>
          <a:xfrm>
            <a:off x="3048000" y="1981200"/>
            <a:ext cx="3886200" cy="512524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98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2" grpId="0" animBg="1"/>
      <p:bldP spid="2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9BBEB-D752-4FF6-8762-0FF46CFC0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5B48A-B3BA-4013-9722-354209E56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232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00766B-41B0-498C-B0E1-15DDB0D16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838199"/>
            <a:ext cx="11963399" cy="1828801"/>
          </a:xfrm>
        </p:spPr>
        <p:txBody>
          <a:bodyPr>
            <a:normAutofit fontScale="92500"/>
          </a:bodyPr>
          <a:lstStyle/>
          <a:p>
            <a:r>
              <a:rPr lang="lt-LT" sz="2400" dirty="0"/>
              <a:t>Kad geriau matytume tai, kas mus domina, išjungiame mažos energijos pėdsakų rodymą:</a:t>
            </a:r>
          </a:p>
          <a:p>
            <a:pPr lvl="1"/>
            <a:r>
              <a:rPr lang="lt-LT" sz="2100" dirty="0"/>
              <a:t>Spaudžiame „</a:t>
            </a:r>
            <a:r>
              <a:rPr lang="lt-LT" sz="2100" dirty="0" err="1"/>
              <a:t>Tracking</a:t>
            </a:r>
            <a:r>
              <a:rPr lang="lt-LT" sz="2100" dirty="0"/>
              <a:t>“</a:t>
            </a:r>
          </a:p>
          <a:p>
            <a:pPr lvl="1"/>
            <a:r>
              <a:rPr lang="lt-LT" sz="2100" dirty="0"/>
              <a:t>Tada „</a:t>
            </a:r>
            <a:r>
              <a:rPr lang="lt-LT" sz="2100" dirty="0" err="1"/>
              <a:t>Tracks</a:t>
            </a:r>
            <a:r>
              <a:rPr lang="lt-LT" sz="2100" dirty="0"/>
              <a:t> (</a:t>
            </a:r>
            <a:r>
              <a:rPr lang="lt-LT" sz="2100" dirty="0" err="1"/>
              <a:t>reco</a:t>
            </a:r>
            <a:r>
              <a:rPr lang="lt-LT" sz="2100" dirty="0"/>
              <a:t>.)“</a:t>
            </a:r>
          </a:p>
          <a:p>
            <a:pPr lvl="1"/>
            <a:r>
              <a:rPr lang="lt-LT" sz="2100" dirty="0"/>
              <a:t>Ir nuimame varnelę</a:t>
            </a:r>
          </a:p>
          <a:p>
            <a:pPr lvl="1"/>
            <a:endParaRPr lang="lt-LT" sz="2100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53730DA-7D49-4CE5-8CDE-6A4FC542F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E2B9D06-9E6F-4182-85C0-EAB1572A0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25000" y="6582328"/>
            <a:ext cx="1047897" cy="276999"/>
          </a:xfr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A6F3452-66EF-C5F3-1154-7DE59AF990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011507" y="1371600"/>
            <a:ext cx="5334000" cy="5154204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EB975C-A34F-A7B3-1E83-5C5DCC8D81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06"/>
          <a:stretch/>
        </p:blipFill>
        <p:spPr>
          <a:xfrm>
            <a:off x="4011507" y="1371705"/>
            <a:ext cx="5336031" cy="515409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6C81B0C-D8C6-9E39-2F50-4A6A9A2487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4"/>
          <a:stretch/>
        </p:blipFill>
        <p:spPr>
          <a:xfrm>
            <a:off x="4016380" y="1357035"/>
            <a:ext cx="5336031" cy="516876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F8CFA13-4335-808F-CF07-13522CC06E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3360" y="1366659"/>
            <a:ext cx="5306907" cy="516408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2D50B47-44A4-BC65-86F2-BE23DEA937D5}"/>
              </a:ext>
            </a:extLst>
          </p:cNvPr>
          <p:cNvCxnSpPr>
            <a:cxnSpLocks/>
          </p:cNvCxnSpPr>
          <p:nvPr/>
        </p:nvCxnSpPr>
        <p:spPr>
          <a:xfrm>
            <a:off x="2971800" y="2362200"/>
            <a:ext cx="4953000" cy="914400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9DB5712-999D-CFBC-9D40-F2C3E6C50762}"/>
              </a:ext>
            </a:extLst>
          </p:cNvPr>
          <p:cNvSpPr/>
          <p:nvPr/>
        </p:nvSpPr>
        <p:spPr>
          <a:xfrm>
            <a:off x="7973906" y="3118367"/>
            <a:ext cx="228600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988912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A6F3452-66EF-C5F3-1154-7DE59AF990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 l="325"/>
          <a:stretch/>
        </p:blipFill>
        <p:spPr>
          <a:xfrm>
            <a:off x="4028869" y="1371600"/>
            <a:ext cx="5316637" cy="515420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89BBEB-D752-4FF6-8762-0FF46CFC0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5B48A-B3BA-4013-9722-354209E56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862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00766B-41B0-498C-B0E1-15DDB0D16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838199"/>
            <a:ext cx="11963399" cy="1509697"/>
          </a:xfrm>
        </p:spPr>
        <p:txBody>
          <a:bodyPr>
            <a:normAutofit/>
          </a:bodyPr>
          <a:lstStyle/>
          <a:p>
            <a:r>
              <a:rPr lang="lt-LT" sz="2400" dirty="0"/>
              <a:t>Taip pat galime išjungti pataikymų į kalorimetrus rodymą:</a:t>
            </a:r>
          </a:p>
          <a:p>
            <a:pPr lvl="1"/>
            <a:r>
              <a:rPr lang="lt-LT" sz="2100" dirty="0"/>
              <a:t>Spaudžiame „ECAL“</a:t>
            </a:r>
          </a:p>
          <a:p>
            <a:pPr lvl="1"/>
            <a:r>
              <a:rPr lang="lt-LT" sz="2100" dirty="0"/>
              <a:t>Tada „</a:t>
            </a:r>
            <a:r>
              <a:rPr lang="lt-LT" sz="2100" dirty="0" err="1"/>
              <a:t>Endcap</a:t>
            </a:r>
            <a:r>
              <a:rPr lang="lt-LT" sz="2100" dirty="0"/>
              <a:t> </a:t>
            </a:r>
            <a:r>
              <a:rPr lang="lt-LT" sz="2100" dirty="0" err="1"/>
              <a:t>Rec</a:t>
            </a:r>
            <a:r>
              <a:rPr lang="lt-LT" sz="2100" dirty="0"/>
              <a:t>. Hits“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53730DA-7D49-4CE5-8CDE-6A4FC542F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E2B9D06-9E6F-4182-85C0-EAB1572A0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77400" y="6588621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ADF16C-41DB-73A7-518B-7E21C7F1E09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t="45948" r="78299"/>
          <a:stretch/>
        </p:blipFill>
        <p:spPr>
          <a:xfrm>
            <a:off x="4028870" y="3738897"/>
            <a:ext cx="1151026" cy="27898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16D6E2-F706-145C-9488-469F4FAEC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8868" y="1376345"/>
            <a:ext cx="5291667" cy="51494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9D222C2-CEA9-D128-BCEA-3A33230DB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868" y="1364495"/>
            <a:ext cx="5304053" cy="516130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465C39D-CF1D-4EFE-AA74-687BCCF4FD19}"/>
              </a:ext>
            </a:extLst>
          </p:cNvPr>
          <p:cNvSpPr/>
          <p:nvPr/>
        </p:nvSpPr>
        <p:spPr>
          <a:xfrm>
            <a:off x="6996981" y="2323343"/>
            <a:ext cx="2375620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E74F325-06EB-4C4D-844F-0414FCB1462D}"/>
              </a:ext>
            </a:extLst>
          </p:cNvPr>
          <p:cNvCxnSpPr>
            <a:cxnSpLocks/>
          </p:cNvCxnSpPr>
          <p:nvPr/>
        </p:nvCxnSpPr>
        <p:spPr>
          <a:xfrm>
            <a:off x="3200400" y="1600200"/>
            <a:ext cx="3675222" cy="855474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7613FF-3044-FE65-580D-23AA9543B429}"/>
              </a:ext>
            </a:extLst>
          </p:cNvPr>
          <p:cNvCxnSpPr>
            <a:cxnSpLocks/>
          </p:cNvCxnSpPr>
          <p:nvPr/>
        </p:nvCxnSpPr>
        <p:spPr>
          <a:xfrm>
            <a:off x="3657600" y="2057400"/>
            <a:ext cx="3264876" cy="916227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691FE51-8E94-9432-46E6-234EAE7C7571}"/>
              </a:ext>
            </a:extLst>
          </p:cNvPr>
          <p:cNvSpPr/>
          <p:nvPr/>
        </p:nvSpPr>
        <p:spPr>
          <a:xfrm>
            <a:off x="7031566" y="2852863"/>
            <a:ext cx="2356273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309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2" grpId="0" animBg="1"/>
      <p:bldP spid="2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9BBEB-D752-4FF6-8762-0FF46CFC0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5B48A-B3BA-4013-9722-354209E56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862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00766B-41B0-498C-B0E1-15DDB0D16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838199"/>
            <a:ext cx="11963399" cy="1905001"/>
          </a:xfrm>
        </p:spPr>
        <p:txBody>
          <a:bodyPr>
            <a:normAutofit/>
          </a:bodyPr>
          <a:lstStyle/>
          <a:p>
            <a:r>
              <a:rPr lang="lt-LT" sz="2400" dirty="0"/>
              <a:t>Taip pat galime išjungti pataikymų į kalorimetrus rodymą:</a:t>
            </a:r>
          </a:p>
          <a:p>
            <a:pPr lvl="1"/>
            <a:r>
              <a:rPr lang="lt-LT" sz="2100" dirty="0"/>
              <a:t>Spaudžiame „ECAL“</a:t>
            </a:r>
          </a:p>
          <a:p>
            <a:pPr lvl="1"/>
            <a:r>
              <a:rPr lang="lt-LT" sz="2100" dirty="0"/>
              <a:t>Tada „</a:t>
            </a:r>
            <a:r>
              <a:rPr lang="lt-LT" sz="2100" dirty="0" err="1"/>
              <a:t>Endcap</a:t>
            </a:r>
            <a:r>
              <a:rPr lang="lt-LT" sz="2100" dirty="0"/>
              <a:t> </a:t>
            </a:r>
            <a:r>
              <a:rPr lang="lt-LT" sz="2100" dirty="0" err="1"/>
              <a:t>Rec</a:t>
            </a:r>
            <a:r>
              <a:rPr lang="lt-LT" sz="2100" dirty="0"/>
              <a:t>. </a:t>
            </a:r>
            <a:r>
              <a:rPr lang="lt-LT" sz="2100" dirty="0" err="1"/>
              <a:t>Hits</a:t>
            </a:r>
            <a:r>
              <a:rPr lang="lt-LT" sz="2100" dirty="0"/>
              <a:t>“</a:t>
            </a:r>
          </a:p>
          <a:p>
            <a:pPr lvl="1"/>
            <a:r>
              <a:rPr lang="lt-LT" sz="2100" dirty="0"/>
              <a:t>Ir nuimame varnelę</a:t>
            </a:r>
          </a:p>
          <a:p>
            <a:pPr lvl="1"/>
            <a:endParaRPr lang="lt-LT" sz="2100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53730DA-7D49-4CE5-8CDE-6A4FC542F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3317" y="658862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E2B9D06-9E6F-4182-85C0-EAB1572A0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77400" y="6588621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A6F3452-66EF-C5F3-1154-7DE59AF990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011507" y="1371600"/>
            <a:ext cx="5334000" cy="5154204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16D6E2-F706-145C-9488-469F4FAE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840" y="1378172"/>
            <a:ext cx="5291667" cy="51494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9D222C2-CEA9-D128-BCEA-3A33230DB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746" y="1383252"/>
            <a:ext cx="5304053" cy="516130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31E003B-2188-1F96-6F24-3BB042A397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8280" y="1357646"/>
            <a:ext cx="5311203" cy="516907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2D50B47-44A4-BC65-86F2-BE23DEA937D5}"/>
              </a:ext>
            </a:extLst>
          </p:cNvPr>
          <p:cNvCxnSpPr>
            <a:cxnSpLocks/>
          </p:cNvCxnSpPr>
          <p:nvPr/>
        </p:nvCxnSpPr>
        <p:spPr>
          <a:xfrm>
            <a:off x="3124200" y="2514600"/>
            <a:ext cx="4734047" cy="1253252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9DB5712-999D-CFBC-9D40-F2C3E6C50762}"/>
              </a:ext>
            </a:extLst>
          </p:cNvPr>
          <p:cNvSpPr/>
          <p:nvPr/>
        </p:nvSpPr>
        <p:spPr>
          <a:xfrm>
            <a:off x="7956191" y="3615982"/>
            <a:ext cx="228600" cy="284192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9885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9CC4E-0A95-4979-8F56-096B37C86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CMS – </a:t>
            </a:r>
            <a:r>
              <a:rPr lang="lt-LT" sz="2800" dirty="0"/>
              <a:t>Kompaktiškasis miuonų </a:t>
            </a:r>
            <a:r>
              <a:rPr lang="lt-LT" sz="2800" dirty="0" err="1"/>
              <a:t>solenoidas</a:t>
            </a:r>
            <a:endParaRPr lang="lt-LT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EFED4-B2B0-45A4-BA7A-D96E3C71C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05754-77B0-4D09-94EB-0EF8B3854F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00884-C5CB-42EA-80DF-C6533452C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1026" name="Picture 2" descr="Vaizdo rezultatas pagal užklausą „cern cms“">
            <a:extLst>
              <a:ext uri="{FF2B5EF4-FFF2-40B4-BE49-F238E27FC236}">
                <a16:creationId xmlns:a16="http://schemas.microsoft.com/office/drawing/2014/main" id="{589AA915-E034-4132-BC14-FFCFC7CD84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900431"/>
            <a:ext cx="8915400" cy="553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052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E4064-19FB-58D0-3FCB-511D7F05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Protonų susidūrimo įvykių peržiūra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FC40B-8004-7232-C91D-39332BCDFA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lt-LT" sz="2000" dirty="0"/>
              <a:t>Dabar jau turėtume matyti kažką tokio</a:t>
            </a:r>
          </a:p>
          <a:p>
            <a:r>
              <a:rPr lang="lt-LT" sz="2000" dirty="0"/>
              <a:t>Galime pradėti aiškintis, kas čia įvyko!</a:t>
            </a:r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ECA62E-DBCE-2304-00B4-7932FA59E9D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238793" y="1752600"/>
            <a:ext cx="7671653" cy="476279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6D514-1392-EFFF-274F-8422809642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D4E669-9911-1BD5-3749-B7BF00A10A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4A21C-AEB7-CE40-1FC4-77DC296FD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2622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6D6D9F-C5C2-4B02-AFD8-3EB1AFA9A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0" y="845303"/>
            <a:ext cx="6096000" cy="5652399"/>
          </a:xfrm>
        </p:spPr>
        <p:txBody>
          <a:bodyPr anchor="ctr">
            <a:normAutofit/>
          </a:bodyPr>
          <a:lstStyle/>
          <a:p>
            <a:r>
              <a:rPr lang="lt-LT" sz="2400" dirty="0"/>
              <a:t>Programoje </a:t>
            </a:r>
            <a:r>
              <a:rPr lang="lt-LT" sz="2400" b="1" dirty="0" err="1"/>
              <a:t>iSpy</a:t>
            </a:r>
            <a:r>
              <a:rPr lang="lt-LT" sz="2400" b="1" dirty="0"/>
              <a:t> </a:t>
            </a:r>
            <a:r>
              <a:rPr lang="lt-LT" sz="2400" dirty="0"/>
              <a:t>elektronų pėdsakai vaizduojami </a:t>
            </a:r>
            <a:r>
              <a:rPr lang="lt-LT" sz="2400" b="1" dirty="0">
                <a:solidFill>
                  <a:srgbClr val="00B050"/>
                </a:solidFill>
              </a:rPr>
              <a:t>žaliai</a:t>
            </a:r>
            <a:endParaRPr lang="lt-LT" sz="2400" dirty="0"/>
          </a:p>
          <a:p>
            <a:r>
              <a:rPr lang="lt-LT" sz="2400" dirty="0"/>
              <a:t>Elektronų pėdsakai yra trumpi ir sustoja ties elektromagnetiniu kalorimetru</a:t>
            </a:r>
          </a:p>
          <a:p>
            <a:r>
              <a:rPr lang="lt-LT" sz="2400" dirty="0"/>
              <a:t>Ten, kur elektronas pataikė į elektromagnetinį kalorimetrą, turėtumėte matyti žalius energijos „stulpus“</a:t>
            </a:r>
          </a:p>
          <a:p>
            <a:r>
              <a:rPr lang="lt-LT" sz="2400" dirty="0"/>
              <a:t>CIMA duomenų bazėje elektronas žymimas raide </a:t>
            </a:r>
            <a:r>
              <a:rPr lang="lt-LT" sz="2400" b="1" i="1" dirty="0">
                <a:solidFill>
                  <a:schemeClr val="accent3"/>
                </a:solidFill>
              </a:rPr>
              <a:t>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D0BE6F-895C-47F5-A7BC-E2F0EB591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D5EA6-FB2E-4635-8537-CCE0FFC2D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39210E-A444-45AA-BDDF-83E4928EA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2ECFA1-EBD7-4949-B33A-BFCBCA661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9BE54BEF-DD37-A079-9520-FFF74625F9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0396" y="1746775"/>
            <a:ext cx="4715533" cy="3848637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087ED1B-6620-2C80-49C4-6E9AE1BBC1BF}"/>
              </a:ext>
            </a:extLst>
          </p:cNvPr>
          <p:cNvSpPr txBox="1"/>
          <p:nvPr/>
        </p:nvSpPr>
        <p:spPr>
          <a:xfrm>
            <a:off x="2392362" y="4038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>
                <a:solidFill>
                  <a:srgbClr val="19FF18"/>
                </a:solidFill>
              </a:rPr>
              <a:t>Elektrona</a:t>
            </a:r>
            <a:r>
              <a:rPr lang="en-US" b="1" dirty="0" err="1">
                <a:solidFill>
                  <a:srgbClr val="19FF18"/>
                </a:solidFill>
              </a:rPr>
              <a:t>i</a:t>
            </a:r>
            <a:r>
              <a:rPr lang="lt-LT" b="1" dirty="0">
                <a:solidFill>
                  <a:srgbClr val="19FF18"/>
                </a:solidFill>
              </a:rPr>
              <a:t>!</a:t>
            </a:r>
            <a:endParaRPr lang="en-US" b="1" dirty="0">
              <a:solidFill>
                <a:srgbClr val="19FF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2630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3DC3E6C-2349-4973-ABD4-376D5AF4B6E5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867401" y="845303"/>
                <a:ext cx="6172200" cy="5652399"/>
              </a:xfrm>
            </p:spPr>
            <p:txBody>
              <a:bodyPr anchor="ctr">
                <a:normAutofit/>
              </a:bodyPr>
              <a:lstStyle/>
              <a:p>
                <a:r>
                  <a:rPr lang="lt-LT" sz="2400" dirty="0"/>
                  <a:t>Miuonų pėdsakai vaizduojami </a:t>
                </a:r>
                <a:r>
                  <a:rPr lang="lt-LT" sz="2400" b="1" dirty="0">
                    <a:solidFill>
                      <a:srgbClr val="FF0000"/>
                    </a:solidFill>
                  </a:rPr>
                  <a:t>raudonai</a:t>
                </a:r>
                <a:endParaRPr lang="lt-LT" sz="2400" dirty="0"/>
              </a:p>
              <a:p>
                <a:r>
                  <a:rPr lang="lt-LT" sz="2400" dirty="0"/>
                  <a:t>Taip pat raudonai pažymimi miuonų detektorių segmentai, į kuriuos buvo pataikyta</a:t>
                </a:r>
              </a:p>
              <a:p>
                <a:r>
                  <a:rPr lang="lt-LT" sz="2400" dirty="0"/>
                  <a:t>CIMA duomenų bazėje miuonas žymimas graikiška raide </a:t>
                </a:r>
                <a14:m>
                  <m:oMath xmlns:m="http://schemas.openxmlformats.org/officeDocument/2006/math">
                    <m:r>
                      <a:rPr lang="lt-LT" sz="24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3DC3E6C-2349-4973-ABD4-376D5AF4B6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867401" y="845303"/>
                <a:ext cx="6172200" cy="5652399"/>
              </a:xfrm>
              <a:blipFill>
                <a:blip r:embed="rId2"/>
                <a:stretch>
                  <a:fillRect l="-988" r="-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AC050DD-CB2B-4AC7-96B3-86E2A158C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AD22B-43F0-4F51-8EF8-6752FC8CC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B88C5-9A15-4C13-B8A0-40F754902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78A25-BD0F-4854-9164-E80753A80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68735D-7465-1989-D331-26DBA1288F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90893" y="844550"/>
            <a:ext cx="4574538" cy="565308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24688D-ABE0-ED43-5732-018CB5971B2E}"/>
              </a:ext>
            </a:extLst>
          </p:cNvPr>
          <p:cNvSpPr txBox="1"/>
          <p:nvPr/>
        </p:nvSpPr>
        <p:spPr>
          <a:xfrm>
            <a:off x="2827489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>
                <a:solidFill>
                  <a:srgbClr val="E30D11"/>
                </a:solidFill>
              </a:rPr>
              <a:t>Miuona</a:t>
            </a:r>
            <a:r>
              <a:rPr lang="en-US" b="1" dirty="0" err="1">
                <a:solidFill>
                  <a:srgbClr val="E30D11"/>
                </a:solidFill>
              </a:rPr>
              <a:t>i</a:t>
            </a:r>
            <a:r>
              <a:rPr lang="lt-LT" b="1" dirty="0">
                <a:solidFill>
                  <a:srgbClr val="E30D11"/>
                </a:solidFill>
              </a:rPr>
              <a:t>!</a:t>
            </a:r>
            <a:endParaRPr lang="en-US" b="1" dirty="0">
              <a:solidFill>
                <a:srgbClr val="E30D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13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8D09FE18-C44E-1814-D502-A3FCDBF83B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47498" y="1008042"/>
            <a:ext cx="3200847" cy="321989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7AC77C-26F4-0518-EBFE-4DD7825AB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077" y="4405005"/>
            <a:ext cx="2781688" cy="20862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48B54F-B303-4345-A09C-20F1C09FC75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876800" y="845303"/>
                <a:ext cx="7162801" cy="5652399"/>
              </a:xfrm>
            </p:spPr>
            <p:txBody>
              <a:bodyPr anchor="ctr">
                <a:normAutofit/>
              </a:bodyPr>
              <a:lstStyle/>
              <a:p>
                <a:r>
                  <a:rPr lang="lt-LT" sz="2400" dirty="0"/>
                  <a:t>Skersinio impulso trūkumas žymimas </a:t>
                </a:r>
                <a:r>
                  <a:rPr lang="lt-LT" sz="2400" dirty="0">
                    <a:solidFill>
                      <a:srgbClr val="AE16BA"/>
                    </a:solidFill>
                  </a:rPr>
                  <a:t>violetine</a:t>
                </a:r>
                <a:r>
                  <a:rPr lang="lt-LT" sz="2400" dirty="0"/>
                  <a:t> rodykle</a:t>
                </a:r>
              </a:p>
              <a:p>
                <a:r>
                  <a:rPr lang="lt-LT" sz="2400" dirty="0"/>
                  <a:t>Kuo rodyklė ilgesnė, tuo trūkumas didesnis</a:t>
                </a:r>
              </a:p>
              <a:p>
                <a:r>
                  <a:rPr lang="lt-LT" sz="2400" dirty="0"/>
                  <a:t>Pamačius pakankamai ilgą tokią rodyklę galima įtarti, kad ta kryptimi nulėkė neutrinas</a:t>
                </a:r>
              </a:p>
              <a:p>
                <a:r>
                  <a:rPr lang="lt-LT" sz="2400" dirty="0"/>
                  <a:t>Į trumpą tokią rodyklę galima nekreipti dėmesio</a:t>
                </a:r>
              </a:p>
              <a:p>
                <a:r>
                  <a:rPr lang="lt-LT" sz="2400" dirty="0"/>
                  <a:t>CIMA duomenų bazėje neutrinas žymimas graikiška raide </a:t>
                </a:r>
                <a14:m>
                  <m:oMath xmlns:m="http://schemas.openxmlformats.org/officeDocument/2006/math">
                    <m:r>
                      <a:rPr lang="lt-LT" sz="24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48B54F-B303-4345-A09C-20F1C09FC7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876800" y="845303"/>
                <a:ext cx="7162801" cy="5652399"/>
              </a:xfrm>
              <a:blipFill>
                <a:blip r:embed="rId5"/>
                <a:stretch>
                  <a:fillRect l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1AEBD6C3-03CB-4C2D-BB92-351F1E1FB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5F99E-5362-4D2A-A278-6731156C1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8BA28-BDAB-4639-BA38-32715E8D3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76CF1-F6D9-41CD-AD1B-CBFD0908D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91A9DE-4541-1058-5829-DCA99561BF55}"/>
              </a:ext>
            </a:extLst>
          </p:cNvPr>
          <p:cNvSpPr txBox="1"/>
          <p:nvPr/>
        </p:nvSpPr>
        <p:spPr>
          <a:xfrm>
            <a:off x="2827489" y="2133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>
                <a:solidFill>
                  <a:srgbClr val="FF84FF"/>
                </a:solidFill>
              </a:rPr>
              <a:t>Ko gero, </a:t>
            </a:r>
            <a:r>
              <a:rPr lang="lt-LT" b="1" dirty="0" err="1">
                <a:solidFill>
                  <a:srgbClr val="FF84FF"/>
                </a:solidFill>
              </a:rPr>
              <a:t>neutrinas</a:t>
            </a:r>
            <a:r>
              <a:rPr lang="lt-LT" b="1" dirty="0">
                <a:solidFill>
                  <a:srgbClr val="FF84FF"/>
                </a:solidFill>
              </a:rPr>
              <a:t>!</a:t>
            </a:r>
            <a:endParaRPr lang="en-US" b="1" dirty="0">
              <a:solidFill>
                <a:srgbClr val="FF84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1F10C9-EE36-715E-99DF-555C65410185}"/>
              </a:ext>
            </a:extLst>
          </p:cNvPr>
          <p:cNvSpPr txBox="1"/>
          <p:nvPr/>
        </p:nvSpPr>
        <p:spPr>
          <a:xfrm>
            <a:off x="2743283" y="4901347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>
                <a:solidFill>
                  <a:srgbClr val="FF84FF"/>
                </a:solidFill>
              </a:rPr>
              <a:t>Nesvarbu</a:t>
            </a:r>
            <a:endParaRPr lang="en-US" b="1" dirty="0">
              <a:solidFill>
                <a:srgbClr val="FF8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56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04F50F48-AC16-496A-9BB4-F095E3EC559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1068"/>
          <a:stretch/>
        </p:blipFill>
        <p:spPr>
          <a:xfrm>
            <a:off x="980531" y="1606768"/>
            <a:ext cx="4328317" cy="486698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7057-6AE9-4B84-B6A9-A7B02E7FAB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1" y="1219200"/>
            <a:ext cx="6324600" cy="5105400"/>
          </a:xfrm>
        </p:spPr>
        <p:txBody>
          <a:bodyPr anchor="ctr">
            <a:normAutofit/>
          </a:bodyPr>
          <a:lstStyle/>
          <a:p>
            <a:r>
              <a:rPr lang="lt-LT" sz="2400" dirty="0"/>
              <a:t>Pagal </a:t>
            </a:r>
            <a:r>
              <a:rPr lang="lt-LT" sz="2400" dirty="0" err="1"/>
              <a:t>elektringos</a:t>
            </a:r>
            <a:r>
              <a:rPr lang="lt-LT" sz="2400" dirty="0"/>
              <a:t> dalelės pėdsako išsilenkimą galima nustatyti jos elektrinį krūvį;</a:t>
            </a:r>
          </a:p>
          <a:p>
            <a:r>
              <a:rPr lang="lt-LT" sz="2400" dirty="0"/>
              <a:t>Žiūrime statmenai </a:t>
            </a:r>
            <a:r>
              <a:rPr lang="lt-LT" sz="2400" i="1" dirty="0"/>
              <a:t>z</a:t>
            </a:r>
            <a:r>
              <a:rPr lang="lt-LT" sz="2400" dirty="0"/>
              <a:t> ašiai (</a:t>
            </a:r>
            <a:r>
              <a:rPr lang="lt-LT" sz="2400" i="1" dirty="0"/>
              <a:t>x-y</a:t>
            </a:r>
            <a:r>
              <a:rPr lang="lt-LT" sz="2400" dirty="0"/>
              <a:t> vaizdas)</a:t>
            </a:r>
          </a:p>
          <a:p>
            <a:r>
              <a:rPr lang="lt-LT" sz="2400" b="1" dirty="0"/>
              <a:t>Teigiamo</a:t>
            </a:r>
            <a:r>
              <a:rPr lang="lt-LT" sz="2400" dirty="0"/>
              <a:t> krūvio dalelių pėdsakai magnetiniame lauke užsisuka</a:t>
            </a:r>
            <a:br>
              <a:rPr lang="lt-LT" sz="2400" dirty="0"/>
            </a:br>
            <a:r>
              <a:rPr lang="lt-LT" sz="2400" b="1" dirty="0"/>
              <a:t>pagal laikrodžio rodyklę</a:t>
            </a:r>
            <a:r>
              <a:rPr lang="lt-LT" sz="2400" dirty="0"/>
              <a:t>;</a:t>
            </a:r>
            <a:endParaRPr lang="lt-LT" sz="2400" b="1" dirty="0"/>
          </a:p>
          <a:p>
            <a:r>
              <a:rPr lang="lt-LT" sz="2400" b="1" dirty="0"/>
              <a:t>Neigiamo</a:t>
            </a:r>
            <a:r>
              <a:rPr lang="lt-LT" sz="2400" dirty="0"/>
              <a:t> krūvio dalelių – </a:t>
            </a:r>
            <a:r>
              <a:rPr lang="lt-LT" sz="2400" b="1" dirty="0"/>
              <a:t>prieš laikrodžio rodyklę</a:t>
            </a:r>
            <a:r>
              <a:rPr lang="lt-LT" sz="24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174D7-889D-4695-8803-3D54DC787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48800" y="6581001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E44D0-B60C-4DF2-B6D7-19A46A387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4208F-F127-41A1-AC1E-8D59C5D0A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100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D4E0ED-7740-473D-B689-17A39FBC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0B62D3-0FB8-4B85-944B-9C5FC4B4BC3F}"/>
              </a:ext>
            </a:extLst>
          </p:cNvPr>
          <p:cNvSpPr txBox="1"/>
          <p:nvPr/>
        </p:nvSpPr>
        <p:spPr>
          <a:xfrm>
            <a:off x="1623683" y="921470"/>
            <a:ext cx="2142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latin typeface="Arial" panose="020B0604020202020204" pitchFamily="34" charset="0"/>
                <a:cs typeface="Arial" panose="020B0604020202020204" pitchFamily="34" charset="0"/>
              </a:rPr>
              <a:t>Spaudžiame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 čia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143B61-23C9-4A95-BAEB-3F9CE083643C}"/>
              </a:ext>
            </a:extLst>
          </p:cNvPr>
          <p:cNvCxnSpPr>
            <a:cxnSpLocks/>
          </p:cNvCxnSpPr>
          <p:nvPr/>
        </p:nvCxnSpPr>
        <p:spPr>
          <a:xfrm>
            <a:off x="3647737" y="1133186"/>
            <a:ext cx="521761" cy="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39F9EF3-23BD-41C0-BBEA-6FA6D016188C}"/>
              </a:ext>
            </a:extLst>
          </p:cNvPr>
          <p:cNvSpPr txBox="1"/>
          <p:nvPr/>
        </p:nvSpPr>
        <p:spPr>
          <a:xfrm>
            <a:off x="2030567" y="2620016"/>
            <a:ext cx="173517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lt-LT" sz="2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Teigiamas krūvis</a:t>
            </a:r>
            <a:endParaRPr lang="en-US" sz="2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6F3529-2779-4CDD-8343-54AA23B567C4}"/>
              </a:ext>
            </a:extLst>
          </p:cNvPr>
          <p:cNvSpPr txBox="1"/>
          <p:nvPr/>
        </p:nvSpPr>
        <p:spPr>
          <a:xfrm>
            <a:off x="2522736" y="4371981"/>
            <a:ext cx="208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Neigiamas krūvis</a:t>
            </a:r>
            <a:endParaRPr lang="en-US" sz="2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9F3B33-D9AA-D020-350B-D6520470B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707" y="805805"/>
            <a:ext cx="2191056" cy="676369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D08D8DB-CB31-41D4-BF78-29B863E2F847}"/>
              </a:ext>
            </a:extLst>
          </p:cNvPr>
          <p:cNvSpPr/>
          <p:nvPr/>
        </p:nvSpPr>
        <p:spPr>
          <a:xfrm>
            <a:off x="4237236" y="837828"/>
            <a:ext cx="742950" cy="590723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314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7057-6AE9-4B84-B6A9-A7B02E7FAB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4070" y="844600"/>
            <a:ext cx="5113730" cy="5632399"/>
          </a:xfrm>
        </p:spPr>
        <p:txBody>
          <a:bodyPr anchor="ctr">
            <a:normAutofit/>
          </a:bodyPr>
          <a:lstStyle/>
          <a:p>
            <a:r>
              <a:rPr lang="lt-LT" sz="2400" dirty="0"/>
              <a:t>Gali pasitaikyti atvejų, kai pėdsakas atrodo beveik tiesus</a:t>
            </a:r>
          </a:p>
          <a:p>
            <a:r>
              <a:rPr lang="lt-LT" sz="2400" dirty="0"/>
              <a:t>Tada gali praversti pagalbinės krūvio nustatymo linijos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br>
              <a:rPr lang="en-US" sz="2400" dirty="0"/>
            </a:br>
            <a:endParaRPr lang="lt-LT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174D7-889D-4695-8803-3D54DC787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9142" y="6579674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E44D0-B60C-4DF2-B6D7-19A46A387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4208F-F127-41A1-AC1E-8D59C5D0A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5846" y="658100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D4E0ED-7740-473D-B689-17A39FBC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547795-BFA2-4931-3BD8-29F6FB6EE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527" y="1121525"/>
            <a:ext cx="6611273" cy="144800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D08D8DB-CB31-41D4-BF78-29B863E2F847}"/>
              </a:ext>
            </a:extLst>
          </p:cNvPr>
          <p:cNvSpPr/>
          <p:nvPr/>
        </p:nvSpPr>
        <p:spPr>
          <a:xfrm>
            <a:off x="9067799" y="1321580"/>
            <a:ext cx="525071" cy="431020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7B552E-DB2F-7B90-650B-5D6C4BFEE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713" y="2514600"/>
            <a:ext cx="3743847" cy="3400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BEF63D3-D969-E903-CA46-99C29369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033" y="2559367"/>
            <a:ext cx="3639058" cy="3334215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407EC60-6CD4-2FE4-C1F4-6EB81D724B4E}"/>
              </a:ext>
            </a:extLst>
          </p:cNvPr>
          <p:cNvSpPr/>
          <p:nvPr/>
        </p:nvSpPr>
        <p:spPr>
          <a:xfrm>
            <a:off x="8501243" y="4104300"/>
            <a:ext cx="338736" cy="363625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3122F0-93A7-AAEC-4B45-58C7B97C7E9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</a:blip>
          <a:srcRect l="8249" t="992" r="1471" b="11845"/>
          <a:stretch/>
        </p:blipFill>
        <p:spPr>
          <a:xfrm>
            <a:off x="4987291" y="914400"/>
            <a:ext cx="7174946" cy="532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2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7057-6AE9-4B84-B6A9-A7B02E7FAB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4070" y="844600"/>
            <a:ext cx="5113730" cy="5632399"/>
          </a:xfrm>
        </p:spPr>
        <p:txBody>
          <a:bodyPr anchor="ctr">
            <a:normAutofit/>
          </a:bodyPr>
          <a:lstStyle/>
          <a:p>
            <a:r>
              <a:rPr lang="lt-LT" sz="2400" dirty="0"/>
              <a:t>Gali pasitaikyti atvejų, kai pėdsakas atrodo beveik tiesus</a:t>
            </a:r>
          </a:p>
          <a:p>
            <a:r>
              <a:rPr lang="lt-LT" sz="2400" dirty="0"/>
              <a:t>Tada gali praversti pagalbinės krūvio nustatymo linijos</a:t>
            </a:r>
          </a:p>
          <a:p>
            <a:r>
              <a:rPr lang="lt-LT" sz="2400" dirty="0"/>
              <a:t>Spaudžiame čia</a:t>
            </a:r>
          </a:p>
          <a:p>
            <a:r>
              <a:rPr lang="lt-LT" sz="2400" dirty="0"/>
              <a:t>Ir pažymime „Show track curvature guide“ </a:t>
            </a:r>
            <a:endParaRPr lang="en-US" sz="2400" dirty="0"/>
          </a:p>
          <a:p>
            <a:pPr marL="0" indent="0">
              <a:buNone/>
            </a:pPr>
            <a:br>
              <a:rPr lang="en-US" sz="2400" dirty="0"/>
            </a:br>
            <a:endParaRPr lang="lt-LT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174D7-889D-4695-8803-3D54DC787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9142" y="6579674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E44D0-B60C-4DF2-B6D7-19A46A387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4208F-F127-41A1-AC1E-8D59C5D0A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5846" y="658100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D4E0ED-7740-473D-B689-17A39FBC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547795-BFA2-4931-3BD8-29F6FB6EE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527" y="1121525"/>
            <a:ext cx="6611273" cy="144800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D08D8DB-CB31-41D4-BF78-29B863E2F847}"/>
              </a:ext>
            </a:extLst>
          </p:cNvPr>
          <p:cNvSpPr/>
          <p:nvPr/>
        </p:nvSpPr>
        <p:spPr>
          <a:xfrm>
            <a:off x="9067799" y="1321580"/>
            <a:ext cx="525071" cy="431020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7B552E-DB2F-7B90-650B-5D6C4BFEE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713" y="2514600"/>
            <a:ext cx="3743847" cy="3400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BEF63D3-D969-E903-CA46-99C29369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033" y="2559367"/>
            <a:ext cx="3639058" cy="3334215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F25B01-085A-3B06-04E6-29FD8ECA12E3}"/>
              </a:ext>
            </a:extLst>
          </p:cNvPr>
          <p:cNvCxnSpPr>
            <a:cxnSpLocks/>
          </p:cNvCxnSpPr>
          <p:nvPr/>
        </p:nvCxnSpPr>
        <p:spPr>
          <a:xfrm flipV="1">
            <a:off x="3962400" y="4323101"/>
            <a:ext cx="2438400" cy="20299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407EC60-6CD4-2FE4-C1F4-6EB81D724B4E}"/>
              </a:ext>
            </a:extLst>
          </p:cNvPr>
          <p:cNvSpPr/>
          <p:nvPr/>
        </p:nvSpPr>
        <p:spPr>
          <a:xfrm>
            <a:off x="8501243" y="4104300"/>
            <a:ext cx="338736" cy="363625"/>
          </a:xfrm>
          <a:prstGeom prst="roundRect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143B61-23C9-4A95-BAEB-3F9CE083643C}"/>
              </a:ext>
            </a:extLst>
          </p:cNvPr>
          <p:cNvCxnSpPr>
            <a:cxnSpLocks/>
          </p:cNvCxnSpPr>
          <p:nvPr/>
        </p:nvCxnSpPr>
        <p:spPr>
          <a:xfrm flipV="1">
            <a:off x="2743200" y="1752600"/>
            <a:ext cx="6248400" cy="190500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80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ABF4584-DF41-5D77-93D6-E60BF01D52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1335" y="899160"/>
            <a:ext cx="7174946" cy="532710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B468346-3426-79AC-703E-1A653329C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Svarbi informacija peržiūrint susidūrimus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E1FF7-48D5-55BC-69BA-DFD1457871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1391AF-80CD-EC8E-49B2-572E027A5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9096C-3BA1-7CB2-B837-72D72077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3A32E-926E-B18A-43F9-A220B25548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5029201" cy="5659438"/>
          </a:xfrm>
        </p:spPr>
        <p:txBody>
          <a:bodyPr anchor="ctr">
            <a:normAutofit/>
          </a:bodyPr>
          <a:lstStyle/>
          <a:p>
            <a:r>
              <a:rPr lang="lt-LT" sz="2400" dirty="0"/>
              <a:t>Gali pasitaikyti atvejų, kai pėdsakas atrodo beveik tiesus</a:t>
            </a:r>
          </a:p>
          <a:p>
            <a:r>
              <a:rPr lang="lt-LT" sz="2400" dirty="0"/>
              <a:t>Tada gali praversti pagalbinės krūvio nustatymo linijos</a:t>
            </a:r>
          </a:p>
          <a:p>
            <a:r>
              <a:rPr lang="lt-LT" sz="2400" dirty="0"/>
              <a:t>Spaudžiame čia</a:t>
            </a:r>
          </a:p>
          <a:p>
            <a:r>
              <a:rPr lang="lt-LT" sz="2400" dirty="0"/>
              <a:t>Ir pažymime „Show track curvature guide“</a:t>
            </a:r>
          </a:p>
          <a:p>
            <a:r>
              <a:rPr lang="lt-LT" sz="2400" dirty="0"/>
              <a:t>Dabar akivaizdu, kad krūvis – neigiamas!</a:t>
            </a:r>
          </a:p>
        </p:txBody>
      </p:sp>
    </p:spTree>
    <p:extLst>
      <p:ext uri="{BB962C8B-B14F-4D97-AF65-F5344CB8AC3E}">
        <p14:creationId xmlns:p14="http://schemas.microsoft.com/office/powerpoint/2010/main" val="11985893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EBCAC1-BF10-E808-A9E3-7B2D06C67A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96" b="29949"/>
          <a:stretch/>
        </p:blipFill>
        <p:spPr>
          <a:xfrm>
            <a:off x="1219129" y="2035891"/>
            <a:ext cx="10071450" cy="439965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BCDA509-180C-4075-B86B-3E066383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iSpy</a:t>
            </a:r>
            <a:r>
              <a:rPr lang="en-US" b="1" dirty="0"/>
              <a:t> WebGL </a:t>
            </a:r>
            <a:r>
              <a:rPr lang="en-US" dirty="0" err="1"/>
              <a:t>apibendrinimas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2C6AC-EF3E-4CF1-8AFB-BBB4111E0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45411" y="6578352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77252-3150-409C-B31D-8A9243713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4F88E-1D78-421C-8D42-A23C14DA7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9679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38</a:t>
            </a:fld>
            <a:endParaRPr lang="en-US" alt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5761F3-01CE-4E6A-AE4C-165C6034A1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13021" y="1007209"/>
            <a:ext cx="2368720" cy="1278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dirty="0"/>
              <a:t>Detektoriaus dalių ir įvykio informacijos rodymas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5654C1E-6240-463C-A45C-5770320C5AED}"/>
              </a:ext>
            </a:extLst>
          </p:cNvPr>
          <p:cNvSpPr/>
          <p:nvPr/>
        </p:nvSpPr>
        <p:spPr>
          <a:xfrm>
            <a:off x="1312072" y="2254406"/>
            <a:ext cx="1896262" cy="401228"/>
          </a:xfrm>
          <a:prstGeom prst="roundRect">
            <a:avLst/>
          </a:prstGeom>
          <a:solidFill>
            <a:srgbClr val="92D050">
              <a:alpha val="40000"/>
            </a:srgb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14DCF7-6C00-4783-A4EE-92689E533FFE}"/>
              </a:ext>
            </a:extLst>
          </p:cNvPr>
          <p:cNvSpPr/>
          <p:nvPr/>
        </p:nvSpPr>
        <p:spPr>
          <a:xfrm>
            <a:off x="3208334" y="2273994"/>
            <a:ext cx="3439797" cy="382031"/>
          </a:xfrm>
          <a:prstGeom prst="roundRect">
            <a:avLst/>
          </a:prstGeom>
          <a:solidFill>
            <a:srgbClr val="00B0F0">
              <a:alpha val="40000"/>
            </a:srgb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28713F-FE2A-4DD4-B722-15225251F796}"/>
              </a:ext>
            </a:extLst>
          </p:cNvPr>
          <p:cNvSpPr/>
          <p:nvPr/>
        </p:nvSpPr>
        <p:spPr>
          <a:xfrm>
            <a:off x="6658491" y="2269554"/>
            <a:ext cx="1446300" cy="386080"/>
          </a:xfrm>
          <a:prstGeom prst="roundRect">
            <a:avLst/>
          </a:prstGeom>
          <a:solidFill>
            <a:schemeClr val="accent3">
              <a:alpha val="50196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DC7112E-4B38-4DE7-A203-82194E34A2E2}"/>
              </a:ext>
            </a:extLst>
          </p:cNvPr>
          <p:cNvSpPr/>
          <p:nvPr/>
        </p:nvSpPr>
        <p:spPr>
          <a:xfrm>
            <a:off x="9558043" y="2035891"/>
            <a:ext cx="1697291" cy="2060339"/>
          </a:xfrm>
          <a:prstGeom prst="roundRect">
            <a:avLst>
              <a:gd name="adj" fmla="val 8394"/>
            </a:avLst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805DF4-7659-4732-9687-9BEE61306215}"/>
              </a:ext>
            </a:extLst>
          </p:cNvPr>
          <p:cNvSpPr txBox="1"/>
          <p:nvPr/>
        </p:nvSpPr>
        <p:spPr>
          <a:xfrm>
            <a:off x="951123" y="1103639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Įvykių reguliavimas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D5E416-EF2E-48B9-A1AB-614F38BDEB6C}"/>
              </a:ext>
            </a:extLst>
          </p:cNvPr>
          <p:cNvSpPr txBox="1"/>
          <p:nvPr/>
        </p:nvSpPr>
        <p:spPr>
          <a:xfrm>
            <a:off x="4429640" y="1179465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Vaizdo reguliavimas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5C212A-BACB-4BD0-9E69-6AEE2ECB145C}"/>
              </a:ext>
            </a:extLst>
          </p:cNvPr>
          <p:cNvSpPr txBox="1"/>
          <p:nvPr/>
        </p:nvSpPr>
        <p:spPr>
          <a:xfrm>
            <a:off x="7710540" y="1179465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Nebūtini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32F039-6EC7-4E9E-A9B0-F43685949D43}"/>
              </a:ext>
            </a:extLst>
          </p:cNvPr>
          <p:cNvCxnSpPr>
            <a:cxnSpLocks/>
          </p:cNvCxnSpPr>
          <p:nvPr/>
        </p:nvCxnSpPr>
        <p:spPr>
          <a:xfrm>
            <a:off x="2042139" y="1600200"/>
            <a:ext cx="0" cy="654206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D168B50-9B66-4096-8A4E-0C17F2C58C58}"/>
              </a:ext>
            </a:extLst>
          </p:cNvPr>
          <p:cNvCxnSpPr>
            <a:cxnSpLocks/>
          </p:cNvCxnSpPr>
          <p:nvPr/>
        </p:nvCxnSpPr>
        <p:spPr>
          <a:xfrm>
            <a:off x="5518511" y="1656588"/>
            <a:ext cx="10359" cy="589907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B422A6C-0D93-48A0-98D4-99DD975A7D39}"/>
              </a:ext>
            </a:extLst>
          </p:cNvPr>
          <p:cNvCxnSpPr>
            <a:cxnSpLocks/>
          </p:cNvCxnSpPr>
          <p:nvPr/>
        </p:nvCxnSpPr>
        <p:spPr>
          <a:xfrm>
            <a:off x="8673466" y="1600200"/>
            <a:ext cx="230522" cy="599501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6F407E8-C176-4664-972B-F4B782AE88DB}"/>
              </a:ext>
            </a:extLst>
          </p:cNvPr>
          <p:cNvSpPr txBox="1"/>
          <p:nvPr/>
        </p:nvSpPr>
        <p:spPr>
          <a:xfrm>
            <a:off x="1287797" y="4182681"/>
            <a:ext cx="3599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Vaizdas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sukiojamas</a:t>
            </a:r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naudojant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kairįjį</a:t>
            </a:r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pelės klavišą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52176E3-BDC7-4208-8CB7-F6B6A2488B71}"/>
              </a:ext>
            </a:extLst>
          </p:cNvPr>
          <p:cNvSpPr txBox="1"/>
          <p:nvPr/>
        </p:nvSpPr>
        <p:spPr>
          <a:xfrm>
            <a:off x="1297958" y="5268051"/>
            <a:ext cx="3822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Vaizdas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stumdomas</a:t>
            </a:r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naudojant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dešinį</a:t>
            </a:r>
            <a:r>
              <a:rPr lang="lt-L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pelės klavišą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1F8E2B8-7805-E360-B0B0-0B5FF6EEAFA8}"/>
              </a:ext>
            </a:extLst>
          </p:cNvPr>
          <p:cNvSpPr/>
          <p:nvPr/>
        </p:nvSpPr>
        <p:spPr>
          <a:xfrm>
            <a:off x="8446670" y="2271766"/>
            <a:ext cx="1071648" cy="386080"/>
          </a:xfrm>
          <a:prstGeom prst="roundRect">
            <a:avLst/>
          </a:prstGeom>
          <a:solidFill>
            <a:schemeClr val="accent3">
              <a:alpha val="50196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49D0A3C-EEFE-0449-6504-096DFD1AE2D8}"/>
              </a:ext>
            </a:extLst>
          </p:cNvPr>
          <p:cNvCxnSpPr>
            <a:cxnSpLocks/>
          </p:cNvCxnSpPr>
          <p:nvPr/>
        </p:nvCxnSpPr>
        <p:spPr>
          <a:xfrm flipH="1">
            <a:off x="7586206" y="1546489"/>
            <a:ext cx="518585" cy="704802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0385DCC-1592-CB76-E1DB-5320403923FE}"/>
              </a:ext>
            </a:extLst>
          </p:cNvPr>
          <p:cNvSpPr txBox="1"/>
          <p:nvPr/>
        </p:nvSpPr>
        <p:spPr>
          <a:xfrm>
            <a:off x="7152847" y="3044397"/>
            <a:ext cx="223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Papildomi nustatymai</a:t>
            </a:r>
            <a:br>
              <a:rPr lang="lt-L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(Krūvio nustatymo pagalba)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C800AFD-35D3-F49C-91C8-B93CE34CFC44}"/>
              </a:ext>
            </a:extLst>
          </p:cNvPr>
          <p:cNvCxnSpPr>
            <a:cxnSpLocks/>
          </p:cNvCxnSpPr>
          <p:nvPr/>
        </p:nvCxnSpPr>
        <p:spPr>
          <a:xfrm flipH="1" flipV="1">
            <a:off x="8272290" y="2628733"/>
            <a:ext cx="20213" cy="410426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6356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E5F6000-CBDE-4AD8-839F-C9859A3D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W bozono įvykio kandidatas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01E8C-9307-4975-B099-174031588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25000" y="6576287"/>
            <a:ext cx="1047897" cy="276999"/>
          </a:xfrm>
        </p:spPr>
        <p:txBody>
          <a:bodyPr/>
          <a:lstStyle/>
          <a:p>
            <a:r>
              <a:rPr lang="en-US" altLang="en-US" dirty="0"/>
              <a:t>2024-03-27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100ED-D3F0-4380-A4AF-D86A48B04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65CC8-1C0F-47CF-BD73-783197AD6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978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23863CE-52BC-46AD-AAAE-8DBFE0D7EC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43600" y="881352"/>
            <a:ext cx="5791200" cy="5519448"/>
          </a:xfrm>
        </p:spPr>
        <p:txBody>
          <a:bodyPr anchor="ctr">
            <a:noAutofit/>
          </a:bodyPr>
          <a:lstStyle/>
          <a:p>
            <a:r>
              <a:rPr lang="lt-LT" sz="2800" dirty="0"/>
              <a:t>Matome elektrono pėdsaką ir trūkstamo skersinio impulso liniją</a:t>
            </a:r>
          </a:p>
          <a:p>
            <a:pPr lvl="1"/>
            <a:r>
              <a:rPr lang="lt-LT" sz="2000" dirty="0"/>
              <a:t>Turbūt tai W bozonas</a:t>
            </a:r>
            <a:r>
              <a:rPr lang="en-US" sz="2000" dirty="0"/>
              <a:t>!</a:t>
            </a:r>
            <a:endParaRPr lang="lt-LT" sz="2000" dirty="0"/>
          </a:p>
          <a:p>
            <a:r>
              <a:rPr lang="lt-LT" sz="2800" dirty="0"/>
              <a:t>Pabandome nustatyti elektrono (o tuo pačiu ir W bozono) krūvį</a:t>
            </a:r>
          </a:p>
          <a:p>
            <a:pPr lvl="1"/>
            <a:r>
              <a:rPr lang="lt-LT" sz="2000" dirty="0"/>
              <a:t>Teigiamas?</a:t>
            </a:r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35ECECF-41FC-3E2D-D0CB-576C0017BB4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3"/>
          <a:srcRect t="3526"/>
          <a:stretch/>
        </p:blipFill>
        <p:spPr>
          <a:xfrm>
            <a:off x="220176" y="848489"/>
            <a:ext cx="5416411" cy="5637354"/>
          </a:xfrm>
        </p:spPr>
      </p:pic>
    </p:spTree>
    <p:extLst>
      <p:ext uri="{BB962C8B-B14F-4D97-AF65-F5344CB8AC3E}">
        <p14:creationId xmlns:p14="http://schemas.microsoft.com/office/powerpoint/2010/main" val="27022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82E77-3D16-4031-B5EE-FACAADBA6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</a:t>
            </a:r>
            <a:r>
              <a:rPr lang="en-US" dirty="0" err="1"/>
              <a:t>detektorius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55B595B-EBDD-41CB-85CA-B4C8FA3A9F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70933"/>
            <a:ext cx="11912896" cy="5606067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946E9-9EFB-4D52-BAE1-98506EBDA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ABAE4-8463-4216-9D41-683A23615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2B762-2197-4939-AEAB-23DFE5B00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4508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Content Placeholder 29">
            <a:extLst>
              <a:ext uri="{FF2B5EF4-FFF2-40B4-BE49-F238E27FC236}">
                <a16:creationId xmlns:a16="http://schemas.microsoft.com/office/drawing/2014/main" id="{FADC1803-5330-4576-BF04-4C19616D60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519"/>
          <a:stretch/>
        </p:blipFill>
        <p:spPr>
          <a:xfrm>
            <a:off x="8851723" y="4147934"/>
            <a:ext cx="1643466" cy="1936213"/>
          </a:xfrm>
          <a:prstGeom prst="rect">
            <a:avLst/>
          </a:prstGeom>
        </p:spPr>
      </p:pic>
      <p:pic>
        <p:nvPicPr>
          <p:cNvPr id="35" name="Content Placeholder 29">
            <a:extLst>
              <a:ext uri="{FF2B5EF4-FFF2-40B4-BE49-F238E27FC236}">
                <a16:creationId xmlns:a16="http://schemas.microsoft.com/office/drawing/2014/main" id="{49B8087F-D90C-4C24-A946-FEB923DFE3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592" r="15670"/>
          <a:stretch/>
        </p:blipFill>
        <p:spPr>
          <a:xfrm>
            <a:off x="1229598" y="4196648"/>
            <a:ext cx="4324942" cy="2158866"/>
          </a:xfrm>
          <a:prstGeom prst="rect">
            <a:avLst/>
          </a:prstGeom>
        </p:spPr>
      </p:pic>
      <p:pic>
        <p:nvPicPr>
          <p:cNvPr id="28" name="Content Placeholder 29">
            <a:extLst>
              <a:ext uri="{FF2B5EF4-FFF2-40B4-BE49-F238E27FC236}">
                <a16:creationId xmlns:a16="http://schemas.microsoft.com/office/drawing/2014/main" id="{A239C681-CB8E-4C32-9C35-8F47014925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87" r="44051"/>
          <a:stretch/>
        </p:blipFill>
        <p:spPr>
          <a:xfrm>
            <a:off x="6920426" y="1517194"/>
            <a:ext cx="4274605" cy="1994653"/>
          </a:xfrm>
          <a:prstGeom prst="rect">
            <a:avLst/>
          </a:prstGeom>
        </p:spPr>
      </p:pic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7B964253-7181-4851-8565-9BEDE6463DE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3"/>
          <a:srcRect r="75436"/>
          <a:stretch/>
        </p:blipFill>
        <p:spPr>
          <a:xfrm>
            <a:off x="1038359" y="1514111"/>
            <a:ext cx="3993705" cy="20075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W bozono įvykio kandidatas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73456" y="6579674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89072" y="659116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5324" y="762000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400" dirty="0"/>
              <a:t>Skubame į </a:t>
            </a:r>
            <a:r>
              <a:rPr lang="lt-LT" sz="2400" b="1" dirty="0"/>
              <a:t>CIMA </a:t>
            </a:r>
            <a:r>
              <a:rPr lang="lt-LT" sz="2400" dirty="0"/>
              <a:t>ir atliekame šiuos veiksmus:</a:t>
            </a:r>
            <a:endParaRPr lang="en-US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3217904" y="1775557"/>
            <a:ext cx="1780597" cy="1140366"/>
            <a:chOff x="250270" y="1879269"/>
            <a:chExt cx="2374129" cy="15204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455909"/>
              <a:ext cx="2364297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9938657" y="1683061"/>
            <a:ext cx="2277050" cy="1096781"/>
            <a:chOff x="2821497" y="1894661"/>
            <a:chExt cx="2588703" cy="14623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413187"/>
              <a:ext cx="2588703" cy="943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</a:t>
              </a:r>
              <a:r>
                <a:rPr lang="en-US" sz="2000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steb</a:t>
              </a:r>
              <a:r>
                <a:rPr lang="lt-LT" sz="2000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ėtas</a:t>
              </a:r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daleles</a:t>
              </a:r>
              <a:endPara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94661"/>
              <a:ext cx="2364298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D8EE2D-AC16-479E-BA8C-CF2FE76A2861}"/>
              </a:ext>
            </a:extLst>
          </p:cNvPr>
          <p:cNvGrpSpPr/>
          <p:nvPr/>
        </p:nvGrpSpPr>
        <p:grpSpPr>
          <a:xfrm>
            <a:off x="3105099" y="3534794"/>
            <a:ext cx="2079660" cy="1385194"/>
            <a:chOff x="5867399" y="1879269"/>
            <a:chExt cx="2364298" cy="184692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67400" y="2371977"/>
              <a:ext cx="2364297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Pasirenkame, kokią įtariame pradinę dalelę</a:t>
              </a:r>
              <a:endPara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867399" y="1879269"/>
              <a:ext cx="2364297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7041791" y="4117454"/>
            <a:ext cx="1773223" cy="1113813"/>
            <a:chOff x="9328087" y="1974631"/>
            <a:chExt cx="2364297" cy="148508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515867"/>
              <a:ext cx="2364297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sz="2000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sz="20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53EFCD3-383F-4E3D-9C50-1934AA64A838}"/>
              </a:ext>
            </a:extLst>
          </p:cNvPr>
          <p:cNvSpPr txBox="1"/>
          <p:nvPr/>
        </p:nvSpPr>
        <p:spPr>
          <a:xfrm>
            <a:off x="2920973" y="5775918"/>
            <a:ext cx="334842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Jeigu taip netyčia nepavyko nustatyti krūvio (pėdsakas atrodo tiesus) – spaudžiame čia</a:t>
            </a:r>
            <a:endParaRPr lang="en-US" sz="15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7CEC54F-0EA0-49E7-9886-8DC3BC775F67}"/>
              </a:ext>
            </a:extLst>
          </p:cNvPr>
          <p:cNvCxnSpPr>
            <a:cxnSpLocks/>
            <a:stCxn id="31" idx="0"/>
          </p:cNvCxnSpPr>
          <p:nvPr/>
        </p:nvCxnSpPr>
        <p:spPr>
          <a:xfrm flipH="1" flipV="1">
            <a:off x="4432314" y="5205298"/>
            <a:ext cx="162872" cy="5706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114C101-6A6B-41EF-AA57-AF6825D7B52B}"/>
              </a:ext>
            </a:extLst>
          </p:cNvPr>
          <p:cNvSpPr/>
          <p:nvPr/>
        </p:nvSpPr>
        <p:spPr>
          <a:xfrm>
            <a:off x="6968244" y="1872216"/>
            <a:ext cx="932859" cy="34423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2C70C4F-66AC-42A6-8DED-40A6D04D212C}"/>
              </a:ext>
            </a:extLst>
          </p:cNvPr>
          <p:cNvSpPr/>
          <p:nvPr/>
        </p:nvSpPr>
        <p:spPr>
          <a:xfrm>
            <a:off x="1253482" y="4872244"/>
            <a:ext cx="1101198" cy="39369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C452E36A-35EE-4867-AE1C-9D3BC2274F0C}"/>
              </a:ext>
            </a:extLst>
          </p:cNvPr>
          <p:cNvSpPr/>
          <p:nvPr/>
        </p:nvSpPr>
        <p:spPr>
          <a:xfrm>
            <a:off x="8988877" y="5113895"/>
            <a:ext cx="954639" cy="607546"/>
          </a:xfrm>
          <a:prstGeom prst="roundRect">
            <a:avLst>
              <a:gd name="adj" fmla="val 8394"/>
            </a:avLst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51CD399-F20E-43ED-BDCD-D69CAA511D55}"/>
              </a:ext>
            </a:extLst>
          </p:cNvPr>
          <p:cNvSpPr/>
          <p:nvPr/>
        </p:nvSpPr>
        <p:spPr>
          <a:xfrm>
            <a:off x="2250592" y="2123219"/>
            <a:ext cx="711158" cy="28634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3605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 animBg="1"/>
      <p:bldP spid="34" grpId="0" animBg="1"/>
      <p:bldP spid="42" grpId="0" animBg="1"/>
      <p:bldP spid="4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7B964253-7181-4851-8565-9BEDE6463DE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3"/>
          <a:srcRect r="72542"/>
          <a:stretch/>
        </p:blipFill>
        <p:spPr>
          <a:xfrm>
            <a:off x="175422" y="3691387"/>
            <a:ext cx="4376031" cy="1967966"/>
          </a:xfrm>
          <a:prstGeom prst="rect">
            <a:avLst/>
          </a:prstGeom>
        </p:spPr>
      </p:pic>
      <p:pic>
        <p:nvPicPr>
          <p:cNvPr id="28" name="Content Placeholder 29">
            <a:extLst>
              <a:ext uri="{FF2B5EF4-FFF2-40B4-BE49-F238E27FC236}">
                <a16:creationId xmlns:a16="http://schemas.microsoft.com/office/drawing/2014/main" id="{A239C681-CB8E-4C32-9C35-8F47014925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59" r="42949"/>
          <a:stretch/>
        </p:blipFill>
        <p:spPr>
          <a:xfrm>
            <a:off x="2202425" y="3700954"/>
            <a:ext cx="4716221" cy="1967966"/>
          </a:xfrm>
          <a:prstGeom prst="rect">
            <a:avLst/>
          </a:prstGeom>
        </p:spPr>
      </p:pic>
      <p:pic>
        <p:nvPicPr>
          <p:cNvPr id="35" name="Content Placeholder 29">
            <a:extLst>
              <a:ext uri="{FF2B5EF4-FFF2-40B4-BE49-F238E27FC236}">
                <a16:creationId xmlns:a16="http://schemas.microsoft.com/office/drawing/2014/main" id="{49B8087F-D90C-4C24-A946-FEB923DFE3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050" r="12368"/>
          <a:stretch/>
        </p:blipFill>
        <p:spPr>
          <a:xfrm>
            <a:off x="5651095" y="3691387"/>
            <a:ext cx="4873801" cy="1967966"/>
          </a:xfrm>
          <a:prstGeom prst="rect">
            <a:avLst/>
          </a:prstGeom>
        </p:spPr>
      </p:pic>
      <p:pic>
        <p:nvPicPr>
          <p:cNvPr id="36" name="Content Placeholder 29">
            <a:extLst>
              <a:ext uri="{FF2B5EF4-FFF2-40B4-BE49-F238E27FC236}">
                <a16:creationId xmlns:a16="http://schemas.microsoft.com/office/drawing/2014/main" id="{FADC1803-5330-4576-BF04-4C19616D60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381"/>
          <a:stretch/>
        </p:blipFill>
        <p:spPr>
          <a:xfrm>
            <a:off x="9939022" y="3674454"/>
            <a:ext cx="2170501" cy="19679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W bozono įvykio kandidatas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39152" y="6579679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92871" y="658100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41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5324" y="1009650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400" dirty="0"/>
              <a:t>Veiksmų </a:t>
            </a:r>
            <a:r>
              <a:rPr lang="lt-LT" sz="2400" b="1" dirty="0"/>
              <a:t>CIMA </a:t>
            </a:r>
            <a:r>
              <a:rPr lang="lt-LT" sz="2400" dirty="0"/>
              <a:t>apibendrinimas:</a:t>
            </a:r>
            <a:endParaRPr lang="en-US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576734" y="1900207"/>
            <a:ext cx="1780597" cy="1350226"/>
            <a:chOff x="250270" y="1879269"/>
            <a:chExt cx="2374129" cy="180030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735722"/>
              <a:ext cx="2364297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2942035" y="1927208"/>
            <a:ext cx="2277050" cy="1200184"/>
            <a:chOff x="2821497" y="1894661"/>
            <a:chExt cx="2588703" cy="160024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551058"/>
              <a:ext cx="2588703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latin typeface="Arial" panose="020B0604020202020204" pitchFamily="34" charset="0"/>
                  <a:cs typeface="Arial" panose="020B0604020202020204" pitchFamily="34" charset="0"/>
                </a:rPr>
                <a:t>Pasirenkame stebėtas daleles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94661"/>
              <a:ext cx="2364298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D8EE2D-AC16-479E-BA8C-CF2FE76A2861}"/>
              </a:ext>
            </a:extLst>
          </p:cNvPr>
          <p:cNvGrpSpPr/>
          <p:nvPr/>
        </p:nvGrpSpPr>
        <p:grpSpPr>
          <a:xfrm>
            <a:off x="6416709" y="1900207"/>
            <a:ext cx="2079660" cy="1519503"/>
            <a:chOff x="5867399" y="1879269"/>
            <a:chExt cx="2364298" cy="20260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67400" y="2551055"/>
              <a:ext cx="2364297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latin typeface="Arial" panose="020B0604020202020204" pitchFamily="34" charset="0"/>
                  <a:cs typeface="Arial" panose="020B0604020202020204" pitchFamily="34" charset="0"/>
                </a:rPr>
                <a:t>Pasirenkame, kokią įtariame pradinę dalelę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867399" y="1879269"/>
              <a:ext cx="2364297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9942609" y="1967943"/>
            <a:ext cx="1773223" cy="1282490"/>
            <a:chOff x="9328087" y="1974631"/>
            <a:chExt cx="2364297" cy="170998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740770"/>
              <a:ext cx="2364297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000" dirty="0"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sz="2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sz="2000" dirty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8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36CD11-A263-4C7F-844B-307AE7F3B9C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463346" y="3250433"/>
            <a:ext cx="137876" cy="102317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83ED34-47AC-4078-A25D-A3609163D6A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3468908" y="3127392"/>
            <a:ext cx="611652" cy="941438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C24ABD-5B4E-4431-ACFB-BE43990B24A2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7456540" y="3419710"/>
            <a:ext cx="413609" cy="863614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FAC543-DAA7-4B3B-ACA9-3A5E093678CF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0829221" y="3250433"/>
            <a:ext cx="0" cy="1275238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53EFCD3-383F-4E3D-9C50-1934AA64A838}"/>
              </a:ext>
            </a:extLst>
          </p:cNvPr>
          <p:cNvSpPr txBox="1"/>
          <p:nvPr/>
        </p:nvSpPr>
        <p:spPr>
          <a:xfrm>
            <a:off x="6096707" y="5927611"/>
            <a:ext cx="4629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Jeigu taip netyčia nepavyko nustatyti krūvio (pėdsakas atrodo tiesus) – spaudžiame čia</a:t>
            </a:r>
            <a:endParaRPr lang="en-US" sz="15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7CEC54F-0EA0-49E7-9886-8DC3BC775F67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8411282" y="4679411"/>
            <a:ext cx="522604" cy="124820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114C101-6A6B-41EF-AA57-AF6825D7B52B}"/>
              </a:ext>
            </a:extLst>
          </p:cNvPr>
          <p:cNvSpPr/>
          <p:nvPr/>
        </p:nvSpPr>
        <p:spPr>
          <a:xfrm>
            <a:off x="2606358" y="4094769"/>
            <a:ext cx="784378" cy="248631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2C70C4F-66AC-42A6-8DED-40A6D04D212C}"/>
              </a:ext>
            </a:extLst>
          </p:cNvPr>
          <p:cNvSpPr/>
          <p:nvPr/>
        </p:nvSpPr>
        <p:spPr>
          <a:xfrm>
            <a:off x="6091231" y="4353252"/>
            <a:ext cx="902447" cy="264535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4371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4799F5-4336-4AF1-BBE7-514FD7409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0" y="990600"/>
            <a:ext cx="5943600" cy="5333999"/>
          </a:xfrm>
        </p:spPr>
        <p:txBody>
          <a:bodyPr anchor="ctr">
            <a:normAutofit/>
          </a:bodyPr>
          <a:lstStyle/>
          <a:p>
            <a:r>
              <a:rPr lang="lt-LT" sz="2400" dirty="0"/>
              <a:t>Matome du miuonų pėdsakus</a:t>
            </a:r>
          </a:p>
          <a:p>
            <a:pPr lvl="1"/>
            <a:r>
              <a:rPr lang="lt-LT" sz="2000" dirty="0"/>
              <a:t>K</a:t>
            </a:r>
            <a:r>
              <a:rPr lang="en-US" sz="2000" dirty="0"/>
              <a:t>o </a:t>
            </a:r>
            <a:r>
              <a:rPr lang="en-US" sz="2000" dirty="0" err="1"/>
              <a:t>gero</a:t>
            </a:r>
            <a:r>
              <a:rPr lang="lt-LT" sz="2000" dirty="0"/>
              <a:t> Z bozonas</a:t>
            </a:r>
            <a:r>
              <a:rPr lang="en-US" sz="2000" dirty="0"/>
              <a:t>!</a:t>
            </a:r>
            <a:endParaRPr lang="lt-LT" sz="2000" dirty="0"/>
          </a:p>
          <a:p>
            <a:r>
              <a:rPr lang="lt-LT" sz="2400" dirty="0"/>
              <a:t>Ar dalelių krūviai priešingi?</a:t>
            </a:r>
          </a:p>
          <a:p>
            <a:r>
              <a:rPr lang="lt-LT" sz="2400" dirty="0"/>
              <a:t>Ar panašu, kad abi dalelės išlėkė iš to paties taško (ar jos galėjo būti vienos dalelės skilimo produktai)?</a:t>
            </a:r>
            <a:endParaRPr lang="en-US" sz="2400" dirty="0"/>
          </a:p>
          <a:p>
            <a:r>
              <a:rPr lang="lt-LT" sz="2400" dirty="0"/>
              <a:t>Ar tai tikrai Z bozono skilimas? Patikrinsime pamatuodami dalelių poros </a:t>
            </a:r>
            <a:r>
              <a:rPr lang="lt-LT" sz="2400" i="1" dirty="0" err="1"/>
              <a:t>invariantinę</a:t>
            </a:r>
            <a:r>
              <a:rPr lang="lt-LT" sz="2400" i="1" dirty="0"/>
              <a:t> masę</a:t>
            </a:r>
            <a:r>
              <a:rPr lang="en-US" sz="2400" dirty="0"/>
              <a:t>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BEC92-58C3-445A-8008-59FCD6C9C8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0" y="6578350"/>
            <a:ext cx="1047897" cy="276999"/>
          </a:xfr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90BDB-18D5-4D8C-95DA-5F58459BF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F2DF0-1527-4188-B497-BED5586C7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0766" y="6579677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42</a:t>
            </a:fld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75B3F4-650E-49D8-95FD-13099B31B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Z bozono įvykio kandidatas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3448168-96B4-5A7D-CB1E-63D06DC15B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71976" y="844550"/>
            <a:ext cx="4212373" cy="5653088"/>
          </a:xfrm>
        </p:spPr>
      </p:pic>
    </p:spTree>
    <p:extLst>
      <p:ext uri="{BB962C8B-B14F-4D97-AF65-F5344CB8AC3E}">
        <p14:creationId xmlns:p14="http://schemas.microsoft.com/office/powerpoint/2010/main" val="14606799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5B5913-0C2D-4A0F-A9AA-B383A4D45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Kas yra </a:t>
            </a:r>
            <a:r>
              <a:rPr lang="lt-LT" dirty="0" err="1"/>
              <a:t>invariantinė</a:t>
            </a:r>
            <a:r>
              <a:rPr lang="lt-LT" dirty="0"/>
              <a:t> masė?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14295144-7AE7-49AC-BA17-CAB3367ADF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/>
              </a:bodyPr>
              <a:lstStyle/>
              <a:p>
                <a:r>
                  <a:rPr lang="lt-LT" sz="2100" b="1" dirty="0"/>
                  <a:t>Invariantinė masė </a:t>
                </a:r>
                <a:r>
                  <a:rPr lang="lt-LT" sz="2100" dirty="0"/>
                  <a:t>– tai dalelės rimties masė</a:t>
                </a:r>
              </a:p>
              <a:p>
                <a:pPr lvl="1"/>
                <a:r>
                  <a:rPr lang="lt-LT" sz="1800" dirty="0"/>
                  <a:t>Pagal specialiąją reliatyvumo teoriją: </a:t>
                </a:r>
                <a14:m>
                  <m:oMath xmlns:m="http://schemas.openxmlformats.org/officeDocument/2006/math">
                    <m:r>
                      <a:rPr lang="lt-LT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lt-LT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t-LT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lt-LT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lt-LT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lt-LT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lt-LT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acc>
                              <m:accPr>
                                <m:chr m:val="⃗"/>
                                <m:ctrlPr>
                                  <a:rPr lang="lt-LT" sz="18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lt-LT" sz="18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</m:e>
                          <m:sup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lt-LT" sz="1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lt-LT" sz="1800" dirty="0"/>
              </a:p>
              <a:p>
                <a:r>
                  <a:rPr lang="lt-LT" sz="2100" dirty="0" err="1"/>
                  <a:t>Invariantinę</a:t>
                </a:r>
                <a:r>
                  <a:rPr lang="lt-LT" sz="2100" dirty="0"/>
                  <a:t> masę taip pat galima apskaičiuoti ir kelioms dalelėms, pavyzdžiui, 2 dalelių atveju: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lt-LT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lt-LT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1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1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1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lt-LT" sz="21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1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21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1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1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1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100" dirty="0">
                  <a:solidFill>
                    <a:schemeClr val="accent3"/>
                  </a:solidFill>
                </a:endParaRPr>
              </a:p>
              <a:p>
                <a:r>
                  <a:rPr lang="en-US" sz="2100" dirty="0" err="1">
                    <a:solidFill>
                      <a:schemeClr val="accent3"/>
                    </a:solidFill>
                  </a:rPr>
                  <a:t>Jeigu</a:t>
                </a:r>
                <a:r>
                  <a:rPr lang="en-US" sz="2100" dirty="0">
                    <a:solidFill>
                      <a:schemeClr val="accent3"/>
                    </a:solidFill>
                  </a:rPr>
                  <a:t> dvi </a:t>
                </a:r>
                <a:r>
                  <a:rPr lang="en-US" sz="2100" dirty="0" err="1">
                    <a:solidFill>
                      <a:schemeClr val="accent3"/>
                    </a:solidFill>
                  </a:rPr>
                  <a:t>dalel</a:t>
                </a:r>
                <a:r>
                  <a:rPr lang="lt-LT" sz="2100" dirty="0">
                    <a:solidFill>
                      <a:schemeClr val="accent3"/>
                    </a:solidFill>
                  </a:rPr>
                  <a:t>ės yra vienos pradinės dalelės skilimo produktai, tai jų poros </a:t>
                </a:r>
                <a:r>
                  <a:rPr lang="lt-LT" sz="2100" dirty="0" err="1">
                    <a:solidFill>
                      <a:schemeClr val="accent3"/>
                    </a:solidFill>
                  </a:rPr>
                  <a:t>invariantinė</a:t>
                </a:r>
                <a:r>
                  <a:rPr lang="lt-LT" sz="2100" dirty="0">
                    <a:solidFill>
                      <a:schemeClr val="accent3"/>
                    </a:solidFill>
                  </a:rPr>
                  <a:t> masė bus lygi pradinės dalelės rimties masei</a:t>
                </a:r>
              </a:p>
              <a:p>
                <a:r>
                  <a:rPr lang="en-US" sz="2100" dirty="0"/>
                  <a:t>Z </a:t>
                </a:r>
                <a:r>
                  <a:rPr lang="lt-LT" sz="2100" dirty="0" err="1"/>
                  <a:t>bozono</a:t>
                </a:r>
                <a:r>
                  <a:rPr lang="lt-LT" sz="2100" dirty="0"/>
                  <a:t> masė – apie</a:t>
                </a:r>
                <a:r>
                  <a:rPr lang="en-US" sz="2100"/>
                  <a:t> 91.2 GeV</a:t>
                </a:r>
                <a:r>
                  <a:rPr lang="lt-LT" sz="2100"/>
                  <a:t>, </a:t>
                </a:r>
                <a:r>
                  <a:rPr lang="lt-LT" sz="2100" dirty="0"/>
                  <a:t>tad ir jo skilimo produktų </a:t>
                </a:r>
                <a:r>
                  <a:rPr lang="lt-LT" sz="2100" dirty="0" err="1"/>
                  <a:t>invariantinė</a:t>
                </a:r>
                <a:r>
                  <a:rPr lang="lt-LT" sz="2100" dirty="0"/>
                  <a:t> masė bus tokia pati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14295144-7AE7-49AC-BA17-CAB3367ADF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8" t="-754" r="-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9926-FA0E-4909-96FB-339AF659E0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48800" y="6576290"/>
            <a:ext cx="1047897" cy="2769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EF8F3-B813-4853-801F-7396221E6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99289"/>
            <a:ext cx="2813297" cy="275672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27A76-9C03-4E97-A6ED-3686E321F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4440" y="6581004"/>
            <a:ext cx="789381" cy="275672"/>
          </a:xfrm>
          <a:prstGeom prst="rect">
            <a:avLst/>
          </a:prstGeo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43</a:t>
            </a:fld>
            <a:endParaRPr lang="en-US" altLang="en-US" dirty="0"/>
          </a:p>
        </p:txBody>
      </p:sp>
      <p:pic>
        <p:nvPicPr>
          <p:cNvPr id="3" name="Picture 2" descr="A white board with a triangle and math equations&#10;&#10;Description automatically generated with medium confidence">
            <a:extLst>
              <a:ext uri="{FF2B5EF4-FFF2-40B4-BE49-F238E27FC236}">
                <a16:creationId xmlns:a16="http://schemas.microsoft.com/office/drawing/2014/main" id="{77CFD7E9-AC5B-4D3D-BBC1-167C30F4A9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1" t="11482" r="19999" b="17777"/>
          <a:stretch/>
        </p:blipFill>
        <p:spPr>
          <a:xfrm>
            <a:off x="4190205" y="3962400"/>
            <a:ext cx="3810000" cy="24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705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730A6E-190F-477B-88BB-0048162D3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209674"/>
            <a:ext cx="5791200" cy="4962526"/>
          </a:xfrm>
        </p:spPr>
        <p:txBody>
          <a:bodyPr anchor="ctr">
            <a:normAutofit/>
          </a:bodyPr>
          <a:lstStyle/>
          <a:p>
            <a:r>
              <a:rPr lang="lt-LT" sz="2000" dirty="0"/>
              <a:t>Norint apskaičiuoti dalelių poros invariantinę masę su </a:t>
            </a:r>
            <a:r>
              <a:rPr lang="lt-LT" sz="2000" b="1" dirty="0"/>
              <a:t>iSpy </a:t>
            </a:r>
            <a:r>
              <a:rPr lang="lt-LT" sz="2000" dirty="0"/>
              <a:t>skaičiuotuvo nereikės</a:t>
            </a:r>
          </a:p>
          <a:p>
            <a:r>
              <a:rPr lang="lt-LT" sz="2000" dirty="0"/>
              <a:t>Užvedus pelės žymeklį ant dalelės pėdsako,</a:t>
            </a:r>
            <a:br>
              <a:rPr lang="lt-LT" sz="2000" dirty="0"/>
            </a:br>
            <a:r>
              <a:rPr lang="lt-LT" sz="2000" dirty="0"/>
              <a:t>šis pabąla</a:t>
            </a:r>
          </a:p>
          <a:p>
            <a:r>
              <a:rPr lang="lt-LT" sz="2000" dirty="0"/>
              <a:t>Paspaudus pėdsakas tampa pilkas – tai reiškia, kad mes jį įtraukėme į invariantinės masės skaičiavimą</a:t>
            </a:r>
          </a:p>
          <a:p>
            <a:r>
              <a:rPr lang="lt-LT" sz="2000" dirty="0"/>
              <a:t>Paspaudžiame abu miuonų pėdsakus, kad jie taptų pilki</a:t>
            </a:r>
          </a:p>
          <a:p>
            <a:r>
              <a:rPr lang="lt-LT" sz="2000" dirty="0"/>
              <a:t>Ant klaviatūros paspaudę raidę „</a:t>
            </a:r>
            <a:r>
              <a:rPr lang="lt-LT" sz="2000" b="1" dirty="0">
                <a:solidFill>
                  <a:schemeClr val="accent3"/>
                </a:solidFill>
              </a:rPr>
              <a:t>m</a:t>
            </a:r>
            <a:r>
              <a:rPr lang="lt-LT" sz="2000" dirty="0"/>
              <a:t>“ išvysime invariantinės masės vertę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26544-CE62-4D08-A281-F11BD35BA2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2600" y="6579674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67FF7-110B-4472-AC2D-D026058F0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83251-55C3-4F81-8D77-2D4558187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1001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44</a:t>
            </a:fld>
            <a:endParaRPr lang="en-US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20FBBE-8A2E-4F00-8EB5-DB980D25C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Z bozono įvykio kandidatas</a:t>
            </a:r>
            <a:endParaRPr lang="en-US" dirty="0"/>
          </a:p>
        </p:txBody>
      </p:sp>
      <p:pic>
        <p:nvPicPr>
          <p:cNvPr id="23" name="Content Placeholder 22" descr="A close up of a logo&#10;&#10;Description automatically generated">
            <a:extLst>
              <a:ext uri="{FF2B5EF4-FFF2-40B4-BE49-F238E27FC236}">
                <a16:creationId xmlns:a16="http://schemas.microsoft.com/office/drawing/2014/main" id="{232E3638-9FE3-4738-951B-30C50A30FD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54" y="1460377"/>
            <a:ext cx="5296289" cy="4343400"/>
          </a:xfrm>
        </p:spPr>
      </p:pic>
    </p:spTree>
    <p:extLst>
      <p:ext uri="{BB962C8B-B14F-4D97-AF65-F5344CB8AC3E}">
        <p14:creationId xmlns:p14="http://schemas.microsoft.com/office/powerpoint/2010/main" val="22968469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61B0A4B2-F0D1-4C21-9A53-509B79C59A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40"/>
          <a:stretch/>
        </p:blipFill>
        <p:spPr>
          <a:xfrm>
            <a:off x="8439152" y="4154032"/>
            <a:ext cx="1885950" cy="21722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78B5F0F-1C85-4993-B9EB-3A24FBADDF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561" r="15250"/>
          <a:stretch/>
        </p:blipFill>
        <p:spPr>
          <a:xfrm>
            <a:off x="717978" y="4031160"/>
            <a:ext cx="4536701" cy="223211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0A7D979-B4B8-459D-9976-4281ED83A6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44" r="46243"/>
          <a:stretch/>
        </p:blipFill>
        <p:spPr>
          <a:xfrm>
            <a:off x="6005187" y="1489378"/>
            <a:ext cx="4063209" cy="2071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66C160-2B17-4A16-8C36-4F8AF25FEC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387"/>
          <a:stretch/>
        </p:blipFill>
        <p:spPr>
          <a:xfrm>
            <a:off x="835956" y="1510208"/>
            <a:ext cx="3267679" cy="17150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Z bozono įvykio kandidatas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44447" y="6581001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9679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45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5324" y="685800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100" dirty="0"/>
              <a:t>Gavę </a:t>
            </a:r>
            <a:r>
              <a:rPr lang="lt-LT" sz="2100" dirty="0" err="1"/>
              <a:t>invariantinę</a:t>
            </a:r>
            <a:r>
              <a:rPr lang="lt-LT" sz="2100" dirty="0"/>
              <a:t> masę skubame į </a:t>
            </a:r>
            <a:r>
              <a:rPr lang="lt-LT" sz="2100" b="1" dirty="0"/>
              <a:t>CIMA </a:t>
            </a:r>
            <a:r>
              <a:rPr lang="lt-LT" sz="2100" dirty="0"/>
              <a:t>ir atliekame šiuos veiksmus:</a:t>
            </a:r>
            <a:endParaRPr lang="en-US" sz="21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2533960" y="1348709"/>
            <a:ext cx="1780597" cy="972370"/>
            <a:chOff x="250270" y="1879269"/>
            <a:chExt cx="2374129" cy="129649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313986"/>
              <a:ext cx="2364297" cy="86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9289271" y="1263876"/>
            <a:ext cx="1941527" cy="972367"/>
            <a:chOff x="2821497" y="1810398"/>
            <a:chExt cx="2588703" cy="129649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245113"/>
              <a:ext cx="258870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</a:t>
              </a:r>
              <a:r>
                <a:rPr lang="en-US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steb</a:t>
              </a:r>
              <a:r>
                <a:rPr lang="lt-LT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ėtas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daleles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10398"/>
              <a:ext cx="236429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35969F-61E7-4B52-B0DF-C70D054F1EE8}"/>
              </a:ext>
            </a:extLst>
          </p:cNvPr>
          <p:cNvGrpSpPr/>
          <p:nvPr/>
        </p:nvGrpSpPr>
        <p:grpSpPr>
          <a:xfrm>
            <a:off x="2689509" y="3620302"/>
            <a:ext cx="1885950" cy="1231561"/>
            <a:chOff x="5852651" y="1879269"/>
            <a:chExt cx="2514600" cy="164208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52651" y="2290244"/>
              <a:ext cx="2514600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„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Neutral</a:t>
              </a:r>
              <a:r>
                <a:rPr lang="lt-LT" i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Particle</a:t>
              </a:r>
              <a:r>
                <a:rPr lang="lt-LT" i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(Z, H)“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9278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9889630" y="4990844"/>
            <a:ext cx="1584392" cy="972370"/>
            <a:chOff x="9328087" y="1858296"/>
            <a:chExt cx="2364297" cy="129649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293013"/>
              <a:ext cx="2364297" cy="86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858296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ABACB9-20F6-42D5-8B39-3065FA884DCA}"/>
              </a:ext>
            </a:extLst>
          </p:cNvPr>
          <p:cNvGrpSpPr/>
          <p:nvPr/>
        </p:nvGrpSpPr>
        <p:grpSpPr>
          <a:xfrm>
            <a:off x="6837642" y="3796545"/>
            <a:ext cx="1885950" cy="1249369"/>
            <a:chOff x="9328087" y="1974631"/>
            <a:chExt cx="2364297" cy="166582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49667C-5314-4891-BB27-DDAFBC3E3F44}"/>
                </a:ext>
              </a:extLst>
            </p:cNvPr>
            <p:cNvSpPr txBox="1"/>
            <p:nvPr/>
          </p:nvSpPr>
          <p:spPr>
            <a:xfrm>
              <a:off x="9328087" y="2409348"/>
              <a:ext cx="2364297" cy="1231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Įvedame </a:t>
              </a:r>
              <a:r>
                <a:rPr lang="lt-LT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invariantinę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masę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47A0C83-68C7-482B-9915-48DFF16FAD74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3A6459B0-B6AC-4009-92B9-1423E80E96E3}"/>
              </a:ext>
            </a:extLst>
          </p:cNvPr>
          <p:cNvSpPr/>
          <p:nvPr/>
        </p:nvSpPr>
        <p:spPr>
          <a:xfrm>
            <a:off x="8312538" y="2254969"/>
            <a:ext cx="872317" cy="392493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95FF33B-D3F1-460B-83EB-663232469A7A}"/>
              </a:ext>
            </a:extLst>
          </p:cNvPr>
          <p:cNvSpPr/>
          <p:nvPr/>
        </p:nvSpPr>
        <p:spPr>
          <a:xfrm>
            <a:off x="794177" y="5195661"/>
            <a:ext cx="2057400" cy="68387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3FCE779-E438-4459-B337-5510D46F23E3}"/>
              </a:ext>
            </a:extLst>
          </p:cNvPr>
          <p:cNvSpPr/>
          <p:nvPr/>
        </p:nvSpPr>
        <p:spPr>
          <a:xfrm>
            <a:off x="8599774" y="5213808"/>
            <a:ext cx="1104443" cy="710621"/>
          </a:xfrm>
          <a:prstGeom prst="roundRect">
            <a:avLst>
              <a:gd name="adj" fmla="val 8394"/>
            </a:avLst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0F9A796-0B24-4979-97FE-7C55360A7595}"/>
              </a:ext>
            </a:extLst>
          </p:cNvPr>
          <p:cNvSpPr/>
          <p:nvPr/>
        </p:nvSpPr>
        <p:spPr>
          <a:xfrm>
            <a:off x="8599774" y="4585995"/>
            <a:ext cx="907797" cy="391838"/>
          </a:xfrm>
          <a:prstGeom prst="roundRect">
            <a:avLst>
              <a:gd name="adj" fmla="val 8394"/>
            </a:avLst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82F01CD-173E-4E15-9396-B6CA6C60E0F3}"/>
              </a:ext>
            </a:extLst>
          </p:cNvPr>
          <p:cNvSpPr/>
          <p:nvPr/>
        </p:nvSpPr>
        <p:spPr>
          <a:xfrm>
            <a:off x="1891544" y="2014233"/>
            <a:ext cx="601146" cy="284487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809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  <p:bldP spid="33" grpId="0" animBg="1"/>
      <p:bldP spid="34" grpId="0" animBg="1"/>
      <p:bldP spid="3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Pavyzdys: Z bozono įvykio kandidatas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16734" y="6579674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232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46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9298" y="1020880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000" dirty="0"/>
              <a:t>Veiksmų </a:t>
            </a:r>
            <a:r>
              <a:rPr lang="lt-LT" sz="2000" b="1" dirty="0"/>
              <a:t>CIMA </a:t>
            </a:r>
            <a:r>
              <a:rPr lang="lt-LT" sz="2000" dirty="0"/>
              <a:t>apibendrinimas:</a:t>
            </a:r>
            <a:endParaRPr lang="en-US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380257" y="2011248"/>
            <a:ext cx="1780597" cy="1288671"/>
            <a:chOff x="250270" y="1879269"/>
            <a:chExt cx="2374129" cy="171822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735722"/>
              <a:ext cx="236429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3043356" y="2059628"/>
            <a:ext cx="1941527" cy="1201826"/>
            <a:chOff x="2821497" y="1810398"/>
            <a:chExt cx="2588703" cy="160243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551058"/>
              <a:ext cx="258870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stebėtas daleles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10398"/>
              <a:ext cx="236429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35969F-61E7-4B52-B0DF-C70D054F1EE8}"/>
              </a:ext>
            </a:extLst>
          </p:cNvPr>
          <p:cNvGrpSpPr/>
          <p:nvPr/>
        </p:nvGrpSpPr>
        <p:grpSpPr>
          <a:xfrm>
            <a:off x="5539004" y="2020295"/>
            <a:ext cx="1885950" cy="1569455"/>
            <a:chOff x="5852651" y="1879269"/>
            <a:chExt cx="2514600" cy="20926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52651" y="2740769"/>
              <a:ext cx="2514600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„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Neutral</a:t>
              </a:r>
              <a:r>
                <a:rPr lang="lt-LT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Particle</a:t>
              </a:r>
              <a:r>
                <a:rPr lang="lt-LT" i="1" dirty="0">
                  <a:latin typeface="Arial" panose="020B0604020202020204" pitchFamily="34" charset="0"/>
                  <a:cs typeface="Arial" panose="020B0604020202020204" pitchFamily="34" charset="0"/>
                </a:rPr>
                <a:t> (Z, H)“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9278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10552300" y="2032535"/>
            <a:ext cx="1584392" cy="1308186"/>
            <a:chOff x="9328087" y="1858296"/>
            <a:chExt cx="2364297" cy="17442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740769"/>
              <a:ext cx="236429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858296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ABACB9-20F6-42D5-8B39-3065FA884DCA}"/>
              </a:ext>
            </a:extLst>
          </p:cNvPr>
          <p:cNvGrpSpPr/>
          <p:nvPr/>
        </p:nvGrpSpPr>
        <p:grpSpPr>
          <a:xfrm>
            <a:off x="8238650" y="2020295"/>
            <a:ext cx="1885950" cy="1497933"/>
            <a:chOff x="9328087" y="1974631"/>
            <a:chExt cx="2364297" cy="199724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49667C-5314-4891-BB27-DDAFBC3E3F44}"/>
                </a:ext>
              </a:extLst>
            </p:cNvPr>
            <p:cNvSpPr txBox="1"/>
            <p:nvPr/>
          </p:nvSpPr>
          <p:spPr>
            <a:xfrm>
              <a:off x="9328087" y="2740769"/>
              <a:ext cx="2364297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Įvedame </a:t>
              </a:r>
              <a:r>
                <a:rPr lang="lt-LT" dirty="0" err="1">
                  <a:latin typeface="Arial" panose="020B0604020202020204" pitchFamily="34" charset="0"/>
                  <a:cs typeface="Arial" panose="020B0604020202020204" pitchFamily="34" charset="0"/>
                </a:rPr>
                <a:t>invariantinę</a:t>
              </a:r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 masę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47A0C83-68C7-482B-9915-48DFF16FAD74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C66C160-2B17-4A16-8C36-4F8AF25FE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8" y="4125810"/>
            <a:ext cx="12081054" cy="1497225"/>
          </a:xfrm>
          <a:prstGeom prst="rect">
            <a:avLst/>
          </a:prstGeom>
        </p:spPr>
      </p:pic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51ADF97E-7A94-47DE-AD90-545D86530F2C}"/>
              </a:ext>
            </a:extLst>
          </p:cNvPr>
          <p:cNvCxnSpPr>
            <a:cxnSpLocks/>
          </p:cNvCxnSpPr>
          <p:nvPr/>
        </p:nvCxnSpPr>
        <p:spPr>
          <a:xfrm flipH="1">
            <a:off x="11713807" y="3089183"/>
            <a:ext cx="335526" cy="2052497"/>
          </a:xfrm>
          <a:prstGeom prst="bentConnector4">
            <a:avLst>
              <a:gd name="adj1" fmla="val -733"/>
              <a:gd name="adj2" fmla="val 100506"/>
            </a:avLst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C24ABD-5B4E-4431-ACFB-BE43990B24A2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6481979" y="3589749"/>
            <a:ext cx="763316" cy="1309986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83ED34-47AC-4078-A25D-A3609163D6A8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014119" y="3261455"/>
            <a:ext cx="1246750" cy="1541375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36CD11-A263-4C7F-844B-307AE7F3B9C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266869" y="3299918"/>
            <a:ext cx="7373" cy="1155072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3A6459B0-B6AC-4009-92B9-1423E80E96E3}"/>
              </a:ext>
            </a:extLst>
          </p:cNvPr>
          <p:cNvSpPr/>
          <p:nvPr/>
        </p:nvSpPr>
        <p:spPr>
          <a:xfrm>
            <a:off x="5286491" y="4687609"/>
            <a:ext cx="688124" cy="265391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95FF33B-D3F1-460B-83EB-663232469A7A}"/>
              </a:ext>
            </a:extLst>
          </p:cNvPr>
          <p:cNvSpPr/>
          <p:nvPr/>
        </p:nvSpPr>
        <p:spPr>
          <a:xfrm>
            <a:off x="7293249" y="4869293"/>
            <a:ext cx="1442777" cy="464707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422A83F-3380-4E13-A4AA-739E17E1B789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9181625" y="3518229"/>
            <a:ext cx="1714975" cy="956644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6948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7B04DE0-E6CC-5EB2-634E-ED6C1CD320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8075" y="1066800"/>
            <a:ext cx="5851525" cy="5020708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96D2B4-DBA4-4111-8B28-9EB1F36E61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1" y="845302"/>
            <a:ext cx="5486400" cy="5652398"/>
          </a:xfrm>
        </p:spPr>
        <p:txBody>
          <a:bodyPr anchor="ctr">
            <a:normAutofit/>
          </a:bodyPr>
          <a:lstStyle/>
          <a:p>
            <a:r>
              <a:rPr lang="lt-LT" sz="2200" dirty="0"/>
              <a:t>Matome keturių leptonų pėdsakus</a:t>
            </a:r>
          </a:p>
          <a:p>
            <a:pPr lvl="1"/>
            <a:r>
              <a:rPr lang="lt-LT" sz="2000" dirty="0"/>
              <a:t>Ar tai yra dvi dalelės-</a:t>
            </a:r>
            <a:r>
              <a:rPr lang="lt-LT" sz="2000" dirty="0" err="1"/>
              <a:t>antidalelės</a:t>
            </a:r>
            <a:r>
              <a:rPr lang="lt-LT" sz="2000" dirty="0"/>
              <a:t> poros?</a:t>
            </a:r>
          </a:p>
          <a:p>
            <a:r>
              <a:rPr lang="lt-LT" sz="2200" dirty="0"/>
              <a:t>Jei taip – galbūt čia skilo du </a:t>
            </a:r>
            <a:r>
              <a:rPr lang="en-US" sz="2200" dirty="0"/>
              <a:t>Z </a:t>
            </a:r>
            <a:r>
              <a:rPr lang="lt-LT" sz="2200" dirty="0"/>
              <a:t>bozonai!</a:t>
            </a:r>
          </a:p>
          <a:p>
            <a:r>
              <a:rPr lang="lt-LT" sz="2200" dirty="0"/>
              <a:t>Du </a:t>
            </a:r>
            <a:r>
              <a:rPr lang="en-US" sz="2200"/>
              <a:t>Z </a:t>
            </a:r>
            <a:r>
              <a:rPr lang="lt-LT" sz="2200"/>
              <a:t>bozonai </a:t>
            </a:r>
            <a:r>
              <a:rPr lang="lt-LT" sz="2200" dirty="0"/>
              <a:t>gali atsirasti Higso bozono skilimo metu</a:t>
            </a:r>
          </a:p>
          <a:p>
            <a:pPr lvl="1"/>
            <a:r>
              <a:rPr lang="lt-LT" sz="2000" dirty="0"/>
              <a:t>Galbūt aptikome Higso </a:t>
            </a:r>
            <a:r>
              <a:rPr lang="lt-LT" sz="2000" dirty="0" err="1"/>
              <a:t>bozoną</a:t>
            </a:r>
            <a:r>
              <a:rPr lang="lt-LT" sz="2000" dirty="0"/>
              <a:t>!</a:t>
            </a:r>
          </a:p>
          <a:p>
            <a:r>
              <a:rPr lang="lt-LT" sz="2200" dirty="0"/>
              <a:t>Ar panašu, kad visos keturios dalelės išlėkė iš to paties taško?</a:t>
            </a:r>
          </a:p>
          <a:p>
            <a:r>
              <a:rPr lang="lt-LT" sz="2200" dirty="0"/>
              <a:t>Pabandykime pamatuoti keturių leptonų </a:t>
            </a:r>
            <a:r>
              <a:rPr lang="lt-LT" sz="2200" dirty="0" err="1"/>
              <a:t>invariantinę</a:t>
            </a:r>
            <a:r>
              <a:rPr lang="lt-LT" sz="2200" dirty="0"/>
              <a:t> masę!</a:t>
            </a:r>
          </a:p>
          <a:p>
            <a:pPr lvl="1"/>
            <a:r>
              <a:rPr lang="lt-LT" sz="1900" dirty="0"/>
              <a:t>Higso bozono masė – apie 125 </a:t>
            </a:r>
            <a:r>
              <a:rPr lang="lt-LT" sz="1900" dirty="0" err="1"/>
              <a:t>GeV</a:t>
            </a: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D4D52-39AA-48F8-8D85-30E5D6FCA4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16540" y="6588507"/>
            <a:ext cx="1047897" cy="276999"/>
          </a:xfrm>
        </p:spPr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9F89A-38D0-490A-901B-2781FAAF5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78A97-9C03-49B2-A720-E50C33029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438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47</a:t>
            </a:fld>
            <a:endParaRPr lang="en-US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01FC56E-6E00-4FA5-9A87-CA0AA82E7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000" dirty="0"/>
              <a:t>Pavyzdys: </a:t>
            </a:r>
            <a:r>
              <a:rPr lang="en-US" sz="3000" dirty="0"/>
              <a:t>Higso bozono </a:t>
            </a:r>
            <a:r>
              <a:rPr lang="lt-LT" sz="3000" dirty="0"/>
              <a:t>įvykio kandidatas</a:t>
            </a:r>
            <a:endParaRPr lang="en-US" sz="3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555EB4-EAE1-47DE-80A7-14A1D6930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609" y="1066800"/>
            <a:ext cx="3156591" cy="173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98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417F4B2C-6AED-4388-AD98-5B3BC28365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062"/>
          <a:stretch/>
        </p:blipFill>
        <p:spPr>
          <a:xfrm>
            <a:off x="8429866" y="3878933"/>
            <a:ext cx="2114365" cy="242148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7F0110F-70F5-46BB-A698-5CA6353DD4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55" r="15070"/>
          <a:stretch/>
        </p:blipFill>
        <p:spPr>
          <a:xfrm>
            <a:off x="897415" y="4131761"/>
            <a:ext cx="4580817" cy="221761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A2FE86-C02A-4968-A357-466DC7368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265" r="44316"/>
          <a:stretch/>
        </p:blipFill>
        <p:spPr>
          <a:xfrm>
            <a:off x="6198992" y="1454263"/>
            <a:ext cx="4345239" cy="20602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655412-3753-49CD-9294-0F3BAFA7E2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714"/>
          <a:stretch/>
        </p:blipFill>
        <p:spPr>
          <a:xfrm>
            <a:off x="1209017" y="1497872"/>
            <a:ext cx="3412689" cy="18358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000" dirty="0"/>
              <a:t>Pavyzdys: Higso bozono įvykio kandidatas</a:t>
            </a:r>
            <a:endParaRPr lang="en-US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31113" y="6579679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9679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48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5324" y="685800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100" dirty="0"/>
              <a:t>Gavę </a:t>
            </a:r>
            <a:r>
              <a:rPr lang="lt-LT" sz="2100" dirty="0" err="1"/>
              <a:t>invariantinę</a:t>
            </a:r>
            <a:r>
              <a:rPr lang="lt-LT" sz="2100" dirty="0"/>
              <a:t> masę skubame į </a:t>
            </a:r>
            <a:r>
              <a:rPr lang="lt-LT" sz="2100" b="1" dirty="0"/>
              <a:t>CIMA </a:t>
            </a:r>
            <a:r>
              <a:rPr lang="lt-LT" sz="2100" dirty="0"/>
              <a:t>ir atliekame šiuos veiksmus:</a:t>
            </a:r>
            <a:endParaRPr lang="en-US" sz="21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2925646" y="1374240"/>
            <a:ext cx="1780597" cy="972369"/>
            <a:chOff x="250270" y="1879269"/>
            <a:chExt cx="2374129" cy="12964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313986"/>
              <a:ext cx="236429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9231113" y="1243972"/>
            <a:ext cx="1941527" cy="963437"/>
            <a:chOff x="2821497" y="1810398"/>
            <a:chExt cx="2588703" cy="128458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233206"/>
              <a:ext cx="258870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</a:t>
              </a:r>
              <a:r>
                <a:rPr lang="en-US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steb</a:t>
              </a:r>
              <a:r>
                <a:rPr lang="lt-LT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ėtas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daleles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10398"/>
              <a:ext cx="236429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35969F-61E7-4B52-B0DF-C70D054F1EE8}"/>
              </a:ext>
            </a:extLst>
          </p:cNvPr>
          <p:cNvGrpSpPr/>
          <p:nvPr/>
        </p:nvGrpSpPr>
        <p:grpSpPr>
          <a:xfrm>
            <a:off x="3077587" y="3576614"/>
            <a:ext cx="1885950" cy="1231561"/>
            <a:chOff x="5852651" y="1879269"/>
            <a:chExt cx="2514600" cy="164208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52651" y="2290244"/>
              <a:ext cx="2514600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Pasirenkame „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Neutral</a:t>
              </a:r>
              <a:r>
                <a:rPr lang="lt-LT" i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Particle</a:t>
              </a:r>
              <a:r>
                <a:rPr lang="lt-LT" i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(Z, H)“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9278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10023604" y="5003253"/>
            <a:ext cx="1584392" cy="972370"/>
            <a:chOff x="9328087" y="1858296"/>
            <a:chExt cx="2364297" cy="129649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293013"/>
              <a:ext cx="2364297" cy="86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i="1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858296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ABACB9-20F6-42D5-8B39-3065FA884DCA}"/>
              </a:ext>
            </a:extLst>
          </p:cNvPr>
          <p:cNvGrpSpPr/>
          <p:nvPr/>
        </p:nvGrpSpPr>
        <p:grpSpPr>
          <a:xfrm>
            <a:off x="6815202" y="3787297"/>
            <a:ext cx="1885950" cy="1249367"/>
            <a:chOff x="9328087" y="1974631"/>
            <a:chExt cx="2364297" cy="166582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49667C-5314-4891-BB27-DDAFBC3E3F44}"/>
                </a:ext>
              </a:extLst>
            </p:cNvPr>
            <p:cNvSpPr txBox="1"/>
            <p:nvPr/>
          </p:nvSpPr>
          <p:spPr>
            <a:xfrm>
              <a:off x="9328087" y="2409347"/>
              <a:ext cx="2364297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Įvedame </a:t>
              </a:r>
              <a:r>
                <a:rPr lang="lt-LT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invariantinę</a:t>
              </a:r>
              <a:r>
                <a:rPr lang="lt-LT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masę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47A0C83-68C7-482B-9915-48DFF16FAD74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3A6459B0-B6AC-4009-92B9-1423E80E96E3}"/>
              </a:ext>
            </a:extLst>
          </p:cNvPr>
          <p:cNvSpPr/>
          <p:nvPr/>
        </p:nvSpPr>
        <p:spPr>
          <a:xfrm>
            <a:off x="900791" y="5288036"/>
            <a:ext cx="2176796" cy="586675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95FF33B-D3F1-460B-83EB-663232469A7A}"/>
              </a:ext>
            </a:extLst>
          </p:cNvPr>
          <p:cNvSpPr/>
          <p:nvPr/>
        </p:nvSpPr>
        <p:spPr>
          <a:xfrm>
            <a:off x="6257208" y="2907931"/>
            <a:ext cx="1145903" cy="383605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F63C748-D89A-49AE-8585-812EBF1FE9BD}"/>
              </a:ext>
            </a:extLst>
          </p:cNvPr>
          <p:cNvSpPr/>
          <p:nvPr/>
        </p:nvSpPr>
        <p:spPr>
          <a:xfrm>
            <a:off x="8618564" y="4340599"/>
            <a:ext cx="963561" cy="461665"/>
          </a:xfrm>
          <a:prstGeom prst="roundRect">
            <a:avLst>
              <a:gd name="adj" fmla="val 8394"/>
            </a:avLst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4A1C31B-8830-4CF4-8DCB-3272C5832FEE}"/>
              </a:ext>
            </a:extLst>
          </p:cNvPr>
          <p:cNvSpPr/>
          <p:nvPr/>
        </p:nvSpPr>
        <p:spPr>
          <a:xfrm>
            <a:off x="8618563" y="5055363"/>
            <a:ext cx="1209368" cy="767629"/>
          </a:xfrm>
          <a:prstGeom prst="roundRect">
            <a:avLst>
              <a:gd name="adj" fmla="val 8394"/>
            </a:avLst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9CE0BAF-D7E7-49DD-A970-6D65383F453D}"/>
              </a:ext>
            </a:extLst>
          </p:cNvPr>
          <p:cNvSpPr/>
          <p:nvPr/>
        </p:nvSpPr>
        <p:spPr>
          <a:xfrm>
            <a:off x="2301776" y="2041809"/>
            <a:ext cx="621373" cy="270387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57988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  <p:bldP spid="33" grpId="0" animBg="1"/>
      <p:bldP spid="34" grpId="0" animBg="1"/>
      <p:bldP spid="3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655412-3753-49CD-9294-0F3BAFA7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75" y="4318959"/>
            <a:ext cx="11729765" cy="1469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05A48-6828-4908-9697-F9A7B0B7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000" dirty="0"/>
              <a:t>Pavyzdys: Higso bozono įvykio kandidatas</a:t>
            </a:r>
            <a:endParaRPr lang="en-US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6B68-6515-44A8-A7FA-B0A7CF8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05063" y="6579679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FC5DD-06D1-4F9C-B7B0-391FFC150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C118C-0142-42E8-B3D1-E2936E4A7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5526" y="6579679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49</a:t>
            </a:fld>
            <a:endParaRPr lang="en-US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AADEE8-56E4-4B92-A085-967CA59A9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9298" y="977136"/>
            <a:ext cx="8811815" cy="74295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000" dirty="0"/>
              <a:t>Veiksmų </a:t>
            </a:r>
            <a:r>
              <a:rPr lang="lt-LT" sz="2000" b="1" dirty="0"/>
              <a:t>CIMA </a:t>
            </a:r>
            <a:r>
              <a:rPr lang="lt-LT" sz="2000" dirty="0"/>
              <a:t>apibendrinimas:</a:t>
            </a:r>
            <a:endParaRPr lang="en-US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225FB8-3EBC-4C13-A558-857A0CBE7220}"/>
              </a:ext>
            </a:extLst>
          </p:cNvPr>
          <p:cNvGrpSpPr/>
          <p:nvPr/>
        </p:nvGrpSpPr>
        <p:grpSpPr>
          <a:xfrm>
            <a:off x="479912" y="2237596"/>
            <a:ext cx="1780597" cy="1288671"/>
            <a:chOff x="250270" y="1879269"/>
            <a:chExt cx="2374129" cy="171822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397FC6-AA0B-4134-B22B-4DDC9C7E7B00}"/>
                </a:ext>
              </a:extLst>
            </p:cNvPr>
            <p:cNvSpPr txBox="1"/>
            <p:nvPr/>
          </p:nvSpPr>
          <p:spPr>
            <a:xfrm>
              <a:off x="250270" y="2735722"/>
              <a:ext cx="236429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įvykio numerį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8FD187-4630-4E6F-B5D2-09A99A05E726}"/>
                </a:ext>
              </a:extLst>
            </p:cNvPr>
            <p:cNvSpPr txBox="1"/>
            <p:nvPr/>
          </p:nvSpPr>
          <p:spPr>
            <a:xfrm>
              <a:off x="2601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F4E7-01DB-47B6-94D4-AF1E56C003CF}"/>
              </a:ext>
            </a:extLst>
          </p:cNvPr>
          <p:cNvGrpSpPr/>
          <p:nvPr/>
        </p:nvGrpSpPr>
        <p:grpSpPr>
          <a:xfrm>
            <a:off x="2713219" y="2282753"/>
            <a:ext cx="1941527" cy="1201826"/>
            <a:chOff x="2821497" y="1810398"/>
            <a:chExt cx="2588703" cy="160243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D35FFA-143C-4736-86BB-5D3CC6FB6920}"/>
                </a:ext>
              </a:extLst>
            </p:cNvPr>
            <p:cNvSpPr txBox="1"/>
            <p:nvPr/>
          </p:nvSpPr>
          <p:spPr>
            <a:xfrm>
              <a:off x="2821497" y="2551058"/>
              <a:ext cx="258870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stebėtas daleles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49615B-FC24-4867-88C9-3BCA7EE3FF76}"/>
                </a:ext>
              </a:extLst>
            </p:cNvPr>
            <p:cNvSpPr txBox="1"/>
            <p:nvPr/>
          </p:nvSpPr>
          <p:spPr>
            <a:xfrm>
              <a:off x="2933698" y="1810398"/>
              <a:ext cx="236429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35969F-61E7-4B52-B0DF-C70D054F1EE8}"/>
              </a:ext>
            </a:extLst>
          </p:cNvPr>
          <p:cNvGrpSpPr/>
          <p:nvPr/>
        </p:nvGrpSpPr>
        <p:grpSpPr>
          <a:xfrm>
            <a:off x="5552089" y="2188791"/>
            <a:ext cx="1885950" cy="1569455"/>
            <a:chOff x="5852651" y="1879269"/>
            <a:chExt cx="2514600" cy="20926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7809C7-4864-4E28-8AF3-D2AE22C55DE3}"/>
                </a:ext>
              </a:extLst>
            </p:cNvPr>
            <p:cNvSpPr txBox="1"/>
            <p:nvPr/>
          </p:nvSpPr>
          <p:spPr>
            <a:xfrm>
              <a:off x="5852651" y="2740769"/>
              <a:ext cx="2514600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Pasirenkame „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Neutral</a:t>
              </a:r>
              <a:r>
                <a:rPr lang="lt-LT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Particle</a:t>
              </a:r>
              <a:r>
                <a:rPr lang="lt-LT" i="1" dirty="0">
                  <a:latin typeface="Arial" panose="020B0604020202020204" pitchFamily="34" charset="0"/>
                  <a:cs typeface="Arial" panose="020B0604020202020204" pitchFamily="34" charset="0"/>
                </a:rPr>
                <a:t> (Z, H)“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6821AD-FAAA-48AA-AAEF-941192629F89}"/>
                </a:ext>
              </a:extLst>
            </p:cNvPr>
            <p:cNvSpPr txBox="1"/>
            <p:nvPr/>
          </p:nvSpPr>
          <p:spPr>
            <a:xfrm>
              <a:off x="5927802" y="1879269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3B03D-E481-4D63-BDF4-2EE3317C7391}"/>
              </a:ext>
            </a:extLst>
          </p:cNvPr>
          <p:cNvGrpSpPr/>
          <p:nvPr/>
        </p:nvGrpSpPr>
        <p:grpSpPr>
          <a:xfrm>
            <a:off x="10379148" y="2276347"/>
            <a:ext cx="1584392" cy="1308186"/>
            <a:chOff x="9328087" y="1858296"/>
            <a:chExt cx="2364297" cy="17442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699663-C0DF-446B-8FD4-69D1CBA8ECB2}"/>
                </a:ext>
              </a:extLst>
            </p:cNvPr>
            <p:cNvSpPr txBox="1"/>
            <p:nvPr/>
          </p:nvSpPr>
          <p:spPr>
            <a:xfrm>
              <a:off x="9328087" y="2740769"/>
              <a:ext cx="236429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Spaudžiame „</a:t>
              </a:r>
              <a:r>
                <a:rPr lang="lt-LT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Next</a:t>
              </a:r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EC09C-71B4-4D9D-B64C-ACADB9BD4EC0}"/>
                </a:ext>
              </a:extLst>
            </p:cNvPr>
            <p:cNvSpPr txBox="1"/>
            <p:nvPr/>
          </p:nvSpPr>
          <p:spPr>
            <a:xfrm>
              <a:off x="9328087" y="1858296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ABACB9-20F6-42D5-8B39-3065FA884DCA}"/>
              </a:ext>
            </a:extLst>
          </p:cNvPr>
          <p:cNvGrpSpPr/>
          <p:nvPr/>
        </p:nvGrpSpPr>
        <p:grpSpPr>
          <a:xfrm>
            <a:off x="8162088" y="2237596"/>
            <a:ext cx="1885950" cy="1497933"/>
            <a:chOff x="9328087" y="1974631"/>
            <a:chExt cx="2364297" cy="199724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49667C-5314-4891-BB27-DDAFBC3E3F44}"/>
                </a:ext>
              </a:extLst>
            </p:cNvPr>
            <p:cNvSpPr txBox="1"/>
            <p:nvPr/>
          </p:nvSpPr>
          <p:spPr>
            <a:xfrm>
              <a:off x="9328087" y="2740769"/>
              <a:ext cx="2364297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Įvedame </a:t>
              </a:r>
              <a:r>
                <a:rPr lang="lt-LT" dirty="0" err="1">
                  <a:latin typeface="Arial" panose="020B0604020202020204" pitchFamily="34" charset="0"/>
                  <a:cs typeface="Arial" panose="020B0604020202020204" pitchFamily="34" charset="0"/>
                </a:rPr>
                <a:t>invariantinę</a:t>
              </a:r>
              <a:r>
                <a:rPr lang="lt-LT" dirty="0">
                  <a:latin typeface="Arial" panose="020B0604020202020204" pitchFamily="34" charset="0"/>
                  <a:cs typeface="Arial" panose="020B0604020202020204" pitchFamily="34" charset="0"/>
                </a:rPr>
                <a:t> masę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47A0C83-68C7-482B-9915-48DFF16FAD74}"/>
                </a:ext>
              </a:extLst>
            </p:cNvPr>
            <p:cNvSpPr txBox="1"/>
            <p:nvPr/>
          </p:nvSpPr>
          <p:spPr>
            <a:xfrm>
              <a:off x="9328087" y="1974631"/>
              <a:ext cx="2364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2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51ADF97E-7A94-47DE-AD90-545D86530F2C}"/>
              </a:ext>
            </a:extLst>
          </p:cNvPr>
          <p:cNvCxnSpPr>
            <a:cxnSpLocks/>
          </p:cNvCxnSpPr>
          <p:nvPr/>
        </p:nvCxnSpPr>
        <p:spPr>
          <a:xfrm flipH="1">
            <a:off x="11550081" y="3245373"/>
            <a:ext cx="335526" cy="2052497"/>
          </a:xfrm>
          <a:prstGeom prst="bentConnector4">
            <a:avLst>
              <a:gd name="adj1" fmla="val -733"/>
              <a:gd name="adj2" fmla="val 100506"/>
            </a:avLst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C24ABD-5B4E-4431-ACFB-BE43990B24A2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6495064" y="3758245"/>
            <a:ext cx="763316" cy="1309986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83ED34-47AC-4078-A25D-A3609163D6A8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683982" y="3484580"/>
            <a:ext cx="201084" cy="1778845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36CD11-A263-4C7F-844B-307AE7F3B9C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366524" y="3526266"/>
            <a:ext cx="7373" cy="1155072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3A6459B0-B6AC-4009-92B9-1423E80E96E3}"/>
              </a:ext>
            </a:extLst>
          </p:cNvPr>
          <p:cNvSpPr/>
          <p:nvPr/>
        </p:nvSpPr>
        <p:spPr>
          <a:xfrm>
            <a:off x="3687368" y="5343290"/>
            <a:ext cx="808432" cy="295509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95FF33B-D3F1-460B-83EB-663232469A7A}"/>
              </a:ext>
            </a:extLst>
          </p:cNvPr>
          <p:cNvSpPr/>
          <p:nvPr/>
        </p:nvSpPr>
        <p:spPr>
          <a:xfrm>
            <a:off x="7244635" y="5071622"/>
            <a:ext cx="1365965" cy="474991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422A83F-3380-4E13-A4AA-739E17E1B789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9105063" y="3735530"/>
            <a:ext cx="1639137" cy="98887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534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DB265-5F48-4A2D-8FBA-91AFF799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Neutrinai</a:t>
            </a:r>
            <a:endParaRPr lang="en-US" dirty="0"/>
          </a:p>
        </p:txBody>
      </p:sp>
      <p:pic>
        <p:nvPicPr>
          <p:cNvPr id="1026" name="Picture 2" descr="Vaizdo rezultatas pagal uÅ¾klausÄ âmissing etâ">
            <a:extLst>
              <a:ext uri="{FF2B5EF4-FFF2-40B4-BE49-F238E27FC236}">
                <a16:creationId xmlns:a16="http://schemas.microsoft.com/office/drawing/2014/main" id="{2062E21D-F40E-4E1D-861E-109ACA89EE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4601" y="2971801"/>
            <a:ext cx="5149605" cy="347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7B114-2C53-45E7-8AB0-A6CECD731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410B4-9079-4101-9F2B-1901946ECC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12B34-0584-4205-81D6-A6534E07B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B047FDB7-08A2-48FA-8904-994313BC3B02}"/>
                  </a:ext>
                </a:extLst>
              </p:cNvPr>
              <p:cNvSpPr>
                <a:spLocks noGrp="1"/>
              </p:cNvSpPr>
              <p:nvPr>
                <p:ph type="body" sz="quarter" idx="4294967295"/>
              </p:nvPr>
            </p:nvSpPr>
            <p:spPr>
              <a:xfrm>
                <a:off x="152400" y="972086"/>
                <a:ext cx="11887200" cy="2457450"/>
              </a:xfrm>
            </p:spPr>
            <p:txBody>
              <a:bodyPr>
                <a:normAutofit/>
              </a:bodyPr>
              <a:lstStyle/>
              <a:p>
                <a:r>
                  <a:rPr lang="lt-LT" sz="2000" b="1" dirty="0"/>
                  <a:t>Svarbu: </a:t>
                </a:r>
                <a:r>
                  <a:rPr lang="lt-LT" sz="2000" dirty="0"/>
                  <a:t>CMS detektoriumi neįmanoma užregistruoti </a:t>
                </a:r>
                <a:r>
                  <a:rPr lang="lt-LT" sz="2000" dirty="0" err="1"/>
                  <a:t>neutrinų</a:t>
                </a:r>
                <a:r>
                  <a:rPr lang="lt-LT" sz="2000" dirty="0"/>
                  <a:t> (</a:t>
                </a:r>
                <a14:m>
                  <m:oMath xmlns:m="http://schemas.openxmlformats.org/officeDocument/2006/math">
                    <m:r>
                      <a:rPr lang="lt-LT" sz="2000" i="1">
                        <a:latin typeface="Cambria Math" panose="02040503050406030204" pitchFamily="18" charset="0"/>
                      </a:rPr>
                      <m:t>𝜈</m:t>
                    </m:r>
                    <m:r>
                      <a:rPr lang="lt-LT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lt-LT" sz="2000" dirty="0"/>
              </a:p>
              <a:p>
                <a:r>
                  <a:rPr lang="lt-LT" sz="2000" dirty="0"/>
                  <a:t>Vis dėlto, galima apskaičiuoti, ar bendra visų užregistruotų dalelių </a:t>
                </a:r>
                <a:r>
                  <a:rPr lang="en-US" sz="2000" dirty="0" err="1">
                    <a:solidFill>
                      <a:schemeClr val="accent3"/>
                    </a:solidFill>
                  </a:rPr>
                  <a:t>skersini</a:t>
                </a:r>
                <a:r>
                  <a:rPr lang="lt-LT" sz="2000" dirty="0">
                    <a:solidFill>
                      <a:schemeClr val="accent3"/>
                    </a:solidFill>
                  </a:rPr>
                  <a:t>ų </a:t>
                </a:r>
                <a:r>
                  <a:rPr lang="en-US" sz="2000" dirty="0" err="1">
                    <a:solidFill>
                      <a:schemeClr val="accent3"/>
                    </a:solidFill>
                  </a:rPr>
                  <a:t>judesio</a:t>
                </a:r>
                <a:r>
                  <a:rPr lang="en-US" sz="2000" dirty="0">
                    <a:solidFill>
                      <a:schemeClr val="accent3"/>
                    </a:solidFill>
                  </a:rPr>
                  <a:t> </a:t>
                </a:r>
                <a:r>
                  <a:rPr lang="en-US" sz="2000" dirty="0" err="1">
                    <a:solidFill>
                      <a:schemeClr val="accent3"/>
                    </a:solidFill>
                  </a:rPr>
                  <a:t>kiekių</a:t>
                </a:r>
                <a:r>
                  <a:rPr lang="lt-LT" sz="2000" dirty="0">
                    <a:solidFill>
                      <a:schemeClr val="accent3"/>
                    </a:solidFill>
                  </a:rPr>
                  <a:t> </a:t>
                </a:r>
                <a:r>
                  <a:rPr lang="lt-LT" sz="2000" dirty="0"/>
                  <a:t>vektorinė suma duoda nulinį vektorių</a:t>
                </a:r>
              </a:p>
              <a:p>
                <a:r>
                  <a:rPr lang="lt-LT" sz="2000" dirty="0"/>
                  <a:t>Jeigu ne – galima įtarti, kad viena ar kelios dalelės „pabėgo“ iš detektoriaus neaptiktos</a:t>
                </a:r>
                <a:br>
                  <a:rPr lang="en-US" sz="2000" dirty="0"/>
                </a:br>
                <a:r>
                  <a:rPr lang="lt-LT" sz="2000" dirty="0"/>
                  <a:t>(kažkuria kryptimi trūksta skersinio </a:t>
                </a:r>
                <a:r>
                  <a:rPr lang="en-US" sz="2000" dirty="0" err="1"/>
                  <a:t>judesio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kiekio</a:t>
                </a:r>
                <a:r>
                  <a:rPr lang="lt-LT" sz="2000" dirty="0"/>
                  <a:t> vektoriaus)</a:t>
                </a:r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B047FDB7-08A2-48FA-8904-994313BC3B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4294967295"/>
              </p:nvPr>
            </p:nvSpPr>
            <p:spPr>
              <a:xfrm>
                <a:off x="152400" y="972086"/>
                <a:ext cx="11887200" cy="2457450"/>
              </a:xfrm>
              <a:blipFill>
                <a:blip r:embed="rId4"/>
                <a:stretch>
                  <a:fillRect l="-256" t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D090668-ADA4-4BB8-B429-5696F2F6B577}"/>
              </a:ext>
            </a:extLst>
          </p:cNvPr>
          <p:cNvSpPr txBox="1"/>
          <p:nvPr/>
        </p:nvSpPr>
        <p:spPr>
          <a:xfrm>
            <a:off x="7729221" y="4470469"/>
            <a:ext cx="312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t-LT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Skersinis </a:t>
            </a:r>
            <a:r>
              <a:rPr lang="en-US" sz="16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judesio</a:t>
            </a:r>
            <a:r>
              <a:rPr lang="en-US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kiekis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– tai dalelės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judesio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kiekio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dedamoji, statmena susiduriančių protonų lėkimo krypčiai.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695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ECD9E3-CFE9-4604-9019-A2477DC286E2}"/>
              </a:ext>
            </a:extLst>
          </p:cNvPr>
          <p:cNvCxnSpPr>
            <a:cxnSpLocks/>
          </p:cNvCxnSpPr>
          <p:nvPr/>
        </p:nvCxnSpPr>
        <p:spPr>
          <a:xfrm flipH="1">
            <a:off x="6248401" y="2286000"/>
            <a:ext cx="152399" cy="2286001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4A664F2-6458-440B-A36C-91709D8D3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Ką darysime toliau?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A6F38B-BA71-4D15-9112-823AF00692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39152" y="6579679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6D6D3-7286-48B0-8A93-FC02F59020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8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D3DDDB-0244-4BE2-9948-3A467EE49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79679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50</a:t>
            </a:fld>
            <a:endParaRPr lang="en-US" alt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A6CFBC-CA23-4E35-B090-E17364E4B7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4928" y="1066800"/>
            <a:ext cx="11210492" cy="28009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t-LT" sz="2100" dirty="0"/>
              <a:t>Palyginsime visų grupių gautus rezultatus:</a:t>
            </a:r>
          </a:p>
          <a:p>
            <a:r>
              <a:rPr lang="lt-LT" sz="2100" dirty="0"/>
              <a:t>Peržiūrėsime gautus </a:t>
            </a:r>
            <a:r>
              <a:rPr lang="lt-LT" sz="2100" b="1" dirty="0"/>
              <a:t>invariantinės masės pasiskirstymus</a:t>
            </a:r>
          </a:p>
          <a:p>
            <a:r>
              <a:rPr lang="lt-LT" sz="2100" dirty="0"/>
              <a:t>Palyginsime aptiktų elektronų ir miuonų skaičius</a:t>
            </a:r>
          </a:p>
          <a:p>
            <a:r>
              <a:rPr lang="lt-LT" sz="2100" dirty="0"/>
              <a:t>Palyginsime W</a:t>
            </a:r>
            <a:r>
              <a:rPr lang="lt-LT" sz="2400" baseline="30000" dirty="0"/>
              <a:t>+</a:t>
            </a:r>
            <a:r>
              <a:rPr lang="lt-LT" sz="2100" baseline="30000" dirty="0"/>
              <a:t> </a:t>
            </a:r>
            <a:r>
              <a:rPr lang="en-US" sz="2100" dirty="0" err="1"/>
              <a:t>ir</a:t>
            </a:r>
            <a:r>
              <a:rPr lang="en-US" sz="2100" dirty="0"/>
              <a:t> </a:t>
            </a:r>
            <a:r>
              <a:rPr lang="lt-LT" sz="2100" dirty="0"/>
              <a:t>W</a:t>
            </a:r>
            <a:r>
              <a:rPr lang="lt-LT" sz="2400" baseline="30000" dirty="0"/>
              <a:t>–</a:t>
            </a:r>
            <a:r>
              <a:rPr lang="lt-LT" sz="2100" dirty="0"/>
              <a:t> skaičius</a:t>
            </a:r>
          </a:p>
          <a:p>
            <a:pPr lvl="1"/>
            <a:r>
              <a:rPr lang="lt-LT" sz="1800" dirty="0"/>
              <a:t>Juos bus galima pamatyti paspaudus </a:t>
            </a:r>
            <a:r>
              <a:rPr lang="lt-LT" sz="1800" b="1" dirty="0"/>
              <a:t>čia</a:t>
            </a:r>
            <a:r>
              <a:rPr lang="lt-LT" sz="1800" dirty="0"/>
              <a:t>:</a:t>
            </a:r>
            <a:endParaRPr lang="en-US" sz="1800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263800F-53E9-462F-A5C0-3C18B288ECD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l="64173" r="19551"/>
          <a:stretch/>
        </p:blipFill>
        <p:spPr>
          <a:xfrm>
            <a:off x="7150199" y="4681642"/>
            <a:ext cx="1689001" cy="889437"/>
          </a:xfrm>
          <a:prstGeom prst="rect">
            <a:avLst/>
          </a:prstGeom>
        </p:spPr>
      </p:pic>
      <p:pic>
        <p:nvPicPr>
          <p:cNvPr id="10" name="Content Placeholder 14">
            <a:extLst>
              <a:ext uri="{FF2B5EF4-FFF2-40B4-BE49-F238E27FC236}">
                <a16:creationId xmlns:a16="http://schemas.microsoft.com/office/drawing/2014/main" id="{0263800F-53E9-462F-A5C0-3C18B288EC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285"/>
          <a:stretch/>
        </p:blipFill>
        <p:spPr>
          <a:xfrm>
            <a:off x="2654398" y="4686722"/>
            <a:ext cx="4847457" cy="88943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2355F1-F113-4D43-A6A7-FED5E5ABD300}"/>
              </a:ext>
            </a:extLst>
          </p:cNvPr>
          <p:cNvCxnSpPr>
            <a:cxnSpLocks/>
          </p:cNvCxnSpPr>
          <p:nvPr/>
        </p:nvCxnSpPr>
        <p:spPr>
          <a:xfrm>
            <a:off x="5181600" y="3429000"/>
            <a:ext cx="2667000" cy="1371600"/>
          </a:xfrm>
          <a:prstGeom prst="straightConnector1">
            <a:avLst/>
          </a:prstGeom>
          <a:ln w="1238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31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64F6B-23FF-4073-B95D-D78EDB262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Kokių rezultatų galime tikėtis?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2DDFD94-6456-469D-A4D5-9F42896361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62201" y="802588"/>
            <a:ext cx="7391400" cy="302071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CA1E2-D120-469D-B75C-85B24A1FB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BBFD956-E609-4002-936A-E0E5E581E1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1B3FA-952D-4068-A51E-7DF47A1D8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51</a:t>
            </a:fld>
            <a:endParaRPr lang="en-US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735DA1-7928-47C6-BB34-03A2AB533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693161"/>
            <a:ext cx="7391400" cy="2887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C55FE0-73A8-47B6-94D0-00159A5F74E1}"/>
              </a:ext>
            </a:extLst>
          </p:cNvPr>
          <p:cNvSpPr txBox="1"/>
          <p:nvPr/>
        </p:nvSpPr>
        <p:spPr>
          <a:xfrm>
            <a:off x="4444058" y="1417186"/>
            <a:ext cx="403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Dviejų leptonų masės histograma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249A1F-BDC1-4C0E-B856-A4586A8FFE6D}"/>
              </a:ext>
            </a:extLst>
          </p:cNvPr>
          <p:cNvSpPr txBox="1"/>
          <p:nvPr/>
        </p:nvSpPr>
        <p:spPr>
          <a:xfrm>
            <a:off x="4444057" y="3985652"/>
            <a:ext cx="403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Keturių leptonų masės histograma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AF31BF-8059-3A47-1D12-437814050368}"/>
              </a:ext>
            </a:extLst>
          </p:cNvPr>
          <p:cNvSpPr txBox="1"/>
          <p:nvPr/>
        </p:nvSpPr>
        <p:spPr>
          <a:xfrm>
            <a:off x="3581400" y="1449359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F2D5E9-959B-200B-30FD-497BC67A5696}"/>
              </a:ext>
            </a:extLst>
          </p:cNvPr>
          <p:cNvSpPr txBox="1"/>
          <p:nvPr/>
        </p:nvSpPr>
        <p:spPr>
          <a:xfrm>
            <a:off x="3410374" y="814494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BD9D6B-B96B-7B45-30E7-D0161A48B22B}"/>
              </a:ext>
            </a:extLst>
          </p:cNvPr>
          <p:cNvSpPr txBox="1"/>
          <p:nvPr/>
        </p:nvSpPr>
        <p:spPr>
          <a:xfrm>
            <a:off x="8366760" y="2207921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080B7F-32CE-87C9-5358-9679BA11D59B}"/>
              </a:ext>
            </a:extLst>
          </p:cNvPr>
          <p:cNvSpPr txBox="1"/>
          <p:nvPr/>
        </p:nvSpPr>
        <p:spPr>
          <a:xfrm>
            <a:off x="3418840" y="3669268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8D43EA-C911-F0E8-0419-E4CD7DF7A39A}"/>
              </a:ext>
            </a:extLst>
          </p:cNvPr>
          <p:cNvSpPr txBox="1"/>
          <p:nvPr/>
        </p:nvSpPr>
        <p:spPr>
          <a:xfrm>
            <a:off x="3904826" y="3913108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AEBE6E-0B28-E925-C6B7-2ED3706C15AB}"/>
              </a:ext>
            </a:extLst>
          </p:cNvPr>
          <p:cNvSpPr txBox="1"/>
          <p:nvPr/>
        </p:nvSpPr>
        <p:spPr>
          <a:xfrm>
            <a:off x="4995333" y="4670028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974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E46F648-7515-42FB-A86A-C5AE9D58B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914400"/>
            <a:ext cx="8915400" cy="457200"/>
          </a:xfrm>
        </p:spPr>
        <p:txBody>
          <a:bodyPr>
            <a:noAutofit/>
          </a:bodyPr>
          <a:lstStyle/>
          <a:p>
            <a:r>
              <a:rPr lang="lt-LT" sz="2700" dirty="0"/>
              <a:t>O dabar – apšilimas</a:t>
            </a:r>
            <a:endParaRPr lang="en-US" sz="27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DE9802-4ADC-4B35-832B-CEE9DEC32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2700" dirty="0"/>
              <a:t>Kartu pabandykime atpažinti keletą pavyzdinių protonų susidūrimo įvykių.</a:t>
            </a:r>
            <a:endParaRPr lang="en-US" sz="27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9AF9A-A59E-422A-9D83-269D89652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39151" y="6579677"/>
            <a:ext cx="1047897" cy="276999"/>
          </a:xfrm>
          <a:prstGeom prst="rect">
            <a:avLst/>
          </a:prstGeom>
        </p:spPr>
        <p:txBody>
          <a:bodyPr anchor="ctr"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BBE8D-AB83-4491-B484-B5D1B8E32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99289"/>
            <a:ext cx="2813297" cy="275672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6E8D-93C7-4B1F-BD1D-08AD8C37E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2619" y="6581004"/>
            <a:ext cx="789381" cy="275672"/>
          </a:xfrm>
          <a:prstGeom prst="rect">
            <a:avLst/>
          </a:prstGeo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52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17402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Ekektronas ir trūkstama energija (neutrinas)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W</a:t>
            </a:r>
            <a:r>
              <a:rPr lang="en-US" sz="2400" baseline="30000" dirty="0"/>
              <a:t>+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lt-LT" sz="2400" dirty="0"/>
              <a:t> įvykis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53</a:t>
            </a:fld>
            <a:endParaRPr lang="en-US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7B11D50-DCB3-62BF-97D9-B1B296B525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382485"/>
            <a:ext cx="5851525" cy="4577218"/>
          </a:xfrm>
        </p:spPr>
      </p:pic>
    </p:spTree>
    <p:extLst>
      <p:ext uri="{BB962C8B-B14F-4D97-AF65-F5344CB8AC3E}">
        <p14:creationId xmlns:p14="http://schemas.microsoft.com/office/powerpoint/2010/main" val="233849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1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3024A20-47CA-4A5B-9B4D-2A08220D3C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73932"/>
          <a:stretch/>
        </p:blipFill>
        <p:spPr>
          <a:xfrm>
            <a:off x="1767115" y="1465888"/>
            <a:ext cx="4136757" cy="240017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54</a:t>
            </a:fld>
            <a:endParaRPr lang="en-US" altLang="en-US" dirty="0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E39D7394-BBA4-46E6-8E39-293E89B15C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14" r="49406"/>
          <a:stretch/>
        </p:blipFill>
        <p:spPr>
          <a:xfrm>
            <a:off x="6109137" y="1442879"/>
            <a:ext cx="4202277" cy="2504283"/>
          </a:xfrm>
          <a:prstGeom prst="rect">
            <a:avLst/>
          </a:prstGeo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F2E2D2D6-A9DF-416C-9F6B-C94A42FAEB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r="27778"/>
          <a:stretch/>
        </p:blipFill>
        <p:spPr>
          <a:xfrm>
            <a:off x="1900906" y="3876066"/>
            <a:ext cx="3810000" cy="2593192"/>
          </a:xfrm>
          <a:prstGeom prst="rect">
            <a:avLst/>
          </a:prstGeom>
        </p:spPr>
      </p:pic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150AB60A-5A2A-4301-8986-E8D6A37336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359"/>
          <a:stretch/>
        </p:blipFill>
        <p:spPr>
          <a:xfrm>
            <a:off x="6035786" y="3947162"/>
            <a:ext cx="4275628" cy="25220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Elektronas (</a:t>
                </a:r>
                <a:r>
                  <a:rPr lang="lt-LT" sz="2000" i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ir neutrinas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sz="24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lt-LT" sz="20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bozonas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613379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Masės vesti nereikia, spaudžiame 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57401" y="4646151"/>
            <a:ext cx="1145903" cy="30685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6290257" y="191512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787465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Miuono-</a:t>
            </a:r>
            <a:r>
              <a:rPr lang="lt-LT" sz="2400" dirty="0" err="1"/>
              <a:t>antimiuono</a:t>
            </a:r>
            <a:r>
              <a:rPr lang="lt-LT" sz="2400" dirty="0"/>
              <a:t> pora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Z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</a:t>
            </a:r>
            <a:r>
              <a:rPr lang="en-US" sz="2400" dirty="0" err="1"/>
              <a:t>miu</a:t>
            </a:r>
            <a:r>
              <a:rPr lang="lt-LT" sz="2400" dirty="0" err="1"/>
              <a:t>onų</a:t>
            </a:r>
            <a:r>
              <a:rPr lang="lt-LT" sz="2400" dirty="0"/>
              <a:t> poros invariantinę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55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F904EA9-FD3D-C8D3-9186-42D2264821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156652" y="2250525"/>
            <a:ext cx="5834856" cy="2857805"/>
          </a:xfrm>
        </p:spPr>
      </p:pic>
    </p:spTree>
    <p:extLst>
      <p:ext uri="{BB962C8B-B14F-4D97-AF65-F5344CB8AC3E}">
        <p14:creationId xmlns:p14="http://schemas.microsoft.com/office/powerpoint/2010/main" val="119822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7">
            <a:extLst>
              <a:ext uri="{FF2B5EF4-FFF2-40B4-BE49-F238E27FC236}">
                <a16:creationId xmlns:a16="http://schemas.microsoft.com/office/drawing/2014/main" id="{A7D9E2F1-DE32-483E-9AFF-A41CDF696D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593"/>
          <a:stretch/>
        </p:blipFill>
        <p:spPr>
          <a:xfrm>
            <a:off x="6274273" y="3968697"/>
            <a:ext cx="4066252" cy="2439337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BE78B041-D6EE-4246-8385-823410F768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r="24966"/>
          <a:stretch/>
        </p:blipFill>
        <p:spPr>
          <a:xfrm>
            <a:off x="1851476" y="3914254"/>
            <a:ext cx="4004581" cy="2438058"/>
          </a:xfrm>
          <a:prstGeom prst="rect">
            <a:avLst/>
          </a:prstGeom>
        </p:spPr>
      </p:pic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FF283C72-158A-4458-A284-3ADDCE1D94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14" r="49117"/>
          <a:stretch/>
        </p:blipFill>
        <p:spPr>
          <a:xfrm>
            <a:off x="6247498" y="1511635"/>
            <a:ext cx="4022690" cy="2388579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9DB3C89-D44A-46C2-A45C-AAD10CBD1C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73491"/>
          <a:stretch/>
        </p:blipFill>
        <p:spPr>
          <a:xfrm>
            <a:off x="1921812" y="1536174"/>
            <a:ext cx="3930708" cy="225992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56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Miuonas-</a:t>
                </a:r>
                <a:r>
                  <a:rPr lang="lt-LT" sz="2000" dirty="0" err="1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antimiuonas</a:t>
                </a:r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613379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74606" y="4898720"/>
            <a:ext cx="1582994" cy="58768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8173600" y="228218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936759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Elektrono</a:t>
            </a:r>
            <a:r>
              <a:rPr lang="en-US" sz="2400" dirty="0"/>
              <a:t>-</a:t>
            </a:r>
            <a:r>
              <a:rPr lang="lt-LT" sz="2400" dirty="0"/>
              <a:t>pozitrono</a:t>
            </a:r>
            <a:r>
              <a:rPr lang="en-US" sz="2400" dirty="0"/>
              <a:t> </a:t>
            </a:r>
            <a:r>
              <a:rPr lang="lt-LT" sz="2400" dirty="0"/>
              <a:t>pora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Z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elektronų poros </a:t>
            </a:r>
            <a:r>
              <a:rPr lang="lt-LT" sz="2400" dirty="0" err="1"/>
              <a:t>invariantinę</a:t>
            </a:r>
            <a:r>
              <a:rPr lang="lt-LT" sz="2400" dirty="0"/>
              <a:t>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57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86A6BA1-B7EF-6EE3-6EBB-F125FE05FF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7745" y="844550"/>
            <a:ext cx="5720834" cy="5653088"/>
          </a:xfrm>
        </p:spPr>
      </p:pic>
    </p:spTree>
    <p:extLst>
      <p:ext uri="{BB962C8B-B14F-4D97-AF65-F5344CB8AC3E}">
        <p14:creationId xmlns:p14="http://schemas.microsoft.com/office/powerpoint/2010/main" val="216738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8">
            <a:extLst>
              <a:ext uri="{FF2B5EF4-FFF2-40B4-BE49-F238E27FC236}">
                <a16:creationId xmlns:a16="http://schemas.microsoft.com/office/drawing/2014/main" id="{C9F330BA-B841-4219-B918-858F733F73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14" r="49228"/>
          <a:stretch/>
        </p:blipFill>
        <p:spPr>
          <a:xfrm>
            <a:off x="6148787" y="1453713"/>
            <a:ext cx="4212263" cy="2451558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297A450-6543-4ACC-8E92-CF2F33B4F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73821"/>
          <a:stretch/>
        </p:blipFill>
        <p:spPr>
          <a:xfrm>
            <a:off x="1849639" y="1480350"/>
            <a:ext cx="4220749" cy="2398287"/>
          </a:xfrm>
          <a:prstGeom prst="rect">
            <a:avLst/>
          </a:prstGeom>
        </p:spPr>
      </p:pic>
      <p:pic>
        <p:nvPicPr>
          <p:cNvPr id="25" name="Content Placeholder 8">
            <a:extLst>
              <a:ext uri="{FF2B5EF4-FFF2-40B4-BE49-F238E27FC236}">
                <a16:creationId xmlns:a16="http://schemas.microsoft.com/office/drawing/2014/main" id="{48324792-AAC1-4269-B369-19C4E31DB5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83"/>
          <a:stretch/>
        </p:blipFill>
        <p:spPr>
          <a:xfrm>
            <a:off x="6159492" y="3901380"/>
            <a:ext cx="4264521" cy="2485996"/>
          </a:xfrm>
          <a:prstGeom prst="rect">
            <a:avLst/>
          </a:prstGeom>
        </p:spPr>
      </p:pic>
      <p:pic>
        <p:nvPicPr>
          <p:cNvPr id="24" name="Content Placeholder 8">
            <a:extLst>
              <a:ext uri="{FF2B5EF4-FFF2-40B4-BE49-F238E27FC236}">
                <a16:creationId xmlns:a16="http://schemas.microsoft.com/office/drawing/2014/main" id="{1E573717-63E7-411F-B906-157DE10FFE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80" r="24965"/>
          <a:stretch/>
        </p:blipFill>
        <p:spPr>
          <a:xfrm>
            <a:off x="1859214" y="3901380"/>
            <a:ext cx="4220750" cy="248599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58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AAB03-B987-4BAC-8B3D-8D9F7ACA3319}"/>
              </a:ext>
            </a:extLst>
          </p:cNvPr>
          <p:cNvSpPr txBox="1"/>
          <p:nvPr/>
        </p:nvSpPr>
        <p:spPr>
          <a:xfrm>
            <a:off x="6311008" y="3287315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Elektronas-pozitronas (</a:t>
            </a:r>
            <a:r>
              <a:rPr lang="lt-LT" sz="20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lt-LT" sz="20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lt-LT" sz="2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540514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74606" y="4898720"/>
            <a:ext cx="1582994" cy="58768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6366456" y="2209800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59152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Miuonas ir trūkstama energija (neutrinas)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W</a:t>
            </a:r>
            <a:r>
              <a:rPr lang="en-US" sz="2400" baseline="30000" dirty="0"/>
              <a:t>–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lt-LT" sz="2400" dirty="0"/>
              <a:t> įvykis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59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E0A66D-89C4-31F2-FE36-5B5F38F711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6200000" flipV="1">
            <a:off x="-82301" y="1820250"/>
            <a:ext cx="5851525" cy="3685217"/>
          </a:xfrm>
        </p:spPr>
      </p:pic>
    </p:spTree>
    <p:extLst>
      <p:ext uri="{BB962C8B-B14F-4D97-AF65-F5344CB8AC3E}">
        <p14:creationId xmlns:p14="http://schemas.microsoft.com/office/powerpoint/2010/main" val="256353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2FF650-6E74-43D2-83F8-F897D09ADF4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O </a:t>
                </a:r>
                <a:r>
                  <a:rPr lang="en-US" dirty="0" err="1"/>
                  <a:t>kaip</a:t>
                </a:r>
                <a:r>
                  <a:rPr lang="en-US" dirty="0"/>
                  <a:t> </a:t>
                </a:r>
                <a:r>
                  <a:rPr lang="en-US" dirty="0" err="1"/>
                  <a:t>aptinkami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ir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bozonai</a:t>
                </a:r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2FF650-6E74-43D2-83F8-F897D09ADF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80" t="-4854" b="-32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2A54A603-8FBA-4399-B154-6286AC3CD36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lt-LT" sz="20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lt-LT" sz="2000" dirty="0"/>
                  <a:t>, </a:t>
                </a:r>
                <a14:m>
                  <m:oMath xmlns:m="http://schemas.openxmlformats.org/officeDocument/2006/math">
                    <m:r>
                      <a:rPr lang="lt-LT" sz="2000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lt-LT" sz="2000" dirty="0"/>
                  <a:t> ir </a:t>
                </a:r>
                <a14:m>
                  <m:oMath xmlns:m="http://schemas.openxmlformats.org/officeDocument/2006/math">
                    <m:r>
                      <a:rPr lang="lt-LT" sz="2000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lt-LT" sz="2000" dirty="0"/>
                  <a:t> </a:t>
                </a:r>
                <a:r>
                  <a:rPr lang="lt-LT" sz="2000" dirty="0" err="1"/>
                  <a:t>bozonai</a:t>
                </a:r>
                <a:r>
                  <a:rPr lang="lt-LT" sz="2000" dirty="0"/>
                  <a:t> skyla taip greitai, kad įmanoma aptikti tik jų skilimo produktus</a:t>
                </a:r>
              </a:p>
              <a:p>
                <a:r>
                  <a:rPr lang="lt-LT" sz="2000" dirty="0"/>
                  <a:t>Pavyzdžiui,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err="1"/>
                  <a:t>ir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err="1"/>
                  <a:t>bozonai</a:t>
                </a:r>
                <a:r>
                  <a:rPr lang="en-US" sz="2000" dirty="0"/>
                  <a:t> </a:t>
                </a:r>
                <a:r>
                  <a:rPr lang="lt-LT" sz="2000" dirty="0"/>
                  <a:t>gali skilti į </a:t>
                </a:r>
                <a:r>
                  <a:rPr lang="lt-LT" sz="2000" i="1" dirty="0"/>
                  <a:t>leptonus</a:t>
                </a:r>
                <a:r>
                  <a:rPr lang="lt-LT" sz="2000" dirty="0"/>
                  <a:t>:</a:t>
                </a:r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2A54A603-8FBA-4399-B154-6286AC3CD3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513" t="-3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C7000-B962-419F-9C0E-342389394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78A35-89A4-4040-AC91-45A6BF14DE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FA6E5-7330-4771-A8B9-DF61A63A5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7051FD1-6F8E-4099-AAA7-42E25B2200D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09714" y="5390298"/>
            <a:ext cx="3889375" cy="514350"/>
          </a:xfrm>
        </p:spPr>
        <p:txBody>
          <a:bodyPr>
            <a:normAutofit/>
          </a:bodyPr>
          <a:lstStyle/>
          <a:p>
            <a:r>
              <a:rPr lang="en-US" sz="2000" b="1" dirty="0" err="1"/>
              <a:t>Higso</a:t>
            </a:r>
            <a:r>
              <a:rPr lang="en-US" sz="2000" b="1" dirty="0"/>
              <a:t> </a:t>
            </a:r>
            <a:r>
              <a:rPr lang="en-US" sz="2000" b="1" dirty="0" err="1"/>
              <a:t>bozonas</a:t>
            </a:r>
            <a:r>
              <a:rPr lang="en-US" sz="2000" b="1" dirty="0"/>
              <a:t> </a:t>
            </a:r>
            <a:r>
              <a:rPr lang="en-US" sz="2000" dirty="0" err="1"/>
              <a:t>gali</a:t>
            </a:r>
            <a:r>
              <a:rPr lang="en-US" sz="2000" dirty="0"/>
              <a:t> </a:t>
            </a:r>
            <a:r>
              <a:rPr lang="en-US" sz="2000" dirty="0" err="1"/>
              <a:t>skilti</a:t>
            </a:r>
            <a:r>
              <a:rPr lang="en-US" sz="2000" dirty="0"/>
              <a:t> </a:t>
            </a:r>
            <a:r>
              <a:rPr lang="en-US" sz="2000" dirty="0" err="1"/>
              <a:t>taip</a:t>
            </a:r>
            <a:r>
              <a:rPr lang="en-US" sz="2000" dirty="0"/>
              <a:t>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7DB32B-C3BF-3A4F-6D39-B7FCE0F1AC44}"/>
              </a:ext>
            </a:extLst>
          </p:cNvPr>
          <p:cNvSpPr/>
          <p:nvPr/>
        </p:nvSpPr>
        <p:spPr>
          <a:xfrm>
            <a:off x="1358836" y="2077564"/>
            <a:ext cx="533401" cy="4890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400" b="1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E634E6-217D-7485-DA48-8BCC2B649A9A}"/>
              </a:ext>
            </a:extLst>
          </p:cNvPr>
          <p:cNvCxnSpPr>
            <a:cxnSpLocks/>
          </p:cNvCxnSpPr>
          <p:nvPr/>
        </p:nvCxnSpPr>
        <p:spPr>
          <a:xfrm>
            <a:off x="1968436" y="2322079"/>
            <a:ext cx="609600" cy="886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B57B07-E19D-56CF-C2D3-4BFB48C39E67}"/>
              </a:ext>
            </a:extLst>
          </p:cNvPr>
          <p:cNvCxnSpPr/>
          <p:nvPr/>
        </p:nvCxnSpPr>
        <p:spPr>
          <a:xfrm flipV="1">
            <a:off x="2654233" y="2048409"/>
            <a:ext cx="533401" cy="244515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61E1E8-8764-E48F-055B-87E67C66FA00}"/>
              </a:ext>
            </a:extLst>
          </p:cNvPr>
          <p:cNvCxnSpPr>
            <a:cxnSpLocks/>
          </p:cNvCxnSpPr>
          <p:nvPr/>
        </p:nvCxnSpPr>
        <p:spPr>
          <a:xfrm>
            <a:off x="2654233" y="2380442"/>
            <a:ext cx="533401" cy="214593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D6C9C460-0425-110F-A6E9-4F496F2082CD}"/>
              </a:ext>
            </a:extLst>
          </p:cNvPr>
          <p:cNvSpPr/>
          <p:nvPr/>
        </p:nvSpPr>
        <p:spPr>
          <a:xfrm>
            <a:off x="3263836" y="1843403"/>
            <a:ext cx="399626" cy="4045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384DFA6F-E84C-817D-6BBE-05582CEBEA56}"/>
                  </a:ext>
                </a:extLst>
              </p:cNvPr>
              <p:cNvSpPr/>
              <p:nvPr/>
            </p:nvSpPr>
            <p:spPr>
              <a:xfrm>
                <a:off x="3263836" y="2438242"/>
                <a:ext cx="304800" cy="313587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384DFA6F-E84C-817D-6BBE-05582CEBEA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836" y="2438242"/>
                <a:ext cx="304800" cy="313587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>
            <a:extLst>
              <a:ext uri="{FF2B5EF4-FFF2-40B4-BE49-F238E27FC236}">
                <a16:creationId xmlns:a16="http://schemas.microsoft.com/office/drawing/2014/main" id="{0F47CCC6-358F-E9E1-DBD6-984084FCEF8C}"/>
              </a:ext>
            </a:extLst>
          </p:cNvPr>
          <p:cNvSpPr/>
          <p:nvPr/>
        </p:nvSpPr>
        <p:spPr>
          <a:xfrm>
            <a:off x="1358836" y="3440224"/>
            <a:ext cx="533401" cy="4890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400" b="1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8849DA-0C90-2C3D-65F5-0E0EA83F7306}"/>
              </a:ext>
            </a:extLst>
          </p:cNvPr>
          <p:cNvCxnSpPr>
            <a:cxnSpLocks/>
          </p:cNvCxnSpPr>
          <p:nvPr/>
        </p:nvCxnSpPr>
        <p:spPr>
          <a:xfrm>
            <a:off x="1968436" y="3684739"/>
            <a:ext cx="609600" cy="886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07512C6-8877-6241-5751-08BA4C989856}"/>
              </a:ext>
            </a:extLst>
          </p:cNvPr>
          <p:cNvCxnSpPr/>
          <p:nvPr/>
        </p:nvCxnSpPr>
        <p:spPr>
          <a:xfrm flipV="1">
            <a:off x="2654233" y="3411069"/>
            <a:ext cx="533401" cy="244515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4164A32-73DA-EEDA-A623-D716760010CD}"/>
              </a:ext>
            </a:extLst>
          </p:cNvPr>
          <p:cNvCxnSpPr>
            <a:cxnSpLocks/>
          </p:cNvCxnSpPr>
          <p:nvPr/>
        </p:nvCxnSpPr>
        <p:spPr>
          <a:xfrm>
            <a:off x="2654233" y="3743102"/>
            <a:ext cx="533401" cy="214593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7CAF0818-0B57-9927-6EC7-7BFABB3F8A02}"/>
              </a:ext>
            </a:extLst>
          </p:cNvPr>
          <p:cNvSpPr/>
          <p:nvPr/>
        </p:nvSpPr>
        <p:spPr>
          <a:xfrm>
            <a:off x="3263836" y="3206063"/>
            <a:ext cx="399626" cy="4045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8F7DD56-7B93-0FA0-130B-73AD90650C00}"/>
                  </a:ext>
                </a:extLst>
              </p:cNvPr>
              <p:cNvSpPr/>
              <p:nvPr/>
            </p:nvSpPr>
            <p:spPr>
              <a:xfrm>
                <a:off x="3263836" y="3800902"/>
                <a:ext cx="304800" cy="313587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8F7DD56-7B93-0FA0-130B-73AD90650C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836" y="3800902"/>
                <a:ext cx="304800" cy="313587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Oval 34">
            <a:extLst>
              <a:ext uri="{FF2B5EF4-FFF2-40B4-BE49-F238E27FC236}">
                <a16:creationId xmlns:a16="http://schemas.microsoft.com/office/drawing/2014/main" id="{7C827CB3-94BF-653A-3CBF-BE0B2D059A89}"/>
              </a:ext>
            </a:extLst>
          </p:cNvPr>
          <p:cNvSpPr/>
          <p:nvPr/>
        </p:nvSpPr>
        <p:spPr>
          <a:xfrm>
            <a:off x="4876800" y="2052183"/>
            <a:ext cx="533401" cy="4890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400" b="1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ED9D6A6-B164-7F36-558C-93AD12AD4747}"/>
              </a:ext>
            </a:extLst>
          </p:cNvPr>
          <p:cNvCxnSpPr>
            <a:cxnSpLocks/>
          </p:cNvCxnSpPr>
          <p:nvPr/>
        </p:nvCxnSpPr>
        <p:spPr>
          <a:xfrm>
            <a:off x="5486400" y="2296698"/>
            <a:ext cx="609600" cy="886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42A6CCB-3BA0-1EDB-0F0E-7A3E92C94BA2}"/>
              </a:ext>
            </a:extLst>
          </p:cNvPr>
          <p:cNvCxnSpPr/>
          <p:nvPr/>
        </p:nvCxnSpPr>
        <p:spPr>
          <a:xfrm flipV="1">
            <a:off x="6172197" y="2023028"/>
            <a:ext cx="533401" cy="244515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849F27D-6AA9-5B17-17BF-73BA697609EB}"/>
              </a:ext>
            </a:extLst>
          </p:cNvPr>
          <p:cNvCxnSpPr>
            <a:cxnSpLocks/>
          </p:cNvCxnSpPr>
          <p:nvPr/>
        </p:nvCxnSpPr>
        <p:spPr>
          <a:xfrm>
            <a:off x="6172197" y="2355061"/>
            <a:ext cx="533401" cy="214593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D98A032C-553A-20E5-5CE4-8B1CE19BD245}"/>
              </a:ext>
            </a:extLst>
          </p:cNvPr>
          <p:cNvSpPr/>
          <p:nvPr/>
        </p:nvSpPr>
        <p:spPr>
          <a:xfrm>
            <a:off x="6781800" y="1818022"/>
            <a:ext cx="399626" cy="404571"/>
          </a:xfrm>
          <a:prstGeom prst="ellipse">
            <a:avLst/>
          </a:prstGeom>
          <a:noFill/>
          <a:ln w="38100">
            <a:solidFill>
              <a:srgbClr val="6E92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6E92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baseline="30000" dirty="0">
                <a:solidFill>
                  <a:srgbClr val="6E92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rgbClr val="6E92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83AB224-AE88-8403-E291-6D0BCF95DB70}"/>
                  </a:ext>
                </a:extLst>
              </p:cNvPr>
              <p:cNvSpPr/>
              <p:nvPr/>
            </p:nvSpPr>
            <p:spPr>
              <a:xfrm>
                <a:off x="6781800" y="2412861"/>
                <a:ext cx="304800" cy="313587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83AB224-AE88-8403-E291-6D0BCF95DB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2412861"/>
                <a:ext cx="304800" cy="31358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C0095682-F5A3-E5BE-8A64-6D143FD05FE3}"/>
              </a:ext>
            </a:extLst>
          </p:cNvPr>
          <p:cNvSpPr/>
          <p:nvPr/>
        </p:nvSpPr>
        <p:spPr>
          <a:xfrm>
            <a:off x="4864952" y="3461121"/>
            <a:ext cx="533401" cy="4890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400" b="1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C599802-2D5C-1685-5AD3-E249A44F2A2E}"/>
              </a:ext>
            </a:extLst>
          </p:cNvPr>
          <p:cNvCxnSpPr>
            <a:cxnSpLocks/>
          </p:cNvCxnSpPr>
          <p:nvPr/>
        </p:nvCxnSpPr>
        <p:spPr>
          <a:xfrm>
            <a:off x="5474552" y="3705636"/>
            <a:ext cx="609600" cy="886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9DD1798-D53D-BB76-80AC-1BB249603AE8}"/>
              </a:ext>
            </a:extLst>
          </p:cNvPr>
          <p:cNvCxnSpPr/>
          <p:nvPr/>
        </p:nvCxnSpPr>
        <p:spPr>
          <a:xfrm flipV="1">
            <a:off x="6160349" y="3431966"/>
            <a:ext cx="533401" cy="244515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4BE6006-934A-ACD2-E697-902A823C18BF}"/>
              </a:ext>
            </a:extLst>
          </p:cNvPr>
          <p:cNvCxnSpPr>
            <a:cxnSpLocks/>
          </p:cNvCxnSpPr>
          <p:nvPr/>
        </p:nvCxnSpPr>
        <p:spPr>
          <a:xfrm>
            <a:off x="6160349" y="3763999"/>
            <a:ext cx="533401" cy="214593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3B5F76F-2D5D-2858-E965-45F38451A2AF}"/>
              </a:ext>
            </a:extLst>
          </p:cNvPr>
          <p:cNvSpPr/>
          <p:nvPr/>
        </p:nvSpPr>
        <p:spPr>
          <a:xfrm>
            <a:off x="6769952" y="3226960"/>
            <a:ext cx="399626" cy="40457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b="1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769D525-5201-6B61-5278-00AFFF0C9DFD}"/>
                  </a:ext>
                </a:extLst>
              </p:cNvPr>
              <p:cNvSpPr/>
              <p:nvPr/>
            </p:nvSpPr>
            <p:spPr>
              <a:xfrm>
                <a:off x="6769952" y="3821799"/>
                <a:ext cx="304800" cy="313587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𝝂</m:t>
                      </m:r>
                    </m:oMath>
                  </m:oMathPara>
                </a14:m>
                <a:endPara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769D525-5201-6B61-5278-00AFFF0C9D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9952" y="3821799"/>
                <a:ext cx="304800" cy="313587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Oval 54">
            <a:extLst>
              <a:ext uri="{FF2B5EF4-FFF2-40B4-BE49-F238E27FC236}">
                <a16:creationId xmlns:a16="http://schemas.microsoft.com/office/drawing/2014/main" id="{7337D580-8CE1-93B2-98EC-C587D4663BCA}"/>
              </a:ext>
            </a:extLst>
          </p:cNvPr>
          <p:cNvSpPr/>
          <p:nvPr/>
        </p:nvSpPr>
        <p:spPr>
          <a:xfrm>
            <a:off x="8371842" y="2052183"/>
            <a:ext cx="533401" cy="489031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2000" b="1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 baseline="30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BA3F0F9-E7FA-865E-B056-F9C540C7FD97}"/>
              </a:ext>
            </a:extLst>
          </p:cNvPr>
          <p:cNvCxnSpPr>
            <a:cxnSpLocks/>
          </p:cNvCxnSpPr>
          <p:nvPr/>
        </p:nvCxnSpPr>
        <p:spPr>
          <a:xfrm>
            <a:off x="8981442" y="2296698"/>
            <a:ext cx="609600" cy="8867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629B29C-BFBF-2322-5861-F895C051BD00}"/>
              </a:ext>
            </a:extLst>
          </p:cNvPr>
          <p:cNvCxnSpPr/>
          <p:nvPr/>
        </p:nvCxnSpPr>
        <p:spPr>
          <a:xfrm flipV="1">
            <a:off x="9667239" y="2023028"/>
            <a:ext cx="533401" cy="244515"/>
          </a:xfrm>
          <a:prstGeom prst="straightConnector1">
            <a:avLst/>
          </a:prstGeom>
          <a:ln w="28575">
            <a:solidFill>
              <a:schemeClr val="accent5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D1E93C4-0219-F122-0504-9B4EA93F9340}"/>
              </a:ext>
            </a:extLst>
          </p:cNvPr>
          <p:cNvCxnSpPr>
            <a:cxnSpLocks/>
          </p:cNvCxnSpPr>
          <p:nvPr/>
        </p:nvCxnSpPr>
        <p:spPr>
          <a:xfrm>
            <a:off x="9667239" y="2355061"/>
            <a:ext cx="533401" cy="214593"/>
          </a:xfrm>
          <a:prstGeom prst="straightConnector1">
            <a:avLst/>
          </a:prstGeom>
          <a:ln w="28575">
            <a:solidFill>
              <a:schemeClr val="accent5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1B1A565-A762-B986-057D-A33A1B4B526B}"/>
              </a:ext>
            </a:extLst>
          </p:cNvPr>
          <p:cNvSpPr/>
          <p:nvPr/>
        </p:nvSpPr>
        <p:spPr>
          <a:xfrm>
            <a:off x="10276842" y="1818022"/>
            <a:ext cx="399626" cy="4045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5E946AA-D6DC-4F7D-396B-A38EFAABC5FA}"/>
              </a:ext>
            </a:extLst>
          </p:cNvPr>
          <p:cNvSpPr/>
          <p:nvPr/>
        </p:nvSpPr>
        <p:spPr>
          <a:xfrm>
            <a:off x="10276842" y="2391171"/>
            <a:ext cx="399626" cy="404571"/>
          </a:xfrm>
          <a:prstGeom prst="ellipse">
            <a:avLst/>
          </a:prstGeom>
          <a:noFill/>
          <a:ln w="38100">
            <a:solidFill>
              <a:srgbClr val="6E92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6E92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baseline="30000" dirty="0">
                <a:solidFill>
                  <a:srgbClr val="6E92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rgbClr val="6E92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296ADB3-755F-F534-5727-C1CEED230386}"/>
              </a:ext>
            </a:extLst>
          </p:cNvPr>
          <p:cNvSpPr/>
          <p:nvPr/>
        </p:nvSpPr>
        <p:spPr>
          <a:xfrm>
            <a:off x="8377839" y="3423954"/>
            <a:ext cx="533401" cy="489031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2000" b="1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 baseline="30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7937371-D67D-DA69-5497-B551A8583FFB}"/>
              </a:ext>
            </a:extLst>
          </p:cNvPr>
          <p:cNvCxnSpPr>
            <a:cxnSpLocks/>
          </p:cNvCxnSpPr>
          <p:nvPr/>
        </p:nvCxnSpPr>
        <p:spPr>
          <a:xfrm>
            <a:off x="8987439" y="3668469"/>
            <a:ext cx="609600" cy="8867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9F7C875-4D60-6AFC-AA04-C57D7320E5EF}"/>
              </a:ext>
            </a:extLst>
          </p:cNvPr>
          <p:cNvCxnSpPr/>
          <p:nvPr/>
        </p:nvCxnSpPr>
        <p:spPr>
          <a:xfrm flipV="1">
            <a:off x="9673236" y="3394799"/>
            <a:ext cx="533401" cy="244515"/>
          </a:xfrm>
          <a:prstGeom prst="straightConnector1">
            <a:avLst/>
          </a:prstGeom>
          <a:ln w="28575">
            <a:solidFill>
              <a:schemeClr val="accent5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85518E5-11FB-F18C-B4CE-58116C0FDE80}"/>
              </a:ext>
            </a:extLst>
          </p:cNvPr>
          <p:cNvCxnSpPr>
            <a:cxnSpLocks/>
          </p:cNvCxnSpPr>
          <p:nvPr/>
        </p:nvCxnSpPr>
        <p:spPr>
          <a:xfrm>
            <a:off x="9673236" y="3726832"/>
            <a:ext cx="533401" cy="214593"/>
          </a:xfrm>
          <a:prstGeom prst="straightConnector1">
            <a:avLst/>
          </a:prstGeom>
          <a:ln w="28575">
            <a:solidFill>
              <a:schemeClr val="accent5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3BF52A63-8D5C-67B1-BF47-3CC507D5E269}"/>
              </a:ext>
            </a:extLst>
          </p:cNvPr>
          <p:cNvSpPr/>
          <p:nvPr/>
        </p:nvSpPr>
        <p:spPr>
          <a:xfrm>
            <a:off x="10282839" y="3754771"/>
            <a:ext cx="399626" cy="40457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b="1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b="1" baseline="30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DC38698-3C53-2BFC-0904-D521D091967E}"/>
              </a:ext>
            </a:extLst>
          </p:cNvPr>
          <p:cNvSpPr/>
          <p:nvPr/>
        </p:nvSpPr>
        <p:spPr>
          <a:xfrm>
            <a:off x="10272686" y="3177850"/>
            <a:ext cx="399626" cy="4045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lang="en-US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0EFAA71-3EC8-6CDA-B9C6-5DC80813D3FF}"/>
              </a:ext>
            </a:extLst>
          </p:cNvPr>
          <p:cNvSpPr/>
          <p:nvPr/>
        </p:nvSpPr>
        <p:spPr>
          <a:xfrm>
            <a:off x="4533900" y="5356051"/>
            <a:ext cx="533401" cy="489031"/>
          </a:xfrm>
          <a:prstGeom prst="ellips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="1" baseline="30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 baseline="300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144F5B6-7033-3FA2-ADB3-CEFE9C889377}"/>
              </a:ext>
            </a:extLst>
          </p:cNvPr>
          <p:cNvCxnSpPr>
            <a:cxnSpLocks/>
          </p:cNvCxnSpPr>
          <p:nvPr/>
        </p:nvCxnSpPr>
        <p:spPr>
          <a:xfrm>
            <a:off x="5143500" y="5600566"/>
            <a:ext cx="609600" cy="8867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A080F83-7830-9AA7-919F-3B64516EB1DA}"/>
              </a:ext>
            </a:extLst>
          </p:cNvPr>
          <p:cNvCxnSpPr/>
          <p:nvPr/>
        </p:nvCxnSpPr>
        <p:spPr>
          <a:xfrm flipV="1">
            <a:off x="5829297" y="5326896"/>
            <a:ext cx="533401" cy="244515"/>
          </a:xfrm>
          <a:prstGeom prst="straightConnector1">
            <a:avLst/>
          </a:prstGeom>
          <a:ln w="28575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2990EE9-2B41-6CC1-B13C-D38A9A9BD48A}"/>
              </a:ext>
            </a:extLst>
          </p:cNvPr>
          <p:cNvCxnSpPr>
            <a:cxnSpLocks/>
          </p:cNvCxnSpPr>
          <p:nvPr/>
        </p:nvCxnSpPr>
        <p:spPr>
          <a:xfrm>
            <a:off x="5829297" y="5658929"/>
            <a:ext cx="533401" cy="214593"/>
          </a:xfrm>
          <a:prstGeom prst="straightConnector1">
            <a:avLst/>
          </a:prstGeom>
          <a:ln w="28575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0F67D041-45FC-A7CC-F9EC-395F5E608114}"/>
              </a:ext>
            </a:extLst>
          </p:cNvPr>
          <p:cNvSpPr/>
          <p:nvPr/>
        </p:nvSpPr>
        <p:spPr>
          <a:xfrm>
            <a:off x="6453298" y="5008137"/>
            <a:ext cx="533401" cy="489031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2000" b="1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 baseline="30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19B3D21-B263-83F6-B19A-38C659567957}"/>
              </a:ext>
            </a:extLst>
          </p:cNvPr>
          <p:cNvSpPr/>
          <p:nvPr/>
        </p:nvSpPr>
        <p:spPr>
          <a:xfrm>
            <a:off x="6453298" y="5667453"/>
            <a:ext cx="533401" cy="489031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2000" b="1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 baseline="30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A1AAF2D-BABE-B7F0-BFD2-1474E29F711E}"/>
                  </a:ext>
                </a:extLst>
              </p:cNvPr>
              <p:cNvSpPr txBox="1"/>
              <p:nvPr/>
            </p:nvSpPr>
            <p:spPr>
              <a:xfrm>
                <a:off x="7800339" y="5189895"/>
                <a:ext cx="42672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i="1" dirty="0" err="1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Leptonai</a:t>
                </a:r>
                <a:r>
                  <a:rPr lang="lt-L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– tai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pusinio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sukinio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elementariosios</a:t>
                </a:r>
                <a:r>
                  <a:rPr lang="lt-L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dalelės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kurios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lt-L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nesąveikauja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lt-L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stipriąja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sąveika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elektronai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(e),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miuonai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(μ),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taonai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𝜏</m:t>
                    </m:r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), </a:t>
                </a:r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neutrinai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A1AAF2D-BABE-B7F0-BFD2-1474E29F7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339" y="5189895"/>
                <a:ext cx="4267200" cy="738664"/>
              </a:xfrm>
              <a:prstGeom prst="rect">
                <a:avLst/>
              </a:prstGeom>
              <a:blipFill>
                <a:blip r:embed="rId8"/>
                <a:stretch>
                  <a:fillRect l="-429" t="-820" r="-429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3354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531C7EE4-689C-45E8-82C6-42DA3A94DE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14" r="49339"/>
          <a:stretch/>
        </p:blipFill>
        <p:spPr>
          <a:xfrm>
            <a:off x="6255543" y="1442528"/>
            <a:ext cx="4147190" cy="2424145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4521F2-D7BD-4403-AD3C-3D75ACF958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73821"/>
          <a:stretch/>
        </p:blipFill>
        <p:spPr>
          <a:xfrm>
            <a:off x="1828800" y="1447800"/>
            <a:ext cx="4247698" cy="2413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215B6B-9ED1-498E-9CFB-1390414F3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3934412"/>
            <a:ext cx="4247698" cy="2511341"/>
          </a:xfrm>
          <a:prstGeom prst="rect">
            <a:avLst/>
          </a:prstGeom>
        </p:spPr>
      </p:pic>
      <p:pic>
        <p:nvPicPr>
          <p:cNvPr id="22" name="Content Placeholder 7">
            <a:extLst>
              <a:ext uri="{FF2B5EF4-FFF2-40B4-BE49-F238E27FC236}">
                <a16:creationId xmlns:a16="http://schemas.microsoft.com/office/drawing/2014/main" id="{099F21D1-9BB2-4C17-8C0A-190AE73152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83"/>
          <a:stretch/>
        </p:blipFill>
        <p:spPr>
          <a:xfrm>
            <a:off x="6213988" y="3901382"/>
            <a:ext cx="4364659" cy="254437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60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Miuonas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ir neutrinas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blipFill>
                <a:blip r:embed="rId5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sz="24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lt-LT" sz="20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bozonas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613379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Masės vesti nereikia, spaudžiame 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3121298" y="4646151"/>
            <a:ext cx="1145903" cy="30685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8271456" y="191512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905829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Dvi </a:t>
            </a:r>
            <a:r>
              <a:rPr lang="lt-LT" sz="2400" dirty="0" err="1"/>
              <a:t>eletrono</a:t>
            </a:r>
            <a:r>
              <a:rPr lang="lt-LT" sz="2400" dirty="0"/>
              <a:t>-pozitrono poros</a:t>
            </a:r>
          </a:p>
          <a:p>
            <a:r>
              <a:rPr lang="lt-LT" sz="2400" dirty="0"/>
              <a:t>Panašu, kad tai galėtų būti Higso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keturių elektronų </a:t>
            </a:r>
            <a:r>
              <a:rPr lang="lt-LT" sz="2400" dirty="0" err="1"/>
              <a:t>invariantinę</a:t>
            </a:r>
            <a:r>
              <a:rPr lang="lt-LT" sz="2400" dirty="0"/>
              <a:t>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61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875EC92-0865-617F-91EB-037E44B0F87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853980"/>
            <a:ext cx="5851525" cy="5634227"/>
          </a:xfrm>
        </p:spPr>
      </p:pic>
    </p:spTree>
    <p:extLst>
      <p:ext uri="{BB962C8B-B14F-4D97-AF65-F5344CB8AC3E}">
        <p14:creationId xmlns:p14="http://schemas.microsoft.com/office/powerpoint/2010/main" val="169803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26B0FF0-4C3C-482C-96FC-5B10CE40C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062" y="3976072"/>
            <a:ext cx="4232725" cy="24438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8807D0-F1C8-4AEB-A414-5C3694C8C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274" y="3944243"/>
            <a:ext cx="4232726" cy="24944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CD1A21-3140-429F-BF72-2722C99DE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063" y="1387834"/>
            <a:ext cx="4221147" cy="2509073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5569EAC-EFDC-4C34-8444-9DB33C6C1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841152" y="1447801"/>
            <a:ext cx="4254849" cy="238918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62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AAB03-B987-4BAC-8B3D-8D9F7ACA3319}"/>
              </a:ext>
            </a:extLst>
          </p:cNvPr>
          <p:cNvSpPr txBox="1"/>
          <p:nvPr/>
        </p:nvSpPr>
        <p:spPr>
          <a:xfrm>
            <a:off x="6311009" y="3251905"/>
            <a:ext cx="4132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Dvi elektrono-pozitrono poros (4</a:t>
            </a:r>
            <a:r>
              <a:rPr lang="lt-LT" sz="20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311008" y="5613379"/>
            <a:ext cx="413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keturių leptonų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57400" y="5027150"/>
            <a:ext cx="1600200" cy="483259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6400800" y="2514600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0365234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Elektrono-pozitrono pora, kartu su miuono-antimiuono pora</a:t>
            </a:r>
          </a:p>
          <a:p>
            <a:r>
              <a:rPr lang="lt-LT" sz="2400" dirty="0"/>
              <a:t>Panašu, kad tai galėtų būti Higso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keturių leptonų </a:t>
            </a:r>
            <a:r>
              <a:rPr lang="lt-LT" sz="2400" dirty="0" err="1"/>
              <a:t>invariantinę</a:t>
            </a:r>
            <a:r>
              <a:rPr lang="lt-LT" sz="2400" dirty="0"/>
              <a:t>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63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B8D8F71-1962-E7A7-3873-BF36894A5B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5830" y="844550"/>
            <a:ext cx="5244665" cy="5653088"/>
          </a:xfrm>
        </p:spPr>
      </p:pic>
    </p:spTree>
    <p:extLst>
      <p:ext uri="{BB962C8B-B14F-4D97-AF65-F5344CB8AC3E}">
        <p14:creationId xmlns:p14="http://schemas.microsoft.com/office/powerpoint/2010/main" val="120207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7702A77-0368-4B98-9878-3EBF4586D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484" y="3954744"/>
            <a:ext cx="4300201" cy="24921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4FF0768-B8ED-4B5E-BF75-E5EFE6FCA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484" y="1400633"/>
            <a:ext cx="4232725" cy="2543610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80562B56-0D3C-4190-9591-6A996AD88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737200" y="1412507"/>
            <a:ext cx="4358800" cy="24683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8807D0-F1C8-4AEB-A414-5C3694C8C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274" y="3944243"/>
            <a:ext cx="4232726" cy="249446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64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9" y="3124200"/>
                <a:ext cx="401771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Elektrono-pozitrono (2</a:t>
                </a:r>
                <a:r>
                  <a:rPr lang="lt-LT" sz="2000" i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ir miuono-antimiuono (2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poros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9" y="3124200"/>
                <a:ext cx="4017718" cy="707886"/>
              </a:xfrm>
              <a:prstGeom prst="rect">
                <a:avLst/>
              </a:prstGeom>
              <a:blipFill>
                <a:blip r:embed="rId7"/>
                <a:stretch>
                  <a:fillRect t="-4310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311008" y="5613379"/>
            <a:ext cx="413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keturių leptonų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57400" y="5027150"/>
            <a:ext cx="1600200" cy="483259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6400800" y="282952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595805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Miuono-antimiuono pora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Z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</a:t>
            </a:r>
            <a:r>
              <a:rPr lang="en-US" sz="2400" dirty="0" err="1"/>
              <a:t>miu</a:t>
            </a:r>
            <a:r>
              <a:rPr lang="lt-LT" sz="2400" dirty="0" err="1"/>
              <a:t>onų</a:t>
            </a:r>
            <a:r>
              <a:rPr lang="lt-LT" sz="2400" dirty="0"/>
              <a:t> poros </a:t>
            </a:r>
            <a:r>
              <a:rPr lang="lt-LT" sz="2400" dirty="0" err="1"/>
              <a:t>invariantinę</a:t>
            </a:r>
            <a:r>
              <a:rPr lang="lt-LT" sz="2400" dirty="0"/>
              <a:t>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65</a:t>
            </a:fld>
            <a:endParaRPr lang="en-US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A4248FF-F708-2108-B844-C16253415C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927212"/>
            <a:ext cx="5851525" cy="5487764"/>
          </a:xfrm>
        </p:spPr>
      </p:pic>
    </p:spTree>
    <p:extLst>
      <p:ext uri="{BB962C8B-B14F-4D97-AF65-F5344CB8AC3E}">
        <p14:creationId xmlns:p14="http://schemas.microsoft.com/office/powerpoint/2010/main" val="235817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7516790-1F2E-40F4-ACF9-F0D129A3D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111" y="3914254"/>
            <a:ext cx="4207411" cy="2447948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4884348-7BCA-4F26-AE7A-BB3410F013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846228" y="1526284"/>
            <a:ext cx="4167274" cy="2324413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BE78B041-D6EE-4246-8385-823410F768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 r="24966"/>
          <a:stretch/>
        </p:blipFill>
        <p:spPr>
          <a:xfrm>
            <a:off x="1851475" y="3914254"/>
            <a:ext cx="4066252" cy="2475604"/>
          </a:xfrm>
          <a:prstGeom prst="rect">
            <a:avLst/>
          </a:prstGeom>
        </p:spPr>
      </p:pic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FF283C72-158A-4458-A284-3ADDCE1D94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214" r="49117"/>
          <a:stretch/>
        </p:blipFill>
        <p:spPr>
          <a:xfrm>
            <a:off x="6172201" y="1452266"/>
            <a:ext cx="4122675" cy="244794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66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409416" y="3287315"/>
                <a:ext cx="3725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Miuonas-</a:t>
                </a:r>
                <a:r>
                  <a:rPr lang="lt-LT" sz="2000" dirty="0" err="1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antimiuonas</a:t>
                </a:r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416" y="3287315"/>
                <a:ext cx="3725184" cy="400110"/>
              </a:xfrm>
              <a:prstGeom prst="rect">
                <a:avLst/>
              </a:prstGeom>
              <a:blipFill>
                <a:blip r:embed="rId6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562600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74606" y="4898720"/>
            <a:ext cx="1582994" cy="58768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8195256" y="221992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0724078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Miuonas ir trūkstama energija (neutrinas)</a:t>
            </a:r>
          </a:p>
          <a:p>
            <a:r>
              <a:rPr lang="lt-LT" sz="2400" dirty="0"/>
              <a:t>Panašu, kad tai galėtų būti </a:t>
            </a:r>
            <a:r>
              <a:rPr lang="en-US" sz="2400" dirty="0"/>
              <a:t>W</a:t>
            </a:r>
            <a:r>
              <a:rPr lang="en-US" sz="2400" baseline="30000" dirty="0"/>
              <a:t>+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lt-LT" sz="2400" dirty="0"/>
              <a:t> įvykis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67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4224823-D07B-3F13-6574-35078D84DA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578251"/>
            <a:ext cx="5851525" cy="4185685"/>
          </a:xfrm>
        </p:spPr>
      </p:pic>
    </p:spTree>
    <p:extLst>
      <p:ext uri="{BB962C8B-B14F-4D97-AF65-F5344CB8AC3E}">
        <p14:creationId xmlns:p14="http://schemas.microsoft.com/office/powerpoint/2010/main" val="315171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59A63B3-4A56-4A84-8B67-298EC15FF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71426" y="1476507"/>
            <a:ext cx="4155200" cy="2383675"/>
          </a:xfrm>
          <a:prstGeom prst="rect">
            <a:avLst/>
          </a:prstGeom>
        </p:spPr>
      </p:pic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531C7EE4-689C-45E8-82C6-42DA3A94DE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14" r="49339"/>
          <a:stretch/>
        </p:blipFill>
        <p:spPr>
          <a:xfrm>
            <a:off x="6255543" y="1442528"/>
            <a:ext cx="4147190" cy="2424145"/>
          </a:xfrm>
          <a:prstGeom prst="rect">
            <a:avLst/>
          </a:prstGeom>
        </p:spPr>
      </p:pic>
      <p:pic>
        <p:nvPicPr>
          <p:cNvPr id="22" name="Content Placeholder 7">
            <a:extLst>
              <a:ext uri="{FF2B5EF4-FFF2-40B4-BE49-F238E27FC236}">
                <a16:creationId xmlns:a16="http://schemas.microsoft.com/office/drawing/2014/main" id="{099F21D1-9BB2-4C17-8C0A-190AE73152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483"/>
          <a:stretch/>
        </p:blipFill>
        <p:spPr>
          <a:xfrm>
            <a:off x="6213988" y="3901382"/>
            <a:ext cx="4364659" cy="254437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68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Miuonas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ir neutrinas (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8" y="3287315"/>
                <a:ext cx="3725184" cy="400110"/>
              </a:xfrm>
              <a:prstGeom prst="rect">
                <a:avLst/>
              </a:prstGeom>
              <a:blipFill>
                <a:blip r:embed="rId5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475642" y="5613379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Masės vesti nereikia, spaudžiame 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8271456" y="1915126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Content Placeholder 8">
            <a:extLst>
              <a:ext uri="{FF2B5EF4-FFF2-40B4-BE49-F238E27FC236}">
                <a16:creationId xmlns:a16="http://schemas.microsoft.com/office/drawing/2014/main" id="{5CBC3090-EBC8-468E-996E-51308E9BCE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000" r="26392"/>
          <a:stretch/>
        </p:blipFill>
        <p:spPr>
          <a:xfrm>
            <a:off x="1900906" y="3876066"/>
            <a:ext cx="4047610" cy="259319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30ADC45-9090-44CD-9BA5-1B836134D4CB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sz="24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lt-LT" sz="2000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bozonas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3D5D19A-6D82-49F4-9AFB-ABA48A950B99}"/>
              </a:ext>
            </a:extLst>
          </p:cNvPr>
          <p:cNvSpPr/>
          <p:nvPr/>
        </p:nvSpPr>
        <p:spPr>
          <a:xfrm>
            <a:off x="2057401" y="4646151"/>
            <a:ext cx="1145903" cy="306850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264546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Dvi miuono-antimiuono poros</a:t>
            </a:r>
          </a:p>
          <a:p>
            <a:r>
              <a:rPr lang="lt-LT" sz="2400" dirty="0"/>
              <a:t>Panašu, kad tai galėtų būti Higso</a:t>
            </a:r>
            <a:r>
              <a:rPr lang="en-US" sz="2400" dirty="0"/>
              <a:t> </a:t>
            </a:r>
            <a:r>
              <a:rPr lang="lt-LT" sz="2400" dirty="0" err="1"/>
              <a:t>bozono</a:t>
            </a:r>
            <a:r>
              <a:rPr lang="en-US" sz="2400" dirty="0"/>
              <a:t> </a:t>
            </a:r>
            <a:r>
              <a:rPr lang="lt-LT" sz="2400" dirty="0"/>
              <a:t>(arba kitos neutralios</a:t>
            </a:r>
            <a:r>
              <a:rPr lang="en-US" sz="2400" dirty="0"/>
              <a:t> </a:t>
            </a:r>
            <a:r>
              <a:rPr lang="lt-LT" sz="2400" dirty="0"/>
              <a:t>dalelės) įvykis</a:t>
            </a:r>
          </a:p>
          <a:p>
            <a:r>
              <a:rPr lang="lt-LT" sz="2400" dirty="0"/>
              <a:t>Reikėtų išmatuoti keturių </a:t>
            </a:r>
            <a:r>
              <a:rPr lang="en-US" sz="2400" dirty="0" err="1"/>
              <a:t>miu</a:t>
            </a:r>
            <a:r>
              <a:rPr lang="lt-LT" sz="2400" dirty="0" err="1"/>
              <a:t>onų</a:t>
            </a:r>
            <a:r>
              <a:rPr lang="lt-LT" sz="2400" dirty="0"/>
              <a:t> </a:t>
            </a:r>
            <a:r>
              <a:rPr lang="lt-LT" sz="2400" dirty="0" err="1"/>
              <a:t>invariantinę</a:t>
            </a:r>
            <a:r>
              <a:rPr lang="lt-LT" sz="2400" dirty="0"/>
              <a:t> masę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</a:t>
            </a:r>
            <a:r>
              <a:rPr lang="en-US" dirty="0"/>
              <a:t>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2024-03-27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69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38C6CDE-8C0A-8FC2-E83C-CEDB83B18F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170136"/>
            <a:ext cx="5851525" cy="5001916"/>
          </a:xfrm>
        </p:spPr>
      </p:pic>
    </p:spTree>
    <p:extLst>
      <p:ext uri="{BB962C8B-B14F-4D97-AF65-F5344CB8AC3E}">
        <p14:creationId xmlns:p14="http://schemas.microsoft.com/office/powerpoint/2010/main" val="225428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3BED908-5567-41DD-94FF-DF920AF16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 k</a:t>
            </a:r>
            <a:r>
              <a:rPr lang="lt-LT" dirty="0"/>
              <a:t>ą vis dėlto reikės daryti?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24CD95F-0829-4CB4-9F97-AF1126699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2400" dirty="0"/>
              <a:t>Peržiūrėti 100 CERN CMS detektoriumi užfiksuotų protonų susidūrimų įvykių </a:t>
            </a:r>
            <a:r>
              <a:rPr lang="en-US" sz="2400" dirty="0" err="1"/>
              <a:t>vizualizacijų</a:t>
            </a:r>
            <a:r>
              <a:rPr lang="lt-LT" sz="2400" dirty="0"/>
              <a:t>, naudojantis </a:t>
            </a:r>
            <a:r>
              <a:rPr lang="lt-LT" sz="2400" b="1" dirty="0" err="1"/>
              <a:t>iSpy</a:t>
            </a:r>
            <a:r>
              <a:rPr lang="lt-LT" sz="2400" b="1" dirty="0"/>
              <a:t> </a:t>
            </a:r>
            <a:r>
              <a:rPr lang="lt-LT" sz="2400" b="1" dirty="0" err="1"/>
              <a:t>WebGL</a:t>
            </a:r>
            <a:r>
              <a:rPr lang="lt-LT" sz="2400" b="1" dirty="0"/>
              <a:t> </a:t>
            </a:r>
            <a:r>
              <a:rPr lang="lt-LT" sz="2400" dirty="0"/>
              <a:t>programa</a:t>
            </a:r>
            <a:br>
              <a:rPr lang="lt-LT" sz="2400" dirty="0"/>
            </a:br>
            <a:endParaRPr lang="lt-LT" sz="2400" dirty="0"/>
          </a:p>
          <a:p>
            <a:r>
              <a:rPr lang="lt-LT" sz="2400" dirty="0"/>
              <a:t>Atpažinti užfiksuotus elektronų ir miuonų (bei jų </a:t>
            </a:r>
            <a:r>
              <a:rPr lang="lt-LT" sz="2400" dirty="0" err="1"/>
              <a:t>antidalelių</a:t>
            </a:r>
            <a:r>
              <a:rPr lang="lt-LT" sz="2400" dirty="0"/>
              <a:t>) pėdsakus</a:t>
            </a:r>
            <a:br>
              <a:rPr lang="lt-LT" sz="2400" dirty="0"/>
            </a:br>
            <a:endParaRPr lang="lt-LT" sz="2400" dirty="0"/>
          </a:p>
          <a:p>
            <a:r>
              <a:rPr lang="lt-LT" sz="2400" dirty="0"/>
              <a:t>Nuspręsti, ar matomas įvykis galėtų būti </a:t>
            </a:r>
            <a:r>
              <a:rPr lang="en-US" sz="2400" dirty="0"/>
              <a:t>W </a:t>
            </a:r>
            <a:r>
              <a:rPr lang="lt-LT" sz="2400" dirty="0"/>
              <a:t>arba </a:t>
            </a:r>
            <a:r>
              <a:rPr lang="en-US" sz="2400" dirty="0"/>
              <a:t>Z </a:t>
            </a:r>
            <a:r>
              <a:rPr lang="lt-LT" sz="2400" dirty="0" err="1"/>
              <a:t>bozono</a:t>
            </a:r>
            <a:r>
              <a:rPr lang="lt-LT" sz="2400" dirty="0"/>
              <a:t> įvykis. O galbūt jums pasisekė pamatyti Higso bozono įvykį?</a:t>
            </a:r>
            <a:br>
              <a:rPr lang="lt-LT" sz="2400" dirty="0"/>
            </a:br>
            <a:endParaRPr lang="lt-LT" sz="2400" dirty="0"/>
          </a:p>
          <a:p>
            <a:r>
              <a:rPr lang="lt-LT" sz="2400" dirty="0"/>
              <a:t>Savo stebėjimų rezultatus supildyti į </a:t>
            </a:r>
            <a:r>
              <a:rPr lang="lt-LT" sz="2400" b="1" dirty="0"/>
              <a:t>CIMA </a:t>
            </a:r>
            <a:r>
              <a:rPr lang="lt-LT" sz="2400" dirty="0"/>
              <a:t>duomenų bazę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E99E-2FFA-4952-AA57-4D6C5CD4FB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3A96B-8BF3-491F-9EC3-693025DF0D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D78C6-BF95-4676-B3F2-E57714549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07345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9F6D817-26A9-43D5-BB92-066221C0C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901" y="4013918"/>
            <a:ext cx="4248291" cy="24580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D819AD-8A51-4065-80FB-C12047224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483" y="1431654"/>
            <a:ext cx="4173728" cy="2432243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E0A7CC6-2B33-4C3F-8E80-65BA935D60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743024" y="1420858"/>
            <a:ext cx="4330851" cy="24361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8807D0-F1C8-4AEB-A414-5C3694C8C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274" y="3944243"/>
            <a:ext cx="4232726" cy="249446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70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/>
              <p:nvPr/>
            </p:nvSpPr>
            <p:spPr>
              <a:xfrm>
                <a:off x="6311009" y="3181290"/>
                <a:ext cx="40177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Dvi miuono-antimiuono poros (4</a:t>
                </a:r>
                <a14:m>
                  <m:oMath xmlns:m="http://schemas.openxmlformats.org/officeDocument/2006/math">
                    <m:r>
                      <a:rPr lang="lt-LT" sz="20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lt-LT" sz="2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FAAB03-B987-4BAC-8B3D-8D9F7ACA3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09" y="3181290"/>
                <a:ext cx="4017718" cy="400110"/>
              </a:xfrm>
              <a:prstGeom prst="rect">
                <a:avLst/>
              </a:prstGeom>
              <a:blipFill>
                <a:blip r:embed="rId7"/>
                <a:stretch>
                  <a:fillRect l="-1517" t="-7576" r="-1517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1991174" y="5774501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 dalelė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3EF3A-FDC0-409A-8605-1BC6827BDF9F}"/>
              </a:ext>
            </a:extLst>
          </p:cNvPr>
          <p:cNvSpPr txBox="1"/>
          <p:nvPr/>
        </p:nvSpPr>
        <p:spPr>
          <a:xfrm>
            <a:off x="6311008" y="5613379"/>
            <a:ext cx="413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Įvedame apskaičiuotą keturių leptonų masę ir spaudžiame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2057400" y="5027150"/>
            <a:ext cx="1600200" cy="483259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3A6BDD-B324-46E5-ACF3-548EAD75B1A1}"/>
              </a:ext>
            </a:extLst>
          </p:cNvPr>
          <p:cNvSpPr/>
          <p:nvPr/>
        </p:nvSpPr>
        <p:spPr>
          <a:xfrm>
            <a:off x="8195256" y="2514600"/>
            <a:ext cx="872544" cy="294674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6259224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9C1FD1-D1C7-45BD-95E0-20DE24C771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lt-LT" sz="2400" dirty="0"/>
              <a:t>Keturi miu</a:t>
            </a:r>
            <a:r>
              <a:rPr lang="en-US" sz="2400" dirty="0" err="1"/>
              <a:t>ona</a:t>
            </a:r>
            <a:r>
              <a:rPr lang="lt-LT" sz="2400" dirty="0"/>
              <a:t>i ir elektronas</a:t>
            </a:r>
          </a:p>
          <a:p>
            <a:r>
              <a:rPr lang="en-US" sz="2400" dirty="0" err="1"/>
              <a:t>Tokia</a:t>
            </a:r>
            <a:r>
              <a:rPr lang="en-US" sz="2400" dirty="0"/>
              <a:t> </a:t>
            </a:r>
            <a:r>
              <a:rPr lang="en-US" sz="2400" dirty="0" err="1"/>
              <a:t>galutin</a:t>
            </a:r>
            <a:r>
              <a:rPr lang="lt-LT" sz="2400" dirty="0"/>
              <a:t>ė būsena nepanaši į nei vieną iš tų, kurių galime tikėtis šioje užduotyje</a:t>
            </a:r>
          </a:p>
          <a:p>
            <a:r>
              <a:rPr lang="lt-LT" sz="2400" dirty="0"/>
              <a:t>Žymime, kad tai yra mūsų nedominantis </a:t>
            </a:r>
            <a:r>
              <a:rPr lang="lt-LT" sz="2400" i="1" dirty="0"/>
              <a:t>(„</a:t>
            </a:r>
            <a:r>
              <a:rPr lang="lt-LT" sz="2400" i="1" dirty="0" err="1"/>
              <a:t>zoo</a:t>
            </a:r>
            <a:r>
              <a:rPr lang="lt-LT" sz="2400" dirty="0"/>
              <a:t>“) įvykis</a:t>
            </a:r>
            <a:endParaRPr lang="en-US" sz="2400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BA171-D171-4C47-8D31-D482BF5E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</a:t>
            </a:r>
            <a:r>
              <a:rPr lang="en-US" dirty="0"/>
              <a:t>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3519A-7B8F-44C2-B922-863CDFA51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B3AF-F976-4946-8D65-13849B48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94743-58AD-4E1B-9718-C94D9DF7C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71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A8E08B5-AC54-E5DB-AE42-B7F0CF8968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2400" y="1415609"/>
            <a:ext cx="5851525" cy="4510969"/>
          </a:xfrm>
        </p:spPr>
      </p:pic>
    </p:spTree>
    <p:extLst>
      <p:ext uri="{BB962C8B-B14F-4D97-AF65-F5344CB8AC3E}">
        <p14:creationId xmlns:p14="http://schemas.microsoft.com/office/powerpoint/2010/main" val="315695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81AA466-22DA-46E8-8DD1-A86691737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411" y="3913849"/>
            <a:ext cx="4282704" cy="24982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F5D2C85-5385-49FB-BADA-12192C389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900" y="1436132"/>
            <a:ext cx="4219308" cy="2487069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C52BDF9-5AEF-4787-8D47-C58915AFBA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776411" y="1445421"/>
            <a:ext cx="4349086" cy="24280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025E3F-C5EC-41ED-A85F-35AA7585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Apšilimas – įvykis </a:t>
            </a:r>
            <a:r>
              <a:rPr lang="lt-LT" dirty="0" err="1"/>
              <a:t>nr.</a:t>
            </a:r>
            <a:r>
              <a:rPr lang="lt-LT" dirty="0"/>
              <a:t> 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8B9BF-5D86-4FB1-AB6C-2747AA8B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58C6FB-3FA9-43B7-A64E-0AE737D00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C7E8-EBA1-4DC4-A42A-6334E1AA3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72</a:t>
            </a:fld>
            <a:endParaRPr lang="en-US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E181C-20E5-4E1B-B1B4-71032999EBEB}"/>
              </a:ext>
            </a:extLst>
          </p:cNvPr>
          <p:cNvSpPr txBox="1"/>
          <p:nvPr/>
        </p:nvSpPr>
        <p:spPr>
          <a:xfrm>
            <a:off x="2057400" y="83820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Įvedame informaciją į CIMA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7CF67C-665F-47F1-BC87-15C316F7927A}"/>
              </a:ext>
            </a:extLst>
          </p:cNvPr>
          <p:cNvSpPr txBox="1"/>
          <p:nvPr/>
        </p:nvSpPr>
        <p:spPr>
          <a:xfrm>
            <a:off x="2007845" y="3130123"/>
            <a:ext cx="3725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Įvykis 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AAB03-B987-4BAC-8B3D-8D9F7ACA3319}"/>
              </a:ext>
            </a:extLst>
          </p:cNvPr>
          <p:cNvSpPr txBox="1"/>
          <p:nvPr/>
        </p:nvSpPr>
        <p:spPr>
          <a:xfrm>
            <a:off x="6311009" y="3181290"/>
            <a:ext cx="401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Nežymime jokios galutinės būsenos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DA9A60-5707-4727-907C-5F7BBFD39086}"/>
              </a:ext>
            </a:extLst>
          </p:cNvPr>
          <p:cNvSpPr txBox="1"/>
          <p:nvPr/>
        </p:nvSpPr>
        <p:spPr>
          <a:xfrm>
            <a:off x="2734555" y="5558199"/>
            <a:ext cx="3013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mūsų tyrimu nesusijęs įvykis („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Zoo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“)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31F1ED-8EDF-43AE-88EC-8925E1E0B8B5}"/>
              </a:ext>
            </a:extLst>
          </p:cNvPr>
          <p:cNvSpPr/>
          <p:nvPr/>
        </p:nvSpPr>
        <p:spPr>
          <a:xfrm>
            <a:off x="1981200" y="5537021"/>
            <a:ext cx="838200" cy="302581"/>
          </a:xfrm>
          <a:prstGeom prst="roundRect">
            <a:avLst>
              <a:gd name="adj" fmla="val 8394"/>
            </a:avLst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2" name="Content Placeholder 7">
            <a:extLst>
              <a:ext uri="{FF2B5EF4-FFF2-40B4-BE49-F238E27FC236}">
                <a16:creationId xmlns:a16="http://schemas.microsoft.com/office/drawing/2014/main" id="{59B37902-0BE0-41D9-967E-367E3BCDC9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483"/>
          <a:stretch/>
        </p:blipFill>
        <p:spPr>
          <a:xfrm>
            <a:off x="6213988" y="3901382"/>
            <a:ext cx="4364659" cy="254437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7FA6E93-CAC6-4080-BDFB-08BB5CF567B9}"/>
              </a:ext>
            </a:extLst>
          </p:cNvPr>
          <p:cNvSpPr txBox="1"/>
          <p:nvPr/>
        </p:nvSpPr>
        <p:spPr>
          <a:xfrm>
            <a:off x="6475642" y="5613379"/>
            <a:ext cx="3725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Masės vesti nereikia, spaudžiame  „</a:t>
            </a:r>
            <a:r>
              <a:rPr lang="lt-LT" sz="2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lt-LT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69850290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A9823-CC95-4C74-05C1-EA5CA7906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"/>
            <a:ext cx="11887200" cy="609600"/>
          </a:xfrm>
        </p:spPr>
        <p:txBody>
          <a:bodyPr/>
          <a:lstStyle/>
          <a:p>
            <a:pPr algn="ctr"/>
            <a:r>
              <a:rPr lang="lt-LT" dirty="0"/>
              <a:t>Jūs jau pasiruošę! Sėkmės!</a:t>
            </a:r>
            <a:endParaRPr lang="en-US" dirty="0"/>
          </a:p>
        </p:txBody>
      </p:sp>
      <p:pic>
        <p:nvPicPr>
          <p:cNvPr id="8" name="Content Placeholder 7" descr="A young person with his fist up in front of a computer&#10;&#10;Description automatically generated">
            <a:extLst>
              <a:ext uri="{FF2B5EF4-FFF2-40B4-BE49-F238E27FC236}">
                <a16:creationId xmlns:a16="http://schemas.microsoft.com/office/drawing/2014/main" id="{76944B88-935B-DED5-7848-787E2DD5F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485" y="838200"/>
            <a:ext cx="4307030" cy="56594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583C3A-725A-E1CB-DD57-AC07E03D7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3FA34-234F-3963-DC65-A65BB96943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079D6-C147-F33D-CA2E-62987B303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73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947166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04F93D-8F75-478E-95A5-D9DA0BF98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91503" y="6579674"/>
            <a:ext cx="1047897" cy="276999"/>
          </a:xfr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AF819E-8CC9-41A3-B3D1-B6C43135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8557" y="6581001"/>
            <a:ext cx="2813297" cy="275672"/>
          </a:xfrm>
        </p:spPr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481E0-4106-4D34-ABC6-FF8DF5F5B0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582328"/>
            <a:ext cx="789381" cy="275672"/>
          </a:xfrm>
        </p:spPr>
        <p:txBody>
          <a:bodyPr/>
          <a:lstStyle/>
          <a:p>
            <a:fld id="{61A82F8F-4298-4DE1-AAFA-40215750D409}" type="slidenum">
              <a:rPr lang="en-US" altLang="en-US" smtClean="0"/>
              <a:pPr/>
              <a:t>74</a:t>
            </a:fld>
            <a:endParaRPr lang="en-US" alt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585A0F-561C-4A71-A300-0A95781621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914400"/>
            <a:ext cx="8915400" cy="457200"/>
          </a:xfrm>
        </p:spPr>
        <p:txBody>
          <a:bodyPr>
            <a:normAutofit/>
          </a:bodyPr>
          <a:lstStyle/>
          <a:p>
            <a:r>
              <a:rPr lang="lt-LT" dirty="0"/>
              <a:t>Žodynėlis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65FBA7C-DA47-43AB-BB1D-6B0D12BA636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20507017"/>
              </p:ext>
            </p:extLst>
          </p:nvPr>
        </p:nvGraphicFramePr>
        <p:xfrm>
          <a:off x="457200" y="76200"/>
          <a:ext cx="11049000" cy="64007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98093">
                  <a:extLst>
                    <a:ext uri="{9D8B030D-6E8A-4147-A177-3AD203B41FA5}">
                      <a16:colId xmlns:a16="http://schemas.microsoft.com/office/drawing/2014/main" val="2128216278"/>
                    </a:ext>
                  </a:extLst>
                </a:gridCol>
                <a:gridCol w="7250907">
                  <a:extLst>
                    <a:ext uri="{9D8B030D-6E8A-4147-A177-3AD203B41FA5}">
                      <a16:colId xmlns:a16="http://schemas.microsoft.com/office/drawing/2014/main" val="745929943"/>
                    </a:ext>
                  </a:extLst>
                </a:gridCol>
              </a:tblGrid>
              <a:tr h="323145">
                <a:tc>
                  <a:txBody>
                    <a:bodyPr/>
                    <a:lstStyle/>
                    <a:p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Žodis iSPY programoje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Vertimas / paaiškinimas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26147908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barrel (endcap)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Pikselinio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detektoriaus cilindrinė (antgalio) dalis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598790134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Tracker inner (outer) barrel (endcap)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Vidinio (išorinio) silicio 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trekerio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cilindrinė (antgalio) dalis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48818779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ECAL barrel (endcap)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Elektromagnetinio kalorimetro cilindrinė (antgalio) dalis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67885877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HCAL barrel (endcap)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Hadronų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kalorimetro cilindrinė (antgalio) dalis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33381344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HCAL outer (forward)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Išorinis (priekinis) 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hadronų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kalorimetras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81592901"/>
                  </a:ext>
                </a:extLst>
              </a:tr>
              <a:tr h="55816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 Tubes, Cathode Strip Chambers, Resistive Plate Chambers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Skirtingų tipų dujiniai miuonų detektoriai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336570461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(Protonų susidūrimo) įvykis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20043048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Tracks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Atkurti įvykio metu susidariusių mažos energijos dalelių pėdsakai (trekai)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30755057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ECAL (HCAL)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barrel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endcap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Užfiksuoti pataikymai į elektromagnetinio (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hadronų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kalorimetro cilindro (antgalių) dalis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9798469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Matching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chambers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Miuonų detektorių sistemos segmentai, į kuriuos užfiksuoti pataikymai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10627989"/>
                  </a:ext>
                </a:extLst>
              </a:tr>
              <a:tr h="34916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 (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stand-alone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Miuonų pėdsakai, atkurti iš pataikymų į 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trekerį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ir miuonų detektorius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68022369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Stand-alone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Miuonų pėdsakai, atkurti tik iš pataikymų į miuonų detektorius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66706134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Tracker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Miuonų pėdsakai, atkurti tik iš pataikymų į 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trekerį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03332870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Vertices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Viršūnės (protonų susidūrimo / dalelių skilimo vietos)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574459673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Elektronų pėdsakai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97102471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Fotonai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501098599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Jets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Dalelių (daugiausia </a:t>
                      </a:r>
                      <a:r>
                        <a:rPr lang="lt-LT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hadronų</a:t>
                      </a: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srautai – čiurkšlės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75862030"/>
                  </a:ext>
                </a:extLst>
              </a:tr>
              <a:tr h="3231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r>
                        <a:rPr lang="lt-LT" sz="14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</a:t>
                      </a:r>
                      <a:endParaRPr lang="en-US" sz="14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Skersinės energijos (skersinio impulso) trūkumas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98377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20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8B54D-3510-470F-9BC6-B751831E4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Kaip pradėti?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CAD135A-0600-415E-BC47-F97820EB8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lum/>
            <a:alphaModFix/>
          </a:blip>
          <a:stretch>
            <a:fillRect/>
          </a:stretch>
        </p:blipFill>
        <p:spPr>
          <a:xfrm>
            <a:off x="2579370" y="3051804"/>
            <a:ext cx="7033260" cy="34251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85813-81B7-4A58-82B4-4326BA4AB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C3E30-A371-4D58-884E-E20ADFE48A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406A8-8463-40DD-9559-75350D747F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FF0AB1-7174-44C3-9938-FA8F3CA3717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400" y="914401"/>
            <a:ext cx="11963400" cy="2205037"/>
          </a:xfrm>
        </p:spPr>
        <p:txBody>
          <a:bodyPr>
            <a:normAutofit fontScale="92500" lnSpcReduction="20000"/>
          </a:bodyPr>
          <a:lstStyle/>
          <a:p>
            <a:r>
              <a:rPr lang="lt-LT" sz="2400" dirty="0"/>
              <a:t>Su programa </a:t>
            </a:r>
            <a:r>
              <a:rPr lang="lt-LT" sz="2400" b="1" dirty="0" err="1"/>
              <a:t>iSpy</a:t>
            </a:r>
            <a:r>
              <a:rPr lang="lt-LT" sz="2400" b="1" dirty="0"/>
              <a:t> </a:t>
            </a:r>
            <a:r>
              <a:rPr lang="lt-LT" sz="2400" b="1" dirty="0" err="1"/>
              <a:t>WebGL</a:t>
            </a:r>
            <a:r>
              <a:rPr lang="lt-LT" sz="2400" dirty="0"/>
              <a:t> ir duomenų baze </a:t>
            </a:r>
            <a:r>
              <a:rPr lang="lt-LT" sz="2400" b="1" dirty="0"/>
              <a:t>CIMA </a:t>
            </a:r>
            <a:r>
              <a:rPr lang="lt-LT" sz="2400" dirty="0"/>
              <a:t>galima dirbti per kompiuterio interneto naršyklę</a:t>
            </a:r>
            <a:endParaRPr lang="en-US" sz="2400" dirty="0"/>
          </a:p>
          <a:p>
            <a:r>
              <a:rPr lang="en-US" sz="2400" dirty="0" err="1"/>
              <a:t>iSpy</a:t>
            </a:r>
            <a:r>
              <a:rPr lang="en-US" sz="2400" dirty="0"/>
              <a:t> </a:t>
            </a:r>
            <a:r>
              <a:rPr lang="en-US" sz="2400" dirty="0" err="1"/>
              <a:t>pasieksite</a:t>
            </a:r>
            <a:r>
              <a:rPr lang="en-US" sz="2400" dirty="0"/>
              <a:t> </a:t>
            </a:r>
            <a:r>
              <a:rPr lang="en-US" sz="2400" dirty="0" err="1"/>
              <a:t>čia</a:t>
            </a:r>
            <a:r>
              <a:rPr lang="en-US" sz="2400" dirty="0"/>
              <a:t>: </a:t>
            </a:r>
            <a:r>
              <a:rPr lang="en-US" sz="2400" u="sng" dirty="0">
                <a:solidFill>
                  <a:srgbClr val="0000FF"/>
                </a:solidFill>
                <a:effectLst/>
                <a:ea typeface="Aptos" panose="020B0004020202020204" pitchFamily="34" charset="0"/>
                <a:hlinkClick r:id="rId4"/>
              </a:rPr>
              <a:t>https://ispy-webgl-masterclass.web.cern.ch/</a:t>
            </a:r>
            <a:endParaRPr lang="en-US" sz="2400" u="sng" dirty="0">
              <a:solidFill>
                <a:srgbClr val="0000FF"/>
              </a:solidFill>
              <a:effectLst/>
              <a:ea typeface="Aptos" panose="020B0004020202020204" pitchFamily="34" charset="0"/>
            </a:endParaRPr>
          </a:p>
          <a:p>
            <a:r>
              <a:rPr lang="en-US" sz="2400" dirty="0"/>
              <a:t>CIMA </a:t>
            </a:r>
            <a:r>
              <a:rPr lang="en-US" sz="2400" dirty="0" err="1"/>
              <a:t>pasieksite</a:t>
            </a:r>
            <a:r>
              <a:rPr lang="en-US" sz="2400" dirty="0"/>
              <a:t> </a:t>
            </a:r>
            <a:r>
              <a:rPr lang="en-US" sz="2400" dirty="0" err="1"/>
              <a:t>čia</a:t>
            </a:r>
            <a:r>
              <a:rPr lang="en-US" sz="2400" dirty="0"/>
              <a:t>: </a:t>
            </a:r>
            <a:r>
              <a:rPr lang="en-US" sz="2400" dirty="0">
                <a:hlinkClick r:id="rId5"/>
              </a:rPr>
              <a:t>https://www.i2u2.org/elab/cms/cima-wzh/</a:t>
            </a:r>
            <a:endParaRPr lang="lt-LT" sz="2400" dirty="0"/>
          </a:p>
          <a:p>
            <a:r>
              <a:rPr lang="en-US" sz="2400" dirty="0"/>
              <a:t>(</a:t>
            </a:r>
            <a:r>
              <a:rPr lang="en-US" sz="2400" dirty="0" err="1"/>
              <a:t>Pasenusias</a:t>
            </a:r>
            <a:r>
              <a:rPr lang="en-US" sz="2400" dirty="0"/>
              <a:t>)</a:t>
            </a:r>
            <a:r>
              <a:rPr lang="lt-LT" sz="2400" dirty="0"/>
              <a:t> nuorodas </a:t>
            </a:r>
            <a:r>
              <a:rPr lang="en-US" sz="2400" dirty="0" err="1"/>
              <a:t>ir</a:t>
            </a:r>
            <a:r>
              <a:rPr lang="en-US" sz="2400" dirty="0"/>
              <a:t> </a:t>
            </a:r>
            <a:r>
              <a:rPr lang="en-US" sz="2400" dirty="0" err="1"/>
              <a:t>instrukcijas</a:t>
            </a:r>
            <a:r>
              <a:rPr lang="en-US" sz="2400" dirty="0"/>
              <a:t> </a:t>
            </a:r>
            <a:r>
              <a:rPr lang="en-US" sz="2400" dirty="0" err="1"/>
              <a:t>lietuvių</a:t>
            </a:r>
            <a:r>
              <a:rPr lang="en-US" sz="2400" dirty="0"/>
              <a:t> </a:t>
            </a:r>
            <a:r>
              <a:rPr lang="en-US" sz="2400" dirty="0" err="1"/>
              <a:t>kalba</a:t>
            </a:r>
            <a:r>
              <a:rPr lang="en-US" sz="2400" dirty="0"/>
              <a:t> </a:t>
            </a:r>
            <a:r>
              <a:rPr lang="en-US" sz="2400" dirty="0" err="1"/>
              <a:t>galite</a:t>
            </a:r>
            <a:r>
              <a:rPr lang="en-US" sz="2400" dirty="0"/>
              <a:t> </a:t>
            </a:r>
            <a:r>
              <a:rPr lang="en-US" sz="2400" dirty="0" err="1"/>
              <a:t>rasti</a:t>
            </a:r>
            <a:r>
              <a:rPr lang="en-US" sz="2400" dirty="0"/>
              <a:t> </a:t>
            </a:r>
            <a:r>
              <a:rPr lang="lt-LT" sz="2400" dirty="0"/>
              <a:t>nuėję adresu </a:t>
            </a:r>
            <a:r>
              <a:rPr lang="lt-LT" sz="2400" dirty="0">
                <a:hlinkClick r:id="rId6"/>
              </a:rPr>
              <a:t>https://web.quarknet.org/mc/cms/imc2021/pages/cmswzlt.html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370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C7DA-A816-494E-A2CC-FC81CF4B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Prisijungimas</a:t>
            </a:r>
            <a:r>
              <a:rPr lang="en-US" dirty="0"/>
              <a:t> </a:t>
            </a:r>
            <a:r>
              <a:rPr lang="en-US" dirty="0" err="1"/>
              <a:t>prie</a:t>
            </a:r>
            <a:r>
              <a:rPr lang="en-US" dirty="0"/>
              <a:t> CIMA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0E0CBFB-12FA-4CB1-B055-E60AD342DB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838200"/>
            <a:ext cx="11887200" cy="2514911"/>
          </a:xfrm>
        </p:spPr>
        <p:txBody>
          <a:bodyPr>
            <a:noAutofit/>
          </a:bodyPr>
          <a:lstStyle/>
          <a:p>
            <a:r>
              <a:rPr lang="lt-LT" dirty="0"/>
              <a:t>Prieš pradedant įvykių peržiūrą su </a:t>
            </a:r>
            <a:r>
              <a:rPr lang="lt-LT" b="1" dirty="0" err="1"/>
              <a:t>iSpy</a:t>
            </a:r>
            <a:r>
              <a:rPr lang="lt-LT" b="1" dirty="0"/>
              <a:t> </a:t>
            </a:r>
            <a:r>
              <a:rPr lang="lt-LT" b="1" dirty="0" err="1"/>
              <a:t>WebGL</a:t>
            </a:r>
            <a:r>
              <a:rPr lang="lt-LT" dirty="0"/>
              <a:t> reikėtų prisijungti prie </a:t>
            </a:r>
            <a:r>
              <a:rPr lang="lt-LT" b="1" dirty="0"/>
              <a:t>CIMA</a:t>
            </a:r>
            <a:endParaRPr lang="lt-LT" dirty="0"/>
          </a:p>
          <a:p>
            <a:pPr lvl="1"/>
            <a:r>
              <a:rPr lang="en-US" dirty="0" err="1"/>
              <a:t>Keliaujame</a:t>
            </a:r>
            <a:r>
              <a:rPr lang="en-US" dirty="0"/>
              <a:t> </a:t>
            </a:r>
            <a:r>
              <a:rPr lang="en-US" dirty="0" err="1"/>
              <a:t>šiuo</a:t>
            </a:r>
            <a:r>
              <a:rPr lang="en-US" dirty="0"/>
              <a:t> </a:t>
            </a:r>
            <a:r>
              <a:rPr lang="en-US" dirty="0" err="1"/>
              <a:t>adresu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https://www.i2u2.org/elab/cms/cima-wzh/</a:t>
            </a:r>
            <a:endParaRPr lang="en-US" dirty="0"/>
          </a:p>
          <a:p>
            <a:pPr lvl="2"/>
            <a:r>
              <a:rPr lang="en-US" dirty="0"/>
              <a:t>(</a:t>
            </a:r>
            <a:r>
              <a:rPr lang="en-US" dirty="0" err="1"/>
              <a:t>Adresą</a:t>
            </a:r>
            <a:r>
              <a:rPr lang="en-US" dirty="0"/>
              <a:t> </a:t>
            </a:r>
            <a:r>
              <a:rPr lang="en-US" dirty="0" err="1"/>
              <a:t>galite</a:t>
            </a:r>
            <a:r>
              <a:rPr lang="en-US" dirty="0"/>
              <a:t> </a:t>
            </a:r>
            <a:r>
              <a:rPr lang="en-US" dirty="0" err="1"/>
              <a:t>rasti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>
                <a:hlinkClick r:id="rId3"/>
              </a:rPr>
              <a:t>meistriškumo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dirbtuvių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internetiniame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puslapyje</a:t>
            </a:r>
            <a:r>
              <a:rPr lang="en-US" dirty="0"/>
              <a:t>)</a:t>
            </a:r>
          </a:p>
          <a:p>
            <a:pPr lvl="1"/>
            <a:r>
              <a:rPr lang="lt-LT" dirty="0"/>
              <a:t>Turėtumėte pasiekti pavaizduotą puslapį</a:t>
            </a:r>
          </a:p>
          <a:p>
            <a:pPr lvl="1"/>
            <a:r>
              <a:rPr lang="lt-LT" dirty="0"/>
              <a:t>Pasirinkite </a:t>
            </a:r>
            <a:r>
              <a:rPr lang="en-US" dirty="0"/>
              <a:t>data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miestą</a:t>
            </a:r>
            <a:r>
              <a:rPr lang="en-US" dirty="0"/>
              <a:t> (CERN-02Apr2025 →</a:t>
            </a:r>
            <a:r>
              <a:rPr lang="lt-LT" dirty="0"/>
              <a:t> </a:t>
            </a:r>
            <a:r>
              <a:rPr lang="en-US" dirty="0"/>
              <a:t>Vilnius_02apr25 </a:t>
            </a:r>
            <a:r>
              <a:rPr lang="en-US" dirty="0" err="1"/>
              <a:t>arba</a:t>
            </a:r>
            <a:r>
              <a:rPr lang="en-US" dirty="0"/>
              <a:t> Kaunas_02apr25) </a:t>
            </a:r>
            <a:r>
              <a:rPr lang="lt-LT" dirty="0"/>
              <a:t>ir savo grupės numerį (bus nurodytas).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E08D6-180C-460F-AC00-66B121C3F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paieška</a:t>
            </a:r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A517E-C710-4556-A101-33B67F8D73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C3945-EA9C-4512-81AA-922BBB31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4DEEEA-6E02-4FAA-9C87-D1C7D8C67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895600"/>
            <a:ext cx="9144000" cy="3386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F5AFA1-25E4-3DF2-DF56-90D6E3777D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6665"/>
          <a:stretch/>
        </p:blipFill>
        <p:spPr>
          <a:xfrm>
            <a:off x="1524001" y="4696478"/>
            <a:ext cx="2908150" cy="14757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3C6ADF-F978-A7D0-36E4-13D79CEB93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6288" y="4691646"/>
            <a:ext cx="2849887" cy="132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6106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8">
      <a:dk1>
        <a:srgbClr val="000000"/>
      </a:dk1>
      <a:lt1>
        <a:sysClr val="window" lastClr="FFFFFF"/>
      </a:lt1>
      <a:dk2>
        <a:srgbClr val="414141"/>
      </a:dk2>
      <a:lt2>
        <a:srgbClr val="DCDCDC"/>
      </a:lt2>
      <a:accent1>
        <a:srgbClr val="7B003F"/>
      </a:accent1>
      <a:accent2>
        <a:srgbClr val="7B003F"/>
      </a:accent2>
      <a:accent3>
        <a:srgbClr val="E64164"/>
      </a:accent3>
      <a:accent4>
        <a:srgbClr val="7B003F"/>
      </a:accent4>
      <a:accent5>
        <a:srgbClr val="414141"/>
      </a:accent5>
      <a:accent6>
        <a:srgbClr val="DCDCDC"/>
      </a:accent6>
      <a:hlink>
        <a:srgbClr val="7B003F"/>
      </a:hlink>
      <a:folHlink>
        <a:srgbClr val="E64164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4E84954-6880-43B1-9E1E-B9CEFDB41581}" vid="{FD6A6DB4-B928-4C37-8322-D772920AF8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3785</TotalTime>
  <Words>3072</Words>
  <Application>Microsoft Office PowerPoint</Application>
  <PresentationFormat>Widescreen</PresentationFormat>
  <Paragraphs>708</Paragraphs>
  <Slides>74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Aptos</vt:lpstr>
      <vt:lpstr>Arial</vt:lpstr>
      <vt:lpstr>Calibri</vt:lpstr>
      <vt:lpstr>Cambria Math</vt:lpstr>
      <vt:lpstr>Wingdings</vt:lpstr>
      <vt:lpstr>Wingdings 2</vt:lpstr>
      <vt:lpstr>Theme1</vt:lpstr>
      <vt:lpstr>Tarptautinės CERN CMS eksperimento meistriškumo dirbtuvės 2025</vt:lpstr>
      <vt:lpstr>Standartinis modelis</vt:lpstr>
      <vt:lpstr>CMS – Kompaktiškasis miuonų solenoidas</vt:lpstr>
      <vt:lpstr>CMS detektorius</vt:lpstr>
      <vt:lpstr>Neutrinai</vt:lpstr>
      <vt:lpstr>O kaip aptinkami W, Z ir H bozonai?</vt:lpstr>
      <vt:lpstr>Tai ką vis dėlto reikės daryti?</vt:lpstr>
      <vt:lpstr>Kaip pradėti?</vt:lpstr>
      <vt:lpstr>Prisijungimas prie CIMA</vt:lpstr>
      <vt:lpstr>Prisijungimas prie CIMA</vt:lpstr>
      <vt:lpstr>Duomenų įvedimas į CIMA</vt:lpstr>
      <vt:lpstr>Duomenų bazė CIMA</vt:lpstr>
      <vt:lpstr>Įvykių peržiūros programa iSpy</vt:lpstr>
      <vt:lpstr>Programa iSpy: detektorius</vt:lpstr>
      <vt:lpstr>Programa iSpy: detektorius</vt:lpstr>
      <vt:lpstr>Programa iSpy: detektorius</vt:lpstr>
      <vt:lpstr>Programa iSpy: detektorius</vt:lpstr>
      <vt:lpstr>Programa iSpy: detektorius</vt:lpstr>
      <vt:lpstr>Programa iSpy: detektorius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Protonų susidūrimo įvykių peržiūra</vt:lpstr>
      <vt:lpstr>Svarbi informacija peržiūrint susidūrimus</vt:lpstr>
      <vt:lpstr>Svarbi informacija peržiūrint susidūrimus</vt:lpstr>
      <vt:lpstr>Svarbi informacija peržiūrint susidūrimus</vt:lpstr>
      <vt:lpstr>Svarbi informacija peržiūrint susidūrimus</vt:lpstr>
      <vt:lpstr>Svarbi informacija peržiūrint susidūrimus</vt:lpstr>
      <vt:lpstr>Svarbi informacija peržiūrint susidūrimus</vt:lpstr>
      <vt:lpstr>Svarbi informacija peržiūrint susidūrimus</vt:lpstr>
      <vt:lpstr>iSpy WebGL apibendrinimas</vt:lpstr>
      <vt:lpstr>Pavyzdys: W bozono įvykio kandidatas</vt:lpstr>
      <vt:lpstr>Pavyzdys: W bozono įvykio kandidatas</vt:lpstr>
      <vt:lpstr>Pavyzdys: W bozono įvykio kandidatas</vt:lpstr>
      <vt:lpstr>Pavyzdys: Z bozono įvykio kandidatas</vt:lpstr>
      <vt:lpstr>Kas yra invariantinė masė?</vt:lpstr>
      <vt:lpstr>Pavyzdys: Z bozono įvykio kandidatas</vt:lpstr>
      <vt:lpstr>Pavyzdys: Z bozono įvykio kandidatas</vt:lpstr>
      <vt:lpstr>Pavyzdys: Z bozono įvykio kandidatas</vt:lpstr>
      <vt:lpstr>Pavyzdys: Higso bozono įvykio kandidatas</vt:lpstr>
      <vt:lpstr>Pavyzdys: Higso bozono įvykio kandidatas</vt:lpstr>
      <vt:lpstr>Pavyzdys: Higso bozono įvykio kandidatas</vt:lpstr>
      <vt:lpstr>Ką darysime toliau?</vt:lpstr>
      <vt:lpstr>Kokių rezultatų galime tikėtis?</vt:lpstr>
      <vt:lpstr>O dabar – apšilimas</vt:lpstr>
      <vt:lpstr>Apšilimas – įvykis nr. 1</vt:lpstr>
      <vt:lpstr>Apšilimas – įvykis nr. 1</vt:lpstr>
      <vt:lpstr>Apšilimas – įvykis nr. 2</vt:lpstr>
      <vt:lpstr>Apšilimas – įvykis nr. 2</vt:lpstr>
      <vt:lpstr>Apšilimas – įvykis nr. 3</vt:lpstr>
      <vt:lpstr>Apšilimas – įvykis nr. 3</vt:lpstr>
      <vt:lpstr>Apšilimas – įvykis nr. 4</vt:lpstr>
      <vt:lpstr>Apšilimas – įvykis nr. 4</vt:lpstr>
      <vt:lpstr>Apšilimas – įvykis nr. 5</vt:lpstr>
      <vt:lpstr>Apšilimas – įvykis nr. 5</vt:lpstr>
      <vt:lpstr>Apšilimas – įvykis nr. 6</vt:lpstr>
      <vt:lpstr>Apšilimas – įvykis nr. 6</vt:lpstr>
      <vt:lpstr>Apšilimas – įvykis nr. 7</vt:lpstr>
      <vt:lpstr>Apšilimas – įvykis nr. 7</vt:lpstr>
      <vt:lpstr>Apšilimas – įvykis nr. 8</vt:lpstr>
      <vt:lpstr>Apšilimas – įvykis nr. 8</vt:lpstr>
      <vt:lpstr>Apšilimas – įvykis nr. 9</vt:lpstr>
      <vt:lpstr>Apšilimas – įvykis nr. 9</vt:lpstr>
      <vt:lpstr>Apšilimas – įvykis nr. 10</vt:lpstr>
      <vt:lpstr>Apšilimas – įvykis nr. 10</vt:lpstr>
      <vt:lpstr>Jūs jau pasiruošę! Sėkmės!</vt:lpstr>
      <vt:lpstr>Žodynėlis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meistriškumo pamoka</dc:title>
  <dc:creator>Marijus Ambrozas</dc:creator>
  <cp:lastModifiedBy>Marijus Ambrozas</cp:lastModifiedBy>
  <cp:revision>159</cp:revision>
  <dcterms:created xsi:type="dcterms:W3CDTF">2019-02-04T11:55:36Z</dcterms:created>
  <dcterms:modified xsi:type="dcterms:W3CDTF">2025-03-26T08:49:46Z</dcterms:modified>
</cp:coreProperties>
</file>