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14"/>
  </p:notesMasterIdLst>
  <p:handoutMasterIdLst>
    <p:handoutMasterId r:id="rId15"/>
  </p:handoutMasterIdLst>
  <p:sldIdLst>
    <p:sldId id="353" r:id="rId2"/>
    <p:sldId id="354" r:id="rId3"/>
    <p:sldId id="361" r:id="rId4"/>
    <p:sldId id="359" r:id="rId5"/>
    <p:sldId id="355" r:id="rId6"/>
    <p:sldId id="362" r:id="rId7"/>
    <p:sldId id="360" r:id="rId8"/>
    <p:sldId id="363" r:id="rId9"/>
    <p:sldId id="356" r:id="rId10"/>
    <p:sldId id="364" r:id="rId11"/>
    <p:sldId id="357" r:id="rId12"/>
    <p:sldId id="3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6C7A8D-245D-428B-91FF-B7AFA41BFAD7}">
          <p14:sldIdLst>
            <p14:sldId id="353"/>
          </p14:sldIdLst>
        </p14:section>
        <p14:section name="Untitled Section" id="{84FF40E1-5DE4-49A9-B359-445C0E63511D}">
          <p14:sldIdLst>
            <p14:sldId id="354"/>
            <p14:sldId id="361"/>
            <p14:sldId id="359"/>
            <p14:sldId id="355"/>
            <p14:sldId id="362"/>
            <p14:sldId id="360"/>
            <p14:sldId id="363"/>
            <p14:sldId id="356"/>
            <p14:sldId id="364"/>
            <p14:sldId id="357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E6E"/>
    <a:srgbClr val="00B0F0"/>
    <a:srgbClr val="92D050"/>
    <a:srgbClr val="EAEAEA"/>
    <a:srgbClr val="AE16BA"/>
    <a:srgbClr val="414141"/>
    <a:srgbClr val="7B003F"/>
    <a:srgbClr val="009999"/>
    <a:srgbClr val="0066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C21F9C-FEF8-4695-9E71-38BB29667918}" v="3" dt="2025-03-26T09:05:36.0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22" autoAdjust="0"/>
    <p:restoredTop sz="90966" autoAdjust="0"/>
  </p:normalViewPr>
  <p:slideViewPr>
    <p:cSldViewPr>
      <p:cViewPr varScale="1">
        <p:scale>
          <a:sx n="92" d="100"/>
          <a:sy n="92" d="100"/>
        </p:scale>
        <p:origin x="43" y="5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693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us Ambrozas" userId="7ab5e02ba9b56aa9" providerId="LiveId" clId="{45C21F9C-FEF8-4695-9E71-38BB29667918}"/>
    <pc:docChg chg="custSel modSld modMainMaster">
      <pc:chgData name="Marijus Ambrozas" userId="7ab5e02ba9b56aa9" providerId="LiveId" clId="{45C21F9C-FEF8-4695-9E71-38BB29667918}" dt="2025-03-26T09:05:44.112" v="53" actId="478"/>
      <pc:docMkLst>
        <pc:docMk/>
      </pc:docMkLst>
      <pc:sldChg chg="delSp modSp mod">
        <pc:chgData name="Marijus Ambrozas" userId="7ab5e02ba9b56aa9" providerId="LiveId" clId="{45C21F9C-FEF8-4695-9E71-38BB29667918}" dt="2025-03-26T09:05:44.112" v="53" actId="478"/>
        <pc:sldMkLst>
          <pc:docMk/>
          <pc:sldMk cId="3593419419" sldId="353"/>
        </pc:sldMkLst>
        <pc:spChg chg="mod">
          <ac:chgData name="Marijus Ambrozas" userId="7ab5e02ba9b56aa9" providerId="LiveId" clId="{45C21F9C-FEF8-4695-9E71-38BB29667918}" dt="2025-03-26T09:02:38.254" v="48" actId="20577"/>
          <ac:spMkLst>
            <pc:docMk/>
            <pc:sldMk cId="3593419419" sldId="353"/>
            <ac:spMk id="2" creationId="{3A42F70A-C9B5-4698-A6B2-B1EBB3AF4BE4}"/>
          </ac:spMkLst>
        </pc:spChg>
        <pc:spChg chg="mod">
          <ac:chgData name="Marijus Ambrozas" userId="7ab5e02ba9b56aa9" providerId="LiveId" clId="{45C21F9C-FEF8-4695-9E71-38BB29667918}" dt="2025-03-26T09:01:54.189" v="7" actId="20577"/>
          <ac:spMkLst>
            <pc:docMk/>
            <pc:sldMk cId="3593419419" sldId="353"/>
            <ac:spMk id="3" creationId="{3EC4FAEF-2909-452F-B26E-1C3375C21BE7}"/>
          </ac:spMkLst>
        </pc:spChg>
        <pc:spChg chg="del">
          <ac:chgData name="Marijus Ambrozas" userId="7ab5e02ba9b56aa9" providerId="LiveId" clId="{45C21F9C-FEF8-4695-9E71-38BB29667918}" dt="2025-03-26T09:05:44.112" v="53" actId="478"/>
          <ac:spMkLst>
            <pc:docMk/>
            <pc:sldMk cId="3593419419" sldId="353"/>
            <ac:spMk id="4" creationId="{99568D07-1755-95DD-32A3-04222BFB1371}"/>
          </ac:spMkLst>
        </pc:spChg>
      </pc:sldChg>
      <pc:sldMasterChg chg="modSldLayout">
        <pc:chgData name="Marijus Ambrozas" userId="7ab5e02ba9b56aa9" providerId="LiveId" clId="{45C21F9C-FEF8-4695-9E71-38BB29667918}" dt="2025-03-26T09:05:07.374" v="52"/>
        <pc:sldMasterMkLst>
          <pc:docMk/>
          <pc:sldMasterMk cId="117135245" sldId="2147484083"/>
        </pc:sldMasterMkLst>
        <pc:sldLayoutChg chg="addSp delSp modSp mod">
          <pc:chgData name="Marijus Ambrozas" userId="7ab5e02ba9b56aa9" providerId="LiveId" clId="{45C21F9C-FEF8-4695-9E71-38BB29667918}" dt="2025-03-26T09:03:33.141" v="50"/>
          <pc:sldLayoutMkLst>
            <pc:docMk/>
            <pc:sldMasterMk cId="117135245" sldId="2147484083"/>
            <pc:sldLayoutMk cId="219678427" sldId="2147484084"/>
          </pc:sldLayoutMkLst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2" creationId="{C6834C27-A659-9D98-CE1C-B25D3F34757C}"/>
            </ac:picMkLst>
          </pc:picChg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3" creationId="{D733C43F-36D5-2793-F1C2-A3AAB84FD008}"/>
            </ac:picMkLst>
          </pc:picChg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4" creationId="{44D8C526-5B1D-93CC-DA7A-F4E00F9EC309}"/>
            </ac:picMkLst>
          </pc:picChg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7" creationId="{65AA0411-4B66-E01B-995B-A757DF379F54}"/>
            </ac:picMkLst>
          </pc:picChg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8" creationId="{F1BFE13A-F938-AD31-C48E-A2AB78E374EA}"/>
            </ac:picMkLst>
          </pc:picChg>
          <pc:picChg chg="del">
            <ac:chgData name="Marijus Ambrozas" userId="7ab5e02ba9b56aa9" providerId="LiveId" clId="{45C21F9C-FEF8-4695-9E71-38BB29667918}" dt="2025-03-26T09:03:32.726" v="49" actId="478"/>
            <ac:picMkLst>
              <pc:docMk/>
              <pc:sldMasterMk cId="117135245" sldId="2147484083"/>
              <pc:sldLayoutMk cId="219678427" sldId="2147484084"/>
              <ac:picMk id="11" creationId="{223ADB7F-A09B-F5E0-0341-18C3C5D0C833}"/>
            </ac:picMkLst>
          </pc:picChg>
          <pc:picChg chg="del">
            <ac:chgData name="Marijus Ambrozas" userId="7ab5e02ba9b56aa9" providerId="LiveId" clId="{45C21F9C-FEF8-4695-9E71-38BB29667918}" dt="2025-03-26T09:03:32.726" v="49" actId="478"/>
            <ac:picMkLst>
              <pc:docMk/>
              <pc:sldMasterMk cId="117135245" sldId="2147484083"/>
              <pc:sldLayoutMk cId="219678427" sldId="2147484084"/>
              <ac:picMk id="12" creationId="{12CC7858-E6D2-0E2A-AA79-B5680204B217}"/>
            </ac:picMkLst>
          </pc:picChg>
          <pc:picChg chg="del">
            <ac:chgData name="Marijus Ambrozas" userId="7ab5e02ba9b56aa9" providerId="LiveId" clId="{45C21F9C-FEF8-4695-9E71-38BB29667918}" dt="2025-03-26T09:03:32.726" v="49" actId="478"/>
            <ac:picMkLst>
              <pc:docMk/>
              <pc:sldMasterMk cId="117135245" sldId="2147484083"/>
              <pc:sldLayoutMk cId="219678427" sldId="2147484084"/>
              <ac:picMk id="13" creationId="{77356267-F9DF-31F4-E8C8-3C14BEEEFB69}"/>
            </ac:picMkLst>
          </pc:picChg>
          <pc:picChg chg="del">
            <ac:chgData name="Marijus Ambrozas" userId="7ab5e02ba9b56aa9" providerId="LiveId" clId="{45C21F9C-FEF8-4695-9E71-38BB29667918}" dt="2025-03-26T09:03:32.726" v="49" actId="478"/>
            <ac:picMkLst>
              <pc:docMk/>
              <pc:sldMasterMk cId="117135245" sldId="2147484083"/>
              <pc:sldLayoutMk cId="219678427" sldId="2147484084"/>
              <ac:picMk id="14" creationId="{8744791C-6C6A-384C-6DBB-09367BAA38DD}"/>
            </ac:picMkLst>
          </pc:picChg>
          <pc:picChg chg="del">
            <ac:chgData name="Marijus Ambrozas" userId="7ab5e02ba9b56aa9" providerId="LiveId" clId="{45C21F9C-FEF8-4695-9E71-38BB29667918}" dt="2025-03-26T09:03:32.726" v="49" actId="478"/>
            <ac:picMkLst>
              <pc:docMk/>
              <pc:sldMasterMk cId="117135245" sldId="2147484083"/>
              <pc:sldLayoutMk cId="219678427" sldId="2147484084"/>
              <ac:picMk id="15" creationId="{6D024DFB-A4DE-98B9-189E-3FD92F87C056}"/>
            </ac:picMkLst>
          </pc:picChg>
          <pc:picChg chg="add mod">
            <ac:chgData name="Marijus Ambrozas" userId="7ab5e02ba9b56aa9" providerId="LiveId" clId="{45C21F9C-FEF8-4695-9E71-38BB29667918}" dt="2025-03-26T09:03:33.141" v="50"/>
            <ac:picMkLst>
              <pc:docMk/>
              <pc:sldMasterMk cId="117135245" sldId="2147484083"/>
              <pc:sldLayoutMk cId="219678427" sldId="2147484084"/>
              <ac:picMk id="21" creationId="{315D08EA-0CE8-865F-71F2-48E3319141E7}"/>
            </ac:picMkLst>
          </pc:picChg>
        </pc:sldLayoutChg>
        <pc:sldLayoutChg chg="addSp delSp modSp mod">
          <pc:chgData name="Marijus Ambrozas" userId="7ab5e02ba9b56aa9" providerId="LiveId" clId="{45C21F9C-FEF8-4695-9E71-38BB29667918}" dt="2025-03-26T09:05:07.374" v="52"/>
          <pc:sldLayoutMkLst>
            <pc:docMk/>
            <pc:sldMasterMk cId="117135245" sldId="2147484083"/>
            <pc:sldLayoutMk cId="3202058295" sldId="2147484088"/>
          </pc:sldLayoutMkLst>
          <pc:picChg chg="del">
            <ac:chgData name="Marijus Ambrozas" userId="7ab5e02ba9b56aa9" providerId="LiveId" clId="{45C21F9C-FEF8-4695-9E71-38BB29667918}" dt="2025-03-26T09:05:06.728" v="51" actId="478"/>
            <ac:picMkLst>
              <pc:docMk/>
              <pc:sldMasterMk cId="117135245" sldId="2147484083"/>
              <pc:sldLayoutMk cId="3202058295" sldId="2147484088"/>
              <ac:picMk id="5" creationId="{1D897DBB-DF51-D9F4-DF08-1B008B54C0B8}"/>
            </ac:picMkLst>
          </pc:picChg>
          <pc:picChg chg="del">
            <ac:chgData name="Marijus Ambrozas" userId="7ab5e02ba9b56aa9" providerId="LiveId" clId="{45C21F9C-FEF8-4695-9E71-38BB29667918}" dt="2025-03-26T09:05:06.728" v="51" actId="478"/>
            <ac:picMkLst>
              <pc:docMk/>
              <pc:sldMasterMk cId="117135245" sldId="2147484083"/>
              <pc:sldLayoutMk cId="3202058295" sldId="2147484088"/>
              <ac:picMk id="7" creationId="{2DA3FA9D-458B-AB3F-E67B-0B4AE6F38F0F}"/>
            </ac:picMkLst>
          </pc:picChg>
          <pc:picChg chg="del">
            <ac:chgData name="Marijus Ambrozas" userId="7ab5e02ba9b56aa9" providerId="LiveId" clId="{45C21F9C-FEF8-4695-9E71-38BB29667918}" dt="2025-03-26T09:05:06.728" v="51" actId="478"/>
            <ac:picMkLst>
              <pc:docMk/>
              <pc:sldMasterMk cId="117135245" sldId="2147484083"/>
              <pc:sldLayoutMk cId="3202058295" sldId="2147484088"/>
              <ac:picMk id="9" creationId="{72902A12-9C07-C884-2ABD-4532CFFC8888}"/>
            </ac:picMkLst>
          </pc:picChg>
          <pc:picChg chg="del">
            <ac:chgData name="Marijus Ambrozas" userId="7ab5e02ba9b56aa9" providerId="LiveId" clId="{45C21F9C-FEF8-4695-9E71-38BB29667918}" dt="2025-03-26T09:05:06.728" v="51" actId="478"/>
            <ac:picMkLst>
              <pc:docMk/>
              <pc:sldMasterMk cId="117135245" sldId="2147484083"/>
              <pc:sldLayoutMk cId="3202058295" sldId="2147484088"/>
              <ac:picMk id="10" creationId="{16B24769-6E3E-6F60-6A64-24BE44D6C10F}"/>
            </ac:picMkLst>
          </pc:picChg>
          <pc:picChg chg="del">
            <ac:chgData name="Marijus Ambrozas" userId="7ab5e02ba9b56aa9" providerId="LiveId" clId="{45C21F9C-FEF8-4695-9E71-38BB29667918}" dt="2025-03-26T09:05:06.728" v="51" actId="478"/>
            <ac:picMkLst>
              <pc:docMk/>
              <pc:sldMasterMk cId="117135245" sldId="2147484083"/>
              <pc:sldLayoutMk cId="3202058295" sldId="2147484088"/>
              <ac:picMk id="11" creationId="{A04E7F1F-A085-724C-A7EF-12A6BFC8A50D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2" creationId="{2BFE0980-0BF5-8609-888F-5E7D8E30AD8B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3" creationId="{D2F93F0C-AD4C-C845-1986-E59CF6410C34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4" creationId="{AF98E75A-1D4D-8926-B452-437258BD0BDF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5" creationId="{49FCDF9B-EDD2-6AAA-6BFC-48001BF6AC18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6" creationId="{EFDD5122-A7B6-C9B5-302B-37986BA0493C}"/>
            </ac:picMkLst>
          </pc:picChg>
          <pc:picChg chg="add mod">
            <ac:chgData name="Marijus Ambrozas" userId="7ab5e02ba9b56aa9" providerId="LiveId" clId="{45C21F9C-FEF8-4695-9E71-38BB29667918}" dt="2025-03-26T09:05:07.374" v="52"/>
            <ac:picMkLst>
              <pc:docMk/>
              <pc:sldMasterMk cId="117135245" sldId="2147484083"/>
              <pc:sldLayoutMk cId="3202058295" sldId="2147484088"/>
              <ac:picMk id="17" creationId="{5A95400C-8F41-DAAA-E98A-8B73B2A02F7D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67E0EE-C2D5-4A80-BCC1-3153953BB7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EA0C6E-9D50-4756-8413-D6F6D90483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83C15-A305-4328-8E6C-B4095D813988}" type="datetimeFigureOut">
              <a:rPr lang="en-US" smtClean="0"/>
              <a:t>2025-03-26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29B420-2E99-4EBC-A726-3E73383F3A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D2C84-B2C5-4475-8A94-C15C36B224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4630F-EE30-4012-A7CF-B46671B81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0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8017-85F0-4842-9379-2CB6DECEE22A}" type="datetimeFigureOut">
              <a:rPr lang="en-US" smtClean="0"/>
              <a:t>2025-03-26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FCC44-51A5-4EB3-9188-7EB1E83E5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99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CD09C9A-F8BA-96C8-BC09-CB64D8EE9DF6}"/>
              </a:ext>
            </a:extLst>
          </p:cNvPr>
          <p:cNvSpPr/>
          <p:nvPr userDrawn="1"/>
        </p:nvSpPr>
        <p:spPr>
          <a:xfrm>
            <a:off x="9104" y="2209800"/>
            <a:ext cx="12192000" cy="4648200"/>
          </a:xfrm>
          <a:prstGeom prst="rect">
            <a:avLst/>
          </a:prstGeom>
          <a:gradFill flip="none" rotWithShape="1">
            <a:gsLst>
              <a:gs pos="52000">
                <a:srgbClr val="E95575"/>
              </a:gs>
              <a:gs pos="12000">
                <a:schemeClr val="bg1"/>
              </a:gs>
              <a:gs pos="95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0797B1-AA4C-5834-9D5B-F24A27E687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9226" y="1537297"/>
            <a:ext cx="10993549" cy="1714104"/>
          </a:xfrm>
          <a:effectLst/>
        </p:spPr>
        <p:txBody>
          <a:bodyPr anchor="ctr">
            <a:normAutofit/>
          </a:bodyPr>
          <a:lstStyle>
            <a:lvl1pPr algn="ctr">
              <a:defRPr sz="3200" cap="none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EB100497-411E-77D4-EDAA-55770E4E10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192" y="3395633"/>
            <a:ext cx="10993549" cy="651137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accent1"/>
                </a:solidFill>
              </a:defRPr>
            </a:lvl1pPr>
          </a:lstStyle>
          <a:p>
            <a:pPr lvl="0"/>
            <a:r>
              <a:rPr lang="lt-LT" dirty="0"/>
              <a:t>Subtitle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861714-8C0F-A096-6B3B-2EB91D99EB32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C3F067E-28CC-3447-F3EA-21605D6E2FAF}"/>
              </a:ext>
            </a:extLst>
          </p:cNvPr>
          <p:cNvSpPr/>
          <p:nvPr userDrawn="1"/>
        </p:nvSpPr>
        <p:spPr>
          <a:xfrm>
            <a:off x="6071616" y="6288840"/>
            <a:ext cx="7242048" cy="569160"/>
          </a:xfrm>
          <a:custGeom>
            <a:avLst/>
            <a:gdLst>
              <a:gd name="connsiteX0" fmla="*/ 0 w 7242048"/>
              <a:gd name="connsiteY0" fmla="*/ 569160 h 569160"/>
              <a:gd name="connsiteX1" fmla="*/ 3121152 w 7242048"/>
              <a:gd name="connsiteY1" fmla="*/ 2232 h 569160"/>
              <a:gd name="connsiteX2" fmla="*/ 6096000 w 7242048"/>
              <a:gd name="connsiteY2" fmla="*/ 374088 h 569160"/>
              <a:gd name="connsiteX3" fmla="*/ 7242048 w 7242048"/>
              <a:gd name="connsiteY3" fmla="*/ 435048 h 56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2048" h="569160">
                <a:moveTo>
                  <a:pt x="0" y="569160"/>
                </a:moveTo>
                <a:cubicBezTo>
                  <a:pt x="1052576" y="301952"/>
                  <a:pt x="2105152" y="34744"/>
                  <a:pt x="3121152" y="2232"/>
                </a:cubicBezTo>
                <a:cubicBezTo>
                  <a:pt x="4137152" y="-30280"/>
                  <a:pt x="5409184" y="301952"/>
                  <a:pt x="6096000" y="374088"/>
                </a:cubicBezTo>
                <a:cubicBezTo>
                  <a:pt x="6782816" y="446224"/>
                  <a:pt x="7012432" y="440636"/>
                  <a:pt x="7242048" y="435048"/>
                </a:cubicBezTo>
              </a:path>
            </a:pathLst>
          </a:custGeom>
          <a:noFill/>
          <a:ln>
            <a:solidFill>
              <a:schemeClr val="bg1">
                <a:alpha val="53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951DF45-8235-7022-171E-482ECF129B70}"/>
              </a:ext>
            </a:extLst>
          </p:cNvPr>
          <p:cNvSpPr/>
          <p:nvPr userDrawn="1"/>
        </p:nvSpPr>
        <p:spPr>
          <a:xfrm>
            <a:off x="0" y="5526813"/>
            <a:ext cx="6044184" cy="1325091"/>
          </a:xfrm>
          <a:custGeom>
            <a:avLst/>
            <a:gdLst>
              <a:gd name="connsiteX0" fmla="*/ 5187696 w 5187696"/>
              <a:gd name="connsiteY0" fmla="*/ 1325091 h 1325091"/>
              <a:gd name="connsiteX1" fmla="*/ 2810256 w 5187696"/>
              <a:gd name="connsiteY1" fmla="*/ 93699 h 1325091"/>
              <a:gd name="connsiteX2" fmla="*/ 0 w 5187696"/>
              <a:gd name="connsiteY2" fmla="*/ 179043 h 132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87696" h="1325091">
                <a:moveTo>
                  <a:pt x="5187696" y="1325091"/>
                </a:moveTo>
                <a:cubicBezTo>
                  <a:pt x="4431284" y="804899"/>
                  <a:pt x="3674872" y="284707"/>
                  <a:pt x="2810256" y="93699"/>
                </a:cubicBezTo>
                <a:cubicBezTo>
                  <a:pt x="1945640" y="-97309"/>
                  <a:pt x="972820" y="40867"/>
                  <a:pt x="0" y="179043"/>
                </a:cubicBezTo>
              </a:path>
            </a:pathLst>
          </a:custGeom>
          <a:noFill/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10DE201-6CD0-DC02-EBB4-9D3A66C98682}"/>
              </a:ext>
            </a:extLst>
          </p:cNvPr>
          <p:cNvSpPr/>
          <p:nvPr userDrawn="1"/>
        </p:nvSpPr>
        <p:spPr>
          <a:xfrm>
            <a:off x="6041136" y="4317905"/>
            <a:ext cx="6159968" cy="2540095"/>
          </a:xfrm>
          <a:custGeom>
            <a:avLst/>
            <a:gdLst>
              <a:gd name="connsiteX0" fmla="*/ 0 w 3505200"/>
              <a:gd name="connsiteY0" fmla="*/ 1658112 h 1658112"/>
              <a:gd name="connsiteX1" fmla="*/ 1103376 w 3505200"/>
              <a:gd name="connsiteY1" fmla="*/ 847344 h 1658112"/>
              <a:gd name="connsiteX2" fmla="*/ 3505200 w 3505200"/>
              <a:gd name="connsiteY2" fmla="*/ 0 h 165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1658112">
                <a:moveTo>
                  <a:pt x="0" y="1658112"/>
                </a:moveTo>
                <a:cubicBezTo>
                  <a:pt x="259588" y="1390904"/>
                  <a:pt x="519176" y="1123696"/>
                  <a:pt x="1103376" y="847344"/>
                </a:cubicBezTo>
                <a:cubicBezTo>
                  <a:pt x="1687576" y="570992"/>
                  <a:pt x="2596388" y="285496"/>
                  <a:pt x="3505200" y="0"/>
                </a:cubicBezTo>
              </a:path>
            </a:pathLst>
          </a:custGeom>
          <a:noFill/>
          <a:ln>
            <a:solidFill>
              <a:schemeClr val="bg1">
                <a:alpha val="4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B0DDD49-E230-41F0-5B64-AD256E6C228E}"/>
              </a:ext>
            </a:extLst>
          </p:cNvPr>
          <p:cNvSpPr/>
          <p:nvPr userDrawn="1"/>
        </p:nvSpPr>
        <p:spPr>
          <a:xfrm>
            <a:off x="-33305" y="3259392"/>
            <a:ext cx="6168948" cy="4648200"/>
          </a:xfrm>
          <a:custGeom>
            <a:avLst/>
            <a:gdLst>
              <a:gd name="connsiteX0" fmla="*/ 713232 w 777200"/>
              <a:gd name="connsiteY0" fmla="*/ 2255520 h 2255520"/>
              <a:gd name="connsiteX1" fmla="*/ 707136 w 777200"/>
              <a:gd name="connsiteY1" fmla="*/ 780288 h 2255520"/>
              <a:gd name="connsiteX2" fmla="*/ 0 w 777200"/>
              <a:gd name="connsiteY2" fmla="*/ 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200" h="2255520">
                <a:moveTo>
                  <a:pt x="713232" y="2255520"/>
                </a:moveTo>
                <a:cubicBezTo>
                  <a:pt x="769620" y="1705864"/>
                  <a:pt x="826008" y="1156208"/>
                  <a:pt x="707136" y="780288"/>
                </a:cubicBezTo>
                <a:cubicBezTo>
                  <a:pt x="588264" y="404368"/>
                  <a:pt x="294132" y="202184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D55C5F8-D742-3D4C-5D14-DF28BABA3188}"/>
              </a:ext>
            </a:extLst>
          </p:cNvPr>
          <p:cNvSpPr/>
          <p:nvPr userDrawn="1"/>
        </p:nvSpPr>
        <p:spPr>
          <a:xfrm rot="3113409">
            <a:off x="5060504" y="3358756"/>
            <a:ext cx="3970854" cy="5140945"/>
          </a:xfrm>
          <a:custGeom>
            <a:avLst/>
            <a:gdLst>
              <a:gd name="connsiteX0" fmla="*/ 1072682 w 1072682"/>
              <a:gd name="connsiteY0" fmla="*/ 2133600 h 2133600"/>
              <a:gd name="connsiteX1" fmla="*/ 66842 w 1072682"/>
              <a:gd name="connsiteY1" fmla="*/ 975360 h 2133600"/>
              <a:gd name="connsiteX2" fmla="*/ 176570 w 1072682"/>
              <a:gd name="connsiteY2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2682" h="2133600">
                <a:moveTo>
                  <a:pt x="1072682" y="2133600"/>
                </a:moveTo>
                <a:cubicBezTo>
                  <a:pt x="644438" y="1732280"/>
                  <a:pt x="216194" y="1330960"/>
                  <a:pt x="66842" y="975360"/>
                </a:cubicBezTo>
                <a:cubicBezTo>
                  <a:pt x="-82510" y="619760"/>
                  <a:pt x="47030" y="309880"/>
                  <a:pt x="176570" y="0"/>
                </a:cubicBezTo>
              </a:path>
            </a:pathLst>
          </a:custGeom>
          <a:noFill/>
          <a:ln>
            <a:solidFill>
              <a:schemeClr val="bg1">
                <a:alpha val="27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072682 w 1072682"/>
                      <a:gd name="connsiteY0" fmla="*/ 2133600 h 2133600"/>
                      <a:gd name="connsiteX1" fmla="*/ 66842 w 1072682"/>
                      <a:gd name="connsiteY1" fmla="*/ 975360 h 2133600"/>
                      <a:gd name="connsiteX2" fmla="*/ 176570 w 1072682"/>
                      <a:gd name="connsiteY2" fmla="*/ 0 h 213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2682" h="2133600" extrusionOk="0">
                        <a:moveTo>
                          <a:pt x="1072682" y="2133600"/>
                        </a:moveTo>
                        <a:cubicBezTo>
                          <a:pt x="562964" y="1682025"/>
                          <a:pt x="202951" y="1335930"/>
                          <a:pt x="66842" y="975360"/>
                        </a:cubicBezTo>
                        <a:cubicBezTo>
                          <a:pt x="-6384" y="635786"/>
                          <a:pt x="12283" y="310985"/>
                          <a:pt x="17657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737286-C122-0E60-504B-A82FAF021172}"/>
              </a:ext>
            </a:extLst>
          </p:cNvPr>
          <p:cNvSpPr/>
          <p:nvPr userDrawn="1"/>
        </p:nvSpPr>
        <p:spPr>
          <a:xfrm>
            <a:off x="-82942" y="4842540"/>
            <a:ext cx="6087502" cy="2033114"/>
          </a:xfrm>
          <a:custGeom>
            <a:avLst/>
            <a:gdLst>
              <a:gd name="connsiteX0" fmla="*/ 5967984 w 5967984"/>
              <a:gd name="connsiteY0" fmla="*/ 1993392 h 1998854"/>
              <a:gd name="connsiteX1" fmla="*/ 2895600 w 5967984"/>
              <a:gd name="connsiteY1" fmla="*/ 1688592 h 1998854"/>
              <a:gd name="connsiteX2" fmla="*/ 0 w 5967984"/>
              <a:gd name="connsiteY2" fmla="*/ 0 h 199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67984" h="1998854">
                <a:moveTo>
                  <a:pt x="5967984" y="1993392"/>
                </a:moveTo>
                <a:cubicBezTo>
                  <a:pt x="4929124" y="2007108"/>
                  <a:pt x="3890264" y="2020824"/>
                  <a:pt x="2895600" y="1688592"/>
                </a:cubicBezTo>
                <a:cubicBezTo>
                  <a:pt x="1900936" y="1356360"/>
                  <a:pt x="950468" y="67818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64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ADADE-66EC-19DD-34A4-144BC45577C9}"/>
              </a:ext>
            </a:extLst>
          </p:cNvPr>
          <p:cNvSpPr/>
          <p:nvPr userDrawn="1"/>
        </p:nvSpPr>
        <p:spPr>
          <a:xfrm>
            <a:off x="-12192" y="6229237"/>
            <a:ext cx="6077712" cy="634859"/>
          </a:xfrm>
          <a:custGeom>
            <a:avLst/>
            <a:gdLst>
              <a:gd name="connsiteX0" fmla="*/ 6077712 w 6077712"/>
              <a:gd name="connsiteY0" fmla="*/ 634859 h 634859"/>
              <a:gd name="connsiteX1" fmla="*/ 2749296 w 6077712"/>
              <a:gd name="connsiteY1" fmla="*/ 875 h 634859"/>
              <a:gd name="connsiteX2" fmla="*/ 0 w 6077712"/>
              <a:gd name="connsiteY2" fmla="*/ 525131 h 63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7712" h="634859">
                <a:moveTo>
                  <a:pt x="6077712" y="634859"/>
                </a:moveTo>
                <a:cubicBezTo>
                  <a:pt x="4919980" y="327011"/>
                  <a:pt x="3762248" y="19163"/>
                  <a:pt x="2749296" y="875"/>
                </a:cubicBezTo>
                <a:cubicBezTo>
                  <a:pt x="1736344" y="-17413"/>
                  <a:pt x="868172" y="253859"/>
                  <a:pt x="0" y="525131"/>
                </a:cubicBezTo>
              </a:path>
            </a:pathLst>
          </a:custGeom>
          <a:noFill/>
          <a:ln>
            <a:solidFill>
              <a:schemeClr val="bg1">
                <a:alpha val="5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668F158-D7BD-9CD1-B068-B88B05732DEA}"/>
              </a:ext>
            </a:extLst>
          </p:cNvPr>
          <p:cNvSpPr/>
          <p:nvPr userDrawn="1"/>
        </p:nvSpPr>
        <p:spPr>
          <a:xfrm>
            <a:off x="3810000" y="2476999"/>
            <a:ext cx="2200656" cy="4368810"/>
          </a:xfrm>
          <a:custGeom>
            <a:avLst/>
            <a:gdLst>
              <a:gd name="connsiteX0" fmla="*/ 1328928 w 1328928"/>
              <a:gd name="connsiteY0" fmla="*/ 2304288 h 2304288"/>
              <a:gd name="connsiteX1" fmla="*/ 371856 w 1328928"/>
              <a:gd name="connsiteY1" fmla="*/ 1310640 h 2304288"/>
              <a:gd name="connsiteX2" fmla="*/ 0 w 1328928"/>
              <a:gd name="connsiteY2" fmla="*/ 0 h 230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8928" h="2304288">
                <a:moveTo>
                  <a:pt x="1328928" y="2304288"/>
                </a:moveTo>
                <a:cubicBezTo>
                  <a:pt x="961136" y="1999488"/>
                  <a:pt x="593344" y="1694688"/>
                  <a:pt x="371856" y="1310640"/>
                </a:cubicBezTo>
                <a:cubicBezTo>
                  <a:pt x="150368" y="926592"/>
                  <a:pt x="75184" y="463296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36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A6143F8-9D2D-8EB2-7511-E0D6C61C4F94}"/>
              </a:ext>
            </a:extLst>
          </p:cNvPr>
          <p:cNvSpPr/>
          <p:nvPr userDrawn="1"/>
        </p:nvSpPr>
        <p:spPr>
          <a:xfrm>
            <a:off x="5900288" y="5061022"/>
            <a:ext cx="6310263" cy="2578148"/>
          </a:xfrm>
          <a:custGeom>
            <a:avLst/>
            <a:gdLst>
              <a:gd name="connsiteX0" fmla="*/ 0 w 3291840"/>
              <a:gd name="connsiteY0" fmla="*/ 1772770 h 1772770"/>
              <a:gd name="connsiteX1" fmla="*/ 445008 w 3291840"/>
              <a:gd name="connsiteY1" fmla="*/ 474322 h 1772770"/>
              <a:gd name="connsiteX2" fmla="*/ 1694688 w 3291840"/>
              <a:gd name="connsiteY2" fmla="*/ 4930 h 1772770"/>
              <a:gd name="connsiteX3" fmla="*/ 3291840 w 3291840"/>
              <a:gd name="connsiteY3" fmla="*/ 718162 h 17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840" h="1772770">
                <a:moveTo>
                  <a:pt x="0" y="1772770"/>
                </a:moveTo>
                <a:cubicBezTo>
                  <a:pt x="81280" y="1270866"/>
                  <a:pt x="162560" y="768962"/>
                  <a:pt x="445008" y="474322"/>
                </a:cubicBezTo>
                <a:cubicBezTo>
                  <a:pt x="727456" y="179682"/>
                  <a:pt x="1220216" y="-35710"/>
                  <a:pt x="1694688" y="4930"/>
                </a:cubicBezTo>
                <a:cubicBezTo>
                  <a:pt x="2169160" y="45570"/>
                  <a:pt x="2730500" y="381866"/>
                  <a:pt x="3291840" y="718162"/>
                </a:cubicBezTo>
              </a:path>
            </a:pathLst>
          </a:custGeom>
          <a:noFill/>
          <a:ln>
            <a:solidFill>
              <a:schemeClr val="bg1">
                <a:alpha val="37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E4A2BD-C3A7-1679-84F9-950FBA132017}"/>
              </a:ext>
            </a:extLst>
          </p:cNvPr>
          <p:cNvSpPr/>
          <p:nvPr userDrawn="1"/>
        </p:nvSpPr>
        <p:spPr>
          <a:xfrm>
            <a:off x="6047232" y="5989284"/>
            <a:ext cx="3779589" cy="893100"/>
          </a:xfrm>
          <a:custGeom>
            <a:avLst/>
            <a:gdLst>
              <a:gd name="connsiteX0" fmla="*/ 0 w 3779589"/>
              <a:gd name="connsiteY0" fmla="*/ 880908 h 893100"/>
              <a:gd name="connsiteX1" fmla="*/ 1213104 w 3779589"/>
              <a:gd name="connsiteY1" fmla="*/ 716316 h 893100"/>
              <a:gd name="connsiteX2" fmla="*/ 999744 w 3779589"/>
              <a:gd name="connsiteY2" fmla="*/ 246924 h 893100"/>
              <a:gd name="connsiteX3" fmla="*/ 725424 w 3779589"/>
              <a:gd name="connsiteY3" fmla="*/ 533436 h 893100"/>
              <a:gd name="connsiteX4" fmla="*/ 1920240 w 3779589"/>
              <a:gd name="connsiteY4" fmla="*/ 405420 h 893100"/>
              <a:gd name="connsiteX5" fmla="*/ 1371600 w 3779589"/>
              <a:gd name="connsiteY5" fmla="*/ 3084 h 893100"/>
              <a:gd name="connsiteX6" fmla="*/ 1895856 w 3779589"/>
              <a:gd name="connsiteY6" fmla="*/ 643164 h 893100"/>
              <a:gd name="connsiteX7" fmla="*/ 2499360 w 3779589"/>
              <a:gd name="connsiteY7" fmla="*/ 106716 h 893100"/>
              <a:gd name="connsiteX8" fmla="*/ 2029968 w 3779589"/>
              <a:gd name="connsiteY8" fmla="*/ 100620 h 893100"/>
              <a:gd name="connsiteX9" fmla="*/ 2389632 w 3779589"/>
              <a:gd name="connsiteY9" fmla="*/ 606588 h 893100"/>
              <a:gd name="connsiteX10" fmla="*/ 3102864 w 3779589"/>
              <a:gd name="connsiteY10" fmla="*/ 466380 h 893100"/>
              <a:gd name="connsiteX11" fmla="*/ 2913888 w 3779589"/>
              <a:gd name="connsiteY11" fmla="*/ 57948 h 893100"/>
              <a:gd name="connsiteX12" fmla="*/ 2572512 w 3779589"/>
              <a:gd name="connsiteY12" fmla="*/ 551724 h 893100"/>
              <a:gd name="connsiteX13" fmla="*/ 3224784 w 3779589"/>
              <a:gd name="connsiteY13" fmla="*/ 807756 h 893100"/>
              <a:gd name="connsiteX14" fmla="*/ 3773424 w 3779589"/>
              <a:gd name="connsiteY14" fmla="*/ 551724 h 893100"/>
              <a:gd name="connsiteX15" fmla="*/ 3517392 w 3779589"/>
              <a:gd name="connsiteY15" fmla="*/ 484668 h 893100"/>
              <a:gd name="connsiteX16" fmla="*/ 3474720 w 3779589"/>
              <a:gd name="connsiteY16" fmla="*/ 807756 h 893100"/>
              <a:gd name="connsiteX17" fmla="*/ 3553968 w 3779589"/>
              <a:gd name="connsiteY17" fmla="*/ 893100 h 89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79589" h="893100">
                <a:moveTo>
                  <a:pt x="0" y="880908"/>
                </a:moveTo>
                <a:cubicBezTo>
                  <a:pt x="523240" y="851444"/>
                  <a:pt x="1046480" y="821980"/>
                  <a:pt x="1213104" y="716316"/>
                </a:cubicBezTo>
                <a:cubicBezTo>
                  <a:pt x="1379728" y="610652"/>
                  <a:pt x="1081024" y="277404"/>
                  <a:pt x="999744" y="246924"/>
                </a:cubicBezTo>
                <a:cubicBezTo>
                  <a:pt x="918464" y="216444"/>
                  <a:pt x="572008" y="507020"/>
                  <a:pt x="725424" y="533436"/>
                </a:cubicBezTo>
                <a:cubicBezTo>
                  <a:pt x="878840" y="559852"/>
                  <a:pt x="1812544" y="493812"/>
                  <a:pt x="1920240" y="405420"/>
                </a:cubicBezTo>
                <a:cubicBezTo>
                  <a:pt x="2027936" y="317028"/>
                  <a:pt x="1375664" y="-36540"/>
                  <a:pt x="1371600" y="3084"/>
                </a:cubicBezTo>
                <a:cubicBezTo>
                  <a:pt x="1367536" y="42708"/>
                  <a:pt x="1707896" y="625892"/>
                  <a:pt x="1895856" y="643164"/>
                </a:cubicBezTo>
                <a:cubicBezTo>
                  <a:pt x="2083816" y="660436"/>
                  <a:pt x="2477008" y="197140"/>
                  <a:pt x="2499360" y="106716"/>
                </a:cubicBezTo>
                <a:cubicBezTo>
                  <a:pt x="2521712" y="16292"/>
                  <a:pt x="2048256" y="17308"/>
                  <a:pt x="2029968" y="100620"/>
                </a:cubicBezTo>
                <a:cubicBezTo>
                  <a:pt x="2011680" y="183932"/>
                  <a:pt x="2210816" y="545628"/>
                  <a:pt x="2389632" y="606588"/>
                </a:cubicBezTo>
                <a:cubicBezTo>
                  <a:pt x="2568448" y="667548"/>
                  <a:pt x="3015488" y="557820"/>
                  <a:pt x="3102864" y="466380"/>
                </a:cubicBezTo>
                <a:cubicBezTo>
                  <a:pt x="3190240" y="374940"/>
                  <a:pt x="3002280" y="43724"/>
                  <a:pt x="2913888" y="57948"/>
                </a:cubicBezTo>
                <a:cubicBezTo>
                  <a:pt x="2825496" y="72172"/>
                  <a:pt x="2520696" y="426756"/>
                  <a:pt x="2572512" y="551724"/>
                </a:cubicBezTo>
                <a:cubicBezTo>
                  <a:pt x="2624328" y="676692"/>
                  <a:pt x="3024632" y="807756"/>
                  <a:pt x="3224784" y="807756"/>
                </a:cubicBezTo>
                <a:cubicBezTo>
                  <a:pt x="3424936" y="807756"/>
                  <a:pt x="3724656" y="605572"/>
                  <a:pt x="3773424" y="551724"/>
                </a:cubicBezTo>
                <a:cubicBezTo>
                  <a:pt x="3822192" y="497876"/>
                  <a:pt x="3567176" y="441996"/>
                  <a:pt x="3517392" y="484668"/>
                </a:cubicBezTo>
                <a:cubicBezTo>
                  <a:pt x="3467608" y="527340"/>
                  <a:pt x="3468624" y="739684"/>
                  <a:pt x="3474720" y="807756"/>
                </a:cubicBezTo>
                <a:cubicBezTo>
                  <a:pt x="3480816" y="875828"/>
                  <a:pt x="3517392" y="884464"/>
                  <a:pt x="3553968" y="89310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F0809DA-5DC0-650D-9159-BDDE2166482C}"/>
              </a:ext>
            </a:extLst>
          </p:cNvPr>
          <p:cNvSpPr/>
          <p:nvPr userDrawn="1"/>
        </p:nvSpPr>
        <p:spPr>
          <a:xfrm rot="12173720">
            <a:off x="2028906" y="5981671"/>
            <a:ext cx="3779589" cy="893100"/>
          </a:xfrm>
          <a:custGeom>
            <a:avLst/>
            <a:gdLst>
              <a:gd name="connsiteX0" fmla="*/ 0 w 3779589"/>
              <a:gd name="connsiteY0" fmla="*/ 880908 h 893100"/>
              <a:gd name="connsiteX1" fmla="*/ 1213104 w 3779589"/>
              <a:gd name="connsiteY1" fmla="*/ 716316 h 893100"/>
              <a:gd name="connsiteX2" fmla="*/ 999744 w 3779589"/>
              <a:gd name="connsiteY2" fmla="*/ 246924 h 893100"/>
              <a:gd name="connsiteX3" fmla="*/ 725424 w 3779589"/>
              <a:gd name="connsiteY3" fmla="*/ 533436 h 893100"/>
              <a:gd name="connsiteX4" fmla="*/ 1920240 w 3779589"/>
              <a:gd name="connsiteY4" fmla="*/ 405420 h 893100"/>
              <a:gd name="connsiteX5" fmla="*/ 1371600 w 3779589"/>
              <a:gd name="connsiteY5" fmla="*/ 3084 h 893100"/>
              <a:gd name="connsiteX6" fmla="*/ 1895856 w 3779589"/>
              <a:gd name="connsiteY6" fmla="*/ 643164 h 893100"/>
              <a:gd name="connsiteX7" fmla="*/ 2499360 w 3779589"/>
              <a:gd name="connsiteY7" fmla="*/ 106716 h 893100"/>
              <a:gd name="connsiteX8" fmla="*/ 2029968 w 3779589"/>
              <a:gd name="connsiteY8" fmla="*/ 100620 h 893100"/>
              <a:gd name="connsiteX9" fmla="*/ 2389632 w 3779589"/>
              <a:gd name="connsiteY9" fmla="*/ 606588 h 893100"/>
              <a:gd name="connsiteX10" fmla="*/ 3102864 w 3779589"/>
              <a:gd name="connsiteY10" fmla="*/ 466380 h 893100"/>
              <a:gd name="connsiteX11" fmla="*/ 2913888 w 3779589"/>
              <a:gd name="connsiteY11" fmla="*/ 57948 h 893100"/>
              <a:gd name="connsiteX12" fmla="*/ 2572512 w 3779589"/>
              <a:gd name="connsiteY12" fmla="*/ 551724 h 893100"/>
              <a:gd name="connsiteX13" fmla="*/ 3224784 w 3779589"/>
              <a:gd name="connsiteY13" fmla="*/ 807756 h 893100"/>
              <a:gd name="connsiteX14" fmla="*/ 3773424 w 3779589"/>
              <a:gd name="connsiteY14" fmla="*/ 551724 h 893100"/>
              <a:gd name="connsiteX15" fmla="*/ 3517392 w 3779589"/>
              <a:gd name="connsiteY15" fmla="*/ 484668 h 893100"/>
              <a:gd name="connsiteX16" fmla="*/ 3474720 w 3779589"/>
              <a:gd name="connsiteY16" fmla="*/ 807756 h 893100"/>
              <a:gd name="connsiteX17" fmla="*/ 3553968 w 3779589"/>
              <a:gd name="connsiteY17" fmla="*/ 893100 h 89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79589" h="893100">
                <a:moveTo>
                  <a:pt x="0" y="880908"/>
                </a:moveTo>
                <a:cubicBezTo>
                  <a:pt x="523240" y="851444"/>
                  <a:pt x="1046480" y="821980"/>
                  <a:pt x="1213104" y="716316"/>
                </a:cubicBezTo>
                <a:cubicBezTo>
                  <a:pt x="1379728" y="610652"/>
                  <a:pt x="1081024" y="277404"/>
                  <a:pt x="999744" y="246924"/>
                </a:cubicBezTo>
                <a:cubicBezTo>
                  <a:pt x="918464" y="216444"/>
                  <a:pt x="572008" y="507020"/>
                  <a:pt x="725424" y="533436"/>
                </a:cubicBezTo>
                <a:cubicBezTo>
                  <a:pt x="878840" y="559852"/>
                  <a:pt x="1812544" y="493812"/>
                  <a:pt x="1920240" y="405420"/>
                </a:cubicBezTo>
                <a:cubicBezTo>
                  <a:pt x="2027936" y="317028"/>
                  <a:pt x="1375664" y="-36540"/>
                  <a:pt x="1371600" y="3084"/>
                </a:cubicBezTo>
                <a:cubicBezTo>
                  <a:pt x="1367536" y="42708"/>
                  <a:pt x="1707896" y="625892"/>
                  <a:pt x="1895856" y="643164"/>
                </a:cubicBezTo>
                <a:cubicBezTo>
                  <a:pt x="2083816" y="660436"/>
                  <a:pt x="2477008" y="197140"/>
                  <a:pt x="2499360" y="106716"/>
                </a:cubicBezTo>
                <a:cubicBezTo>
                  <a:pt x="2521712" y="16292"/>
                  <a:pt x="2048256" y="17308"/>
                  <a:pt x="2029968" y="100620"/>
                </a:cubicBezTo>
                <a:cubicBezTo>
                  <a:pt x="2011680" y="183932"/>
                  <a:pt x="2210816" y="545628"/>
                  <a:pt x="2389632" y="606588"/>
                </a:cubicBezTo>
                <a:cubicBezTo>
                  <a:pt x="2568448" y="667548"/>
                  <a:pt x="3015488" y="557820"/>
                  <a:pt x="3102864" y="466380"/>
                </a:cubicBezTo>
                <a:cubicBezTo>
                  <a:pt x="3190240" y="374940"/>
                  <a:pt x="3002280" y="43724"/>
                  <a:pt x="2913888" y="57948"/>
                </a:cubicBezTo>
                <a:cubicBezTo>
                  <a:pt x="2825496" y="72172"/>
                  <a:pt x="2520696" y="426756"/>
                  <a:pt x="2572512" y="551724"/>
                </a:cubicBezTo>
                <a:cubicBezTo>
                  <a:pt x="2624328" y="676692"/>
                  <a:pt x="3024632" y="807756"/>
                  <a:pt x="3224784" y="807756"/>
                </a:cubicBezTo>
                <a:cubicBezTo>
                  <a:pt x="3424936" y="807756"/>
                  <a:pt x="3724656" y="605572"/>
                  <a:pt x="3773424" y="551724"/>
                </a:cubicBezTo>
                <a:cubicBezTo>
                  <a:pt x="3822192" y="497876"/>
                  <a:pt x="3567176" y="441996"/>
                  <a:pt x="3517392" y="484668"/>
                </a:cubicBezTo>
                <a:cubicBezTo>
                  <a:pt x="3467608" y="527340"/>
                  <a:pt x="3468624" y="739684"/>
                  <a:pt x="3474720" y="807756"/>
                </a:cubicBezTo>
                <a:cubicBezTo>
                  <a:pt x="3480816" y="875828"/>
                  <a:pt x="3517392" y="884464"/>
                  <a:pt x="3553968" y="89310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A13A27F-4197-BFD3-8D77-3FE700CFFC98}"/>
              </a:ext>
            </a:extLst>
          </p:cNvPr>
          <p:cNvSpPr/>
          <p:nvPr userDrawn="1"/>
        </p:nvSpPr>
        <p:spPr>
          <a:xfrm>
            <a:off x="6059424" y="6492240"/>
            <a:ext cx="6193536" cy="359664"/>
          </a:xfrm>
          <a:custGeom>
            <a:avLst/>
            <a:gdLst>
              <a:gd name="connsiteX0" fmla="*/ 0 w 6193536"/>
              <a:gd name="connsiteY0" fmla="*/ 359664 h 359664"/>
              <a:gd name="connsiteX1" fmla="*/ 6193536 w 6193536"/>
              <a:gd name="connsiteY1" fmla="*/ 0 h 359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93536" h="359664">
                <a:moveTo>
                  <a:pt x="0" y="359664"/>
                </a:moveTo>
                <a:lnTo>
                  <a:pt x="6193536" y="0"/>
                </a:lnTo>
              </a:path>
            </a:pathLst>
          </a:custGeom>
          <a:noFill/>
          <a:ln>
            <a:solidFill>
              <a:schemeClr val="bg1">
                <a:alpha val="6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23FB53AF-0D29-31AE-DB08-BF43D0778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97402" y="6226365"/>
            <a:ext cx="1397196" cy="276999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4E42361-FE50-6693-8A0F-C910A0B9AB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1193" y="4191000"/>
            <a:ext cx="10993548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/>
              <a:t>Authors</a:t>
            </a:r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62C109E-28C4-72DB-B771-BC6C337D80AC}"/>
              </a:ext>
            </a:extLst>
          </p:cNvPr>
          <p:cNvSpPr/>
          <p:nvPr userDrawn="1"/>
        </p:nvSpPr>
        <p:spPr>
          <a:xfrm>
            <a:off x="4340352" y="4962144"/>
            <a:ext cx="1694688" cy="1865376"/>
          </a:xfrm>
          <a:custGeom>
            <a:avLst/>
            <a:gdLst>
              <a:gd name="connsiteX0" fmla="*/ 1694688 w 1694688"/>
              <a:gd name="connsiteY0" fmla="*/ 1865376 h 1865376"/>
              <a:gd name="connsiteX1" fmla="*/ 1219200 w 1694688"/>
              <a:gd name="connsiteY1" fmla="*/ 798576 h 1865376"/>
              <a:gd name="connsiteX2" fmla="*/ 0 w 1694688"/>
              <a:gd name="connsiteY2" fmla="*/ 0 h 186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4688" h="1865376">
                <a:moveTo>
                  <a:pt x="1694688" y="1865376"/>
                </a:moveTo>
                <a:cubicBezTo>
                  <a:pt x="1598168" y="1487424"/>
                  <a:pt x="1501648" y="1109472"/>
                  <a:pt x="1219200" y="798576"/>
                </a:cubicBezTo>
                <a:cubicBezTo>
                  <a:pt x="936752" y="487680"/>
                  <a:pt x="468376" y="24384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34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8B67EE9-8293-59A6-3A30-C5BCE4E5CCE6}"/>
              </a:ext>
            </a:extLst>
          </p:cNvPr>
          <p:cNvSpPr/>
          <p:nvPr userDrawn="1"/>
        </p:nvSpPr>
        <p:spPr>
          <a:xfrm flipH="1">
            <a:off x="-64048" y="4561765"/>
            <a:ext cx="6080194" cy="2253563"/>
          </a:xfrm>
          <a:custGeom>
            <a:avLst/>
            <a:gdLst>
              <a:gd name="connsiteX0" fmla="*/ 0 w 3505200"/>
              <a:gd name="connsiteY0" fmla="*/ 1658112 h 1658112"/>
              <a:gd name="connsiteX1" fmla="*/ 1103376 w 3505200"/>
              <a:gd name="connsiteY1" fmla="*/ 847344 h 1658112"/>
              <a:gd name="connsiteX2" fmla="*/ 3505200 w 3505200"/>
              <a:gd name="connsiteY2" fmla="*/ 0 h 165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1658112">
                <a:moveTo>
                  <a:pt x="0" y="1658112"/>
                </a:moveTo>
                <a:cubicBezTo>
                  <a:pt x="259588" y="1390904"/>
                  <a:pt x="519176" y="1123696"/>
                  <a:pt x="1103376" y="847344"/>
                </a:cubicBezTo>
                <a:cubicBezTo>
                  <a:pt x="1687576" y="570992"/>
                  <a:pt x="2596388" y="285496"/>
                  <a:pt x="3505200" y="0"/>
                </a:cubicBezTo>
              </a:path>
            </a:pathLst>
          </a:custGeom>
          <a:noFill/>
          <a:ln>
            <a:solidFill>
              <a:schemeClr val="bg1">
                <a:alpha val="4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2AC153E-C8C0-E96C-0C69-9EFC9BCFFD24}"/>
              </a:ext>
            </a:extLst>
          </p:cNvPr>
          <p:cNvSpPr/>
          <p:nvPr userDrawn="1"/>
        </p:nvSpPr>
        <p:spPr>
          <a:xfrm rot="1669067">
            <a:off x="1347872" y="4629848"/>
            <a:ext cx="5009181" cy="3488777"/>
          </a:xfrm>
          <a:custGeom>
            <a:avLst/>
            <a:gdLst>
              <a:gd name="connsiteX0" fmla="*/ 0 w 3291840"/>
              <a:gd name="connsiteY0" fmla="*/ 1772770 h 1772770"/>
              <a:gd name="connsiteX1" fmla="*/ 445008 w 3291840"/>
              <a:gd name="connsiteY1" fmla="*/ 474322 h 1772770"/>
              <a:gd name="connsiteX2" fmla="*/ 1694688 w 3291840"/>
              <a:gd name="connsiteY2" fmla="*/ 4930 h 1772770"/>
              <a:gd name="connsiteX3" fmla="*/ 3291840 w 3291840"/>
              <a:gd name="connsiteY3" fmla="*/ 718162 h 177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1840" h="1772770">
                <a:moveTo>
                  <a:pt x="0" y="1772770"/>
                </a:moveTo>
                <a:cubicBezTo>
                  <a:pt x="81280" y="1270866"/>
                  <a:pt x="162560" y="768962"/>
                  <a:pt x="445008" y="474322"/>
                </a:cubicBezTo>
                <a:cubicBezTo>
                  <a:pt x="727456" y="179682"/>
                  <a:pt x="1220216" y="-35710"/>
                  <a:pt x="1694688" y="4930"/>
                </a:cubicBezTo>
                <a:cubicBezTo>
                  <a:pt x="2169160" y="45570"/>
                  <a:pt x="2730500" y="381866"/>
                  <a:pt x="3291840" y="718162"/>
                </a:cubicBezTo>
              </a:path>
            </a:pathLst>
          </a:custGeom>
          <a:noFill/>
          <a:ln>
            <a:solidFill>
              <a:schemeClr val="bg1">
                <a:alpha val="37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03CB29C-F76E-1721-77F4-5A9D55282818}"/>
              </a:ext>
            </a:extLst>
          </p:cNvPr>
          <p:cNvSpPr/>
          <p:nvPr userDrawn="1"/>
        </p:nvSpPr>
        <p:spPr>
          <a:xfrm rot="13606777">
            <a:off x="5357138" y="2541272"/>
            <a:ext cx="2688911" cy="4460797"/>
          </a:xfrm>
          <a:custGeom>
            <a:avLst/>
            <a:gdLst>
              <a:gd name="connsiteX0" fmla="*/ 1072682 w 1072682"/>
              <a:gd name="connsiteY0" fmla="*/ 2133600 h 2133600"/>
              <a:gd name="connsiteX1" fmla="*/ 66842 w 1072682"/>
              <a:gd name="connsiteY1" fmla="*/ 975360 h 2133600"/>
              <a:gd name="connsiteX2" fmla="*/ 176570 w 1072682"/>
              <a:gd name="connsiteY2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2682" h="2133600">
                <a:moveTo>
                  <a:pt x="1072682" y="2133600"/>
                </a:moveTo>
                <a:cubicBezTo>
                  <a:pt x="644438" y="1732280"/>
                  <a:pt x="216194" y="1330960"/>
                  <a:pt x="66842" y="975360"/>
                </a:cubicBezTo>
                <a:cubicBezTo>
                  <a:pt x="-82510" y="619760"/>
                  <a:pt x="47030" y="309880"/>
                  <a:pt x="176570" y="0"/>
                </a:cubicBezTo>
              </a:path>
            </a:pathLst>
          </a:custGeom>
          <a:noFill/>
          <a:ln>
            <a:solidFill>
              <a:schemeClr val="bg1">
                <a:alpha val="27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072682 w 1072682"/>
                      <a:gd name="connsiteY0" fmla="*/ 2133600 h 2133600"/>
                      <a:gd name="connsiteX1" fmla="*/ 66842 w 1072682"/>
                      <a:gd name="connsiteY1" fmla="*/ 975360 h 2133600"/>
                      <a:gd name="connsiteX2" fmla="*/ 176570 w 1072682"/>
                      <a:gd name="connsiteY2" fmla="*/ 0 h 2133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2682" h="2133600" extrusionOk="0">
                        <a:moveTo>
                          <a:pt x="1072682" y="2133600"/>
                        </a:moveTo>
                        <a:cubicBezTo>
                          <a:pt x="562964" y="1682025"/>
                          <a:pt x="202951" y="1335930"/>
                          <a:pt x="66842" y="975360"/>
                        </a:cubicBezTo>
                        <a:cubicBezTo>
                          <a:pt x="-6384" y="635786"/>
                          <a:pt x="12283" y="310985"/>
                          <a:pt x="17657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5DEA713-0C62-8F71-7AE4-AB67F6A3BA76}"/>
              </a:ext>
            </a:extLst>
          </p:cNvPr>
          <p:cNvSpPr/>
          <p:nvPr userDrawn="1"/>
        </p:nvSpPr>
        <p:spPr>
          <a:xfrm rot="2825561">
            <a:off x="5493469" y="2816662"/>
            <a:ext cx="2310418" cy="4076155"/>
          </a:xfrm>
          <a:custGeom>
            <a:avLst/>
            <a:gdLst>
              <a:gd name="connsiteX0" fmla="*/ 713232 w 777200"/>
              <a:gd name="connsiteY0" fmla="*/ 2255520 h 2255520"/>
              <a:gd name="connsiteX1" fmla="*/ 707136 w 777200"/>
              <a:gd name="connsiteY1" fmla="*/ 780288 h 2255520"/>
              <a:gd name="connsiteX2" fmla="*/ 0 w 777200"/>
              <a:gd name="connsiteY2" fmla="*/ 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200" h="2255520">
                <a:moveTo>
                  <a:pt x="713232" y="2255520"/>
                </a:moveTo>
                <a:cubicBezTo>
                  <a:pt x="769620" y="1705864"/>
                  <a:pt x="826008" y="1156208"/>
                  <a:pt x="707136" y="780288"/>
                </a:cubicBezTo>
                <a:cubicBezTo>
                  <a:pt x="588264" y="404368"/>
                  <a:pt x="294132" y="202184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54E25AC-42D5-DA86-DDAB-AC5DBE06CCED}"/>
              </a:ext>
            </a:extLst>
          </p:cNvPr>
          <p:cNvSpPr/>
          <p:nvPr userDrawn="1"/>
        </p:nvSpPr>
        <p:spPr>
          <a:xfrm>
            <a:off x="6102096" y="4357913"/>
            <a:ext cx="6150864" cy="2463511"/>
          </a:xfrm>
          <a:custGeom>
            <a:avLst/>
            <a:gdLst>
              <a:gd name="connsiteX0" fmla="*/ 0 w 4017264"/>
              <a:gd name="connsiteY0" fmla="*/ 1749552 h 1749552"/>
              <a:gd name="connsiteX1" fmla="*/ 1658112 w 4017264"/>
              <a:gd name="connsiteY1" fmla="*/ 1402080 h 1749552"/>
              <a:gd name="connsiteX2" fmla="*/ 4017264 w 4017264"/>
              <a:gd name="connsiteY2" fmla="*/ 0 h 1749552"/>
              <a:gd name="connsiteX3" fmla="*/ 4017264 w 4017264"/>
              <a:gd name="connsiteY3" fmla="*/ 0 h 1749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7264" h="1749552">
                <a:moveTo>
                  <a:pt x="0" y="1749552"/>
                </a:moveTo>
                <a:cubicBezTo>
                  <a:pt x="494284" y="1721612"/>
                  <a:pt x="988568" y="1693672"/>
                  <a:pt x="1658112" y="1402080"/>
                </a:cubicBezTo>
                <a:cubicBezTo>
                  <a:pt x="2327656" y="1110488"/>
                  <a:pt x="4017264" y="0"/>
                  <a:pt x="4017264" y="0"/>
                </a:cubicBezTo>
                <a:lnTo>
                  <a:pt x="4017264" y="0"/>
                </a:lnTo>
              </a:path>
            </a:pathLst>
          </a:cu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EC44558-891E-4A30-21B9-D3A0CC04AC32}"/>
              </a:ext>
            </a:extLst>
          </p:cNvPr>
          <p:cNvSpPr/>
          <p:nvPr userDrawn="1"/>
        </p:nvSpPr>
        <p:spPr>
          <a:xfrm>
            <a:off x="-852830" y="2383871"/>
            <a:ext cx="6857390" cy="4443649"/>
          </a:xfrm>
          <a:custGeom>
            <a:avLst/>
            <a:gdLst>
              <a:gd name="connsiteX0" fmla="*/ 6857390 w 6857390"/>
              <a:gd name="connsiteY0" fmla="*/ 4443649 h 4443649"/>
              <a:gd name="connsiteX1" fmla="*/ 6753758 w 6857390"/>
              <a:gd name="connsiteY1" fmla="*/ 4370497 h 4443649"/>
              <a:gd name="connsiteX2" fmla="*/ 615086 w 6857390"/>
              <a:gd name="connsiteY2" fmla="*/ 408097 h 4443649"/>
              <a:gd name="connsiteX3" fmla="*/ 541934 w 6857390"/>
              <a:gd name="connsiteY3" fmla="*/ 328849 h 444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390" h="4443649">
                <a:moveTo>
                  <a:pt x="6857390" y="4443649"/>
                </a:moveTo>
                <a:lnTo>
                  <a:pt x="6753758" y="4370497"/>
                </a:lnTo>
                <a:lnTo>
                  <a:pt x="615086" y="408097"/>
                </a:lnTo>
                <a:cubicBezTo>
                  <a:pt x="-420218" y="-265511"/>
                  <a:pt x="60858" y="31669"/>
                  <a:pt x="541934" y="328849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6F494B4-7E9D-C3EA-D080-8031044405B9}"/>
              </a:ext>
            </a:extLst>
          </p:cNvPr>
          <p:cNvSpPr/>
          <p:nvPr userDrawn="1"/>
        </p:nvSpPr>
        <p:spPr>
          <a:xfrm>
            <a:off x="6045987" y="3224784"/>
            <a:ext cx="6395949" cy="3659344"/>
          </a:xfrm>
          <a:custGeom>
            <a:avLst/>
            <a:gdLst>
              <a:gd name="connsiteX0" fmla="*/ 1245 w 6395949"/>
              <a:gd name="connsiteY0" fmla="*/ 3602736 h 3659344"/>
              <a:gd name="connsiteX1" fmla="*/ 434061 w 6395949"/>
              <a:gd name="connsiteY1" fmla="*/ 3358896 h 3659344"/>
              <a:gd name="connsiteX2" fmla="*/ 2665197 w 6395949"/>
              <a:gd name="connsiteY2" fmla="*/ 1280160 h 3659344"/>
              <a:gd name="connsiteX3" fmla="*/ 6395949 w 6395949"/>
              <a:gd name="connsiteY3" fmla="*/ 0 h 365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5949" h="3659344">
                <a:moveTo>
                  <a:pt x="1245" y="3602736"/>
                </a:moveTo>
                <a:cubicBezTo>
                  <a:pt x="-4343" y="3674364"/>
                  <a:pt x="-9931" y="3745992"/>
                  <a:pt x="434061" y="3358896"/>
                </a:cubicBezTo>
                <a:cubicBezTo>
                  <a:pt x="878053" y="2971800"/>
                  <a:pt x="1671549" y="1839976"/>
                  <a:pt x="2665197" y="1280160"/>
                </a:cubicBezTo>
                <a:cubicBezTo>
                  <a:pt x="3658845" y="720344"/>
                  <a:pt x="5027397" y="360172"/>
                  <a:pt x="6395949" y="0"/>
                </a:cubicBezTo>
              </a:path>
            </a:pathLst>
          </a:custGeom>
          <a:noFill/>
          <a:ln>
            <a:solidFill>
              <a:schemeClr val="bg1">
                <a:alpha val="26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5A5F03-2A14-0C1B-52D9-870A30501DE9}"/>
              </a:ext>
            </a:extLst>
          </p:cNvPr>
          <p:cNvSpPr/>
          <p:nvPr userDrawn="1"/>
        </p:nvSpPr>
        <p:spPr>
          <a:xfrm>
            <a:off x="6138672" y="1816608"/>
            <a:ext cx="926569" cy="5017008"/>
          </a:xfrm>
          <a:custGeom>
            <a:avLst/>
            <a:gdLst>
              <a:gd name="connsiteX0" fmla="*/ 0 w 926569"/>
              <a:gd name="connsiteY0" fmla="*/ 5017008 h 5017008"/>
              <a:gd name="connsiteX1" fmla="*/ 201168 w 926569"/>
              <a:gd name="connsiteY1" fmla="*/ 4541520 h 5017008"/>
              <a:gd name="connsiteX2" fmla="*/ 896112 w 926569"/>
              <a:gd name="connsiteY2" fmla="*/ 3127248 h 5017008"/>
              <a:gd name="connsiteX3" fmla="*/ 737616 w 926569"/>
              <a:gd name="connsiteY3" fmla="*/ 0 h 501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6569" h="5017008">
                <a:moveTo>
                  <a:pt x="0" y="5017008"/>
                </a:moveTo>
                <a:cubicBezTo>
                  <a:pt x="25908" y="4936744"/>
                  <a:pt x="51816" y="4856480"/>
                  <a:pt x="201168" y="4541520"/>
                </a:cubicBezTo>
                <a:cubicBezTo>
                  <a:pt x="350520" y="4226560"/>
                  <a:pt x="806704" y="3884168"/>
                  <a:pt x="896112" y="3127248"/>
                </a:cubicBezTo>
                <a:cubicBezTo>
                  <a:pt x="985520" y="2370328"/>
                  <a:pt x="861568" y="1185164"/>
                  <a:pt x="737616" y="0"/>
                </a:cubicBezTo>
              </a:path>
            </a:pathLst>
          </a:custGeom>
          <a:noFill/>
          <a:ln>
            <a:solidFill>
              <a:schemeClr val="bg1">
                <a:alpha val="19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0D5CA72-4246-4666-6685-F59C59633C4C}"/>
              </a:ext>
            </a:extLst>
          </p:cNvPr>
          <p:cNvSpPr/>
          <p:nvPr userDrawn="1"/>
        </p:nvSpPr>
        <p:spPr>
          <a:xfrm>
            <a:off x="-182880" y="6461760"/>
            <a:ext cx="6169152" cy="371856"/>
          </a:xfrm>
          <a:custGeom>
            <a:avLst/>
            <a:gdLst>
              <a:gd name="connsiteX0" fmla="*/ 6169152 w 6169152"/>
              <a:gd name="connsiteY0" fmla="*/ 371856 h 371856"/>
              <a:gd name="connsiteX1" fmla="*/ 0 w 6169152"/>
              <a:gd name="connsiteY1" fmla="*/ 0 h 37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69152" h="371856">
                <a:moveTo>
                  <a:pt x="6169152" y="371856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bg1">
                <a:alpha val="42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C07902E-05D1-41E1-6DD8-3936D9472F48}"/>
              </a:ext>
            </a:extLst>
          </p:cNvPr>
          <p:cNvSpPr/>
          <p:nvPr userDrawn="1"/>
        </p:nvSpPr>
        <p:spPr>
          <a:xfrm>
            <a:off x="3493008" y="2176272"/>
            <a:ext cx="2590800" cy="4651248"/>
          </a:xfrm>
          <a:custGeom>
            <a:avLst/>
            <a:gdLst>
              <a:gd name="connsiteX0" fmla="*/ 2590800 w 2590800"/>
              <a:gd name="connsiteY0" fmla="*/ 4651248 h 4651248"/>
              <a:gd name="connsiteX1" fmla="*/ 438912 w 2590800"/>
              <a:gd name="connsiteY1" fmla="*/ 2804160 h 4651248"/>
              <a:gd name="connsiteX2" fmla="*/ 0 w 2590800"/>
              <a:gd name="connsiteY2" fmla="*/ 0 h 4651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0" h="4651248">
                <a:moveTo>
                  <a:pt x="2590800" y="4651248"/>
                </a:moveTo>
                <a:cubicBezTo>
                  <a:pt x="1730756" y="4115308"/>
                  <a:pt x="870712" y="3579368"/>
                  <a:pt x="438912" y="2804160"/>
                </a:cubicBezTo>
                <a:cubicBezTo>
                  <a:pt x="7112" y="2028952"/>
                  <a:pt x="3556" y="1014476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9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F0AB999-2523-37C4-A1B7-1B278FE93124}"/>
              </a:ext>
            </a:extLst>
          </p:cNvPr>
          <p:cNvSpPr/>
          <p:nvPr userDrawn="1"/>
        </p:nvSpPr>
        <p:spPr>
          <a:xfrm>
            <a:off x="4309872" y="2273808"/>
            <a:ext cx="1808331" cy="4833273"/>
          </a:xfrm>
          <a:custGeom>
            <a:avLst/>
            <a:gdLst>
              <a:gd name="connsiteX0" fmla="*/ 1658112 w 1808331"/>
              <a:gd name="connsiteY0" fmla="*/ 4492752 h 4833273"/>
              <a:gd name="connsiteX1" fmla="*/ 1645920 w 1808331"/>
              <a:gd name="connsiteY1" fmla="*/ 4370832 h 4833273"/>
              <a:gd name="connsiteX2" fmla="*/ 0 w 1808331"/>
              <a:gd name="connsiteY2" fmla="*/ 0 h 483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8331" h="4833273">
                <a:moveTo>
                  <a:pt x="1658112" y="4492752"/>
                </a:moveTo>
                <a:cubicBezTo>
                  <a:pt x="1790192" y="4806188"/>
                  <a:pt x="1922272" y="5119624"/>
                  <a:pt x="1645920" y="4370832"/>
                </a:cubicBezTo>
                <a:cubicBezTo>
                  <a:pt x="1369568" y="3622040"/>
                  <a:pt x="684784" y="1811020"/>
                  <a:pt x="0" y="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655D5A7-8121-F077-4DA7-E74A9ED0AE12}"/>
              </a:ext>
            </a:extLst>
          </p:cNvPr>
          <p:cNvSpPr/>
          <p:nvPr userDrawn="1"/>
        </p:nvSpPr>
        <p:spPr>
          <a:xfrm>
            <a:off x="5556856" y="1926336"/>
            <a:ext cx="502568" cy="4858512"/>
          </a:xfrm>
          <a:custGeom>
            <a:avLst/>
            <a:gdLst>
              <a:gd name="connsiteX0" fmla="*/ 502568 w 502568"/>
              <a:gd name="connsiteY0" fmla="*/ 4858512 h 4858512"/>
              <a:gd name="connsiteX1" fmla="*/ 14888 w 502568"/>
              <a:gd name="connsiteY1" fmla="*/ 2615184 h 4858512"/>
              <a:gd name="connsiteX2" fmla="*/ 173384 w 502568"/>
              <a:gd name="connsiteY2" fmla="*/ 0 h 485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568" h="4858512">
                <a:moveTo>
                  <a:pt x="502568" y="4858512"/>
                </a:moveTo>
                <a:cubicBezTo>
                  <a:pt x="286160" y="4141724"/>
                  <a:pt x="69752" y="3424936"/>
                  <a:pt x="14888" y="2615184"/>
                </a:cubicBezTo>
                <a:cubicBezTo>
                  <a:pt x="-39976" y="1805432"/>
                  <a:pt x="66704" y="902716"/>
                  <a:pt x="173384" y="0"/>
                </a:cubicBezTo>
              </a:path>
            </a:pathLst>
          </a:custGeom>
          <a:noFill/>
          <a:ln>
            <a:solidFill>
              <a:schemeClr val="bg1">
                <a:alpha val="16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A5115FC-5582-AC63-FA02-D8FB5785C96C}"/>
              </a:ext>
            </a:extLst>
          </p:cNvPr>
          <p:cNvSpPr/>
          <p:nvPr userDrawn="1"/>
        </p:nvSpPr>
        <p:spPr>
          <a:xfrm>
            <a:off x="6053328" y="2084832"/>
            <a:ext cx="574113" cy="4754880"/>
          </a:xfrm>
          <a:custGeom>
            <a:avLst/>
            <a:gdLst>
              <a:gd name="connsiteX0" fmla="*/ 0 w 574113"/>
              <a:gd name="connsiteY0" fmla="*/ 4754880 h 4754880"/>
              <a:gd name="connsiteX1" fmla="*/ 566928 w 574113"/>
              <a:gd name="connsiteY1" fmla="*/ 2450592 h 4754880"/>
              <a:gd name="connsiteX2" fmla="*/ 268224 w 574113"/>
              <a:gd name="connsiteY2" fmla="*/ 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113" h="4754880">
                <a:moveTo>
                  <a:pt x="0" y="4754880"/>
                </a:moveTo>
                <a:cubicBezTo>
                  <a:pt x="261112" y="3998976"/>
                  <a:pt x="522224" y="3243072"/>
                  <a:pt x="566928" y="2450592"/>
                </a:cubicBezTo>
                <a:cubicBezTo>
                  <a:pt x="611632" y="1658112"/>
                  <a:pt x="439928" y="829056"/>
                  <a:pt x="268224" y="0"/>
                </a:cubicBezTo>
              </a:path>
            </a:pathLst>
          </a:custGeom>
          <a:noFill/>
          <a:ln>
            <a:solidFill>
              <a:schemeClr val="bg1">
                <a:alpha val="1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8650783-78A1-CB98-CE9D-CCCC3D41DB46}"/>
              </a:ext>
            </a:extLst>
          </p:cNvPr>
          <p:cNvSpPr/>
          <p:nvPr userDrawn="1"/>
        </p:nvSpPr>
        <p:spPr>
          <a:xfrm>
            <a:off x="6126480" y="5547091"/>
            <a:ext cx="6254496" cy="1280429"/>
          </a:xfrm>
          <a:custGeom>
            <a:avLst/>
            <a:gdLst>
              <a:gd name="connsiteX0" fmla="*/ 0 w 6254496"/>
              <a:gd name="connsiteY0" fmla="*/ 1280429 h 1280429"/>
              <a:gd name="connsiteX1" fmla="*/ 3139440 w 6254496"/>
              <a:gd name="connsiteY1" fmla="*/ 116093 h 1280429"/>
              <a:gd name="connsiteX2" fmla="*/ 6254496 w 6254496"/>
              <a:gd name="connsiteY2" fmla="*/ 103901 h 128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54496" h="1280429">
                <a:moveTo>
                  <a:pt x="0" y="1280429"/>
                </a:moveTo>
                <a:cubicBezTo>
                  <a:pt x="1048512" y="796305"/>
                  <a:pt x="2097024" y="312181"/>
                  <a:pt x="3139440" y="116093"/>
                </a:cubicBezTo>
                <a:cubicBezTo>
                  <a:pt x="4181856" y="-79995"/>
                  <a:pt x="5218176" y="11953"/>
                  <a:pt x="6254496" y="103901"/>
                </a:cubicBezTo>
              </a:path>
            </a:pathLst>
          </a:custGeom>
          <a:noFill/>
          <a:ln>
            <a:solidFill>
              <a:schemeClr val="bg1">
                <a:alpha val="47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4047FB9-01F9-C68E-34AA-B95411A1FBA0}"/>
              </a:ext>
            </a:extLst>
          </p:cNvPr>
          <p:cNvSpPr/>
          <p:nvPr userDrawn="1"/>
        </p:nvSpPr>
        <p:spPr>
          <a:xfrm>
            <a:off x="6094003" y="2383536"/>
            <a:ext cx="2759285" cy="4437888"/>
          </a:xfrm>
          <a:custGeom>
            <a:avLst/>
            <a:gdLst>
              <a:gd name="connsiteX0" fmla="*/ 1997 w 2759285"/>
              <a:gd name="connsiteY0" fmla="*/ 4437888 h 4437888"/>
              <a:gd name="connsiteX1" fmla="*/ 422621 w 2759285"/>
              <a:gd name="connsiteY1" fmla="*/ 3931920 h 4437888"/>
              <a:gd name="connsiteX2" fmla="*/ 2617181 w 2759285"/>
              <a:gd name="connsiteY2" fmla="*/ 2389632 h 4437888"/>
              <a:gd name="connsiteX3" fmla="*/ 2361149 w 2759285"/>
              <a:gd name="connsiteY3" fmla="*/ 0 h 443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9285" h="4437888">
                <a:moveTo>
                  <a:pt x="1997" y="4437888"/>
                </a:moveTo>
                <a:cubicBezTo>
                  <a:pt x="-5623" y="4355592"/>
                  <a:pt x="-13243" y="4273296"/>
                  <a:pt x="422621" y="3931920"/>
                </a:cubicBezTo>
                <a:cubicBezTo>
                  <a:pt x="858485" y="3590544"/>
                  <a:pt x="2294093" y="3044952"/>
                  <a:pt x="2617181" y="2389632"/>
                </a:cubicBezTo>
                <a:cubicBezTo>
                  <a:pt x="2940269" y="1734312"/>
                  <a:pt x="2650709" y="867156"/>
                  <a:pt x="2361149" y="0"/>
                </a:cubicBezTo>
              </a:path>
            </a:pathLst>
          </a:custGeom>
          <a:noFill/>
          <a:ln>
            <a:solidFill>
              <a:schemeClr val="bg1">
                <a:alpha val="16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99DDA0D-C080-1643-D8ED-24C9BDBCFD05}"/>
              </a:ext>
            </a:extLst>
          </p:cNvPr>
          <p:cNvSpPr/>
          <p:nvPr userDrawn="1"/>
        </p:nvSpPr>
        <p:spPr>
          <a:xfrm>
            <a:off x="6059424" y="2365248"/>
            <a:ext cx="3669792" cy="4480560"/>
          </a:xfrm>
          <a:custGeom>
            <a:avLst/>
            <a:gdLst>
              <a:gd name="connsiteX0" fmla="*/ 0 w 3669792"/>
              <a:gd name="connsiteY0" fmla="*/ 4480560 h 4480560"/>
              <a:gd name="connsiteX1" fmla="*/ 1298448 w 3669792"/>
              <a:gd name="connsiteY1" fmla="*/ 2066544 h 4480560"/>
              <a:gd name="connsiteX2" fmla="*/ 3669792 w 3669792"/>
              <a:gd name="connsiteY2" fmla="*/ 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9792" h="4480560">
                <a:moveTo>
                  <a:pt x="0" y="4480560"/>
                </a:moveTo>
                <a:cubicBezTo>
                  <a:pt x="343408" y="3646932"/>
                  <a:pt x="686816" y="2813304"/>
                  <a:pt x="1298448" y="2066544"/>
                </a:cubicBezTo>
                <a:cubicBezTo>
                  <a:pt x="1910080" y="1319784"/>
                  <a:pt x="2789936" y="659892"/>
                  <a:pt x="3669792" y="0"/>
                </a:cubicBezTo>
              </a:path>
            </a:pathLst>
          </a:custGeom>
          <a:noFill/>
          <a:ln>
            <a:solidFill>
              <a:schemeClr val="bg1">
                <a:alpha val="22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logo for a company&#10;&#10;Description automatically generated">
            <a:extLst>
              <a:ext uri="{FF2B5EF4-FFF2-40B4-BE49-F238E27FC236}">
                <a16:creationId xmlns:a16="http://schemas.microsoft.com/office/drawing/2014/main" id="{C6834C27-A659-9D98-CE1C-B25D3F3475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51" y="18096"/>
            <a:ext cx="1447800" cy="1447800"/>
          </a:xfrm>
          <a:prstGeom prst="rect">
            <a:avLst/>
          </a:prstGeom>
        </p:spPr>
      </p:pic>
      <p:pic>
        <p:nvPicPr>
          <p:cNvPr id="3" name="Picture 2" descr="A close up of a line&#10;&#10;Description automatically generated">
            <a:extLst>
              <a:ext uri="{FF2B5EF4-FFF2-40B4-BE49-F238E27FC236}">
                <a16:creationId xmlns:a16="http://schemas.microsoft.com/office/drawing/2014/main" id="{D733C43F-36D5-2793-F1C2-A3AAB84FD0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15638" r="66534" b="15790"/>
          <a:stretch/>
        </p:blipFill>
        <p:spPr>
          <a:xfrm>
            <a:off x="152400" y="170018"/>
            <a:ext cx="2463203" cy="1138922"/>
          </a:xfrm>
          <a:prstGeom prst="rect">
            <a:avLst/>
          </a:prstGeom>
        </p:spPr>
      </p:pic>
      <p:pic>
        <p:nvPicPr>
          <p:cNvPr id="4" name="Picture 3" descr="A logo with black text&#10;&#10;Description automatically generated">
            <a:extLst>
              <a:ext uri="{FF2B5EF4-FFF2-40B4-BE49-F238E27FC236}">
                <a16:creationId xmlns:a16="http://schemas.microsoft.com/office/drawing/2014/main" id="{44D8C526-5B1D-93CC-DA7A-F4E00F9EC3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484" y="50221"/>
            <a:ext cx="2191148" cy="1378515"/>
          </a:xfrm>
          <a:prstGeom prst="rect">
            <a:avLst/>
          </a:prstGeom>
        </p:spPr>
      </p:pic>
      <p:pic>
        <p:nvPicPr>
          <p:cNvPr id="7" name="Picture 6" descr="A logo for a company&#10;&#10;Description automatically generated">
            <a:extLst>
              <a:ext uri="{FF2B5EF4-FFF2-40B4-BE49-F238E27FC236}">
                <a16:creationId xmlns:a16="http://schemas.microsoft.com/office/drawing/2014/main" id="{65AA0411-4B66-E01B-995B-A757DF379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27959" r="14603" b="27958"/>
          <a:stretch/>
        </p:blipFill>
        <p:spPr>
          <a:xfrm>
            <a:off x="6650052" y="281731"/>
            <a:ext cx="2277911" cy="925480"/>
          </a:xfrm>
          <a:prstGeom prst="rect">
            <a:avLst/>
          </a:prstGeom>
        </p:spPr>
      </p:pic>
      <p:pic>
        <p:nvPicPr>
          <p:cNvPr id="8" name="Picture 7" descr="A close-up of a diagram&#10;&#10;AI-generated content may be incorrect.">
            <a:extLst>
              <a:ext uri="{FF2B5EF4-FFF2-40B4-BE49-F238E27FC236}">
                <a16:creationId xmlns:a16="http://schemas.microsoft.com/office/drawing/2014/main" id="{F1BFE13A-F938-AD31-C48E-A2AB78E374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001" y="190617"/>
            <a:ext cx="1081792" cy="1081792"/>
          </a:xfrm>
          <a:prstGeom prst="rect">
            <a:avLst/>
          </a:prstGeom>
        </p:spPr>
      </p:pic>
      <p:pic>
        <p:nvPicPr>
          <p:cNvPr id="21" name="Picture 20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315D08EA-0CE8-865F-71F2-48E3319141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6" r="21005"/>
          <a:stretch/>
        </p:blipFill>
        <p:spPr>
          <a:xfrm>
            <a:off x="10691299" y="190617"/>
            <a:ext cx="1201450" cy="114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with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9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2438400"/>
            <a:ext cx="5805487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2438400"/>
            <a:ext cx="579198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69C41-7D7D-4A80-863D-5689BBD18E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4314" y="1933575"/>
            <a:ext cx="5805487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2200" y="1933575"/>
            <a:ext cx="5791200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5A8059F-0EB1-4FB3-8A5E-CC1F18B01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26AC07B-E66B-4E43-BEC7-34CAB4754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8E34BC-202F-4C59-9525-C7453C9B0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543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1882003"/>
            <a:ext cx="11749087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3" y="5821515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A044C61-1D13-4B24-AFDA-597BD3A88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E2EB00C-E52D-48EB-90AB-E6DDF568A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9CEAA7-9957-46EC-AB68-C59174326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9987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double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3" y="1882003"/>
            <a:ext cx="5805488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3" y="5821515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7CA76-9991-49B4-B8C2-4C36E8F890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72202" y="1905000"/>
            <a:ext cx="5791197" cy="38086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F4AEDF8-81F1-4ACC-8F36-B90934F0E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2B6DDF5-C0AC-4E92-8FC1-EDA4301C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C479336-2D62-4E80-9FA2-BE4A3354C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9035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1FDA3DFA-ABD5-4B70-8D7E-18205DED7B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5D2AFC2-6163-4849-A1DB-61F97A0A1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B393AE-D83E-4E71-AE66-FE15D3420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AD2FA27-D2FC-4F75-AB5F-69C73C0BE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4428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CCE91B6C-6B5D-4D2F-8254-033DB62CFCAF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54A0E1-35B6-4709-9E25-59ED76AE4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027124B-3795-4C5E-9927-81FAA4F26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99243C7-50E5-4663-BE92-CDDE3D772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8413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2" y="4343400"/>
            <a:ext cx="11734799" cy="107577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602" y="914402"/>
            <a:ext cx="11734799" cy="3242577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673" y="5563495"/>
            <a:ext cx="11734799" cy="9033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4F2EBD-DC08-4DF1-A6BA-D7DABE0B9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5B81548-A470-433E-B53C-446928132E0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7E9D39A-0465-44E9-99AC-E5717A334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3867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11887200" cy="5659500"/>
          </a:xfrm>
        </p:spPr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F2D97A4-0621-44E1-A61B-6AD1188D0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9A1B7B4-941D-4473-8BAB-88B67DA2C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69D8B97-47F8-49F5-9680-0B8E7C7F50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FA1D22C-EFD4-4684-96A3-8928AEF9D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2098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D425EED3-0CF8-435D-AE5E-09AE992E748F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2" y="5181600"/>
            <a:ext cx="12203575" cy="14054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2" y="5320024"/>
            <a:ext cx="5292516" cy="1080776"/>
          </a:xfrm>
        </p:spPr>
        <p:txBody>
          <a:bodyPr anchor="ctr">
            <a:normAutofit/>
          </a:bodyPr>
          <a:lstStyle>
            <a:lvl1pPr algn="l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228602"/>
            <a:ext cx="11734799" cy="4893151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0345" y="5320025"/>
            <a:ext cx="4387556" cy="1080775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BF66CC-9D5E-4005-9DB3-2DA8A3DE2315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FCEBEC-7FE2-4641-AF45-0E66A0FADE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1" y="5486400"/>
            <a:ext cx="1981476" cy="78020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8619B60-D36C-4411-92BD-698359CD3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57B588D8-E090-45EF-9713-61E40F2819A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D405D3-C30C-407B-B33B-2BDBD5433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34638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1192" y="228600"/>
            <a:ext cx="10993549" cy="2293668"/>
          </a:xfrm>
          <a:effectLst/>
        </p:spPr>
        <p:txBody>
          <a:bodyPr anchor="b">
            <a:normAutofit/>
          </a:bodyPr>
          <a:lstStyle>
            <a:lvl1pPr algn="ctr">
              <a:defRPr sz="30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81194" y="4224368"/>
            <a:ext cx="6124407" cy="16002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dirty="0"/>
              <a:t>Authors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94054" y="6113029"/>
            <a:ext cx="3003897" cy="505288"/>
          </a:xfrm>
          <a:prstGeom prst="rect">
            <a:avLst/>
          </a:prstGeom>
        </p:spPr>
        <p:txBody>
          <a:bodyPr/>
          <a:lstStyle>
            <a:lvl1pPr algn="ctr"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526287-064C-46CE-AE21-23160678D1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935911"/>
            <a:ext cx="5487165" cy="2160572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338B945-07FA-4A7E-956B-3065857297A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1192" y="2656745"/>
            <a:ext cx="10993549" cy="1000859"/>
          </a:xfrm>
        </p:spPr>
        <p:txBody>
          <a:bodyPr anchor="b">
            <a:normAutofit/>
          </a:bodyPr>
          <a:lstStyle>
            <a:lvl1pPr marL="0" indent="0" algn="ctr">
              <a:buNone/>
              <a:defRPr sz="2100">
                <a:solidFill>
                  <a:schemeClr val="bg1"/>
                </a:solidFill>
              </a:defRPr>
            </a:lvl1pPr>
          </a:lstStyle>
          <a:p>
            <a:pPr lvl="0"/>
            <a:r>
              <a:rPr lang="lt-LT" dirty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13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94B99F-EF59-4641-9AED-A18C7728AA06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7CA0E6-EB88-4306-AE51-8FC2CFD5F3CC}"/>
              </a:ext>
            </a:extLst>
          </p:cNvPr>
          <p:cNvSpPr>
            <a:spLocks noChangeAspect="1"/>
          </p:cNvSpPr>
          <p:nvPr userDrawn="1"/>
        </p:nvSpPr>
        <p:spPr>
          <a:xfrm>
            <a:off x="9069731" y="4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D4135-EBAD-4116-877F-5DA3AA6B1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20201" y="228605"/>
            <a:ext cx="2851667" cy="609599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926DC4-E268-4278-B0F3-426CEB5C4B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8603" y="228601"/>
            <a:ext cx="8551247" cy="609600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4294F19-2842-4842-AC64-4719F50CA9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25" y="-13875"/>
            <a:ext cx="1981476" cy="78020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8D2D845-089A-4301-9E6F-C3FD921147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37000B2-173B-462E-B549-A4E929DF2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5A769A0-CAB4-4B78-BBB8-754BC3E2E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839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277600" cy="6096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11887200" cy="5659500"/>
          </a:xfrm>
        </p:spPr>
        <p:txBody>
          <a:bodyPr anchor="ctr"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25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011EDC2-8232-4809-8CD0-57A4D27BD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1B0376D-7808-48E8-A45A-C07E330AD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AB8B32-3EBA-4959-A9B9-57F0777C4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6587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1882003"/>
            <a:ext cx="11749087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4" y="5821517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9F6073C-96FC-4C65-AE17-AC48B3F04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B594083-56D6-4D17-B69D-17BDAA8332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F479F31-C825-4EE7-9696-699F490CA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2743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2" y="845302"/>
            <a:ext cx="5851183" cy="565239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20" y="845305"/>
            <a:ext cx="5851181" cy="565239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27BCEF-2ACD-4845-B060-607D352CD308}"/>
              </a:ext>
            </a:extLst>
          </p:cNvPr>
          <p:cNvGrpSpPr/>
          <p:nvPr userDrawn="1"/>
        </p:nvGrpSpPr>
        <p:grpSpPr>
          <a:xfrm>
            <a:off x="3" y="6581005"/>
            <a:ext cx="12191999" cy="276999"/>
            <a:chOff x="0" y="0"/>
            <a:chExt cx="12191999" cy="12921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CAE013A-662E-4EAD-B157-3A65A3D9F8CE}"/>
                </a:ext>
              </a:extLst>
            </p:cNvPr>
            <p:cNvSpPr/>
            <p:nvPr/>
          </p:nvSpPr>
          <p:spPr>
            <a:xfrm>
              <a:off x="0" y="1"/>
              <a:ext cx="4052706" cy="129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AEFA62-D29D-4D51-990D-1EF8D7CBEB15}"/>
                </a:ext>
              </a:extLst>
            </p:cNvPr>
            <p:cNvSpPr/>
            <p:nvPr/>
          </p:nvSpPr>
          <p:spPr>
            <a:xfrm>
              <a:off x="8139296" y="0"/>
              <a:ext cx="4052703" cy="1292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B965725-DB1B-4385-839F-C0F38FAFBDE2}"/>
              </a:ext>
            </a:extLst>
          </p:cNvPr>
          <p:cNvSpPr txBox="1"/>
          <p:nvPr userDrawn="1"/>
        </p:nvSpPr>
        <p:spPr>
          <a:xfrm>
            <a:off x="381000" y="6581003"/>
            <a:ext cx="3457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Ambrozas (VU FF)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662D0473-A265-451F-BFC1-CD219661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8D8D32E-2C1D-4706-8D96-932A20C8F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92CB95B-6CA2-4A8F-BA84-95290E24013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F04D434-3602-46E5-92AF-B342DEA1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8566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3005" y="863953"/>
            <a:ext cx="5821895" cy="53600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01905"/>
            <a:ext cx="5823101" cy="4997123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707" y="863952"/>
            <a:ext cx="5821895" cy="53600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8" y="1500468"/>
            <a:ext cx="5821893" cy="4997123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456AADA-B4FE-42D0-A0D1-CED672BBBF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89E63B-AABE-4B71-B4AA-23BE245501D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C8E7EEB-4792-4D4E-8989-6E080F90C9F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3C9A881-495D-4CAD-96DA-35B060E636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29577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90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1974635"/>
            <a:ext cx="5805487" cy="450236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1974635"/>
            <a:ext cx="5791980" cy="45023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7644C4B-7C43-4C84-B10F-F4182D5AE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01C18F7-DD80-4114-9DEC-10047C070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14501C-35F4-44C3-819B-11B033878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520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with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9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5" y="2438400"/>
            <a:ext cx="5805487" cy="40386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2438400"/>
            <a:ext cx="5791980" cy="4038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69C41-7D7D-4A80-863D-5689BBD18E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4315" y="1933575"/>
            <a:ext cx="5805487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72200" y="1933575"/>
            <a:ext cx="5791200" cy="40005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C10AD76-3C53-4211-8301-EA08E616A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618-2051-4417-910C-CDDAEF8AB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959B88A-8DA3-483E-A76F-5F05478A7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2214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double 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9" y="838200"/>
            <a:ext cx="11749087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3" y="1882003"/>
            <a:ext cx="5805488" cy="3832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DCDA4-DDE8-4690-9F42-7C17B173C5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4314" y="5821517"/>
            <a:ext cx="11749087" cy="65164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Some more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7CA76-9991-49B4-B8C2-4C36E8F890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72203" y="1905000"/>
            <a:ext cx="5791197" cy="3808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4FC71AD-8147-4D5C-8D4D-E2062B1B2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3632255-D16F-4B47-B872-DCACCC452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E0DB79-0045-4FFE-B04D-742F7E1C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8697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1FDA3DFA-ABD5-4B70-8D7E-18205DED7B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85ECCF-D338-44E4-9157-AF970697D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707A9E0-892D-42B6-A312-07DF775D5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5F7EA7-42E8-49AD-ABCB-0BA58B8F0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57397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11887200" cy="5659500"/>
          </a:xfrm>
        </p:spPr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F2D97A4-0621-44E1-A61B-6AD1188D0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CD974C-239E-4F27-A124-B2ED5CC7E1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CD9FA02-47D3-4487-85FA-01D203FE9E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B946FD3-DB41-4427-9EB1-75C8A3E45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981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632"/>
            <a:ext cx="11277600" cy="62273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838200"/>
            <a:ext cx="11887200" cy="9359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2400" y="1882003"/>
            <a:ext cx="11887200" cy="4594999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34B6C6-DC31-4246-84D2-9A3A5ED7F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FAD7E76-DD39-4645-8269-4DF0BAB8C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6D128B5-316C-44E0-884C-00C37BE46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167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94B99F-EF59-4641-9AED-A18C7728AA06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7CA0E6-EB88-4306-AE51-8FC2CFD5F3CC}"/>
              </a:ext>
            </a:extLst>
          </p:cNvPr>
          <p:cNvSpPr>
            <a:spLocks noChangeAspect="1"/>
          </p:cNvSpPr>
          <p:nvPr/>
        </p:nvSpPr>
        <p:spPr>
          <a:xfrm>
            <a:off x="9069730" y="2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D4135-EBAD-4116-877F-5DA3AA6B1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20200" y="228603"/>
            <a:ext cx="2851667" cy="609599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926DC4-E268-4278-B0F3-426CEB5C4B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8602" y="228601"/>
            <a:ext cx="8551247" cy="60960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4294F19-2842-4842-AC64-4719F50CA9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19"/>
          <a:stretch/>
        </p:blipFill>
        <p:spPr>
          <a:xfrm>
            <a:off x="11281047" y="2"/>
            <a:ext cx="843564" cy="10833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620533-F69B-4DCB-91ED-50F6196AC320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D7E4ED-D196-4437-884E-317936E9A6D2}"/>
              </a:ext>
            </a:extLst>
          </p:cNvPr>
          <p:cNvSpPr>
            <a:spLocks noChangeAspect="1"/>
          </p:cNvSpPr>
          <p:nvPr userDrawn="1"/>
        </p:nvSpPr>
        <p:spPr>
          <a:xfrm>
            <a:off x="9069731" y="4"/>
            <a:ext cx="3122271" cy="66293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26ED8B-0844-4B6B-835E-FC9E3F07C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0"/>
          <a:stretch/>
        </p:blipFill>
        <p:spPr>
          <a:xfrm>
            <a:off x="10160001" y="-18206"/>
            <a:ext cx="812800" cy="78020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8835212-6FD5-42E2-98BE-6D55E7ED3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E0C3F6D8-CF03-4189-87D9-9A91160EA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F0D5B3C-EA32-409E-A6B5-D3470098F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946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w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F25D-8774-493F-8080-EE4CA4AB6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67" y="2739763"/>
            <a:ext cx="10295140" cy="1378169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3EA534-CFF1-4799-8458-B4F7A3B6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C41AE-99E9-4CA8-95E0-5CAA97E3A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C3B3E3-2B6F-4973-A612-C5FDF8003268}"/>
              </a:ext>
            </a:extLst>
          </p:cNvPr>
          <p:cNvSpPr/>
          <p:nvPr/>
        </p:nvSpPr>
        <p:spPr>
          <a:xfrm>
            <a:off x="-1063" y="0"/>
            <a:ext cx="121920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A851B02-227B-4D27-9D2C-AA890A4E6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12" name="Picture 11" descr="A logo for a company&#10;&#10;Description automatically generated">
            <a:extLst>
              <a:ext uri="{FF2B5EF4-FFF2-40B4-BE49-F238E27FC236}">
                <a16:creationId xmlns:a16="http://schemas.microsoft.com/office/drawing/2014/main" id="{2BFE0980-0BF5-8609-888F-5E7D8E30A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51" y="18096"/>
            <a:ext cx="1447800" cy="1447800"/>
          </a:xfrm>
          <a:prstGeom prst="rect">
            <a:avLst/>
          </a:prstGeom>
        </p:spPr>
      </p:pic>
      <p:pic>
        <p:nvPicPr>
          <p:cNvPr id="13" name="Picture 12" descr="A close up of a line&#10;&#10;Description automatically generated">
            <a:extLst>
              <a:ext uri="{FF2B5EF4-FFF2-40B4-BE49-F238E27FC236}">
                <a16:creationId xmlns:a16="http://schemas.microsoft.com/office/drawing/2014/main" id="{D2F93F0C-AD4C-C845-1986-E59CF6410C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15638" r="66534" b="15790"/>
          <a:stretch/>
        </p:blipFill>
        <p:spPr>
          <a:xfrm>
            <a:off x="152400" y="170018"/>
            <a:ext cx="2463203" cy="1138922"/>
          </a:xfrm>
          <a:prstGeom prst="rect">
            <a:avLst/>
          </a:prstGeom>
        </p:spPr>
      </p:pic>
      <p:pic>
        <p:nvPicPr>
          <p:cNvPr id="14" name="Picture 13" descr="A logo with black text&#10;&#10;Description automatically generated">
            <a:extLst>
              <a:ext uri="{FF2B5EF4-FFF2-40B4-BE49-F238E27FC236}">
                <a16:creationId xmlns:a16="http://schemas.microsoft.com/office/drawing/2014/main" id="{AF98E75A-1D4D-8926-B452-437258BD0B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484" y="50221"/>
            <a:ext cx="2191148" cy="1378515"/>
          </a:xfrm>
          <a:prstGeom prst="rect">
            <a:avLst/>
          </a:prstGeom>
        </p:spPr>
      </p:pic>
      <p:pic>
        <p:nvPicPr>
          <p:cNvPr id="15" name="Picture 14" descr="A logo for a company&#10;&#10;Description automatically generated">
            <a:extLst>
              <a:ext uri="{FF2B5EF4-FFF2-40B4-BE49-F238E27FC236}">
                <a16:creationId xmlns:a16="http://schemas.microsoft.com/office/drawing/2014/main" id="{49FCDF9B-EDD2-6AAA-6BFC-48001BF6AC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27959" r="14603" b="27958"/>
          <a:stretch/>
        </p:blipFill>
        <p:spPr>
          <a:xfrm>
            <a:off x="6650052" y="281731"/>
            <a:ext cx="2277911" cy="925480"/>
          </a:xfrm>
          <a:prstGeom prst="rect">
            <a:avLst/>
          </a:prstGeom>
        </p:spPr>
      </p:pic>
      <p:pic>
        <p:nvPicPr>
          <p:cNvPr id="16" name="Picture 15" descr="A close-up of a diagram&#10;&#10;AI-generated content may be incorrect.">
            <a:extLst>
              <a:ext uri="{FF2B5EF4-FFF2-40B4-BE49-F238E27FC236}">
                <a16:creationId xmlns:a16="http://schemas.microsoft.com/office/drawing/2014/main" id="{EFDD5122-A7B6-C9B5-302B-37986BA0493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001" y="190617"/>
            <a:ext cx="1081792" cy="1081792"/>
          </a:xfrm>
          <a:prstGeom prst="rect">
            <a:avLst/>
          </a:prstGeom>
        </p:spPr>
      </p:pic>
      <p:pic>
        <p:nvPicPr>
          <p:cNvPr id="17" name="Picture 16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5A95400C-8F41-DAAA-E98A-8B73B2A02F7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6" r="21005"/>
          <a:stretch/>
        </p:blipFill>
        <p:spPr>
          <a:xfrm>
            <a:off x="10691299" y="190617"/>
            <a:ext cx="1201450" cy="114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05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0570" y="5943602"/>
            <a:ext cx="11290860" cy="365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1192" y="1655406"/>
            <a:ext cx="8562808" cy="1920843"/>
          </a:xfrm>
        </p:spPr>
        <p:txBody>
          <a:bodyPr anchor="ctr">
            <a:normAutofit/>
          </a:bodyPr>
          <a:lstStyle>
            <a:lvl1pPr algn="l">
              <a:defRPr sz="3000" b="0" cap="all">
                <a:solidFill>
                  <a:schemeClr val="accent1"/>
                </a:solidFill>
              </a:defRPr>
            </a:lvl1pPr>
          </a:lstStyle>
          <a:p>
            <a:r>
              <a:rPr lang="lt-LT" dirty="0" err="1"/>
              <a:t>Presentation</a:t>
            </a:r>
            <a:r>
              <a:rPr lang="lt-LT" dirty="0"/>
              <a:t>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1194" y="4013402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dirty="0" err="1"/>
              <a:t>Subtitle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2" y="5943602"/>
            <a:ext cx="30764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43602"/>
            <a:ext cx="7953208" cy="365125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FC638D-23AF-486B-87E4-005DD82B2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1526779"/>
            <a:ext cx="2061392" cy="217685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E933E38-DDE8-4EF0-9AB2-820824295050}"/>
              </a:ext>
            </a:extLst>
          </p:cNvPr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0B889-D458-4C00-BDB1-47564B4D5A6C}"/>
              </a:ext>
            </a:extLst>
          </p:cNvPr>
          <p:cNvSpPr/>
          <p:nvPr/>
        </p:nvSpPr>
        <p:spPr>
          <a:xfrm>
            <a:off x="-1" y="6492874"/>
            <a:ext cx="12192000" cy="36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1F4766-D15D-4E86-85E7-4C3929F20670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F587E2-E850-4383-AE88-5834E597476A}"/>
              </a:ext>
            </a:extLst>
          </p:cNvPr>
          <p:cNvSpPr/>
          <p:nvPr userDrawn="1"/>
        </p:nvSpPr>
        <p:spPr>
          <a:xfrm>
            <a:off x="-1" y="6492874"/>
            <a:ext cx="12192000" cy="36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1052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1" y="845302"/>
            <a:ext cx="5851183" cy="565239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9" y="845303"/>
            <a:ext cx="5851181" cy="565239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662D0473-A265-451F-BFC1-CD2196618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544F89DA-654E-4104-88C0-31B9ED20C9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2EEE72BF-4D07-490E-8CB3-83A028382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10E064EF-EB23-4D3F-AA82-9F88C919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5182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3003" y="863951"/>
            <a:ext cx="5821895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01905"/>
            <a:ext cx="5823101" cy="499712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17706" y="863950"/>
            <a:ext cx="5821895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Text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7" y="1500466"/>
            <a:ext cx="5821893" cy="499712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456AADA-B4FE-42D0-A0D1-CED672BBBF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11887200" cy="609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11C59FF-C7CC-447D-AEC9-B9A97A5D8F9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1A7A863-BDE8-4F34-A724-BC93C97C901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321AEEA-D4A2-4409-8B4B-5C749864B9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7497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with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29F9-E0A0-432B-8F4F-588A571B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D1277EF-6D42-4E8D-82BB-E313CA1240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098" y="838200"/>
            <a:ext cx="11749087" cy="990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Some text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FBAE9D02-FAA4-4010-9EE5-51E3F01898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4314" y="1974633"/>
            <a:ext cx="5805487" cy="4502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C587DA77-B53C-42FC-93E2-0F6E041470E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3" y="1974633"/>
            <a:ext cx="5791980" cy="4502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0968DFD-EF80-46B7-8FB4-33B95AAFB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EA09DA0-CB4A-4370-BC81-2A73CC3A8D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E72816-A67E-485E-B6D8-96727508B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883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DCC1EE7-BE05-4547-AB6C-4FC45495298D}"/>
              </a:ext>
            </a:extLst>
          </p:cNvPr>
          <p:cNvSpPr>
            <a:spLocks noChangeAspect="1"/>
          </p:cNvSpPr>
          <p:nvPr/>
        </p:nvSpPr>
        <p:spPr>
          <a:xfrm>
            <a:off x="2" y="0"/>
            <a:ext cx="12191999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096" y="69632"/>
            <a:ext cx="11250323" cy="6227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lt-LT" dirty="0"/>
              <a:t>Slide </a:t>
            </a:r>
            <a:r>
              <a:rPr lang="lt-LT" dirty="0" err="1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11734800" cy="5486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203CD7-32E1-4B7E-9FB3-6B42311D96EB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19"/>
          <a:stretch/>
        </p:blipFill>
        <p:spPr>
          <a:xfrm>
            <a:off x="11465419" y="-49408"/>
            <a:ext cx="691164" cy="88760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36D3E11-468D-4676-A05F-E2A00D7AD40B}"/>
              </a:ext>
            </a:extLst>
          </p:cNvPr>
          <p:cNvGrpSpPr/>
          <p:nvPr/>
        </p:nvGrpSpPr>
        <p:grpSpPr>
          <a:xfrm>
            <a:off x="2" y="6581003"/>
            <a:ext cx="12191999" cy="276999"/>
            <a:chOff x="0" y="0"/>
            <a:chExt cx="12191999" cy="12921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A2F7DD-8D55-47A1-8DE5-0BA82CAEEC3F}"/>
                </a:ext>
              </a:extLst>
            </p:cNvPr>
            <p:cNvSpPr/>
            <p:nvPr/>
          </p:nvSpPr>
          <p:spPr>
            <a:xfrm>
              <a:off x="0" y="1"/>
              <a:ext cx="4052706" cy="129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52A944-DEC7-4523-9A45-BFD8C5EF3EE9}"/>
                </a:ext>
              </a:extLst>
            </p:cNvPr>
            <p:cNvSpPr/>
            <p:nvPr/>
          </p:nvSpPr>
          <p:spPr>
            <a:xfrm>
              <a:off x="8139296" y="0"/>
              <a:ext cx="4052703" cy="1292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0D0D70-88B2-4150-934C-A37CB32EDF18}"/>
                </a:ext>
              </a:extLst>
            </p:cNvPr>
            <p:cNvSpPr/>
            <p:nvPr userDrawn="1"/>
          </p:nvSpPr>
          <p:spPr>
            <a:xfrm>
              <a:off x="4052705" y="0"/>
              <a:ext cx="4086589" cy="1292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98DC5D8-A7CC-4F6B-9F12-9655642D9001}"/>
              </a:ext>
            </a:extLst>
          </p:cNvPr>
          <p:cNvSpPr txBox="1"/>
          <p:nvPr/>
        </p:nvSpPr>
        <p:spPr>
          <a:xfrm>
            <a:off x="381000" y="6581001"/>
            <a:ext cx="3457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Ambrozas (VU)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475E53-84CA-4F94-B0AB-E8F90DD9E4ED}"/>
              </a:ext>
            </a:extLst>
          </p:cNvPr>
          <p:cNvSpPr>
            <a:spLocks noChangeAspect="1"/>
          </p:cNvSpPr>
          <p:nvPr userDrawn="1"/>
        </p:nvSpPr>
        <p:spPr>
          <a:xfrm>
            <a:off x="3" y="0"/>
            <a:ext cx="12191999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2E5D1AC-B85F-482D-B148-FC7658857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80"/>
          <a:stretch/>
        </p:blipFill>
        <p:spPr>
          <a:xfrm>
            <a:off x="11465418" y="-18206"/>
            <a:ext cx="621494" cy="78020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AA6D8CF-2352-4821-B59C-5F767577C8CD}"/>
              </a:ext>
            </a:extLst>
          </p:cNvPr>
          <p:cNvSpPr/>
          <p:nvPr/>
        </p:nvSpPr>
        <p:spPr>
          <a:xfrm>
            <a:off x="4" y="6581007"/>
            <a:ext cx="4052705" cy="276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DAA4A1-38E0-4FC9-AA7F-8FCA36D4381F}"/>
              </a:ext>
            </a:extLst>
          </p:cNvPr>
          <p:cNvSpPr txBox="1"/>
          <p:nvPr userDrawn="1"/>
        </p:nvSpPr>
        <p:spPr>
          <a:xfrm>
            <a:off x="372872" y="6608065"/>
            <a:ext cx="3457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Ambrozas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1CE8C4DF-D915-43A4-975B-F687F9B9B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99089" y="6588621"/>
            <a:ext cx="3751063" cy="27567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61ABA4FF-DA05-4F6F-9C86-50B2F1C89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91321" y="6602537"/>
            <a:ext cx="1397196" cy="276999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8B5506E6-AB3A-48AF-9AAD-F783DF5158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9773" y="6581001"/>
            <a:ext cx="1052508" cy="27567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A82F8F-4298-4DE1-AAFA-40215750D40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13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078" r:id="rId18"/>
    <p:sldLayoutId id="2147484079" r:id="rId19"/>
    <p:sldLayoutId id="2147484082" r:id="rId20"/>
    <p:sldLayoutId id="2147484052" r:id="rId21"/>
    <p:sldLayoutId id="2147484053" r:id="rId22"/>
    <p:sldLayoutId id="2147484061" r:id="rId23"/>
    <p:sldLayoutId id="2147484062" r:id="rId24"/>
    <p:sldLayoutId id="2147484064" r:id="rId25"/>
    <p:sldLayoutId id="2147484054" r:id="rId26"/>
    <p:sldLayoutId id="2147484058" r:id="rId27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400" b="0" kern="1200" cap="none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1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F70A-C9B5-4698-A6B2-B1EBB3AF4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37297"/>
            <a:ext cx="12192000" cy="1360517"/>
          </a:xfrm>
        </p:spPr>
        <p:txBody>
          <a:bodyPr anchor="ctr">
            <a:normAutofit/>
          </a:bodyPr>
          <a:lstStyle/>
          <a:p>
            <a:r>
              <a:rPr lang="lt-LT" sz="3000" dirty="0"/>
              <a:t>Tarptautinė</a:t>
            </a:r>
            <a:r>
              <a:rPr lang="en-US" sz="3000" dirty="0"/>
              <a:t>s</a:t>
            </a:r>
            <a:r>
              <a:rPr lang="lt-LT" sz="3000" dirty="0"/>
              <a:t> </a:t>
            </a:r>
            <a:r>
              <a:rPr lang="en-US" sz="3000" dirty="0"/>
              <a:t>CERN CMS </a:t>
            </a:r>
            <a:r>
              <a:rPr lang="en-US" sz="3000" dirty="0" err="1"/>
              <a:t>eksperimento</a:t>
            </a:r>
            <a:r>
              <a:rPr lang="en-US" sz="3000" dirty="0"/>
              <a:t> </a:t>
            </a:r>
            <a:r>
              <a:rPr lang="lt-LT" sz="3000" dirty="0"/>
              <a:t>meistriškumo </a:t>
            </a:r>
            <a:r>
              <a:rPr lang="en-US" sz="3000" dirty="0" err="1"/>
              <a:t>dirbtuvės</a:t>
            </a:r>
            <a:r>
              <a:rPr lang="en-US" sz="3000" dirty="0"/>
              <a:t> </a:t>
            </a:r>
            <a:r>
              <a:rPr lang="lt-LT" sz="3000" dirty="0"/>
              <a:t>202</a:t>
            </a:r>
            <a:r>
              <a:rPr lang="en-US" sz="3000" dirty="0"/>
              <a:t>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C4FAEF-2909-452F-B26E-1C3375C21BE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959895" y="4049684"/>
            <a:ext cx="8245161" cy="166531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lt-LT" sz="2400" b="1" dirty="0"/>
              <a:t>Marijus Ambrozas</a:t>
            </a:r>
            <a:endParaRPr lang="en-US" sz="2400" b="1" dirty="0"/>
          </a:p>
          <a:p>
            <a:pPr marL="0" indent="0" algn="ctr">
              <a:buNone/>
            </a:pPr>
            <a:r>
              <a:rPr lang="en-US" sz="2000" dirty="0" err="1">
                <a:solidFill>
                  <a:schemeClr val="bg1"/>
                </a:solidFill>
              </a:rPr>
              <a:t>marijus.ambrozas</a:t>
            </a:r>
            <a:r>
              <a:rPr lang="en-US" sz="2000" dirty="0">
                <a:solidFill>
                  <a:schemeClr val="bg1"/>
                </a:solidFill>
              </a:rPr>
              <a:t>@</a:t>
            </a:r>
            <a:r>
              <a:rPr lang="lt-LT" sz="2000" dirty="0" err="1">
                <a:solidFill>
                  <a:schemeClr val="bg1"/>
                </a:solidFill>
              </a:rPr>
              <a:t>ff.vu.lt</a:t>
            </a:r>
            <a:r>
              <a:rPr lang="lt-LT" sz="2000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br>
              <a:rPr lang="en-US" sz="2000" dirty="0"/>
            </a:br>
            <a:r>
              <a:rPr lang="lt-LT" sz="2000" dirty="0">
                <a:solidFill>
                  <a:schemeClr val="bg1"/>
                </a:solidFill>
              </a:rPr>
              <a:t>202</a:t>
            </a:r>
            <a:r>
              <a:rPr lang="en-US" sz="2000" dirty="0">
                <a:solidFill>
                  <a:schemeClr val="bg1"/>
                </a:solidFill>
              </a:rPr>
              <a:t>5</a:t>
            </a:r>
            <a:r>
              <a:rPr lang="lt-LT" sz="2000" dirty="0">
                <a:solidFill>
                  <a:schemeClr val="bg1"/>
                </a:solidFill>
              </a:rPr>
              <a:t>-0</a:t>
            </a:r>
            <a:r>
              <a:rPr lang="en-US" sz="2000" dirty="0">
                <a:solidFill>
                  <a:schemeClr val="bg1"/>
                </a:solidFill>
              </a:rPr>
              <a:t>4</a:t>
            </a:r>
            <a:r>
              <a:rPr lang="lt-LT" sz="2000" dirty="0">
                <a:solidFill>
                  <a:schemeClr val="bg1"/>
                </a:solidFill>
              </a:rPr>
              <a:t>-</a:t>
            </a:r>
            <a:r>
              <a:rPr lang="en-US" sz="20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F5E344-D2D1-4899-B1DC-EEA53DC3AEA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59894" y="2663153"/>
            <a:ext cx="8245162" cy="810595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lt-LT" sz="4400" b="1" dirty="0">
                <a:solidFill>
                  <a:schemeClr val="accent2"/>
                </a:solidFill>
              </a:rPr>
              <a:t>Rezultatų aptarimas</a:t>
            </a:r>
            <a:endParaRPr 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19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BF7B9-16FB-5527-B172-2C4C943DD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W</a:t>
            </a:r>
            <a:r>
              <a:rPr lang="en-US" baseline="30000" dirty="0"/>
              <a:t>–</a:t>
            </a:r>
            <a:r>
              <a:rPr lang="en-US" dirty="0"/>
              <a:t> </a:t>
            </a:r>
            <a:r>
              <a:rPr lang="en-US" dirty="0" err="1"/>
              <a:t>bozonų</a:t>
            </a:r>
            <a:r>
              <a:rPr lang="en-US" dirty="0"/>
              <a:t> </a:t>
            </a:r>
            <a:r>
              <a:rPr lang="en-US" dirty="0" err="1"/>
              <a:t>santykis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4743F4-B95C-8D34-1BC2-3B7D16D40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1811" y="2681944"/>
            <a:ext cx="6468378" cy="19719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33D774-14C5-C446-9A5F-6A61A5B28A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B7417-513D-A452-28DA-1411E1697C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C222D-86D7-77CA-8770-EFE835381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372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W</a:t>
            </a:r>
            <a:r>
              <a:rPr lang="lt-LT" baseline="30000" dirty="0"/>
              <a:t>+</a:t>
            </a:r>
            <a:r>
              <a:rPr lang="lt-LT" dirty="0"/>
              <a:t> ir W</a:t>
            </a:r>
            <a:r>
              <a:rPr lang="lt-LT" baseline="30000" dirty="0"/>
              <a:t>–</a:t>
            </a:r>
            <a:r>
              <a:rPr lang="lt-LT" dirty="0"/>
              <a:t> </a:t>
            </a:r>
            <a:r>
              <a:rPr lang="lt-LT" dirty="0" err="1"/>
              <a:t>bozonų</a:t>
            </a:r>
            <a:r>
              <a:rPr lang="lt-LT" dirty="0"/>
              <a:t> santykis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urinio vietos rezervavimo ženklas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838200"/>
                <a:ext cx="11887200" cy="3572090"/>
              </a:xfrm>
            </p:spPr>
            <p:txBody>
              <a:bodyPr/>
              <a:lstStyle/>
              <a:p>
                <a:r>
                  <a:rPr lang="lt-LT" dirty="0"/>
                  <a:t>W </a:t>
                </a:r>
                <a:r>
                  <a:rPr lang="lt-LT" dirty="0" err="1"/>
                  <a:t>bozonai</a:t>
                </a:r>
                <a:r>
                  <a:rPr lang="lt-LT" dirty="0"/>
                  <a:t> turi susidaryti iš protono viduje esančių kvarkų</a:t>
                </a:r>
              </a:p>
              <a:p>
                <a:r>
                  <a:rPr lang="lt-LT" dirty="0"/>
                  <a:t>Dažniausiai įvyksta tokios reakcijos: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lt-LT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lt-LT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lt-L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lt-LT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lt-L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lt-LT" dirty="0"/>
              </a:p>
              <a:p>
                <a:pPr lvl="1"/>
                <a14:m>
                  <m:oMath xmlns:m="http://schemas.openxmlformats.org/officeDocument/2006/math">
                    <m:r>
                      <a:rPr lang="lt-LT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lt-LT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lt-L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lt-LT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lt-L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lt-L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lt-LT" dirty="0"/>
              </a:p>
              <a:p>
                <a:r>
                  <a:rPr lang="lt-LT" dirty="0"/>
                  <a:t>Protonas turi du kylančiuosius (</a:t>
                </a:r>
                <a:r>
                  <a:rPr lang="lt-LT" i="1" dirty="0"/>
                  <a:t>u</a:t>
                </a:r>
                <a:r>
                  <a:rPr lang="lt-LT" dirty="0"/>
                  <a:t>) ir vieną krintantįjį (</a:t>
                </a:r>
                <a:r>
                  <a:rPr lang="lt-LT" i="1" dirty="0"/>
                  <a:t>d</a:t>
                </a:r>
                <a:r>
                  <a:rPr lang="lt-LT" dirty="0"/>
                  <a:t>) kvarką</a:t>
                </a:r>
              </a:p>
              <a:p>
                <a:r>
                  <a:rPr lang="lt-LT" dirty="0" err="1"/>
                  <a:t>Antikvarkai</a:t>
                </a:r>
                <a:r>
                  <a:rPr lang="lt-LT" dirty="0"/>
                  <a:t> protone atsiranda dėl kvantinių </a:t>
                </a:r>
                <a:r>
                  <a:rPr lang="lt-LT" dirty="0" err="1"/>
                  <a:t>fliuktuacijų</a:t>
                </a:r>
                <a:endParaRPr lang="lt-LT" dirty="0"/>
              </a:p>
              <a:p>
                <a:pPr lvl="1"/>
                <a:r>
                  <a:rPr lang="lt-LT" dirty="0" err="1"/>
                  <a:t>Gliuonai</a:t>
                </a:r>
                <a:r>
                  <a:rPr lang="lt-LT" dirty="0"/>
                  <a:t>, kurie kvarkus laiko kartu, gali skilti į kvarko-</a:t>
                </a:r>
                <a:r>
                  <a:rPr lang="lt-LT" dirty="0" err="1"/>
                  <a:t>antikvarko</a:t>
                </a:r>
                <a:r>
                  <a:rPr lang="lt-LT" dirty="0"/>
                  <a:t> poras</a:t>
                </a:r>
              </a:p>
              <a:p>
                <a:r>
                  <a:rPr lang="lt-LT" dirty="0"/>
                  <a:t>Turėtume pastebėti daugiau W</a:t>
                </a:r>
                <a:r>
                  <a:rPr lang="lt-LT" baseline="30000" dirty="0"/>
                  <a:t>+</a:t>
                </a:r>
                <a:r>
                  <a:rPr lang="lt-LT" dirty="0"/>
                  <a:t> </a:t>
                </a:r>
                <a:r>
                  <a:rPr lang="lt-LT" dirty="0" err="1"/>
                  <a:t>bozonų</a:t>
                </a:r>
                <a:r>
                  <a:rPr lang="lt-LT" dirty="0"/>
                  <a:t>, nes jo </a:t>
                </a:r>
                <a:r>
                  <a:rPr lang="lt-LT" dirty="0" err="1"/>
                  <a:t>pagaminimoreakcija</a:t>
                </a:r>
                <a:r>
                  <a:rPr lang="lt-LT" dirty="0"/>
                  <a:t> galima dažniau (turime daugiau tinkamų kvarkų)</a:t>
                </a:r>
                <a:endParaRPr lang="en-US" dirty="0"/>
              </a:p>
            </p:txBody>
          </p:sp>
        </mc:Choice>
        <mc:Fallback xmlns="">
          <p:sp>
            <p:nvSpPr>
              <p:cNvPr id="3" name="Turinio vietos rezervavimo ženklas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838200"/>
                <a:ext cx="11887200" cy="3572090"/>
              </a:xfrm>
              <a:blipFill>
                <a:blip r:embed="rId2"/>
                <a:stretch>
                  <a:fillRect l="-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oraštės vietos rezervavimo ženklas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24" name="Sprogimas 2 23"/>
          <p:cNvSpPr/>
          <p:nvPr/>
        </p:nvSpPr>
        <p:spPr>
          <a:xfrm rot="902421">
            <a:off x="9079904" y="1460006"/>
            <a:ext cx="304800" cy="284016"/>
          </a:xfrm>
          <a:prstGeom prst="irregularSeal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Proton - Wikipedia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4152127"/>
            <a:ext cx="24288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00205" y="4410290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+2/3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0726" y="4427856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+2/3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5562600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-1/3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Quarks and gluons and partons, oh my…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048125"/>
            <a:ext cx="3124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as 7"/>
              <p:cNvSpPr/>
              <p:nvPr/>
            </p:nvSpPr>
            <p:spPr>
              <a:xfrm>
                <a:off x="8153401" y="1068613"/>
                <a:ext cx="552487" cy="533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9144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lt-LT" sz="2400" b="0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lt-LT" sz="2400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𝑢</m:t>
                      </m:r>
                    </m:oMath>
                  </m:oMathPara>
                </a14:m>
                <a:endParaRPr 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Ovalas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1" y="1068613"/>
                <a:ext cx="552487" cy="533400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as 12"/>
              <p:cNvSpPr/>
              <p:nvPr/>
            </p:nvSpPr>
            <p:spPr>
              <a:xfrm>
                <a:off x="8171793" y="1731816"/>
                <a:ext cx="534094" cy="533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lt-LT" sz="24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lt-LT" sz="24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lt-LT" sz="24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lt-LT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Ovalas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793" y="1731816"/>
                <a:ext cx="534094" cy="533400"/>
              </a:xfrm>
              <a:prstGeom prst="ellipse">
                <a:avLst/>
              </a:prstGeom>
              <a:blipFill>
                <a:blip r:embed="rId6"/>
                <a:stretch>
                  <a:fillRect r="-5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as 13"/>
          <p:cNvSpPr/>
          <p:nvPr/>
        </p:nvSpPr>
        <p:spPr>
          <a:xfrm>
            <a:off x="9714391" y="1187066"/>
            <a:ext cx="800099" cy="79828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lt-LT" sz="24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lt-LT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Tiesioji rodyklės jungtis 11"/>
          <p:cNvCxnSpPr>
            <a:cxnSpLocks/>
            <a:stCxn id="13" idx="6"/>
          </p:cNvCxnSpPr>
          <p:nvPr/>
        </p:nvCxnSpPr>
        <p:spPr>
          <a:xfrm flipV="1">
            <a:off x="8705887" y="1731674"/>
            <a:ext cx="450264" cy="26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Tiesioji rodyklės jungtis 17"/>
          <p:cNvCxnSpPr>
            <a:stCxn id="8" idx="6"/>
          </p:cNvCxnSpPr>
          <p:nvPr/>
        </p:nvCxnSpPr>
        <p:spPr>
          <a:xfrm>
            <a:off x="8705888" y="1335314"/>
            <a:ext cx="438113" cy="168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Tiesioji rodyklės jungtis 20"/>
          <p:cNvCxnSpPr>
            <a:stCxn id="24" idx="3"/>
            <a:endCxn id="14" idx="2"/>
          </p:cNvCxnSpPr>
          <p:nvPr/>
        </p:nvCxnSpPr>
        <p:spPr>
          <a:xfrm flipV="1">
            <a:off x="9393662" y="1586209"/>
            <a:ext cx="320729" cy="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86992" y="991090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+2/3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630026" y="1895884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+1/3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833285" y="849999"/>
            <a:ext cx="74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+1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871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vadinima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Netrukus šiuos rezultatus aptarsime gyvai su CERN mokslininkais!</a:t>
            </a:r>
            <a:endParaRPr lang="en-US" dirty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996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lt-LT" sz="2900" dirty="0"/>
              <a:t>Dviejų leptonų </a:t>
            </a:r>
            <a:r>
              <a:rPr lang="lt-LT" sz="2900" dirty="0" err="1"/>
              <a:t>invariantinės</a:t>
            </a:r>
            <a:r>
              <a:rPr lang="lt-LT" sz="2900" dirty="0"/>
              <a:t> masės pasiskirstymas</a:t>
            </a:r>
            <a:endParaRPr lang="en-US" sz="2900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A688B6-10E1-DCD0-C13B-CF8CAF137F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711103"/>
            <a:ext cx="11887200" cy="3913631"/>
          </a:xfrm>
        </p:spPr>
      </p:pic>
    </p:spTree>
    <p:extLst>
      <p:ext uri="{BB962C8B-B14F-4D97-AF65-F5344CB8AC3E}">
        <p14:creationId xmlns:p14="http://schemas.microsoft.com/office/powerpoint/2010/main" val="2134071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lt-LT" sz="2900" dirty="0"/>
              <a:t>Dviejų leptonų </a:t>
            </a:r>
            <a:r>
              <a:rPr lang="lt-LT" sz="2900" dirty="0" err="1"/>
              <a:t>invariantinės</a:t>
            </a:r>
            <a:r>
              <a:rPr lang="lt-LT" sz="2900" dirty="0"/>
              <a:t> masės pasiskirstymas</a:t>
            </a:r>
            <a:endParaRPr lang="en-US" sz="2900" dirty="0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CCB46129-956B-596F-1D2C-765671F018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668" y="1447800"/>
            <a:ext cx="1081433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45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lt-LT" sz="2900" dirty="0"/>
              <a:t>Dviejų leptonų </a:t>
            </a:r>
            <a:r>
              <a:rPr lang="lt-LT" sz="2900" dirty="0" err="1"/>
              <a:t>invariantinės</a:t>
            </a:r>
            <a:r>
              <a:rPr lang="lt-LT" sz="2900" dirty="0"/>
              <a:t> masės pasiskirstymas</a:t>
            </a:r>
            <a:endParaRPr lang="en-US" sz="2900" dirty="0"/>
          </a:p>
        </p:txBody>
      </p:sp>
      <p:pic>
        <p:nvPicPr>
          <p:cNvPr id="9" name="Turinio vietos rezervavimo ženklas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819400"/>
            <a:ext cx="5400675" cy="3448050"/>
          </a:xfrm>
        </p:spPr>
      </p:pic>
      <p:sp>
        <p:nvSpPr>
          <p:cNvPr id="4" name="Poraštės vietos rezervavimo ženklas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eksto vietos rezervavimo ženklas 6"/>
          <p:cNvSpPr>
            <a:spLocks noGrp="1"/>
          </p:cNvSpPr>
          <p:nvPr>
            <p:ph type="body" sz="quarter" idx="4294967295"/>
          </p:nvPr>
        </p:nvSpPr>
        <p:spPr>
          <a:xfrm>
            <a:off x="228600" y="838200"/>
            <a:ext cx="11963400" cy="1676400"/>
          </a:xfrm>
        </p:spPr>
        <p:txBody>
          <a:bodyPr>
            <a:normAutofit/>
          </a:bodyPr>
          <a:lstStyle/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Gautoje histogramoje matome kelis „spyglius“ – </a:t>
            </a:r>
            <a:r>
              <a:rPr lang="lt-LT" dirty="0" err="1"/>
              <a:t>maksimumus</a:t>
            </a:r>
            <a:endParaRPr lang="lt-LT" dirty="0"/>
          </a:p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Jie atitinka įvairių neutralių dalelių skilimus</a:t>
            </a:r>
          </a:p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Z </a:t>
            </a:r>
            <a:r>
              <a:rPr lang="lt-LT" dirty="0" err="1"/>
              <a:t>bozono</a:t>
            </a:r>
            <a:r>
              <a:rPr lang="lt-LT" dirty="0"/>
              <a:t> masė yra ~91 </a:t>
            </a:r>
            <a:r>
              <a:rPr lang="lt-LT" dirty="0" err="1"/>
              <a:t>GeV</a:t>
            </a:r>
            <a:r>
              <a:rPr lang="lt-LT" dirty="0"/>
              <a:t>, taigi, užfiksavome nemažai ir Z </a:t>
            </a:r>
            <a:r>
              <a:rPr lang="lt-LT" dirty="0" err="1"/>
              <a:t>bozono</a:t>
            </a:r>
            <a:r>
              <a:rPr lang="lt-LT" dirty="0"/>
              <a:t> skilimų</a:t>
            </a:r>
            <a:endParaRPr lang="en-US" dirty="0"/>
          </a:p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Kitos dalelės – daugiausia neutralūs </a:t>
            </a:r>
            <a:r>
              <a:rPr lang="lt-LT" i="1" dirty="0" err="1"/>
              <a:t>mezonai</a:t>
            </a:r>
            <a:r>
              <a:rPr lang="lt-LT" dirty="0"/>
              <a:t> (dalelės, sudarytos iš kvarko ir </a:t>
            </a:r>
            <a:r>
              <a:rPr lang="lt-LT" dirty="0" err="1"/>
              <a:t>antikvarko</a:t>
            </a:r>
            <a:r>
              <a:rPr lang="lt-LT" dirty="0"/>
              <a:t>)</a:t>
            </a:r>
          </a:p>
        </p:txBody>
      </p:sp>
      <p:pic>
        <p:nvPicPr>
          <p:cNvPr id="10" name="Paveikslėlis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90800"/>
            <a:ext cx="3939358" cy="380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58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lt-LT" sz="2800" dirty="0"/>
              <a:t>Keturių leptonų </a:t>
            </a:r>
            <a:r>
              <a:rPr lang="lt-LT" sz="2800" dirty="0" err="1"/>
              <a:t>invariantinės</a:t>
            </a:r>
            <a:r>
              <a:rPr lang="lt-LT" sz="2800" dirty="0"/>
              <a:t> masės pasiskirstymas</a:t>
            </a:r>
            <a:endParaRPr lang="en-US" sz="2800" dirty="0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Datos vietos rezervavimo ženklas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2CC8941-DC9A-2E5E-4FC8-C48167D65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793792"/>
            <a:ext cx="11887200" cy="3748253"/>
          </a:xfrm>
        </p:spPr>
      </p:pic>
    </p:spTree>
    <p:extLst>
      <p:ext uri="{BB962C8B-B14F-4D97-AF65-F5344CB8AC3E}">
        <p14:creationId xmlns:p14="http://schemas.microsoft.com/office/powerpoint/2010/main" val="325392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lt-LT" sz="2800" dirty="0"/>
              <a:t>Keturių leptonų </a:t>
            </a:r>
            <a:r>
              <a:rPr lang="lt-LT" sz="2800" dirty="0" err="1"/>
              <a:t>invariantinės</a:t>
            </a:r>
            <a:r>
              <a:rPr lang="lt-LT" sz="2800" dirty="0"/>
              <a:t> masės pasiskirstymas</a:t>
            </a:r>
            <a:endParaRPr lang="en-US" sz="2800" dirty="0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Datos vietos rezervavimo ženklas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340BEDF-D251-937C-82FE-03665BDAD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245" y="1524000"/>
            <a:ext cx="1111750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58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lt-LT" sz="2800" dirty="0"/>
              <a:t>Keturių leptonų </a:t>
            </a:r>
            <a:r>
              <a:rPr lang="lt-LT" sz="2800" dirty="0" err="1"/>
              <a:t>invariantinės</a:t>
            </a:r>
            <a:r>
              <a:rPr lang="lt-LT" sz="2800" dirty="0"/>
              <a:t> masės pasiskirstymas</a:t>
            </a:r>
            <a:endParaRPr lang="en-US" sz="2800" dirty="0"/>
          </a:p>
        </p:txBody>
      </p:sp>
      <p:pic>
        <p:nvPicPr>
          <p:cNvPr id="1026" name="Picture 2" descr="CMS presents the latest results at the Moriond 2017 conference | CMS  Experime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5125" y="2133600"/>
            <a:ext cx="6010275" cy="439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Datos vietos rezervavimo ženklas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sz="quarter" idx="4294967295"/>
          </p:nvPr>
        </p:nvSpPr>
        <p:spPr>
          <a:xfrm>
            <a:off x="152400" y="838200"/>
            <a:ext cx="11887200" cy="1143000"/>
          </a:xfrm>
        </p:spPr>
        <p:txBody>
          <a:bodyPr>
            <a:normAutofit lnSpcReduction="10000"/>
          </a:bodyPr>
          <a:lstStyle/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Gautoje histogramoje matome kelis „spyglius“ bei vieną „kalną“</a:t>
            </a:r>
          </a:p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 err="1"/>
              <a:t>Higso</a:t>
            </a:r>
            <a:r>
              <a:rPr lang="lt-LT" dirty="0"/>
              <a:t> </a:t>
            </a:r>
            <a:r>
              <a:rPr lang="lt-LT" dirty="0" err="1"/>
              <a:t>bozono</a:t>
            </a:r>
            <a:r>
              <a:rPr lang="lt-LT" dirty="0"/>
              <a:t> masė yra ~125 </a:t>
            </a:r>
            <a:r>
              <a:rPr lang="lt-LT" dirty="0" err="1"/>
              <a:t>GeV</a:t>
            </a:r>
            <a:r>
              <a:rPr lang="lt-LT" dirty="0"/>
              <a:t>, tad jų mums užfiksuoti pasisekė nedaug</a:t>
            </a:r>
          </a:p>
          <a:p>
            <a:pPr marL="285750" indent="-285750">
              <a:buSzPct val="90000"/>
              <a:buFont typeface="Arial" panose="020B0604020202020204" pitchFamily="34" charset="0"/>
              <a:buChar char="■"/>
            </a:pPr>
            <a:r>
              <a:rPr lang="lt-LT" dirty="0"/>
              <a:t>Kiti </a:t>
            </a:r>
            <a:r>
              <a:rPr lang="lt-LT" dirty="0" err="1"/>
              <a:t>maksimumai</a:t>
            </a:r>
            <a:r>
              <a:rPr lang="lt-LT" dirty="0"/>
              <a:t> atitinka paprastą dviejų Z </a:t>
            </a:r>
            <a:r>
              <a:rPr lang="lt-LT" dirty="0" err="1"/>
              <a:t>bozonų</a:t>
            </a:r>
            <a:r>
              <a:rPr lang="lt-LT" dirty="0"/>
              <a:t> atsiradimą (be </a:t>
            </a:r>
            <a:r>
              <a:rPr lang="lt-LT" dirty="0" err="1"/>
              <a:t>Higso</a:t>
            </a:r>
            <a:r>
              <a:rPr lang="lt-LT" dirty="0"/>
              <a:t> </a:t>
            </a:r>
            <a:r>
              <a:rPr lang="lt-LT" dirty="0" err="1"/>
              <a:t>bozono</a:t>
            </a:r>
            <a:r>
              <a:rPr lang="lt-LT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018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6A182-A101-B407-13A5-C1DE00173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Elektronų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miuonų</a:t>
            </a:r>
            <a:r>
              <a:rPr lang="en-US" dirty="0"/>
              <a:t> </a:t>
            </a:r>
            <a:r>
              <a:rPr lang="en-US" dirty="0" err="1"/>
              <a:t>santykis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B048B5-19D4-79C2-D4C7-142A4D632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2996" y="2572391"/>
            <a:ext cx="4706007" cy="219105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144741-40B7-B56C-33C1-DF1C06C7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944A8-587C-BC3B-7AB0-D9D553B28A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1C3FB-3E2D-2FA4-51ED-9C5654112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1007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veikslėlis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4938860"/>
            <a:ext cx="9067800" cy="1233341"/>
          </a:xfrm>
          <a:prstGeom prst="rect">
            <a:avLst/>
          </a:prstGeom>
        </p:spPr>
      </p:pic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Elektronų ir miuonų santykis</a:t>
            </a:r>
            <a:endParaRPr lang="en-US" dirty="0"/>
          </a:p>
        </p:txBody>
      </p:sp>
      <p:sp>
        <p:nvSpPr>
          <p:cNvPr id="8" name="Turinio vietos rezervavimo ženklas 7"/>
          <p:cNvSpPr>
            <a:spLocks noGrp="1"/>
          </p:cNvSpPr>
          <p:nvPr>
            <p:ph idx="1"/>
          </p:nvPr>
        </p:nvSpPr>
        <p:spPr>
          <a:xfrm>
            <a:off x="152400" y="838200"/>
            <a:ext cx="11887200" cy="3886200"/>
          </a:xfrm>
        </p:spPr>
        <p:txBody>
          <a:bodyPr/>
          <a:lstStyle/>
          <a:p>
            <a:r>
              <a:rPr lang="lt-LT" dirty="0"/>
              <a:t>Elektronų ir miuonų turėjome pastebėti apytiksliai tiek pat</a:t>
            </a:r>
          </a:p>
          <a:p>
            <a:r>
              <a:rPr lang="lt-LT" dirty="0"/>
              <a:t>Kodėl taip yra?</a:t>
            </a:r>
          </a:p>
          <a:p>
            <a:pPr lvl="1"/>
            <a:r>
              <a:rPr lang="lt-LT" dirty="0"/>
              <a:t>Fizikoje galioja mažiausios energijos principas – fizikinės sistemos su didele energija per laiką relaksuoja į mažiausios energijos būseną</a:t>
            </a:r>
          </a:p>
          <a:p>
            <a:pPr lvl="1"/>
            <a:r>
              <a:rPr lang="lt-LT" dirty="0"/>
              <a:t>Tai lemia sunkių dalelių skilimus</a:t>
            </a:r>
          </a:p>
          <a:p>
            <a:pPr lvl="1"/>
            <a:r>
              <a:rPr lang="lt-LT" dirty="0"/>
              <a:t>Z, W, ir </a:t>
            </a:r>
            <a:r>
              <a:rPr lang="lt-LT" dirty="0" err="1"/>
              <a:t>Higso</a:t>
            </a:r>
            <a:r>
              <a:rPr lang="lt-LT" dirty="0"/>
              <a:t> </a:t>
            </a:r>
            <a:r>
              <a:rPr lang="lt-LT" dirty="0" err="1"/>
              <a:t>bozonų</a:t>
            </a:r>
            <a:r>
              <a:rPr lang="lt-LT" dirty="0"/>
              <a:t> skilimo tikimybės priklauso nuo pagaminamų dalelių masės</a:t>
            </a:r>
          </a:p>
          <a:p>
            <a:pPr lvl="1"/>
            <a:r>
              <a:rPr lang="lt-LT" dirty="0"/>
              <a:t>Elektrono masė (matuojant </a:t>
            </a:r>
            <a:r>
              <a:rPr lang="lt-LT" dirty="0" err="1"/>
              <a:t>eV</a:t>
            </a:r>
            <a:r>
              <a:rPr lang="lt-LT" dirty="0"/>
              <a:t>) – ~0.5 </a:t>
            </a:r>
            <a:r>
              <a:rPr lang="lt-LT" dirty="0" err="1"/>
              <a:t>MeV</a:t>
            </a:r>
            <a:endParaRPr lang="lt-LT" dirty="0"/>
          </a:p>
          <a:p>
            <a:pPr lvl="1"/>
            <a:r>
              <a:rPr lang="lt-LT" dirty="0"/>
              <a:t>Miuono masė – ~100 </a:t>
            </a:r>
            <a:r>
              <a:rPr lang="lt-LT" dirty="0" err="1"/>
              <a:t>MeV</a:t>
            </a:r>
            <a:endParaRPr lang="lt-LT" dirty="0"/>
          </a:p>
          <a:p>
            <a:pPr lvl="1"/>
            <a:r>
              <a:rPr lang="lt-LT" dirty="0"/>
              <a:t>Skirtumas atrodo didžiulis, tačiau, kai skylanti dalelė yra kelių ar net kelių dešimčių </a:t>
            </a:r>
            <a:r>
              <a:rPr lang="lt-LT" dirty="0" err="1"/>
              <a:t>GeV</a:t>
            </a:r>
            <a:r>
              <a:rPr lang="lt-LT" dirty="0"/>
              <a:t> masės, jai didelio skirtumo, į kurias daleles suskilti, nėra</a:t>
            </a:r>
          </a:p>
          <a:p>
            <a:pPr lvl="1"/>
            <a:r>
              <a:rPr lang="lt-LT" dirty="0"/>
              <a:t>Lyginant su Z, W ir </a:t>
            </a:r>
            <a:r>
              <a:rPr lang="lt-LT" dirty="0" err="1"/>
              <a:t>Higso</a:t>
            </a:r>
            <a:r>
              <a:rPr lang="lt-LT" dirty="0"/>
              <a:t> </a:t>
            </a:r>
            <a:r>
              <a:rPr lang="lt-LT" dirty="0" err="1"/>
              <a:t>bozonais</a:t>
            </a:r>
            <a:r>
              <a:rPr lang="lt-LT" dirty="0"/>
              <a:t>, elektronas ir miuonas abu yra praktiškai besvoriai</a:t>
            </a:r>
            <a:endParaRPr lang="en-US" dirty="0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WZH rezultatai</a:t>
            </a:r>
            <a:endParaRPr lang="en-US" altLang="en-US" dirty="0"/>
          </a:p>
        </p:txBody>
      </p:sp>
      <p:sp>
        <p:nvSpPr>
          <p:cNvPr id="6" name="Datos vietos rezervavimo ženklas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/>
              <a:t>2025-04-02</a:t>
            </a:r>
            <a:endParaRPr lang="en-US" altLang="en-US" dirty="0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A82F8F-4298-4DE1-AAFA-40215750D409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829800" y="5654814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100" dirty="0">
                <a:latin typeface="Arial" panose="020B0604020202020204" pitchFamily="34" charset="0"/>
                <a:cs typeface="Arial" panose="020B0604020202020204" pitchFamily="34" charset="0"/>
              </a:rPr>
              <a:t>Masė, </a:t>
            </a:r>
            <a:r>
              <a:rPr lang="lt-LT" sz="11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2008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8">
      <a:dk1>
        <a:srgbClr val="000000"/>
      </a:dk1>
      <a:lt1>
        <a:sysClr val="window" lastClr="FFFFFF"/>
      </a:lt1>
      <a:dk2>
        <a:srgbClr val="414141"/>
      </a:dk2>
      <a:lt2>
        <a:srgbClr val="DCDCDC"/>
      </a:lt2>
      <a:accent1>
        <a:srgbClr val="7B003F"/>
      </a:accent1>
      <a:accent2>
        <a:srgbClr val="7B003F"/>
      </a:accent2>
      <a:accent3>
        <a:srgbClr val="E64164"/>
      </a:accent3>
      <a:accent4>
        <a:srgbClr val="7B003F"/>
      </a:accent4>
      <a:accent5>
        <a:srgbClr val="414141"/>
      </a:accent5>
      <a:accent6>
        <a:srgbClr val="DCDCDC"/>
      </a:accent6>
      <a:hlink>
        <a:srgbClr val="7B003F"/>
      </a:hlink>
      <a:folHlink>
        <a:srgbClr val="E64164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4E84954-6880-43B1-9E1E-B9CEFDB41581}" vid="{FD6A6DB4-B928-4C37-8322-D772920AF8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2087</TotalTime>
  <Words>423</Words>
  <Application>Microsoft Office PowerPoint</Application>
  <PresentationFormat>Widescreen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Wingdings 2</vt:lpstr>
      <vt:lpstr>Theme1</vt:lpstr>
      <vt:lpstr>Tarptautinės CERN CMS eksperimento meistriškumo dirbtuvės 2025</vt:lpstr>
      <vt:lpstr>Dviejų leptonų invariantinės masės pasiskirstymas</vt:lpstr>
      <vt:lpstr>Dviejų leptonų invariantinės masės pasiskirstymas</vt:lpstr>
      <vt:lpstr>Dviejų leptonų invariantinės masės pasiskirstymas</vt:lpstr>
      <vt:lpstr>Keturių leptonų invariantinės masės pasiskirstymas</vt:lpstr>
      <vt:lpstr>Keturių leptonų invariantinės masės pasiskirstymas</vt:lpstr>
      <vt:lpstr>Keturių leptonų invariantinės masės pasiskirstymas</vt:lpstr>
      <vt:lpstr>Elektronų ir miuonų santykis</vt:lpstr>
      <vt:lpstr>Elektronų ir miuonų santykis</vt:lpstr>
      <vt:lpstr>W+ ir W– bozonų santykis</vt:lpstr>
      <vt:lpstr>W+ ir W– bozonų santykis</vt:lpstr>
      <vt:lpstr>Netrukus šiuos rezultatus aptarsime gyvai su CERN mokslininkais!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meistriškumo pamoka</dc:title>
  <dc:creator>Marijus Ambrozas</dc:creator>
  <cp:lastModifiedBy>Marijus Ambrozas</cp:lastModifiedBy>
  <cp:revision>168</cp:revision>
  <dcterms:created xsi:type="dcterms:W3CDTF">2019-02-04T11:55:36Z</dcterms:created>
  <dcterms:modified xsi:type="dcterms:W3CDTF">2025-03-26T09:05:45Z</dcterms:modified>
</cp:coreProperties>
</file>