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8"/>
    <p:restoredTop sz="96104"/>
  </p:normalViewPr>
  <p:slideViewPr>
    <p:cSldViewPr>
      <p:cViewPr varScale="1">
        <p:scale>
          <a:sx n="115" d="100"/>
          <a:sy n="115" d="100"/>
        </p:scale>
        <p:origin x="1416" y="208"/>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Karhulan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Tapiolan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Viherlaakson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22.01.2025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98636</TotalTime>
  <Words>1880</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Karhulan, Tapiolan ja Viherlaakson lukiot  22.01.2025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241</cp:revision>
  <cp:lastPrinted>1601-01-01T00:00:00Z</cp:lastPrinted>
  <dcterms:created xsi:type="dcterms:W3CDTF">2010-09-24T07:24:04Z</dcterms:created>
  <dcterms:modified xsi:type="dcterms:W3CDTF">2025-01-02T15:17:46Z</dcterms:modified>
</cp:coreProperties>
</file>