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96" r:id="rId5"/>
    <p:sldId id="323" r:id="rId6"/>
    <p:sldId id="325" r:id="rId7"/>
    <p:sldId id="299" r:id="rId8"/>
    <p:sldId id="321" r:id="rId9"/>
    <p:sldId id="328" r:id="rId10"/>
    <p:sldId id="327" r:id="rId11"/>
    <p:sldId id="324" r:id="rId12"/>
    <p:sldId id="303" r:id="rId13"/>
    <p:sldId id="307" r:id="rId14"/>
    <p:sldId id="322" r:id="rId15"/>
    <p:sldId id="312" r:id="rId16"/>
    <p:sldId id="309" r:id="rId17"/>
    <p:sldId id="318" r:id="rId18"/>
    <p:sldId id="320" r:id="rId19"/>
    <p:sldId id="329" r:id="rId20"/>
    <p:sldId id="28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F3488AA-6240-4E8B-BC76-AB49202194AD}">
          <p14:sldIdLst>
            <p14:sldId id="296"/>
            <p14:sldId id="323"/>
            <p14:sldId id="325"/>
            <p14:sldId id="299"/>
            <p14:sldId id="321"/>
            <p14:sldId id="328"/>
            <p14:sldId id="327"/>
            <p14:sldId id="324"/>
            <p14:sldId id="303"/>
            <p14:sldId id="307"/>
            <p14:sldId id="322"/>
            <p14:sldId id="312"/>
            <p14:sldId id="309"/>
            <p14:sldId id="318"/>
            <p14:sldId id="320"/>
            <p14:sldId id="329"/>
            <p14:sldId id="28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27C7AA-765B-DED4-64C4-D869353C195C}" name="Alexandros Petridis" initials="AP" userId="S::alexandros.petridis@cern.ch::92d380e3-040f-4a75-be0d-ac5aa43676d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70D04D-2063-4561-BF55-A79DDA16D7D7}" v="10" dt="2025-04-01T16:50:46.463"/>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837" autoAdjust="0"/>
  </p:normalViewPr>
  <p:slideViewPr>
    <p:cSldViewPr snapToGrid="0">
      <p:cViewPr varScale="1">
        <p:scale>
          <a:sx n="53" d="100"/>
          <a:sy n="53" d="100"/>
        </p:scale>
        <p:origin x="1810" y="5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8/10/relationships/authors" Target="authors.xml"/></Relationships>
</file>

<file path=ppt/diagrams/_rels/data3.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_rels/data5.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6.png"/><Relationship Id="rId7" Type="http://schemas.openxmlformats.org/officeDocument/2006/relationships/image" Target="../media/image49.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8.svg"/><Relationship Id="rId5" Type="http://schemas.openxmlformats.org/officeDocument/2006/relationships/image" Target="../media/image42.png"/><Relationship Id="rId4" Type="http://schemas.openxmlformats.org/officeDocument/2006/relationships/image" Target="../media/image47.svg"/></Relationships>
</file>

<file path=ppt/diagrams/_rels/data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4.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_rels/drawing5.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6.png"/><Relationship Id="rId7" Type="http://schemas.openxmlformats.org/officeDocument/2006/relationships/image" Target="../media/image49.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8.svg"/><Relationship Id="rId5" Type="http://schemas.openxmlformats.org/officeDocument/2006/relationships/image" Target="../media/image42.png"/><Relationship Id="rId4" Type="http://schemas.openxmlformats.org/officeDocument/2006/relationships/image" Target="../media/image47.svg"/></Relationships>
</file>

<file path=ppt/diagrams/_rels/drawing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4D1270-D964-4D56-88C1-C1F23B2323D9}"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n-US"/>
        </a:p>
      </dgm:t>
    </dgm:pt>
    <dgm:pt modelId="{EABBCA54-3F0F-4468-9FC2-E0F9EA5FC6E2}">
      <dgm:prSet phldr="0"/>
      <dgm:spPr/>
      <dgm:t>
        <a:bodyPr/>
        <a:lstStyle/>
        <a:p>
          <a:r>
            <a:rPr lang="en-US">
              <a:latin typeface="Arial"/>
            </a:rPr>
            <a:t>Introduction</a:t>
          </a:r>
          <a:endParaRPr lang="en-US"/>
        </a:p>
      </dgm:t>
    </dgm:pt>
    <dgm:pt modelId="{71413689-FDE6-4761-BB8F-57CDB334CCDA}" type="parTrans" cxnId="{4276CF61-4D0C-4035-A37A-75442F0E4E5E}">
      <dgm:prSet/>
      <dgm:spPr/>
      <dgm:t>
        <a:bodyPr/>
        <a:lstStyle/>
        <a:p>
          <a:endParaRPr lang="en-US"/>
        </a:p>
      </dgm:t>
    </dgm:pt>
    <dgm:pt modelId="{EE7EC572-7D6F-4A7D-A9FC-0C5ADB795E28}" type="sibTrans" cxnId="{4276CF61-4D0C-4035-A37A-75442F0E4E5E}">
      <dgm:prSet/>
      <dgm:spPr/>
      <dgm:t>
        <a:bodyPr/>
        <a:lstStyle/>
        <a:p>
          <a:endParaRPr lang="en-US"/>
        </a:p>
      </dgm:t>
    </dgm:pt>
    <dgm:pt modelId="{2CBB657B-37D7-49FA-81A3-7867F5E3A903}">
      <dgm:prSet phldr="0"/>
      <dgm:spPr/>
      <dgm:t>
        <a:bodyPr/>
        <a:lstStyle/>
        <a:p>
          <a:pPr rtl="0"/>
          <a:r>
            <a:rPr lang="en-US">
              <a:latin typeface="Arial"/>
            </a:rPr>
            <a:t>EDR Elements</a:t>
          </a:r>
          <a:endParaRPr lang="en-US"/>
        </a:p>
      </dgm:t>
    </dgm:pt>
    <dgm:pt modelId="{10FFA1CB-C0BE-4CEE-A6D8-7CF0CE904AFD}" type="parTrans" cxnId="{40E3C135-C12B-4777-8DE0-D817AC8F3F71}">
      <dgm:prSet/>
      <dgm:spPr/>
      <dgm:t>
        <a:bodyPr/>
        <a:lstStyle/>
        <a:p>
          <a:endParaRPr lang="en-US"/>
        </a:p>
      </dgm:t>
    </dgm:pt>
    <dgm:pt modelId="{426658C9-F4F4-4C06-A357-FC67915C331D}" type="sibTrans" cxnId="{40E3C135-C12B-4777-8DE0-D817AC8F3F71}">
      <dgm:prSet/>
      <dgm:spPr/>
      <dgm:t>
        <a:bodyPr/>
        <a:lstStyle/>
        <a:p>
          <a:endParaRPr lang="en-US"/>
        </a:p>
      </dgm:t>
    </dgm:pt>
    <dgm:pt modelId="{FDFF0FA3-A2D1-4C5D-B312-4A661AC55B8F}">
      <dgm:prSet/>
      <dgm:spPr/>
      <dgm:t>
        <a:bodyPr/>
        <a:lstStyle/>
        <a:p>
          <a:r>
            <a:rPr lang="en-US"/>
            <a:t>Deployment</a:t>
          </a:r>
          <a:endParaRPr lang="en-US" dirty="0"/>
        </a:p>
      </dgm:t>
    </dgm:pt>
    <dgm:pt modelId="{5F4FD65A-2F96-4CBA-9079-1A3550572905}" type="parTrans" cxnId="{BEA8B31E-92FA-4AA3-B90E-A02193E777AE}">
      <dgm:prSet/>
      <dgm:spPr/>
      <dgm:t>
        <a:bodyPr/>
        <a:lstStyle/>
        <a:p>
          <a:endParaRPr lang="en-US"/>
        </a:p>
      </dgm:t>
    </dgm:pt>
    <dgm:pt modelId="{B08C115F-66B2-4213-AFBD-0F428FF3FB2A}" type="sibTrans" cxnId="{BEA8B31E-92FA-4AA3-B90E-A02193E777AE}">
      <dgm:prSet/>
      <dgm:spPr/>
      <dgm:t>
        <a:bodyPr/>
        <a:lstStyle/>
        <a:p>
          <a:endParaRPr lang="en-US"/>
        </a:p>
      </dgm:t>
    </dgm:pt>
    <dgm:pt modelId="{4F4CD8B9-82B6-48B5-A99D-D0C0F3A7C119}">
      <dgm:prSet/>
      <dgm:spPr/>
      <dgm:t>
        <a:bodyPr/>
        <a:lstStyle/>
        <a:p>
          <a:pPr rtl="0"/>
          <a:r>
            <a:rPr lang="en-US">
              <a:latin typeface="Arial"/>
            </a:rPr>
            <a:t>Pain points</a:t>
          </a:r>
          <a:endParaRPr lang="en-US"/>
        </a:p>
      </dgm:t>
    </dgm:pt>
    <dgm:pt modelId="{B414A833-1E29-4812-858B-D1EC02542885}" type="parTrans" cxnId="{859BEFB5-2A77-4502-A2B8-D1F6FA9B1F7F}">
      <dgm:prSet/>
      <dgm:spPr/>
      <dgm:t>
        <a:bodyPr/>
        <a:lstStyle/>
        <a:p>
          <a:endParaRPr lang="en-US"/>
        </a:p>
      </dgm:t>
    </dgm:pt>
    <dgm:pt modelId="{0E911C24-6955-4D51-B992-71C646BEE9D1}" type="sibTrans" cxnId="{859BEFB5-2A77-4502-A2B8-D1F6FA9B1F7F}">
      <dgm:prSet/>
      <dgm:spPr/>
      <dgm:t>
        <a:bodyPr/>
        <a:lstStyle/>
        <a:p>
          <a:endParaRPr lang="en-US"/>
        </a:p>
      </dgm:t>
    </dgm:pt>
    <dgm:pt modelId="{ECD6773E-8A4E-4539-B0FA-E28FBA9968E1}">
      <dgm:prSet phldr="0"/>
      <dgm:spPr/>
      <dgm:t>
        <a:bodyPr/>
        <a:lstStyle/>
        <a:p>
          <a:pPr rtl="0"/>
          <a:r>
            <a:rPr lang="en-US"/>
            <a:t>Fears of IT admins</a:t>
          </a:r>
        </a:p>
      </dgm:t>
    </dgm:pt>
    <dgm:pt modelId="{F4796A54-0D11-4864-8CE6-63BE409FD3C4}" type="parTrans" cxnId="{E3213255-54C2-4776-9F5F-CC39EC7C9C52}">
      <dgm:prSet/>
      <dgm:spPr/>
      <dgm:t>
        <a:bodyPr/>
        <a:lstStyle/>
        <a:p>
          <a:endParaRPr lang="en-US"/>
        </a:p>
      </dgm:t>
    </dgm:pt>
    <dgm:pt modelId="{EBB39455-07F3-448B-93C5-30FB42E4091D}" type="sibTrans" cxnId="{E3213255-54C2-4776-9F5F-CC39EC7C9C52}">
      <dgm:prSet/>
      <dgm:spPr/>
      <dgm:t>
        <a:bodyPr/>
        <a:lstStyle/>
        <a:p>
          <a:endParaRPr lang="en-US"/>
        </a:p>
      </dgm:t>
    </dgm:pt>
    <dgm:pt modelId="{8E041BBC-E0E9-4ED6-A2EB-EF5175990DB2}">
      <dgm:prSet phldr="0"/>
      <dgm:spPr/>
      <dgm:t>
        <a:bodyPr/>
        <a:lstStyle/>
        <a:p>
          <a:r>
            <a:rPr lang="en-US">
              <a:latin typeface="Arial"/>
            </a:rPr>
            <a:t>Key Takeaways</a:t>
          </a:r>
        </a:p>
      </dgm:t>
    </dgm:pt>
    <dgm:pt modelId="{2460255B-35D7-41D7-8A99-FDCC4C07FCCD}" type="parTrans" cxnId="{285F97E6-B9D3-46B4-93D0-4072B8547CEF}">
      <dgm:prSet/>
      <dgm:spPr/>
      <dgm:t>
        <a:bodyPr/>
        <a:lstStyle/>
        <a:p>
          <a:endParaRPr lang="LID4096"/>
        </a:p>
      </dgm:t>
    </dgm:pt>
    <dgm:pt modelId="{5FCAD839-F4B6-4238-B982-8A451CB406B2}" type="sibTrans" cxnId="{285F97E6-B9D3-46B4-93D0-4072B8547CEF}">
      <dgm:prSet/>
      <dgm:spPr/>
      <dgm:t>
        <a:bodyPr/>
        <a:lstStyle/>
        <a:p>
          <a:endParaRPr lang="en-US"/>
        </a:p>
      </dgm:t>
    </dgm:pt>
    <dgm:pt modelId="{A2301AEE-902B-4FB0-AE96-E46DF4732F3D}">
      <dgm:prSet phldr="0"/>
      <dgm:spPr/>
      <dgm:t>
        <a:bodyPr/>
        <a:lstStyle/>
        <a:p>
          <a:r>
            <a:rPr lang="en-US"/>
            <a:t>What is  EDR?</a:t>
          </a:r>
        </a:p>
      </dgm:t>
    </dgm:pt>
    <dgm:pt modelId="{2DA35167-1CD3-4F9B-95F7-883830FE2892}" type="parTrans" cxnId="{6C0B6460-6ED4-4B35-9C7B-097A02FA46D9}">
      <dgm:prSet/>
      <dgm:spPr/>
      <dgm:t>
        <a:bodyPr/>
        <a:lstStyle/>
        <a:p>
          <a:endParaRPr lang="LID4096"/>
        </a:p>
      </dgm:t>
    </dgm:pt>
    <dgm:pt modelId="{860ECB91-B7BA-4AEB-8D10-CF832ADB156C}" type="sibTrans" cxnId="{6C0B6460-6ED4-4B35-9C7B-097A02FA46D9}">
      <dgm:prSet/>
      <dgm:spPr/>
      <dgm:t>
        <a:bodyPr/>
        <a:lstStyle/>
        <a:p>
          <a:endParaRPr lang="LID4096"/>
        </a:p>
      </dgm:t>
    </dgm:pt>
    <dgm:pt modelId="{D7CA8860-8394-40DB-9512-9FA6BEA48C2C}">
      <dgm:prSet phldr="0"/>
      <dgm:spPr/>
      <dgm:t>
        <a:bodyPr/>
        <a:lstStyle/>
        <a:p>
          <a:r>
            <a:rPr lang="en-US"/>
            <a:t>Why is EDR important?</a:t>
          </a:r>
        </a:p>
      </dgm:t>
    </dgm:pt>
    <dgm:pt modelId="{EB8A1558-C932-41A8-B1D7-2C1D760FF11F}" type="parTrans" cxnId="{DF40C79C-6575-49B6-B7D1-9E1B11D433DF}">
      <dgm:prSet/>
      <dgm:spPr/>
      <dgm:t>
        <a:bodyPr/>
        <a:lstStyle/>
        <a:p>
          <a:endParaRPr lang="LID4096"/>
        </a:p>
      </dgm:t>
    </dgm:pt>
    <dgm:pt modelId="{A3E5D96B-CC3A-49F7-A460-680930F61566}" type="sibTrans" cxnId="{DF40C79C-6575-49B6-B7D1-9E1B11D433DF}">
      <dgm:prSet/>
      <dgm:spPr/>
      <dgm:t>
        <a:bodyPr/>
        <a:lstStyle/>
        <a:p>
          <a:endParaRPr lang="LID4096"/>
        </a:p>
      </dgm:t>
    </dgm:pt>
    <dgm:pt modelId="{9F3D12D1-2263-47C0-839A-47D1657E3A67}">
      <dgm:prSet phldr="0"/>
      <dgm:spPr/>
      <dgm:t>
        <a:bodyPr/>
        <a:lstStyle/>
        <a:p>
          <a:r>
            <a:rPr lang="en-US"/>
            <a:t>Capabilities of EDR</a:t>
          </a:r>
        </a:p>
      </dgm:t>
    </dgm:pt>
    <dgm:pt modelId="{D65C0205-14D6-4DBC-BE9C-339A4A8F91A9}" type="parTrans" cxnId="{CA8B3E5B-4BDD-4CB6-B2EA-DFA230D968DF}">
      <dgm:prSet/>
      <dgm:spPr/>
      <dgm:t>
        <a:bodyPr/>
        <a:lstStyle/>
        <a:p>
          <a:endParaRPr lang="LID4096"/>
        </a:p>
      </dgm:t>
    </dgm:pt>
    <dgm:pt modelId="{83709977-D616-4B7A-9E99-6548D8C92B60}" type="sibTrans" cxnId="{CA8B3E5B-4BDD-4CB6-B2EA-DFA230D968DF}">
      <dgm:prSet/>
      <dgm:spPr/>
      <dgm:t>
        <a:bodyPr/>
        <a:lstStyle/>
        <a:p>
          <a:endParaRPr lang="LID4096"/>
        </a:p>
      </dgm:t>
    </dgm:pt>
    <dgm:pt modelId="{9557F953-FF7C-4D2D-92A7-C314EC98904B}">
      <dgm:prSet/>
      <dgm:spPr/>
      <dgm:t>
        <a:bodyPr/>
        <a:lstStyle/>
        <a:p>
          <a:r>
            <a:rPr lang="en-US"/>
            <a:t>Isn’t </a:t>
          </a:r>
          <a:r>
            <a:rPr lang="en-US">
              <a:latin typeface="+mn-lt"/>
            </a:rPr>
            <a:t>anti-virus</a:t>
          </a:r>
          <a:r>
            <a:rPr lang="en-US"/>
            <a:t> enough?</a:t>
          </a:r>
          <a:endParaRPr lang="en-GB"/>
        </a:p>
      </dgm:t>
    </dgm:pt>
    <dgm:pt modelId="{86569532-C004-4A8B-8E94-4CCCD9C6F32B}" type="parTrans" cxnId="{FBE85C56-F46D-45AB-910A-DBA6633A5118}">
      <dgm:prSet/>
      <dgm:spPr/>
      <dgm:t>
        <a:bodyPr/>
        <a:lstStyle/>
        <a:p>
          <a:endParaRPr lang="en-GB"/>
        </a:p>
      </dgm:t>
    </dgm:pt>
    <dgm:pt modelId="{61488FFD-F96A-4400-AF8C-3B639CEE295D}" type="sibTrans" cxnId="{FBE85C56-F46D-45AB-910A-DBA6633A5118}">
      <dgm:prSet/>
      <dgm:spPr/>
      <dgm:t>
        <a:bodyPr/>
        <a:lstStyle/>
        <a:p>
          <a:endParaRPr lang="en-GB"/>
        </a:p>
      </dgm:t>
    </dgm:pt>
    <dgm:pt modelId="{06A4795E-BF57-4A21-9214-418B000B88C5}">
      <dgm:prSet phldr="0"/>
      <dgm:spPr/>
      <dgm:t>
        <a:bodyPr/>
        <a:lstStyle/>
        <a:p>
          <a:r>
            <a:rPr lang="en-US"/>
            <a:t>Future Work</a:t>
          </a:r>
          <a:endParaRPr lang="en-US" dirty="0">
            <a:latin typeface="Arial"/>
          </a:endParaRPr>
        </a:p>
      </dgm:t>
    </dgm:pt>
    <dgm:pt modelId="{32CD4AAA-EBD2-4DDD-AFF2-1829AC1098A2}" type="parTrans" cxnId="{7884F4EB-5CD3-49E2-B806-205DDE5646E3}">
      <dgm:prSet/>
      <dgm:spPr/>
      <dgm:t>
        <a:bodyPr/>
        <a:lstStyle/>
        <a:p>
          <a:endParaRPr lang="en-GB"/>
        </a:p>
      </dgm:t>
    </dgm:pt>
    <dgm:pt modelId="{864DBB9B-D863-4C93-93AF-11F520FDE86F}" type="sibTrans" cxnId="{7884F4EB-5CD3-49E2-B806-205DDE5646E3}">
      <dgm:prSet/>
      <dgm:spPr/>
      <dgm:t>
        <a:bodyPr/>
        <a:lstStyle/>
        <a:p>
          <a:endParaRPr lang="en-GB"/>
        </a:p>
      </dgm:t>
    </dgm:pt>
    <dgm:pt modelId="{A2BC6DD9-8C12-4FB9-8401-F9B5B42A0071}">
      <dgm:prSet phldr="0"/>
      <dgm:spPr/>
      <dgm:t>
        <a:bodyPr/>
        <a:lstStyle/>
        <a:p>
          <a:pPr rtl="0"/>
          <a:r>
            <a:rPr lang="en-US" dirty="0"/>
            <a:t>On-Prem Architecture</a:t>
          </a:r>
        </a:p>
      </dgm:t>
    </dgm:pt>
    <dgm:pt modelId="{1590F8AE-65F6-4F76-A649-41408E509460}" type="parTrans" cxnId="{C407CF20-C682-457B-8C61-295BCE839330}">
      <dgm:prSet/>
      <dgm:spPr/>
      <dgm:t>
        <a:bodyPr/>
        <a:lstStyle/>
        <a:p>
          <a:endParaRPr lang="LID4096"/>
        </a:p>
      </dgm:t>
    </dgm:pt>
    <dgm:pt modelId="{EDFB210B-ED50-4625-8D93-AC69DEF386EA}" type="sibTrans" cxnId="{C407CF20-C682-457B-8C61-295BCE839330}">
      <dgm:prSet/>
      <dgm:spPr/>
      <dgm:t>
        <a:bodyPr/>
        <a:lstStyle/>
        <a:p>
          <a:endParaRPr lang="LID4096"/>
        </a:p>
      </dgm:t>
    </dgm:pt>
    <dgm:pt modelId="{888FF1B9-CA36-4CCD-8457-EA34F69F2868}" type="pres">
      <dgm:prSet presAssocID="{EE4D1270-D964-4D56-88C1-C1F23B2323D9}" presName="diagram" presStyleCnt="0">
        <dgm:presLayoutVars>
          <dgm:dir/>
          <dgm:resizeHandles val="exact"/>
        </dgm:presLayoutVars>
      </dgm:prSet>
      <dgm:spPr/>
    </dgm:pt>
    <dgm:pt modelId="{1521E8B9-E4C8-4E09-9F48-D6F1B8FCD430}" type="pres">
      <dgm:prSet presAssocID="{EABBCA54-3F0F-4468-9FC2-E0F9EA5FC6E2}" presName="node" presStyleLbl="node1" presStyleIdx="0" presStyleCnt="12">
        <dgm:presLayoutVars>
          <dgm:bulletEnabled val="1"/>
        </dgm:presLayoutVars>
      </dgm:prSet>
      <dgm:spPr/>
    </dgm:pt>
    <dgm:pt modelId="{7ABC3DE2-64AB-4E20-8799-925698C84DCF}" type="pres">
      <dgm:prSet presAssocID="{EE7EC572-7D6F-4A7D-A9FC-0C5ADB795E28}" presName="sibTrans" presStyleCnt="0"/>
      <dgm:spPr/>
    </dgm:pt>
    <dgm:pt modelId="{EABBB192-53F7-4AD7-B61B-4C4FDB3AF2ED}" type="pres">
      <dgm:prSet presAssocID="{A2301AEE-902B-4FB0-AE96-E46DF4732F3D}" presName="node" presStyleLbl="node1" presStyleIdx="1" presStyleCnt="12">
        <dgm:presLayoutVars>
          <dgm:bulletEnabled val="1"/>
        </dgm:presLayoutVars>
      </dgm:prSet>
      <dgm:spPr/>
    </dgm:pt>
    <dgm:pt modelId="{01A7B04D-9D3A-4570-87A1-1108DBA31DE6}" type="pres">
      <dgm:prSet presAssocID="{860ECB91-B7BA-4AEB-8D10-CF832ADB156C}" presName="sibTrans" presStyleCnt="0"/>
      <dgm:spPr/>
    </dgm:pt>
    <dgm:pt modelId="{072D6B96-8E95-4AD2-AC80-B07067362432}" type="pres">
      <dgm:prSet presAssocID="{9F3D12D1-2263-47C0-839A-47D1657E3A67}" presName="node" presStyleLbl="node1" presStyleIdx="2" presStyleCnt="12">
        <dgm:presLayoutVars>
          <dgm:bulletEnabled val="1"/>
        </dgm:presLayoutVars>
      </dgm:prSet>
      <dgm:spPr/>
    </dgm:pt>
    <dgm:pt modelId="{6EDE4E82-03EF-4094-A68F-CFD722CBA140}" type="pres">
      <dgm:prSet presAssocID="{83709977-D616-4B7A-9E99-6548D8C92B60}" presName="sibTrans" presStyleCnt="0"/>
      <dgm:spPr/>
    </dgm:pt>
    <dgm:pt modelId="{319EB3A8-6AB7-4C73-8AB1-9E75CD7D88B8}" type="pres">
      <dgm:prSet presAssocID="{D7CA8860-8394-40DB-9512-9FA6BEA48C2C}" presName="node" presStyleLbl="node1" presStyleIdx="3" presStyleCnt="12">
        <dgm:presLayoutVars>
          <dgm:bulletEnabled val="1"/>
        </dgm:presLayoutVars>
      </dgm:prSet>
      <dgm:spPr/>
    </dgm:pt>
    <dgm:pt modelId="{F4F4A305-BEB8-497D-88FA-FFF67EE49AB0}" type="pres">
      <dgm:prSet presAssocID="{A3E5D96B-CC3A-49F7-A460-680930F61566}" presName="sibTrans" presStyleCnt="0"/>
      <dgm:spPr/>
    </dgm:pt>
    <dgm:pt modelId="{DEE8CD66-E676-43E2-84AE-A14FE365483A}" type="pres">
      <dgm:prSet presAssocID="{9557F953-FF7C-4D2D-92A7-C314EC98904B}" presName="node" presStyleLbl="node1" presStyleIdx="4" presStyleCnt="12">
        <dgm:presLayoutVars>
          <dgm:bulletEnabled val="1"/>
        </dgm:presLayoutVars>
      </dgm:prSet>
      <dgm:spPr/>
    </dgm:pt>
    <dgm:pt modelId="{946BDD70-7E55-4A43-BE21-0F2C3B786C9F}" type="pres">
      <dgm:prSet presAssocID="{61488FFD-F96A-4400-AF8C-3B639CEE295D}" presName="sibTrans" presStyleCnt="0"/>
      <dgm:spPr/>
    </dgm:pt>
    <dgm:pt modelId="{A8FECA9B-95DA-4855-9B67-A1F0D5F24BD4}" type="pres">
      <dgm:prSet presAssocID="{2CBB657B-37D7-49FA-81A3-7867F5E3A903}" presName="node" presStyleLbl="node1" presStyleIdx="5" presStyleCnt="12">
        <dgm:presLayoutVars>
          <dgm:bulletEnabled val="1"/>
        </dgm:presLayoutVars>
      </dgm:prSet>
      <dgm:spPr/>
    </dgm:pt>
    <dgm:pt modelId="{360981A8-5453-4308-A812-7FAC8EF152EC}" type="pres">
      <dgm:prSet presAssocID="{426658C9-F4F4-4C06-A357-FC67915C331D}" presName="sibTrans" presStyleCnt="0"/>
      <dgm:spPr/>
    </dgm:pt>
    <dgm:pt modelId="{77991EE0-C7F2-463E-AC9E-F8A0199326D5}" type="pres">
      <dgm:prSet presAssocID="{A2BC6DD9-8C12-4FB9-8401-F9B5B42A0071}" presName="node" presStyleLbl="node1" presStyleIdx="6" presStyleCnt="12">
        <dgm:presLayoutVars>
          <dgm:bulletEnabled val="1"/>
        </dgm:presLayoutVars>
      </dgm:prSet>
      <dgm:spPr/>
    </dgm:pt>
    <dgm:pt modelId="{EDD9960B-ACC8-46C3-BCE7-4BDF02C50663}" type="pres">
      <dgm:prSet presAssocID="{EDFB210B-ED50-4625-8D93-AC69DEF386EA}" presName="sibTrans" presStyleCnt="0"/>
      <dgm:spPr/>
    </dgm:pt>
    <dgm:pt modelId="{0B8FDE69-F07F-46C2-8A36-B42924001E74}" type="pres">
      <dgm:prSet presAssocID="{FDFF0FA3-A2D1-4C5D-B312-4A661AC55B8F}" presName="node" presStyleLbl="node1" presStyleIdx="7" presStyleCnt="12">
        <dgm:presLayoutVars>
          <dgm:bulletEnabled val="1"/>
        </dgm:presLayoutVars>
      </dgm:prSet>
      <dgm:spPr/>
    </dgm:pt>
    <dgm:pt modelId="{A3612474-CAE5-49C6-AF34-FF5BA58C1CD6}" type="pres">
      <dgm:prSet presAssocID="{B08C115F-66B2-4213-AFBD-0F428FF3FB2A}" presName="sibTrans" presStyleCnt="0"/>
      <dgm:spPr/>
    </dgm:pt>
    <dgm:pt modelId="{483FFEAD-1F98-4F36-BB36-21F43E038CBF}" type="pres">
      <dgm:prSet presAssocID="{4F4CD8B9-82B6-48B5-A99D-D0C0F3A7C119}" presName="node" presStyleLbl="node1" presStyleIdx="8" presStyleCnt="12">
        <dgm:presLayoutVars>
          <dgm:bulletEnabled val="1"/>
        </dgm:presLayoutVars>
      </dgm:prSet>
      <dgm:spPr/>
    </dgm:pt>
    <dgm:pt modelId="{ECE7A6E4-D964-44DC-9F6D-C0FA05A1FC1C}" type="pres">
      <dgm:prSet presAssocID="{0E911C24-6955-4D51-B992-71C646BEE9D1}" presName="sibTrans" presStyleCnt="0"/>
      <dgm:spPr/>
    </dgm:pt>
    <dgm:pt modelId="{AA2E44B0-6A48-483F-AE04-42A231CEE7C8}" type="pres">
      <dgm:prSet presAssocID="{ECD6773E-8A4E-4539-B0FA-E28FBA9968E1}" presName="node" presStyleLbl="node1" presStyleIdx="9" presStyleCnt="12">
        <dgm:presLayoutVars>
          <dgm:bulletEnabled val="1"/>
        </dgm:presLayoutVars>
      </dgm:prSet>
      <dgm:spPr/>
    </dgm:pt>
    <dgm:pt modelId="{5240AB73-1A97-4775-9877-A5506CE90C02}" type="pres">
      <dgm:prSet presAssocID="{EBB39455-07F3-448B-93C5-30FB42E4091D}" presName="sibTrans" presStyleCnt="0"/>
      <dgm:spPr/>
    </dgm:pt>
    <dgm:pt modelId="{2AB606ED-0F19-4F94-912E-9D8B767DE775}" type="pres">
      <dgm:prSet presAssocID="{8E041BBC-E0E9-4ED6-A2EB-EF5175990DB2}" presName="node" presStyleLbl="node1" presStyleIdx="10" presStyleCnt="12">
        <dgm:presLayoutVars>
          <dgm:bulletEnabled val="1"/>
        </dgm:presLayoutVars>
      </dgm:prSet>
      <dgm:spPr/>
    </dgm:pt>
    <dgm:pt modelId="{BFFD92F4-62B1-45BC-8805-E23DDEFE317C}" type="pres">
      <dgm:prSet presAssocID="{5FCAD839-F4B6-4238-B982-8A451CB406B2}" presName="sibTrans" presStyleCnt="0"/>
      <dgm:spPr/>
    </dgm:pt>
    <dgm:pt modelId="{D63B6502-6A29-495E-A1C5-B402B3C30C0D}" type="pres">
      <dgm:prSet presAssocID="{06A4795E-BF57-4A21-9214-418B000B88C5}" presName="node" presStyleLbl="node1" presStyleIdx="11" presStyleCnt="12">
        <dgm:presLayoutVars>
          <dgm:bulletEnabled val="1"/>
        </dgm:presLayoutVars>
      </dgm:prSet>
      <dgm:spPr/>
    </dgm:pt>
  </dgm:ptLst>
  <dgm:cxnLst>
    <dgm:cxn modelId="{4F7A8906-BBF9-4FDC-9DC2-11884994D863}" type="presOf" srcId="{A2301AEE-902B-4FB0-AE96-E46DF4732F3D}" destId="{EABBB192-53F7-4AD7-B61B-4C4FDB3AF2ED}" srcOrd="0" destOrd="0" presId="urn:microsoft.com/office/officeart/2005/8/layout/default"/>
    <dgm:cxn modelId="{BEA8B31E-92FA-4AA3-B90E-A02193E777AE}" srcId="{EE4D1270-D964-4D56-88C1-C1F23B2323D9}" destId="{FDFF0FA3-A2D1-4C5D-B312-4A661AC55B8F}" srcOrd="7" destOrd="0" parTransId="{5F4FD65A-2F96-4CBA-9079-1A3550572905}" sibTransId="{B08C115F-66B2-4213-AFBD-0F428FF3FB2A}"/>
    <dgm:cxn modelId="{C407CF20-C682-457B-8C61-295BCE839330}" srcId="{EE4D1270-D964-4D56-88C1-C1F23B2323D9}" destId="{A2BC6DD9-8C12-4FB9-8401-F9B5B42A0071}" srcOrd="6" destOrd="0" parTransId="{1590F8AE-65F6-4F76-A649-41408E509460}" sibTransId="{EDFB210B-ED50-4625-8D93-AC69DEF386EA}"/>
    <dgm:cxn modelId="{40E3C135-C12B-4777-8DE0-D817AC8F3F71}" srcId="{EE4D1270-D964-4D56-88C1-C1F23B2323D9}" destId="{2CBB657B-37D7-49FA-81A3-7867F5E3A903}" srcOrd="5" destOrd="0" parTransId="{10FFA1CB-C0BE-4CEE-A6D8-7CF0CE904AFD}" sibTransId="{426658C9-F4F4-4C06-A357-FC67915C331D}"/>
    <dgm:cxn modelId="{CA8B3E5B-4BDD-4CB6-B2EA-DFA230D968DF}" srcId="{EE4D1270-D964-4D56-88C1-C1F23B2323D9}" destId="{9F3D12D1-2263-47C0-839A-47D1657E3A67}" srcOrd="2" destOrd="0" parTransId="{D65C0205-14D6-4DBC-BE9C-339A4A8F91A9}" sibTransId="{83709977-D616-4B7A-9E99-6548D8C92B60}"/>
    <dgm:cxn modelId="{519DBF5E-F70A-4978-9273-EAA0DB568553}" type="presOf" srcId="{ECD6773E-8A4E-4539-B0FA-E28FBA9968E1}" destId="{AA2E44B0-6A48-483F-AE04-42A231CEE7C8}" srcOrd="0" destOrd="0" presId="urn:microsoft.com/office/officeart/2005/8/layout/default"/>
    <dgm:cxn modelId="{6C0B6460-6ED4-4B35-9C7B-097A02FA46D9}" srcId="{EE4D1270-D964-4D56-88C1-C1F23B2323D9}" destId="{A2301AEE-902B-4FB0-AE96-E46DF4732F3D}" srcOrd="1" destOrd="0" parTransId="{2DA35167-1CD3-4F9B-95F7-883830FE2892}" sibTransId="{860ECB91-B7BA-4AEB-8D10-CF832ADB156C}"/>
    <dgm:cxn modelId="{4276CF61-4D0C-4035-A37A-75442F0E4E5E}" srcId="{EE4D1270-D964-4D56-88C1-C1F23B2323D9}" destId="{EABBCA54-3F0F-4468-9FC2-E0F9EA5FC6E2}" srcOrd="0" destOrd="0" parTransId="{71413689-FDE6-4761-BB8F-57CDB334CCDA}" sibTransId="{EE7EC572-7D6F-4A7D-A9FC-0C5ADB795E28}"/>
    <dgm:cxn modelId="{E3213255-54C2-4776-9F5F-CC39EC7C9C52}" srcId="{EE4D1270-D964-4D56-88C1-C1F23B2323D9}" destId="{ECD6773E-8A4E-4539-B0FA-E28FBA9968E1}" srcOrd="9" destOrd="0" parTransId="{F4796A54-0D11-4864-8CE6-63BE409FD3C4}" sibTransId="{EBB39455-07F3-448B-93C5-30FB42E4091D}"/>
    <dgm:cxn modelId="{FBE85C56-F46D-45AB-910A-DBA6633A5118}" srcId="{EE4D1270-D964-4D56-88C1-C1F23B2323D9}" destId="{9557F953-FF7C-4D2D-92A7-C314EC98904B}" srcOrd="4" destOrd="0" parTransId="{86569532-C004-4A8B-8E94-4CCCD9C6F32B}" sibTransId="{61488FFD-F96A-4400-AF8C-3B639CEE295D}"/>
    <dgm:cxn modelId="{6E726B76-E7E0-4FAD-958F-A147FB4CCF17}" type="presOf" srcId="{8E041BBC-E0E9-4ED6-A2EB-EF5175990DB2}" destId="{2AB606ED-0F19-4F94-912E-9D8B767DE775}" srcOrd="0" destOrd="0" presId="urn:microsoft.com/office/officeart/2005/8/layout/default"/>
    <dgm:cxn modelId="{CE806C5A-3A40-4498-B7AE-83483D72893C}" type="presOf" srcId="{4F4CD8B9-82B6-48B5-A99D-D0C0F3A7C119}" destId="{483FFEAD-1F98-4F36-BB36-21F43E038CBF}" srcOrd="0" destOrd="0" presId="urn:microsoft.com/office/officeart/2005/8/layout/default"/>
    <dgm:cxn modelId="{4F54FA82-D04B-46B8-8EFB-9E821A0C48D0}" type="presOf" srcId="{2CBB657B-37D7-49FA-81A3-7867F5E3A903}" destId="{A8FECA9B-95DA-4855-9B67-A1F0D5F24BD4}" srcOrd="0" destOrd="0" presId="urn:microsoft.com/office/officeart/2005/8/layout/default"/>
    <dgm:cxn modelId="{415F6790-8A56-4F67-BCA9-FB759C58F8A9}" type="presOf" srcId="{06A4795E-BF57-4A21-9214-418B000B88C5}" destId="{D63B6502-6A29-495E-A1C5-B402B3C30C0D}" srcOrd="0" destOrd="0" presId="urn:microsoft.com/office/officeart/2005/8/layout/default"/>
    <dgm:cxn modelId="{DF40C79C-6575-49B6-B7D1-9E1B11D433DF}" srcId="{EE4D1270-D964-4D56-88C1-C1F23B2323D9}" destId="{D7CA8860-8394-40DB-9512-9FA6BEA48C2C}" srcOrd="3" destOrd="0" parTransId="{EB8A1558-C932-41A8-B1D7-2C1D760FF11F}" sibTransId="{A3E5D96B-CC3A-49F7-A460-680930F61566}"/>
    <dgm:cxn modelId="{36BD15AA-C477-4796-80A9-E93C35C3AD05}" type="presOf" srcId="{9557F953-FF7C-4D2D-92A7-C314EC98904B}" destId="{DEE8CD66-E676-43E2-84AE-A14FE365483A}" srcOrd="0" destOrd="0" presId="urn:microsoft.com/office/officeart/2005/8/layout/default"/>
    <dgm:cxn modelId="{E73696AC-72AF-4B7D-B155-DA7FE7C09DC7}" type="presOf" srcId="{9F3D12D1-2263-47C0-839A-47D1657E3A67}" destId="{072D6B96-8E95-4AD2-AC80-B07067362432}" srcOrd="0" destOrd="0" presId="urn:microsoft.com/office/officeart/2005/8/layout/default"/>
    <dgm:cxn modelId="{859BEFB5-2A77-4502-A2B8-D1F6FA9B1F7F}" srcId="{EE4D1270-D964-4D56-88C1-C1F23B2323D9}" destId="{4F4CD8B9-82B6-48B5-A99D-D0C0F3A7C119}" srcOrd="8" destOrd="0" parTransId="{B414A833-1E29-4812-858B-D1EC02542885}" sibTransId="{0E911C24-6955-4D51-B992-71C646BEE9D1}"/>
    <dgm:cxn modelId="{33EA61B8-AE69-4F2B-9989-BBACC69400AD}" type="presOf" srcId="{EE4D1270-D964-4D56-88C1-C1F23B2323D9}" destId="{888FF1B9-CA36-4CCD-8457-EA34F69F2868}" srcOrd="0" destOrd="0" presId="urn:microsoft.com/office/officeart/2005/8/layout/default"/>
    <dgm:cxn modelId="{465CCDC0-D754-4546-9FE1-1C75173A46DE}" type="presOf" srcId="{D7CA8860-8394-40DB-9512-9FA6BEA48C2C}" destId="{319EB3A8-6AB7-4C73-8AB1-9E75CD7D88B8}" srcOrd="0" destOrd="0" presId="urn:microsoft.com/office/officeart/2005/8/layout/default"/>
    <dgm:cxn modelId="{7DF953DB-8ED2-4BCA-B524-3255FFD930DB}" type="presOf" srcId="{EABBCA54-3F0F-4468-9FC2-E0F9EA5FC6E2}" destId="{1521E8B9-E4C8-4E09-9F48-D6F1B8FCD430}" srcOrd="0" destOrd="0" presId="urn:microsoft.com/office/officeart/2005/8/layout/default"/>
    <dgm:cxn modelId="{7FA0A1E2-2164-4E70-8F10-3433F9B238B0}" type="presOf" srcId="{FDFF0FA3-A2D1-4C5D-B312-4A661AC55B8F}" destId="{0B8FDE69-F07F-46C2-8A36-B42924001E74}" srcOrd="0" destOrd="0" presId="urn:microsoft.com/office/officeart/2005/8/layout/default"/>
    <dgm:cxn modelId="{285F97E6-B9D3-46B4-93D0-4072B8547CEF}" srcId="{EE4D1270-D964-4D56-88C1-C1F23B2323D9}" destId="{8E041BBC-E0E9-4ED6-A2EB-EF5175990DB2}" srcOrd="10" destOrd="0" parTransId="{2460255B-35D7-41D7-8A99-FDCC4C07FCCD}" sibTransId="{5FCAD839-F4B6-4238-B982-8A451CB406B2}"/>
    <dgm:cxn modelId="{7884F4EB-5CD3-49E2-B806-205DDE5646E3}" srcId="{EE4D1270-D964-4D56-88C1-C1F23B2323D9}" destId="{06A4795E-BF57-4A21-9214-418B000B88C5}" srcOrd="11" destOrd="0" parTransId="{32CD4AAA-EBD2-4DDD-AFF2-1829AC1098A2}" sibTransId="{864DBB9B-D863-4C93-93AF-11F520FDE86F}"/>
    <dgm:cxn modelId="{EE8830F6-2F26-47EC-9DAF-3B9CA03A2144}" type="presOf" srcId="{A2BC6DD9-8C12-4FB9-8401-F9B5B42A0071}" destId="{77991EE0-C7F2-463E-AC9E-F8A0199326D5}" srcOrd="0" destOrd="0" presId="urn:microsoft.com/office/officeart/2005/8/layout/default"/>
    <dgm:cxn modelId="{EEEAF58D-89A8-45D9-9D92-7500EC300DD2}" type="presParOf" srcId="{888FF1B9-CA36-4CCD-8457-EA34F69F2868}" destId="{1521E8B9-E4C8-4E09-9F48-D6F1B8FCD430}" srcOrd="0" destOrd="0" presId="urn:microsoft.com/office/officeart/2005/8/layout/default"/>
    <dgm:cxn modelId="{B12C9F6B-0CBA-49EC-9DAD-47E0E5572030}" type="presParOf" srcId="{888FF1B9-CA36-4CCD-8457-EA34F69F2868}" destId="{7ABC3DE2-64AB-4E20-8799-925698C84DCF}" srcOrd="1" destOrd="0" presId="urn:microsoft.com/office/officeart/2005/8/layout/default"/>
    <dgm:cxn modelId="{628F2711-C94A-4DA2-A16E-0E90E225962B}" type="presParOf" srcId="{888FF1B9-CA36-4CCD-8457-EA34F69F2868}" destId="{EABBB192-53F7-4AD7-B61B-4C4FDB3AF2ED}" srcOrd="2" destOrd="0" presId="urn:microsoft.com/office/officeart/2005/8/layout/default"/>
    <dgm:cxn modelId="{91F18871-75BC-4A8D-9DA3-718B6DA06D9C}" type="presParOf" srcId="{888FF1B9-CA36-4CCD-8457-EA34F69F2868}" destId="{01A7B04D-9D3A-4570-87A1-1108DBA31DE6}" srcOrd="3" destOrd="0" presId="urn:microsoft.com/office/officeart/2005/8/layout/default"/>
    <dgm:cxn modelId="{22421446-994E-4427-9B1F-AF9380D38FF3}" type="presParOf" srcId="{888FF1B9-CA36-4CCD-8457-EA34F69F2868}" destId="{072D6B96-8E95-4AD2-AC80-B07067362432}" srcOrd="4" destOrd="0" presId="urn:microsoft.com/office/officeart/2005/8/layout/default"/>
    <dgm:cxn modelId="{278808D5-F9AA-404C-ACCF-BBB3471F2E9E}" type="presParOf" srcId="{888FF1B9-CA36-4CCD-8457-EA34F69F2868}" destId="{6EDE4E82-03EF-4094-A68F-CFD722CBA140}" srcOrd="5" destOrd="0" presId="urn:microsoft.com/office/officeart/2005/8/layout/default"/>
    <dgm:cxn modelId="{D2158B3D-80D6-4363-883C-5A13011834E2}" type="presParOf" srcId="{888FF1B9-CA36-4CCD-8457-EA34F69F2868}" destId="{319EB3A8-6AB7-4C73-8AB1-9E75CD7D88B8}" srcOrd="6" destOrd="0" presId="urn:microsoft.com/office/officeart/2005/8/layout/default"/>
    <dgm:cxn modelId="{F2204245-ED30-496B-B966-FE73950BAFB8}" type="presParOf" srcId="{888FF1B9-CA36-4CCD-8457-EA34F69F2868}" destId="{F4F4A305-BEB8-497D-88FA-FFF67EE49AB0}" srcOrd="7" destOrd="0" presId="urn:microsoft.com/office/officeart/2005/8/layout/default"/>
    <dgm:cxn modelId="{FE040C70-3037-4210-8869-AE4E6B1B08A9}" type="presParOf" srcId="{888FF1B9-CA36-4CCD-8457-EA34F69F2868}" destId="{DEE8CD66-E676-43E2-84AE-A14FE365483A}" srcOrd="8" destOrd="0" presId="urn:microsoft.com/office/officeart/2005/8/layout/default"/>
    <dgm:cxn modelId="{078F7416-4C88-4C92-AFD0-E8463EFC52A5}" type="presParOf" srcId="{888FF1B9-CA36-4CCD-8457-EA34F69F2868}" destId="{946BDD70-7E55-4A43-BE21-0F2C3B786C9F}" srcOrd="9" destOrd="0" presId="urn:microsoft.com/office/officeart/2005/8/layout/default"/>
    <dgm:cxn modelId="{9EE93EAC-9358-46A6-8B4C-23049FD3BB4C}" type="presParOf" srcId="{888FF1B9-CA36-4CCD-8457-EA34F69F2868}" destId="{A8FECA9B-95DA-4855-9B67-A1F0D5F24BD4}" srcOrd="10" destOrd="0" presId="urn:microsoft.com/office/officeart/2005/8/layout/default"/>
    <dgm:cxn modelId="{668C1483-B9D3-4EE3-99FC-1A10AD4705C7}" type="presParOf" srcId="{888FF1B9-CA36-4CCD-8457-EA34F69F2868}" destId="{360981A8-5453-4308-A812-7FAC8EF152EC}" srcOrd="11" destOrd="0" presId="urn:microsoft.com/office/officeart/2005/8/layout/default"/>
    <dgm:cxn modelId="{96FB137E-37C4-41FC-8F9D-6A900B8FB4E3}" type="presParOf" srcId="{888FF1B9-CA36-4CCD-8457-EA34F69F2868}" destId="{77991EE0-C7F2-463E-AC9E-F8A0199326D5}" srcOrd="12" destOrd="0" presId="urn:microsoft.com/office/officeart/2005/8/layout/default"/>
    <dgm:cxn modelId="{F0C8AA53-E29C-4E97-9BF4-F39ED9282711}" type="presParOf" srcId="{888FF1B9-CA36-4CCD-8457-EA34F69F2868}" destId="{EDD9960B-ACC8-46C3-BCE7-4BDF02C50663}" srcOrd="13" destOrd="0" presId="urn:microsoft.com/office/officeart/2005/8/layout/default"/>
    <dgm:cxn modelId="{70B633E0-772A-4AB4-9C66-9F17FA57A316}" type="presParOf" srcId="{888FF1B9-CA36-4CCD-8457-EA34F69F2868}" destId="{0B8FDE69-F07F-46C2-8A36-B42924001E74}" srcOrd="14" destOrd="0" presId="urn:microsoft.com/office/officeart/2005/8/layout/default"/>
    <dgm:cxn modelId="{4CB065BA-9297-4441-A864-595E8CC88AAD}" type="presParOf" srcId="{888FF1B9-CA36-4CCD-8457-EA34F69F2868}" destId="{A3612474-CAE5-49C6-AF34-FF5BA58C1CD6}" srcOrd="15" destOrd="0" presId="urn:microsoft.com/office/officeart/2005/8/layout/default"/>
    <dgm:cxn modelId="{6FA6B579-C062-4248-915A-70D6FB3BB3D0}" type="presParOf" srcId="{888FF1B9-CA36-4CCD-8457-EA34F69F2868}" destId="{483FFEAD-1F98-4F36-BB36-21F43E038CBF}" srcOrd="16" destOrd="0" presId="urn:microsoft.com/office/officeart/2005/8/layout/default"/>
    <dgm:cxn modelId="{9E4A9695-7C7F-403C-A441-182F4C162AF7}" type="presParOf" srcId="{888FF1B9-CA36-4CCD-8457-EA34F69F2868}" destId="{ECE7A6E4-D964-44DC-9F6D-C0FA05A1FC1C}" srcOrd="17" destOrd="0" presId="urn:microsoft.com/office/officeart/2005/8/layout/default"/>
    <dgm:cxn modelId="{C17F94D4-BF4E-4770-B27C-D6703D6522C6}" type="presParOf" srcId="{888FF1B9-CA36-4CCD-8457-EA34F69F2868}" destId="{AA2E44B0-6A48-483F-AE04-42A231CEE7C8}" srcOrd="18" destOrd="0" presId="urn:microsoft.com/office/officeart/2005/8/layout/default"/>
    <dgm:cxn modelId="{F1A7059A-42D7-4347-B70F-42F07E14B9A6}" type="presParOf" srcId="{888FF1B9-CA36-4CCD-8457-EA34F69F2868}" destId="{5240AB73-1A97-4775-9877-A5506CE90C02}" srcOrd="19" destOrd="0" presId="urn:microsoft.com/office/officeart/2005/8/layout/default"/>
    <dgm:cxn modelId="{8F25902A-6350-40EC-895F-E4E16848D316}" type="presParOf" srcId="{888FF1B9-CA36-4CCD-8457-EA34F69F2868}" destId="{2AB606ED-0F19-4F94-912E-9D8B767DE775}" srcOrd="20" destOrd="0" presId="urn:microsoft.com/office/officeart/2005/8/layout/default"/>
    <dgm:cxn modelId="{D5CAFB31-3D01-464A-9CAF-BF014D4BAF88}" type="presParOf" srcId="{888FF1B9-CA36-4CCD-8457-EA34F69F2868}" destId="{BFFD92F4-62B1-45BC-8805-E23DDEFE317C}" srcOrd="21" destOrd="0" presId="urn:microsoft.com/office/officeart/2005/8/layout/default"/>
    <dgm:cxn modelId="{AFB17CA9-B5C8-48D0-B586-EB4B82433564}" type="presParOf" srcId="{888FF1B9-CA36-4CCD-8457-EA34F69F2868}" destId="{D63B6502-6A29-495E-A1C5-B402B3C30C0D}"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36954A-A76E-4910-98D7-0D8B29C101C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BF04DF5-30B4-4B56-B825-8CC826AA2525}">
      <dgm:prSet/>
      <dgm:spPr/>
      <dgm:t>
        <a:bodyPr/>
        <a:lstStyle/>
        <a:p>
          <a:r>
            <a:rPr lang="en-US" dirty="0"/>
            <a:t>Monitoring </a:t>
          </a:r>
        </a:p>
      </dgm:t>
    </dgm:pt>
    <dgm:pt modelId="{029626CF-D810-452E-A0F1-A2521159452B}" type="parTrans" cxnId="{FC1651A1-9207-429D-96D2-CF0216F9122A}">
      <dgm:prSet/>
      <dgm:spPr/>
      <dgm:t>
        <a:bodyPr/>
        <a:lstStyle/>
        <a:p>
          <a:endParaRPr lang="en-US"/>
        </a:p>
      </dgm:t>
    </dgm:pt>
    <dgm:pt modelId="{5FF566E0-59BD-4274-A3AF-A6ADBFC684B1}" type="sibTrans" cxnId="{FC1651A1-9207-429D-96D2-CF0216F9122A}">
      <dgm:prSet/>
      <dgm:spPr/>
      <dgm:t>
        <a:bodyPr/>
        <a:lstStyle/>
        <a:p>
          <a:endParaRPr lang="en-US"/>
        </a:p>
      </dgm:t>
    </dgm:pt>
    <dgm:pt modelId="{E5607A9E-1D6C-48FF-A616-80834E862575}">
      <dgm:prSet/>
      <dgm:spPr/>
      <dgm:t>
        <a:bodyPr/>
        <a:lstStyle/>
        <a:p>
          <a:r>
            <a:rPr lang="en-US" dirty="0"/>
            <a:t>Threat Detection</a:t>
          </a:r>
        </a:p>
      </dgm:t>
    </dgm:pt>
    <dgm:pt modelId="{B4034DC4-9591-4B3C-BB92-3CF15AB6E6C2}" type="parTrans" cxnId="{99C83D7B-ADCE-4B28-999C-1785D1E9C319}">
      <dgm:prSet/>
      <dgm:spPr/>
      <dgm:t>
        <a:bodyPr/>
        <a:lstStyle/>
        <a:p>
          <a:endParaRPr lang="en-US"/>
        </a:p>
      </dgm:t>
    </dgm:pt>
    <dgm:pt modelId="{743A950B-D476-428E-8D6A-0768FAA2CBD4}" type="sibTrans" cxnId="{99C83D7B-ADCE-4B28-999C-1785D1E9C319}">
      <dgm:prSet/>
      <dgm:spPr/>
      <dgm:t>
        <a:bodyPr/>
        <a:lstStyle/>
        <a:p>
          <a:endParaRPr lang="en-US"/>
        </a:p>
      </dgm:t>
    </dgm:pt>
    <dgm:pt modelId="{6E89EAE0-8383-46E2-AE3B-08B897CF8574}">
      <dgm:prSet/>
      <dgm:spPr/>
      <dgm:t>
        <a:bodyPr/>
        <a:lstStyle/>
        <a:p>
          <a:r>
            <a:rPr lang="en-US"/>
            <a:t>Incident Response</a:t>
          </a:r>
        </a:p>
      </dgm:t>
    </dgm:pt>
    <dgm:pt modelId="{7646BD80-141E-4A23-BE5F-04BD7F3B9F39}" type="parTrans" cxnId="{15E38E50-CB84-44EA-853A-F0F6E70F174D}">
      <dgm:prSet/>
      <dgm:spPr/>
      <dgm:t>
        <a:bodyPr/>
        <a:lstStyle/>
        <a:p>
          <a:endParaRPr lang="en-US"/>
        </a:p>
      </dgm:t>
    </dgm:pt>
    <dgm:pt modelId="{5BCAE6F9-4EEF-4815-80D3-D8697B46286B}" type="sibTrans" cxnId="{15E38E50-CB84-44EA-853A-F0F6E70F174D}">
      <dgm:prSet/>
      <dgm:spPr/>
      <dgm:t>
        <a:bodyPr/>
        <a:lstStyle/>
        <a:p>
          <a:endParaRPr lang="en-US"/>
        </a:p>
      </dgm:t>
    </dgm:pt>
    <dgm:pt modelId="{92528931-C58D-4B4B-AFFC-C8C7151E1811}">
      <dgm:prSet/>
      <dgm:spPr/>
      <dgm:t>
        <a:bodyPr/>
        <a:lstStyle/>
        <a:p>
          <a:r>
            <a:rPr lang="en-US"/>
            <a:t>Threat Containment</a:t>
          </a:r>
        </a:p>
      </dgm:t>
    </dgm:pt>
    <dgm:pt modelId="{DF8EF5C9-9B97-436E-9A45-5B85CF589EFC}" type="parTrans" cxnId="{65616EB1-A966-4CC9-83A3-6EB57C834447}">
      <dgm:prSet/>
      <dgm:spPr/>
      <dgm:t>
        <a:bodyPr/>
        <a:lstStyle/>
        <a:p>
          <a:endParaRPr lang="en-US"/>
        </a:p>
      </dgm:t>
    </dgm:pt>
    <dgm:pt modelId="{0627FC75-4B40-4D8C-BCC5-06E24CB5F708}" type="sibTrans" cxnId="{65616EB1-A966-4CC9-83A3-6EB57C834447}">
      <dgm:prSet/>
      <dgm:spPr/>
      <dgm:t>
        <a:bodyPr/>
        <a:lstStyle/>
        <a:p>
          <a:endParaRPr lang="en-US"/>
        </a:p>
      </dgm:t>
    </dgm:pt>
    <dgm:pt modelId="{9F897DDF-B102-4C82-8349-41DDD65613F5}">
      <dgm:prSet/>
      <dgm:spPr/>
      <dgm:t>
        <a:bodyPr/>
        <a:lstStyle/>
        <a:p>
          <a:r>
            <a:rPr lang="en-US"/>
            <a:t>Threat Hunting</a:t>
          </a:r>
        </a:p>
      </dgm:t>
    </dgm:pt>
    <dgm:pt modelId="{EA0BAC8B-E6D3-48F9-A58C-E1FD00D10BA9}" type="parTrans" cxnId="{FD71338E-DEB6-4550-9248-E6D6E6FA6A6C}">
      <dgm:prSet/>
      <dgm:spPr/>
      <dgm:t>
        <a:bodyPr/>
        <a:lstStyle/>
        <a:p>
          <a:endParaRPr lang="en-US"/>
        </a:p>
      </dgm:t>
    </dgm:pt>
    <dgm:pt modelId="{75666CE7-DE84-442E-ADAA-DDE9E825B02D}" type="sibTrans" cxnId="{FD71338E-DEB6-4550-9248-E6D6E6FA6A6C}">
      <dgm:prSet/>
      <dgm:spPr/>
      <dgm:t>
        <a:bodyPr/>
        <a:lstStyle/>
        <a:p>
          <a:endParaRPr lang="en-US"/>
        </a:p>
      </dgm:t>
    </dgm:pt>
    <dgm:pt modelId="{7E3A00E5-221E-46D2-92F3-F483CB35D1CD}" type="pres">
      <dgm:prSet presAssocID="{AD36954A-A76E-4910-98D7-0D8B29C101C8}" presName="linear" presStyleCnt="0">
        <dgm:presLayoutVars>
          <dgm:animLvl val="lvl"/>
          <dgm:resizeHandles val="exact"/>
        </dgm:presLayoutVars>
      </dgm:prSet>
      <dgm:spPr/>
    </dgm:pt>
    <dgm:pt modelId="{03A90A44-340F-42FE-BB55-F63996E6D1D8}" type="pres">
      <dgm:prSet presAssocID="{9BF04DF5-30B4-4B56-B825-8CC826AA2525}" presName="parentText" presStyleLbl="node1" presStyleIdx="0" presStyleCnt="5">
        <dgm:presLayoutVars>
          <dgm:chMax val="0"/>
          <dgm:bulletEnabled val="1"/>
        </dgm:presLayoutVars>
      </dgm:prSet>
      <dgm:spPr/>
    </dgm:pt>
    <dgm:pt modelId="{37626AF1-E86C-496E-80D1-D33C11A81350}" type="pres">
      <dgm:prSet presAssocID="{5FF566E0-59BD-4274-A3AF-A6ADBFC684B1}" presName="spacer" presStyleCnt="0"/>
      <dgm:spPr/>
    </dgm:pt>
    <dgm:pt modelId="{7DC6D7EA-FAFE-4428-BF6C-30B9D1E14351}" type="pres">
      <dgm:prSet presAssocID="{E5607A9E-1D6C-48FF-A616-80834E862575}" presName="parentText" presStyleLbl="node1" presStyleIdx="1" presStyleCnt="5">
        <dgm:presLayoutVars>
          <dgm:chMax val="0"/>
          <dgm:bulletEnabled val="1"/>
        </dgm:presLayoutVars>
      </dgm:prSet>
      <dgm:spPr/>
    </dgm:pt>
    <dgm:pt modelId="{39A30D2A-2108-4CC4-80F6-31D13D7A0A2A}" type="pres">
      <dgm:prSet presAssocID="{743A950B-D476-428E-8D6A-0768FAA2CBD4}" presName="spacer" presStyleCnt="0"/>
      <dgm:spPr/>
    </dgm:pt>
    <dgm:pt modelId="{838BC6F4-2F0D-48F3-9110-4D48DFD1828A}" type="pres">
      <dgm:prSet presAssocID="{6E89EAE0-8383-46E2-AE3B-08B897CF8574}" presName="parentText" presStyleLbl="node1" presStyleIdx="2" presStyleCnt="5">
        <dgm:presLayoutVars>
          <dgm:chMax val="0"/>
          <dgm:bulletEnabled val="1"/>
        </dgm:presLayoutVars>
      </dgm:prSet>
      <dgm:spPr/>
    </dgm:pt>
    <dgm:pt modelId="{664A5B27-8AE2-4471-9D62-45D6843CA10B}" type="pres">
      <dgm:prSet presAssocID="{5BCAE6F9-4EEF-4815-80D3-D8697B46286B}" presName="spacer" presStyleCnt="0"/>
      <dgm:spPr/>
    </dgm:pt>
    <dgm:pt modelId="{0B3EF73C-8A08-41B2-99BD-974DE9702A13}" type="pres">
      <dgm:prSet presAssocID="{92528931-C58D-4B4B-AFFC-C8C7151E1811}" presName="parentText" presStyleLbl="node1" presStyleIdx="3" presStyleCnt="5">
        <dgm:presLayoutVars>
          <dgm:chMax val="0"/>
          <dgm:bulletEnabled val="1"/>
        </dgm:presLayoutVars>
      </dgm:prSet>
      <dgm:spPr/>
    </dgm:pt>
    <dgm:pt modelId="{5618809A-11BE-4FB7-81BC-3B17C30F705D}" type="pres">
      <dgm:prSet presAssocID="{0627FC75-4B40-4D8C-BCC5-06E24CB5F708}" presName="spacer" presStyleCnt="0"/>
      <dgm:spPr/>
    </dgm:pt>
    <dgm:pt modelId="{17FCC159-3236-4CF9-9842-F16984E81425}" type="pres">
      <dgm:prSet presAssocID="{9F897DDF-B102-4C82-8349-41DDD65613F5}" presName="parentText" presStyleLbl="node1" presStyleIdx="4" presStyleCnt="5">
        <dgm:presLayoutVars>
          <dgm:chMax val="0"/>
          <dgm:bulletEnabled val="1"/>
        </dgm:presLayoutVars>
      </dgm:prSet>
      <dgm:spPr/>
    </dgm:pt>
  </dgm:ptLst>
  <dgm:cxnLst>
    <dgm:cxn modelId="{54F7A506-61A2-44A1-BDA0-C212B77E15C7}" type="presOf" srcId="{92528931-C58D-4B4B-AFFC-C8C7151E1811}" destId="{0B3EF73C-8A08-41B2-99BD-974DE9702A13}" srcOrd="0" destOrd="0" presId="urn:microsoft.com/office/officeart/2005/8/layout/vList2"/>
    <dgm:cxn modelId="{75EB8F2E-3BE2-4E01-992E-63915121E28E}" type="presOf" srcId="{AD36954A-A76E-4910-98D7-0D8B29C101C8}" destId="{7E3A00E5-221E-46D2-92F3-F483CB35D1CD}" srcOrd="0" destOrd="0" presId="urn:microsoft.com/office/officeart/2005/8/layout/vList2"/>
    <dgm:cxn modelId="{CC226F5E-1CDF-43FE-8720-556B32032F55}" type="presOf" srcId="{6E89EAE0-8383-46E2-AE3B-08B897CF8574}" destId="{838BC6F4-2F0D-48F3-9110-4D48DFD1828A}" srcOrd="0" destOrd="0" presId="urn:microsoft.com/office/officeart/2005/8/layout/vList2"/>
    <dgm:cxn modelId="{15E38E50-CB84-44EA-853A-F0F6E70F174D}" srcId="{AD36954A-A76E-4910-98D7-0D8B29C101C8}" destId="{6E89EAE0-8383-46E2-AE3B-08B897CF8574}" srcOrd="2" destOrd="0" parTransId="{7646BD80-141E-4A23-BE5F-04BD7F3B9F39}" sibTransId="{5BCAE6F9-4EEF-4815-80D3-D8697B46286B}"/>
    <dgm:cxn modelId="{99C83D7B-ADCE-4B28-999C-1785D1E9C319}" srcId="{AD36954A-A76E-4910-98D7-0D8B29C101C8}" destId="{E5607A9E-1D6C-48FF-A616-80834E862575}" srcOrd="1" destOrd="0" parTransId="{B4034DC4-9591-4B3C-BB92-3CF15AB6E6C2}" sibTransId="{743A950B-D476-428E-8D6A-0768FAA2CBD4}"/>
    <dgm:cxn modelId="{FD71338E-DEB6-4550-9248-E6D6E6FA6A6C}" srcId="{AD36954A-A76E-4910-98D7-0D8B29C101C8}" destId="{9F897DDF-B102-4C82-8349-41DDD65613F5}" srcOrd="4" destOrd="0" parTransId="{EA0BAC8B-E6D3-48F9-A58C-E1FD00D10BA9}" sibTransId="{75666CE7-DE84-442E-ADAA-DDE9E825B02D}"/>
    <dgm:cxn modelId="{1E15CEA0-043B-4E9F-BFFD-870B28F2047A}" type="presOf" srcId="{9F897DDF-B102-4C82-8349-41DDD65613F5}" destId="{17FCC159-3236-4CF9-9842-F16984E81425}" srcOrd="0" destOrd="0" presId="urn:microsoft.com/office/officeart/2005/8/layout/vList2"/>
    <dgm:cxn modelId="{FC1651A1-9207-429D-96D2-CF0216F9122A}" srcId="{AD36954A-A76E-4910-98D7-0D8B29C101C8}" destId="{9BF04DF5-30B4-4B56-B825-8CC826AA2525}" srcOrd="0" destOrd="0" parTransId="{029626CF-D810-452E-A0F1-A2521159452B}" sibTransId="{5FF566E0-59BD-4274-A3AF-A6ADBFC684B1}"/>
    <dgm:cxn modelId="{8DC0BCAE-491D-4DE4-98A7-2A331E5F3743}" type="presOf" srcId="{9BF04DF5-30B4-4B56-B825-8CC826AA2525}" destId="{03A90A44-340F-42FE-BB55-F63996E6D1D8}" srcOrd="0" destOrd="0" presId="urn:microsoft.com/office/officeart/2005/8/layout/vList2"/>
    <dgm:cxn modelId="{65616EB1-A966-4CC9-83A3-6EB57C834447}" srcId="{AD36954A-A76E-4910-98D7-0D8B29C101C8}" destId="{92528931-C58D-4B4B-AFFC-C8C7151E1811}" srcOrd="3" destOrd="0" parTransId="{DF8EF5C9-9B97-436E-9A45-5B85CF589EFC}" sibTransId="{0627FC75-4B40-4D8C-BCC5-06E24CB5F708}"/>
    <dgm:cxn modelId="{B06F13BE-1DA7-4A34-8501-F7ADD519F982}" type="presOf" srcId="{E5607A9E-1D6C-48FF-A616-80834E862575}" destId="{7DC6D7EA-FAFE-4428-BF6C-30B9D1E14351}" srcOrd="0" destOrd="0" presId="urn:microsoft.com/office/officeart/2005/8/layout/vList2"/>
    <dgm:cxn modelId="{90B15CE7-0EA2-4256-8304-B12DD9460866}" type="presParOf" srcId="{7E3A00E5-221E-46D2-92F3-F483CB35D1CD}" destId="{03A90A44-340F-42FE-BB55-F63996E6D1D8}" srcOrd="0" destOrd="0" presId="urn:microsoft.com/office/officeart/2005/8/layout/vList2"/>
    <dgm:cxn modelId="{81666708-8932-461F-9944-F9C224FA2015}" type="presParOf" srcId="{7E3A00E5-221E-46D2-92F3-F483CB35D1CD}" destId="{37626AF1-E86C-496E-80D1-D33C11A81350}" srcOrd="1" destOrd="0" presId="urn:microsoft.com/office/officeart/2005/8/layout/vList2"/>
    <dgm:cxn modelId="{29FB8883-609C-4566-9A9D-FBFECE375A77}" type="presParOf" srcId="{7E3A00E5-221E-46D2-92F3-F483CB35D1CD}" destId="{7DC6D7EA-FAFE-4428-BF6C-30B9D1E14351}" srcOrd="2" destOrd="0" presId="urn:microsoft.com/office/officeart/2005/8/layout/vList2"/>
    <dgm:cxn modelId="{FDCE9D34-E394-4601-B774-BDA05C9AAE39}" type="presParOf" srcId="{7E3A00E5-221E-46D2-92F3-F483CB35D1CD}" destId="{39A30D2A-2108-4CC4-80F6-31D13D7A0A2A}" srcOrd="3" destOrd="0" presId="urn:microsoft.com/office/officeart/2005/8/layout/vList2"/>
    <dgm:cxn modelId="{23556EA5-DEA7-4ABA-95DC-F01110E6DF0D}" type="presParOf" srcId="{7E3A00E5-221E-46D2-92F3-F483CB35D1CD}" destId="{838BC6F4-2F0D-48F3-9110-4D48DFD1828A}" srcOrd="4" destOrd="0" presId="urn:microsoft.com/office/officeart/2005/8/layout/vList2"/>
    <dgm:cxn modelId="{8C441AE7-984E-4B24-A0CE-65E880E6657D}" type="presParOf" srcId="{7E3A00E5-221E-46D2-92F3-F483CB35D1CD}" destId="{664A5B27-8AE2-4471-9D62-45D6843CA10B}" srcOrd="5" destOrd="0" presId="urn:microsoft.com/office/officeart/2005/8/layout/vList2"/>
    <dgm:cxn modelId="{8BDFD86A-83FD-4B76-A077-71E4F45A8951}" type="presParOf" srcId="{7E3A00E5-221E-46D2-92F3-F483CB35D1CD}" destId="{0B3EF73C-8A08-41B2-99BD-974DE9702A13}" srcOrd="6" destOrd="0" presId="urn:microsoft.com/office/officeart/2005/8/layout/vList2"/>
    <dgm:cxn modelId="{8467ECA5-BABE-4867-8EF3-B942163CAB61}" type="presParOf" srcId="{7E3A00E5-221E-46D2-92F3-F483CB35D1CD}" destId="{5618809A-11BE-4FB7-81BC-3B17C30F705D}" srcOrd="7" destOrd="0" presId="urn:microsoft.com/office/officeart/2005/8/layout/vList2"/>
    <dgm:cxn modelId="{79D33C4E-9E59-407D-B806-4499BDEB3B3D}" type="presParOf" srcId="{7E3A00E5-221E-46D2-92F3-F483CB35D1CD}" destId="{17FCC159-3236-4CF9-9842-F16984E8142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9A9701-0F79-4B6C-901E-FA41DAF88D2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115E23ED-BB41-40A8-9EAB-54D848F1ED62}">
      <dgm:prSet/>
      <dgm:spPr/>
      <dgm:t>
        <a:bodyPr/>
        <a:lstStyle/>
        <a:p>
          <a:r>
            <a:rPr lang="en-US" b="1"/>
            <a:t>Adversaries will find a way to get through your defenses</a:t>
          </a:r>
          <a:endParaRPr lang="en-US"/>
        </a:p>
      </dgm:t>
    </dgm:pt>
    <dgm:pt modelId="{1B6B0FBF-960A-4E1B-B4F1-ECA7E12B3ECD}" type="parTrans" cxnId="{C5647E37-617A-4AAC-A20E-51EFB67525EA}">
      <dgm:prSet/>
      <dgm:spPr/>
      <dgm:t>
        <a:bodyPr/>
        <a:lstStyle/>
        <a:p>
          <a:endParaRPr lang="en-US"/>
        </a:p>
      </dgm:t>
    </dgm:pt>
    <dgm:pt modelId="{259D22E5-06E6-47F9-922C-188397286861}" type="sibTrans" cxnId="{C5647E37-617A-4AAC-A20E-51EFB67525EA}">
      <dgm:prSet/>
      <dgm:spPr/>
      <dgm:t>
        <a:bodyPr/>
        <a:lstStyle/>
        <a:p>
          <a:endParaRPr lang="en-US"/>
        </a:p>
      </dgm:t>
    </dgm:pt>
    <dgm:pt modelId="{FA82DF3C-17A2-4C76-B76A-A9F62B521622}">
      <dgm:prSet/>
      <dgm:spPr/>
      <dgm:t>
        <a:bodyPr/>
        <a:lstStyle/>
        <a:p>
          <a:r>
            <a:rPr lang="en-US" b="1"/>
            <a:t>Prevention alone can’t ensure protection</a:t>
          </a:r>
          <a:endParaRPr lang="en-US"/>
        </a:p>
      </dgm:t>
    </dgm:pt>
    <dgm:pt modelId="{8EC29B2B-5EB9-47A8-AC0C-B745E5DCACA5}" type="parTrans" cxnId="{49102C4B-E4C4-49FF-8C67-5D4BD92FD0E5}">
      <dgm:prSet/>
      <dgm:spPr/>
      <dgm:t>
        <a:bodyPr/>
        <a:lstStyle/>
        <a:p>
          <a:endParaRPr lang="en-US"/>
        </a:p>
      </dgm:t>
    </dgm:pt>
    <dgm:pt modelId="{DAAB4CD4-5B63-4EE3-81E3-65A2812387F5}" type="sibTrans" cxnId="{49102C4B-E4C4-49FF-8C67-5D4BD92FD0E5}">
      <dgm:prSet/>
      <dgm:spPr/>
      <dgm:t>
        <a:bodyPr/>
        <a:lstStyle/>
        <a:p>
          <a:endParaRPr lang="en-US"/>
        </a:p>
      </dgm:t>
    </dgm:pt>
    <dgm:pt modelId="{9383E42A-C61C-491D-ADB3-C09F18332CD9}">
      <dgm:prSet/>
      <dgm:spPr/>
      <dgm:t>
        <a:bodyPr/>
        <a:lstStyle/>
        <a:p>
          <a:r>
            <a:rPr lang="en-US" b="1"/>
            <a:t>Adversaries can be inside your network for weeks/months </a:t>
          </a:r>
          <a:endParaRPr lang="en-US"/>
        </a:p>
      </dgm:t>
    </dgm:pt>
    <dgm:pt modelId="{7DA6537C-C6B3-41A4-95C0-99D4244292E0}" type="parTrans" cxnId="{20D38620-44EC-41FE-8244-CB41BD816B70}">
      <dgm:prSet/>
      <dgm:spPr/>
      <dgm:t>
        <a:bodyPr/>
        <a:lstStyle/>
        <a:p>
          <a:endParaRPr lang="en-US"/>
        </a:p>
      </dgm:t>
    </dgm:pt>
    <dgm:pt modelId="{6B101CAF-779E-4B45-8361-363BF65ED842}" type="sibTrans" cxnId="{20D38620-44EC-41FE-8244-CB41BD816B70}">
      <dgm:prSet/>
      <dgm:spPr/>
      <dgm:t>
        <a:bodyPr/>
        <a:lstStyle/>
        <a:p>
          <a:endParaRPr lang="en-US"/>
        </a:p>
      </dgm:t>
    </dgm:pt>
    <dgm:pt modelId="{DB891A90-2B3C-4510-84CA-6978A3B1604E}">
      <dgm:prSet/>
      <dgm:spPr/>
      <dgm:t>
        <a:bodyPr/>
        <a:lstStyle/>
        <a:p>
          <a:r>
            <a:rPr lang="en-US" b="1"/>
            <a:t>Organizations lack visibility to effectively monitor endpoints</a:t>
          </a:r>
          <a:endParaRPr lang="en-US"/>
        </a:p>
      </dgm:t>
    </dgm:pt>
    <dgm:pt modelId="{1EB41050-09EB-41BE-AA31-E9F5C6C4D657}" type="parTrans" cxnId="{61F21815-44CB-474A-99F3-2D9C5E2CFC74}">
      <dgm:prSet/>
      <dgm:spPr/>
      <dgm:t>
        <a:bodyPr/>
        <a:lstStyle/>
        <a:p>
          <a:endParaRPr lang="en-US"/>
        </a:p>
      </dgm:t>
    </dgm:pt>
    <dgm:pt modelId="{BAAE39AA-D518-4492-A718-CDFBFC4B82FA}" type="sibTrans" cxnId="{61F21815-44CB-474A-99F3-2D9C5E2CFC74}">
      <dgm:prSet/>
      <dgm:spPr/>
      <dgm:t>
        <a:bodyPr/>
        <a:lstStyle/>
        <a:p>
          <a:endParaRPr lang="en-US"/>
        </a:p>
      </dgm:t>
    </dgm:pt>
    <dgm:pt modelId="{D473EA5B-9623-42CC-B1DF-3F35BAFBE9F3}">
      <dgm:prSet/>
      <dgm:spPr/>
      <dgm:t>
        <a:bodyPr/>
        <a:lstStyle/>
        <a:p>
          <a:r>
            <a:rPr lang="en-US" b="1"/>
            <a:t>Remediation can be protracted and costly</a:t>
          </a:r>
          <a:endParaRPr lang="en-US"/>
        </a:p>
      </dgm:t>
    </dgm:pt>
    <dgm:pt modelId="{B87A1D87-90B4-4228-B7BD-A7D0524DC6C5}" type="parTrans" cxnId="{8A76258F-C04B-483B-B551-7FD172E7B2EC}">
      <dgm:prSet/>
      <dgm:spPr/>
      <dgm:t>
        <a:bodyPr/>
        <a:lstStyle/>
        <a:p>
          <a:endParaRPr lang="en-US"/>
        </a:p>
      </dgm:t>
    </dgm:pt>
    <dgm:pt modelId="{24CB356C-311F-4C37-AE57-E807A46DEBE4}" type="sibTrans" cxnId="{8A76258F-C04B-483B-B551-7FD172E7B2EC}">
      <dgm:prSet/>
      <dgm:spPr/>
      <dgm:t>
        <a:bodyPr/>
        <a:lstStyle/>
        <a:p>
          <a:endParaRPr lang="en-US"/>
        </a:p>
      </dgm:t>
    </dgm:pt>
    <dgm:pt modelId="{6E922186-2323-4710-A336-368A6916B0F3}">
      <dgm:prSet/>
      <dgm:spPr/>
      <dgm:t>
        <a:bodyPr/>
        <a:lstStyle/>
        <a:p>
          <a:r>
            <a:rPr lang="en-US" b="1"/>
            <a:t>Having the data is only part of the solution</a:t>
          </a:r>
          <a:endParaRPr lang="en-US"/>
        </a:p>
      </dgm:t>
    </dgm:pt>
    <dgm:pt modelId="{2608AD5F-FEDA-4BBE-BC4B-A4A34B1EF48A}" type="parTrans" cxnId="{F7BF9638-301B-4786-A9CC-27123C049500}">
      <dgm:prSet/>
      <dgm:spPr/>
      <dgm:t>
        <a:bodyPr/>
        <a:lstStyle/>
        <a:p>
          <a:endParaRPr lang="en-US"/>
        </a:p>
      </dgm:t>
    </dgm:pt>
    <dgm:pt modelId="{FD204214-C3CC-4B9F-83CA-C4554E3FE9AA}" type="sibTrans" cxnId="{F7BF9638-301B-4786-A9CC-27123C049500}">
      <dgm:prSet/>
      <dgm:spPr/>
      <dgm:t>
        <a:bodyPr/>
        <a:lstStyle/>
        <a:p>
          <a:endParaRPr lang="en-US"/>
        </a:p>
      </dgm:t>
    </dgm:pt>
    <dgm:pt modelId="{E848B40F-F9C0-49AF-8178-843CD582E2BD}" type="pres">
      <dgm:prSet presAssocID="{539A9701-0F79-4B6C-901E-FA41DAF88D2D}" presName="root" presStyleCnt="0">
        <dgm:presLayoutVars>
          <dgm:dir/>
          <dgm:resizeHandles val="exact"/>
        </dgm:presLayoutVars>
      </dgm:prSet>
      <dgm:spPr/>
    </dgm:pt>
    <dgm:pt modelId="{F338D7D4-EF89-451F-97CA-A0C81DFFF28C}" type="pres">
      <dgm:prSet presAssocID="{539A9701-0F79-4B6C-901E-FA41DAF88D2D}" presName="container" presStyleCnt="0">
        <dgm:presLayoutVars>
          <dgm:dir/>
          <dgm:resizeHandles val="exact"/>
        </dgm:presLayoutVars>
      </dgm:prSet>
      <dgm:spPr/>
    </dgm:pt>
    <dgm:pt modelId="{72EDB237-FD8F-457F-9D35-B7AF0F905F46}" type="pres">
      <dgm:prSet presAssocID="{115E23ED-BB41-40A8-9EAB-54D848F1ED62}" presName="compNode" presStyleCnt="0"/>
      <dgm:spPr/>
    </dgm:pt>
    <dgm:pt modelId="{558F0773-DECD-4F33-B67A-79149123B6B9}" type="pres">
      <dgm:prSet presAssocID="{115E23ED-BB41-40A8-9EAB-54D848F1ED62}" presName="iconBgRect" presStyleLbl="bgShp" presStyleIdx="0" presStyleCnt="6"/>
      <dgm:spPr/>
    </dgm:pt>
    <dgm:pt modelId="{01CB5701-0A4A-4F29-8D09-6DB5B779E448}" type="pres">
      <dgm:prSet presAssocID="{115E23ED-BB41-40A8-9EAB-54D848F1ED62}"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Book"/>
        </a:ext>
      </dgm:extLst>
    </dgm:pt>
    <dgm:pt modelId="{8C917905-379D-4723-9B49-DF398E7396D5}" type="pres">
      <dgm:prSet presAssocID="{115E23ED-BB41-40A8-9EAB-54D848F1ED62}" presName="spaceRect" presStyleCnt="0"/>
      <dgm:spPr/>
    </dgm:pt>
    <dgm:pt modelId="{BD8E2F6F-0697-4943-8164-0C7C45758F3A}" type="pres">
      <dgm:prSet presAssocID="{115E23ED-BB41-40A8-9EAB-54D848F1ED62}" presName="textRect" presStyleLbl="revTx" presStyleIdx="0" presStyleCnt="6">
        <dgm:presLayoutVars>
          <dgm:chMax val="1"/>
          <dgm:chPref val="1"/>
        </dgm:presLayoutVars>
      </dgm:prSet>
      <dgm:spPr/>
    </dgm:pt>
    <dgm:pt modelId="{03740C30-99C9-4363-AC03-CB214F251A06}" type="pres">
      <dgm:prSet presAssocID="{259D22E5-06E6-47F9-922C-188397286861}" presName="sibTrans" presStyleLbl="sibTrans2D1" presStyleIdx="0" presStyleCnt="0"/>
      <dgm:spPr/>
    </dgm:pt>
    <dgm:pt modelId="{8A960D47-68B5-4659-BC39-0A5F535A0BA3}" type="pres">
      <dgm:prSet presAssocID="{FA82DF3C-17A2-4C76-B76A-A9F62B521622}" presName="compNode" presStyleCnt="0"/>
      <dgm:spPr/>
    </dgm:pt>
    <dgm:pt modelId="{261D0564-6B0B-4F66-BD3C-5B5DB35B8D3C}" type="pres">
      <dgm:prSet presAssocID="{FA82DF3C-17A2-4C76-B76A-A9F62B521622}" presName="iconBgRect" presStyleLbl="bgShp" presStyleIdx="1" presStyleCnt="6"/>
      <dgm:spPr/>
    </dgm:pt>
    <dgm:pt modelId="{03BC31D3-709F-4A95-B65A-97C2E69D2BA4}" type="pres">
      <dgm:prSet presAssocID="{FA82DF3C-17A2-4C76-B76A-A9F62B521622}"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ck"/>
        </a:ext>
      </dgm:extLst>
    </dgm:pt>
    <dgm:pt modelId="{13634408-8379-40F0-B9B0-F3E91DCA629F}" type="pres">
      <dgm:prSet presAssocID="{FA82DF3C-17A2-4C76-B76A-A9F62B521622}" presName="spaceRect" presStyleCnt="0"/>
      <dgm:spPr/>
    </dgm:pt>
    <dgm:pt modelId="{8056B5F6-AF53-46DF-9C7F-2FBB9F76FBE0}" type="pres">
      <dgm:prSet presAssocID="{FA82DF3C-17A2-4C76-B76A-A9F62B521622}" presName="textRect" presStyleLbl="revTx" presStyleIdx="1" presStyleCnt="6">
        <dgm:presLayoutVars>
          <dgm:chMax val="1"/>
          <dgm:chPref val="1"/>
        </dgm:presLayoutVars>
      </dgm:prSet>
      <dgm:spPr/>
    </dgm:pt>
    <dgm:pt modelId="{3C5F3F8F-E26A-4BC8-A73A-8EFD5F52E081}" type="pres">
      <dgm:prSet presAssocID="{DAAB4CD4-5B63-4EE3-81E3-65A2812387F5}" presName="sibTrans" presStyleLbl="sibTrans2D1" presStyleIdx="0" presStyleCnt="0"/>
      <dgm:spPr/>
    </dgm:pt>
    <dgm:pt modelId="{C5126AC0-7B26-474E-A359-43D9D4C271EB}" type="pres">
      <dgm:prSet presAssocID="{9383E42A-C61C-491D-ADB3-C09F18332CD9}" presName="compNode" presStyleCnt="0"/>
      <dgm:spPr/>
    </dgm:pt>
    <dgm:pt modelId="{C3C0D0E0-C27B-414C-B3F7-60ADEFF704DD}" type="pres">
      <dgm:prSet presAssocID="{9383E42A-C61C-491D-ADB3-C09F18332CD9}" presName="iconBgRect" presStyleLbl="bgShp" presStyleIdx="2" presStyleCnt="6"/>
      <dgm:spPr/>
    </dgm:pt>
    <dgm:pt modelId="{75EC2431-17AE-4104-91CF-D6D3054A44CE}" type="pres">
      <dgm:prSet presAssocID="{9383E42A-C61C-491D-ADB3-C09F18332CD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ocial Network"/>
        </a:ext>
      </dgm:extLst>
    </dgm:pt>
    <dgm:pt modelId="{5E34394C-B196-4C8C-867D-B27627F8FA08}" type="pres">
      <dgm:prSet presAssocID="{9383E42A-C61C-491D-ADB3-C09F18332CD9}" presName="spaceRect" presStyleCnt="0"/>
      <dgm:spPr/>
    </dgm:pt>
    <dgm:pt modelId="{E020BC31-3F25-4438-92E9-29D58A331D89}" type="pres">
      <dgm:prSet presAssocID="{9383E42A-C61C-491D-ADB3-C09F18332CD9}" presName="textRect" presStyleLbl="revTx" presStyleIdx="2" presStyleCnt="6">
        <dgm:presLayoutVars>
          <dgm:chMax val="1"/>
          <dgm:chPref val="1"/>
        </dgm:presLayoutVars>
      </dgm:prSet>
      <dgm:spPr/>
    </dgm:pt>
    <dgm:pt modelId="{3513192D-AA83-4DD7-BFA2-9B985688D4D1}" type="pres">
      <dgm:prSet presAssocID="{6B101CAF-779E-4B45-8361-363BF65ED842}" presName="sibTrans" presStyleLbl="sibTrans2D1" presStyleIdx="0" presStyleCnt="0"/>
      <dgm:spPr/>
    </dgm:pt>
    <dgm:pt modelId="{A2FBA86B-95CF-4423-95DA-4AF6E323D738}" type="pres">
      <dgm:prSet presAssocID="{DB891A90-2B3C-4510-84CA-6978A3B1604E}" presName="compNode" presStyleCnt="0"/>
      <dgm:spPr/>
    </dgm:pt>
    <dgm:pt modelId="{3B2538D9-A547-4566-89F5-25B4DB78ABBF}" type="pres">
      <dgm:prSet presAssocID="{DB891A90-2B3C-4510-84CA-6978A3B1604E}" presName="iconBgRect" presStyleLbl="bgShp" presStyleIdx="3" presStyleCnt="6"/>
      <dgm:spPr/>
    </dgm:pt>
    <dgm:pt modelId="{8867CB17-364E-4623-8382-31B73B7BD7D5}" type="pres">
      <dgm:prSet presAssocID="{DB891A90-2B3C-4510-84CA-6978A3B1604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ye"/>
        </a:ext>
      </dgm:extLst>
    </dgm:pt>
    <dgm:pt modelId="{5CBA30D5-5898-4F2D-8D44-136A8104A47A}" type="pres">
      <dgm:prSet presAssocID="{DB891A90-2B3C-4510-84CA-6978A3B1604E}" presName="spaceRect" presStyleCnt="0"/>
      <dgm:spPr/>
    </dgm:pt>
    <dgm:pt modelId="{35CE2A49-C81B-44F0-AEC6-CC23BACD812C}" type="pres">
      <dgm:prSet presAssocID="{DB891A90-2B3C-4510-84CA-6978A3B1604E}" presName="textRect" presStyleLbl="revTx" presStyleIdx="3" presStyleCnt="6">
        <dgm:presLayoutVars>
          <dgm:chMax val="1"/>
          <dgm:chPref val="1"/>
        </dgm:presLayoutVars>
      </dgm:prSet>
      <dgm:spPr/>
    </dgm:pt>
    <dgm:pt modelId="{FD512FA3-E21B-4328-AFAF-67640527C907}" type="pres">
      <dgm:prSet presAssocID="{BAAE39AA-D518-4492-A718-CDFBFC4B82FA}" presName="sibTrans" presStyleLbl="sibTrans2D1" presStyleIdx="0" presStyleCnt="0"/>
      <dgm:spPr/>
    </dgm:pt>
    <dgm:pt modelId="{2623B184-2445-4403-9C2B-F93C723FF0F1}" type="pres">
      <dgm:prSet presAssocID="{D473EA5B-9623-42CC-B1DF-3F35BAFBE9F3}" presName="compNode" presStyleCnt="0"/>
      <dgm:spPr/>
    </dgm:pt>
    <dgm:pt modelId="{3AE4C1E3-7800-4543-909B-A675712A65F9}" type="pres">
      <dgm:prSet presAssocID="{D473EA5B-9623-42CC-B1DF-3F35BAFBE9F3}" presName="iconBgRect" presStyleLbl="bgShp" presStyleIdx="4" presStyleCnt="6"/>
      <dgm:spPr/>
    </dgm:pt>
    <dgm:pt modelId="{2A5E2255-B2B4-479B-B6A0-C8DFA70B2FE4}" type="pres">
      <dgm:prSet presAssocID="{D473EA5B-9623-42CC-B1DF-3F35BAFBE9F3}"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61659815-E39E-4B0C-910D-37B0192208AC}" type="pres">
      <dgm:prSet presAssocID="{D473EA5B-9623-42CC-B1DF-3F35BAFBE9F3}" presName="spaceRect" presStyleCnt="0"/>
      <dgm:spPr/>
    </dgm:pt>
    <dgm:pt modelId="{B838FEBE-AFC2-463A-A599-C38B2BE19ACE}" type="pres">
      <dgm:prSet presAssocID="{D473EA5B-9623-42CC-B1DF-3F35BAFBE9F3}" presName="textRect" presStyleLbl="revTx" presStyleIdx="4" presStyleCnt="6">
        <dgm:presLayoutVars>
          <dgm:chMax val="1"/>
          <dgm:chPref val="1"/>
        </dgm:presLayoutVars>
      </dgm:prSet>
      <dgm:spPr/>
    </dgm:pt>
    <dgm:pt modelId="{12420E9C-9583-41B0-9ACE-E14196B0A899}" type="pres">
      <dgm:prSet presAssocID="{24CB356C-311F-4C37-AE57-E807A46DEBE4}" presName="sibTrans" presStyleLbl="sibTrans2D1" presStyleIdx="0" presStyleCnt="0"/>
      <dgm:spPr/>
    </dgm:pt>
    <dgm:pt modelId="{593889CD-5E85-4CE4-B7FF-8C17CCCB292D}" type="pres">
      <dgm:prSet presAssocID="{6E922186-2323-4710-A336-368A6916B0F3}" presName="compNode" presStyleCnt="0"/>
      <dgm:spPr/>
    </dgm:pt>
    <dgm:pt modelId="{4A22DDB8-2EB7-47CA-BE0F-5795E72AAC05}" type="pres">
      <dgm:prSet presAssocID="{6E922186-2323-4710-A336-368A6916B0F3}" presName="iconBgRect" presStyleLbl="bgShp" presStyleIdx="5" presStyleCnt="6"/>
      <dgm:spPr/>
    </dgm:pt>
    <dgm:pt modelId="{F81DA933-83C6-4EEF-A097-15CC0AD28B95}" type="pres">
      <dgm:prSet presAssocID="{6E922186-2323-4710-A336-368A6916B0F3}"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atabase"/>
        </a:ext>
      </dgm:extLst>
    </dgm:pt>
    <dgm:pt modelId="{780C2064-2768-4075-B04A-745ED5435A69}" type="pres">
      <dgm:prSet presAssocID="{6E922186-2323-4710-A336-368A6916B0F3}" presName="spaceRect" presStyleCnt="0"/>
      <dgm:spPr/>
    </dgm:pt>
    <dgm:pt modelId="{0BCA8494-3125-4BC9-BC7C-37362162403E}" type="pres">
      <dgm:prSet presAssocID="{6E922186-2323-4710-A336-368A6916B0F3}" presName="textRect" presStyleLbl="revTx" presStyleIdx="5" presStyleCnt="6">
        <dgm:presLayoutVars>
          <dgm:chMax val="1"/>
          <dgm:chPref val="1"/>
        </dgm:presLayoutVars>
      </dgm:prSet>
      <dgm:spPr/>
    </dgm:pt>
  </dgm:ptLst>
  <dgm:cxnLst>
    <dgm:cxn modelId="{1A867E09-118C-4852-8E59-B8E413BDCF87}" type="presOf" srcId="{259D22E5-06E6-47F9-922C-188397286861}" destId="{03740C30-99C9-4363-AC03-CB214F251A06}" srcOrd="0" destOrd="0" presId="urn:microsoft.com/office/officeart/2018/2/layout/IconCircleList"/>
    <dgm:cxn modelId="{61F21815-44CB-474A-99F3-2D9C5E2CFC74}" srcId="{539A9701-0F79-4B6C-901E-FA41DAF88D2D}" destId="{DB891A90-2B3C-4510-84CA-6978A3B1604E}" srcOrd="3" destOrd="0" parTransId="{1EB41050-09EB-41BE-AA31-E9F5C6C4D657}" sibTransId="{BAAE39AA-D518-4492-A718-CDFBFC4B82FA}"/>
    <dgm:cxn modelId="{20D38620-44EC-41FE-8244-CB41BD816B70}" srcId="{539A9701-0F79-4B6C-901E-FA41DAF88D2D}" destId="{9383E42A-C61C-491D-ADB3-C09F18332CD9}" srcOrd="2" destOrd="0" parTransId="{7DA6537C-C6B3-41A4-95C0-99D4244292E0}" sibTransId="{6B101CAF-779E-4B45-8361-363BF65ED842}"/>
    <dgm:cxn modelId="{C5647E37-617A-4AAC-A20E-51EFB67525EA}" srcId="{539A9701-0F79-4B6C-901E-FA41DAF88D2D}" destId="{115E23ED-BB41-40A8-9EAB-54D848F1ED62}" srcOrd="0" destOrd="0" parTransId="{1B6B0FBF-960A-4E1B-B4F1-ECA7E12B3ECD}" sibTransId="{259D22E5-06E6-47F9-922C-188397286861}"/>
    <dgm:cxn modelId="{F7BF9638-301B-4786-A9CC-27123C049500}" srcId="{539A9701-0F79-4B6C-901E-FA41DAF88D2D}" destId="{6E922186-2323-4710-A336-368A6916B0F3}" srcOrd="5" destOrd="0" parTransId="{2608AD5F-FEDA-4BBE-BC4B-A4A34B1EF48A}" sibTransId="{FD204214-C3CC-4B9F-83CA-C4554E3FE9AA}"/>
    <dgm:cxn modelId="{49102C4B-E4C4-49FF-8C67-5D4BD92FD0E5}" srcId="{539A9701-0F79-4B6C-901E-FA41DAF88D2D}" destId="{FA82DF3C-17A2-4C76-B76A-A9F62B521622}" srcOrd="1" destOrd="0" parTransId="{8EC29B2B-5EB9-47A8-AC0C-B745E5DCACA5}" sibTransId="{DAAB4CD4-5B63-4EE3-81E3-65A2812387F5}"/>
    <dgm:cxn modelId="{87830E54-F31E-4035-935E-FA47070A5B76}" type="presOf" srcId="{539A9701-0F79-4B6C-901E-FA41DAF88D2D}" destId="{E848B40F-F9C0-49AF-8178-843CD582E2BD}" srcOrd="0" destOrd="0" presId="urn:microsoft.com/office/officeart/2018/2/layout/IconCircleList"/>
    <dgm:cxn modelId="{7F0AE97B-8EF8-4098-9A00-9F0CF08059E0}" type="presOf" srcId="{6E922186-2323-4710-A336-368A6916B0F3}" destId="{0BCA8494-3125-4BC9-BC7C-37362162403E}" srcOrd="0" destOrd="0" presId="urn:microsoft.com/office/officeart/2018/2/layout/IconCircleList"/>
    <dgm:cxn modelId="{C2D3C27E-6F6D-4A92-8930-7F7FC4C84FAE}" type="presOf" srcId="{FA82DF3C-17A2-4C76-B76A-A9F62B521622}" destId="{8056B5F6-AF53-46DF-9C7F-2FBB9F76FBE0}" srcOrd="0" destOrd="0" presId="urn:microsoft.com/office/officeart/2018/2/layout/IconCircleList"/>
    <dgm:cxn modelId="{A6B5517F-47E5-4999-B582-AD4007EA48F5}" type="presOf" srcId="{24CB356C-311F-4C37-AE57-E807A46DEBE4}" destId="{12420E9C-9583-41B0-9ACE-E14196B0A899}" srcOrd="0" destOrd="0" presId="urn:microsoft.com/office/officeart/2018/2/layout/IconCircleList"/>
    <dgm:cxn modelId="{E66EEB8B-F043-4E72-909A-DBA40F61B2F5}" type="presOf" srcId="{D473EA5B-9623-42CC-B1DF-3F35BAFBE9F3}" destId="{B838FEBE-AFC2-463A-A599-C38B2BE19ACE}" srcOrd="0" destOrd="0" presId="urn:microsoft.com/office/officeart/2018/2/layout/IconCircleList"/>
    <dgm:cxn modelId="{8A76258F-C04B-483B-B551-7FD172E7B2EC}" srcId="{539A9701-0F79-4B6C-901E-FA41DAF88D2D}" destId="{D473EA5B-9623-42CC-B1DF-3F35BAFBE9F3}" srcOrd="4" destOrd="0" parTransId="{B87A1D87-90B4-4228-B7BD-A7D0524DC6C5}" sibTransId="{24CB356C-311F-4C37-AE57-E807A46DEBE4}"/>
    <dgm:cxn modelId="{31F08F94-0F20-481F-9489-D11E4011749B}" type="presOf" srcId="{9383E42A-C61C-491D-ADB3-C09F18332CD9}" destId="{E020BC31-3F25-4438-92E9-29D58A331D89}" srcOrd="0" destOrd="0" presId="urn:microsoft.com/office/officeart/2018/2/layout/IconCircleList"/>
    <dgm:cxn modelId="{75CC099C-A128-426D-BD8F-37BFA221A7CD}" type="presOf" srcId="{115E23ED-BB41-40A8-9EAB-54D848F1ED62}" destId="{BD8E2F6F-0697-4943-8164-0C7C45758F3A}" srcOrd="0" destOrd="0" presId="urn:microsoft.com/office/officeart/2018/2/layout/IconCircleList"/>
    <dgm:cxn modelId="{DEF02CC7-BFD9-4D7B-AD67-73030F1E73B6}" type="presOf" srcId="{DB891A90-2B3C-4510-84CA-6978A3B1604E}" destId="{35CE2A49-C81B-44F0-AEC6-CC23BACD812C}" srcOrd="0" destOrd="0" presId="urn:microsoft.com/office/officeart/2018/2/layout/IconCircleList"/>
    <dgm:cxn modelId="{1383E0CB-ABF1-4BCD-8809-ECAD809BB3B3}" type="presOf" srcId="{BAAE39AA-D518-4492-A718-CDFBFC4B82FA}" destId="{FD512FA3-E21B-4328-AFAF-67640527C907}" srcOrd="0" destOrd="0" presId="urn:microsoft.com/office/officeart/2018/2/layout/IconCircleList"/>
    <dgm:cxn modelId="{34AFF7D3-039F-4779-B165-7BEDBC7B0534}" type="presOf" srcId="{DAAB4CD4-5B63-4EE3-81E3-65A2812387F5}" destId="{3C5F3F8F-E26A-4BC8-A73A-8EFD5F52E081}" srcOrd="0" destOrd="0" presId="urn:microsoft.com/office/officeart/2018/2/layout/IconCircleList"/>
    <dgm:cxn modelId="{46B683E1-6F5E-406B-955C-FA937CA0E1C6}" type="presOf" srcId="{6B101CAF-779E-4B45-8361-363BF65ED842}" destId="{3513192D-AA83-4DD7-BFA2-9B985688D4D1}" srcOrd="0" destOrd="0" presId="urn:microsoft.com/office/officeart/2018/2/layout/IconCircleList"/>
    <dgm:cxn modelId="{6DA99373-82C0-4CCB-9609-3915F1928F78}" type="presParOf" srcId="{E848B40F-F9C0-49AF-8178-843CD582E2BD}" destId="{F338D7D4-EF89-451F-97CA-A0C81DFFF28C}" srcOrd="0" destOrd="0" presId="urn:microsoft.com/office/officeart/2018/2/layout/IconCircleList"/>
    <dgm:cxn modelId="{183CFCB8-0C6F-4E71-A5A4-0F5CC63FDAEB}" type="presParOf" srcId="{F338D7D4-EF89-451F-97CA-A0C81DFFF28C}" destId="{72EDB237-FD8F-457F-9D35-B7AF0F905F46}" srcOrd="0" destOrd="0" presId="urn:microsoft.com/office/officeart/2018/2/layout/IconCircleList"/>
    <dgm:cxn modelId="{6FDB6315-B365-44CA-86EF-65BD584641E6}" type="presParOf" srcId="{72EDB237-FD8F-457F-9D35-B7AF0F905F46}" destId="{558F0773-DECD-4F33-B67A-79149123B6B9}" srcOrd="0" destOrd="0" presId="urn:microsoft.com/office/officeart/2018/2/layout/IconCircleList"/>
    <dgm:cxn modelId="{0FEB5E68-4055-480A-BFDB-A077F18D4B4E}" type="presParOf" srcId="{72EDB237-FD8F-457F-9D35-B7AF0F905F46}" destId="{01CB5701-0A4A-4F29-8D09-6DB5B779E448}" srcOrd="1" destOrd="0" presId="urn:microsoft.com/office/officeart/2018/2/layout/IconCircleList"/>
    <dgm:cxn modelId="{F274872D-423E-4DE2-99BD-A34CB21DAE2D}" type="presParOf" srcId="{72EDB237-FD8F-457F-9D35-B7AF0F905F46}" destId="{8C917905-379D-4723-9B49-DF398E7396D5}" srcOrd="2" destOrd="0" presId="urn:microsoft.com/office/officeart/2018/2/layout/IconCircleList"/>
    <dgm:cxn modelId="{9EBB35FB-E1E0-4627-ACEB-FCAAAC1CFAEF}" type="presParOf" srcId="{72EDB237-FD8F-457F-9D35-B7AF0F905F46}" destId="{BD8E2F6F-0697-4943-8164-0C7C45758F3A}" srcOrd="3" destOrd="0" presId="urn:microsoft.com/office/officeart/2018/2/layout/IconCircleList"/>
    <dgm:cxn modelId="{16BE54BE-AF39-4778-9E5D-5B58A464CA24}" type="presParOf" srcId="{F338D7D4-EF89-451F-97CA-A0C81DFFF28C}" destId="{03740C30-99C9-4363-AC03-CB214F251A06}" srcOrd="1" destOrd="0" presId="urn:microsoft.com/office/officeart/2018/2/layout/IconCircleList"/>
    <dgm:cxn modelId="{0F166FF3-7DC6-4F9F-A274-7AFFBB7B4665}" type="presParOf" srcId="{F338D7D4-EF89-451F-97CA-A0C81DFFF28C}" destId="{8A960D47-68B5-4659-BC39-0A5F535A0BA3}" srcOrd="2" destOrd="0" presId="urn:microsoft.com/office/officeart/2018/2/layout/IconCircleList"/>
    <dgm:cxn modelId="{B557446A-BB00-4E7D-89FE-E06DAB09B475}" type="presParOf" srcId="{8A960D47-68B5-4659-BC39-0A5F535A0BA3}" destId="{261D0564-6B0B-4F66-BD3C-5B5DB35B8D3C}" srcOrd="0" destOrd="0" presId="urn:microsoft.com/office/officeart/2018/2/layout/IconCircleList"/>
    <dgm:cxn modelId="{5A69B396-266E-4E55-B5CB-CC00515E8BD5}" type="presParOf" srcId="{8A960D47-68B5-4659-BC39-0A5F535A0BA3}" destId="{03BC31D3-709F-4A95-B65A-97C2E69D2BA4}" srcOrd="1" destOrd="0" presId="urn:microsoft.com/office/officeart/2018/2/layout/IconCircleList"/>
    <dgm:cxn modelId="{616E40FD-6BF6-45F2-AE5D-86B9A9556A46}" type="presParOf" srcId="{8A960D47-68B5-4659-BC39-0A5F535A0BA3}" destId="{13634408-8379-40F0-B9B0-F3E91DCA629F}" srcOrd="2" destOrd="0" presId="urn:microsoft.com/office/officeart/2018/2/layout/IconCircleList"/>
    <dgm:cxn modelId="{5064782E-6335-4FF0-BFB1-951F196F9DA8}" type="presParOf" srcId="{8A960D47-68B5-4659-BC39-0A5F535A0BA3}" destId="{8056B5F6-AF53-46DF-9C7F-2FBB9F76FBE0}" srcOrd="3" destOrd="0" presId="urn:microsoft.com/office/officeart/2018/2/layout/IconCircleList"/>
    <dgm:cxn modelId="{D291E201-3C3D-4FB5-B5B7-CAA79DBA121D}" type="presParOf" srcId="{F338D7D4-EF89-451F-97CA-A0C81DFFF28C}" destId="{3C5F3F8F-E26A-4BC8-A73A-8EFD5F52E081}" srcOrd="3" destOrd="0" presId="urn:microsoft.com/office/officeart/2018/2/layout/IconCircleList"/>
    <dgm:cxn modelId="{FF6B22B9-007F-4F20-BFE8-24517A83C9D5}" type="presParOf" srcId="{F338D7D4-EF89-451F-97CA-A0C81DFFF28C}" destId="{C5126AC0-7B26-474E-A359-43D9D4C271EB}" srcOrd="4" destOrd="0" presId="urn:microsoft.com/office/officeart/2018/2/layout/IconCircleList"/>
    <dgm:cxn modelId="{C8DDB0B1-B610-4B7E-8220-8CEB7027C37D}" type="presParOf" srcId="{C5126AC0-7B26-474E-A359-43D9D4C271EB}" destId="{C3C0D0E0-C27B-414C-B3F7-60ADEFF704DD}" srcOrd="0" destOrd="0" presId="urn:microsoft.com/office/officeart/2018/2/layout/IconCircleList"/>
    <dgm:cxn modelId="{4BCFCA1F-532F-436B-9786-AB51A348562D}" type="presParOf" srcId="{C5126AC0-7B26-474E-A359-43D9D4C271EB}" destId="{75EC2431-17AE-4104-91CF-D6D3054A44CE}" srcOrd="1" destOrd="0" presId="urn:microsoft.com/office/officeart/2018/2/layout/IconCircleList"/>
    <dgm:cxn modelId="{A553E15B-9FE6-4B97-BE3F-5735C0155765}" type="presParOf" srcId="{C5126AC0-7B26-474E-A359-43D9D4C271EB}" destId="{5E34394C-B196-4C8C-867D-B27627F8FA08}" srcOrd="2" destOrd="0" presId="urn:microsoft.com/office/officeart/2018/2/layout/IconCircleList"/>
    <dgm:cxn modelId="{EA1D264D-92AB-4920-947B-609102DF3576}" type="presParOf" srcId="{C5126AC0-7B26-474E-A359-43D9D4C271EB}" destId="{E020BC31-3F25-4438-92E9-29D58A331D89}" srcOrd="3" destOrd="0" presId="urn:microsoft.com/office/officeart/2018/2/layout/IconCircleList"/>
    <dgm:cxn modelId="{D5F18C53-DA74-4F23-9129-C7F618A16B0F}" type="presParOf" srcId="{F338D7D4-EF89-451F-97CA-A0C81DFFF28C}" destId="{3513192D-AA83-4DD7-BFA2-9B985688D4D1}" srcOrd="5" destOrd="0" presId="urn:microsoft.com/office/officeart/2018/2/layout/IconCircleList"/>
    <dgm:cxn modelId="{523BDE77-FBAA-4C6C-A654-BE311554F062}" type="presParOf" srcId="{F338D7D4-EF89-451F-97CA-A0C81DFFF28C}" destId="{A2FBA86B-95CF-4423-95DA-4AF6E323D738}" srcOrd="6" destOrd="0" presId="urn:microsoft.com/office/officeart/2018/2/layout/IconCircleList"/>
    <dgm:cxn modelId="{617EE7B4-F892-4750-A4FB-8B80FEF351DD}" type="presParOf" srcId="{A2FBA86B-95CF-4423-95DA-4AF6E323D738}" destId="{3B2538D9-A547-4566-89F5-25B4DB78ABBF}" srcOrd="0" destOrd="0" presId="urn:microsoft.com/office/officeart/2018/2/layout/IconCircleList"/>
    <dgm:cxn modelId="{94D8864D-E2C0-4B6D-A1B7-BBF5B9465C88}" type="presParOf" srcId="{A2FBA86B-95CF-4423-95DA-4AF6E323D738}" destId="{8867CB17-364E-4623-8382-31B73B7BD7D5}" srcOrd="1" destOrd="0" presId="urn:microsoft.com/office/officeart/2018/2/layout/IconCircleList"/>
    <dgm:cxn modelId="{E3ACA4E0-D941-43BB-856D-2371CD4EE7B4}" type="presParOf" srcId="{A2FBA86B-95CF-4423-95DA-4AF6E323D738}" destId="{5CBA30D5-5898-4F2D-8D44-136A8104A47A}" srcOrd="2" destOrd="0" presId="urn:microsoft.com/office/officeart/2018/2/layout/IconCircleList"/>
    <dgm:cxn modelId="{F28517BF-9086-4233-88AD-AA6FAD9FBA43}" type="presParOf" srcId="{A2FBA86B-95CF-4423-95DA-4AF6E323D738}" destId="{35CE2A49-C81B-44F0-AEC6-CC23BACD812C}" srcOrd="3" destOrd="0" presId="urn:microsoft.com/office/officeart/2018/2/layout/IconCircleList"/>
    <dgm:cxn modelId="{8C329014-C90F-43CA-BE27-8A8AAFF95955}" type="presParOf" srcId="{F338D7D4-EF89-451F-97CA-A0C81DFFF28C}" destId="{FD512FA3-E21B-4328-AFAF-67640527C907}" srcOrd="7" destOrd="0" presId="urn:microsoft.com/office/officeart/2018/2/layout/IconCircleList"/>
    <dgm:cxn modelId="{593EDED2-5AEB-467F-AA32-9B1954B2123D}" type="presParOf" srcId="{F338D7D4-EF89-451F-97CA-A0C81DFFF28C}" destId="{2623B184-2445-4403-9C2B-F93C723FF0F1}" srcOrd="8" destOrd="0" presId="urn:microsoft.com/office/officeart/2018/2/layout/IconCircleList"/>
    <dgm:cxn modelId="{9B91391D-DE20-4894-9F18-F238817A889A}" type="presParOf" srcId="{2623B184-2445-4403-9C2B-F93C723FF0F1}" destId="{3AE4C1E3-7800-4543-909B-A675712A65F9}" srcOrd="0" destOrd="0" presId="urn:microsoft.com/office/officeart/2018/2/layout/IconCircleList"/>
    <dgm:cxn modelId="{089A5249-D7ED-4B0D-BE29-54406E0EFB2A}" type="presParOf" srcId="{2623B184-2445-4403-9C2B-F93C723FF0F1}" destId="{2A5E2255-B2B4-479B-B6A0-C8DFA70B2FE4}" srcOrd="1" destOrd="0" presId="urn:microsoft.com/office/officeart/2018/2/layout/IconCircleList"/>
    <dgm:cxn modelId="{FFCCA62C-B55E-4B20-B33A-364B71B09A26}" type="presParOf" srcId="{2623B184-2445-4403-9C2B-F93C723FF0F1}" destId="{61659815-E39E-4B0C-910D-37B0192208AC}" srcOrd="2" destOrd="0" presId="urn:microsoft.com/office/officeart/2018/2/layout/IconCircleList"/>
    <dgm:cxn modelId="{F1CA6F0A-E561-4587-ADC7-550013FD2CCD}" type="presParOf" srcId="{2623B184-2445-4403-9C2B-F93C723FF0F1}" destId="{B838FEBE-AFC2-463A-A599-C38B2BE19ACE}" srcOrd="3" destOrd="0" presId="urn:microsoft.com/office/officeart/2018/2/layout/IconCircleList"/>
    <dgm:cxn modelId="{049C902C-EFE3-4BA8-A825-F0C703CA207A}" type="presParOf" srcId="{F338D7D4-EF89-451F-97CA-A0C81DFFF28C}" destId="{12420E9C-9583-41B0-9ACE-E14196B0A899}" srcOrd="9" destOrd="0" presId="urn:microsoft.com/office/officeart/2018/2/layout/IconCircleList"/>
    <dgm:cxn modelId="{971011FF-240E-4208-8086-6BEF09BDCC79}" type="presParOf" srcId="{F338D7D4-EF89-451F-97CA-A0C81DFFF28C}" destId="{593889CD-5E85-4CE4-B7FF-8C17CCCB292D}" srcOrd="10" destOrd="0" presId="urn:microsoft.com/office/officeart/2018/2/layout/IconCircleList"/>
    <dgm:cxn modelId="{6D1C36D8-3A0A-4DF3-B159-CF25B3CF3A87}" type="presParOf" srcId="{593889CD-5E85-4CE4-B7FF-8C17CCCB292D}" destId="{4A22DDB8-2EB7-47CA-BE0F-5795E72AAC05}" srcOrd="0" destOrd="0" presId="urn:microsoft.com/office/officeart/2018/2/layout/IconCircleList"/>
    <dgm:cxn modelId="{27624105-6021-42D3-931F-9FD0B5320640}" type="presParOf" srcId="{593889CD-5E85-4CE4-B7FF-8C17CCCB292D}" destId="{F81DA933-83C6-4EEF-A097-15CC0AD28B95}" srcOrd="1" destOrd="0" presId="urn:microsoft.com/office/officeart/2018/2/layout/IconCircleList"/>
    <dgm:cxn modelId="{09719EA0-9B03-496D-8B08-7A9CECFE8FC0}" type="presParOf" srcId="{593889CD-5E85-4CE4-B7FF-8C17CCCB292D}" destId="{780C2064-2768-4075-B04A-745ED5435A69}" srcOrd="2" destOrd="0" presId="urn:microsoft.com/office/officeart/2018/2/layout/IconCircleList"/>
    <dgm:cxn modelId="{A1B321F0-8F89-410E-B136-40C7D5BB4E07}" type="presParOf" srcId="{593889CD-5E85-4CE4-B7FF-8C17CCCB292D}" destId="{0BCA8494-3125-4BC9-BC7C-37362162403E}"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FABD2E-9DC4-41FF-B7A9-B14D5D496345}"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CAA90BEA-560C-4ABF-AC80-E926B7DE9C70}">
      <dgm:prSet/>
      <dgm:spPr>
        <a:solidFill>
          <a:schemeClr val="tx1"/>
        </a:solidFill>
      </dgm:spPr>
      <dgm:t>
        <a:bodyPr/>
        <a:lstStyle/>
        <a:p>
          <a:r>
            <a:rPr lang="en-US"/>
            <a:t>Support Challenges</a:t>
          </a:r>
        </a:p>
      </dgm:t>
    </dgm:pt>
    <dgm:pt modelId="{0764DAEB-9ACF-4B79-80CA-716D67E79683}" type="parTrans" cxnId="{F113FBF5-6E22-4776-9D3F-AA0B60882E32}">
      <dgm:prSet/>
      <dgm:spPr/>
      <dgm:t>
        <a:bodyPr/>
        <a:lstStyle/>
        <a:p>
          <a:endParaRPr lang="en-US"/>
        </a:p>
      </dgm:t>
    </dgm:pt>
    <dgm:pt modelId="{C923E405-5647-4B04-839F-114E2D842095}" type="sibTrans" cxnId="{F113FBF5-6E22-4776-9D3F-AA0B60882E32}">
      <dgm:prSet/>
      <dgm:spPr/>
      <dgm:t>
        <a:bodyPr/>
        <a:lstStyle/>
        <a:p>
          <a:endParaRPr lang="en-US"/>
        </a:p>
      </dgm:t>
    </dgm:pt>
    <dgm:pt modelId="{09555511-A551-4812-9D7C-8117E2112B13}">
      <dgm:prSet/>
      <dgm:spPr>
        <a:ln>
          <a:solidFill>
            <a:schemeClr val="tx1"/>
          </a:solidFill>
        </a:ln>
      </dgm:spPr>
      <dgm:t>
        <a:bodyPr/>
        <a:lstStyle/>
        <a:p>
          <a:r>
            <a:rPr lang="en-US"/>
            <a:t>Vendor support, despite efforts, is often a struggle.</a:t>
          </a:r>
        </a:p>
      </dgm:t>
    </dgm:pt>
    <dgm:pt modelId="{8490ACF3-AA22-4985-8959-D362C3D3C646}" type="parTrans" cxnId="{BC5636A4-F38A-495C-B3D4-0E06AAA9B4E2}">
      <dgm:prSet/>
      <dgm:spPr/>
      <dgm:t>
        <a:bodyPr/>
        <a:lstStyle/>
        <a:p>
          <a:endParaRPr lang="en-US"/>
        </a:p>
      </dgm:t>
    </dgm:pt>
    <dgm:pt modelId="{9821F4C0-D4B6-4FF0-904E-3362BC9419E2}" type="sibTrans" cxnId="{BC5636A4-F38A-495C-B3D4-0E06AAA9B4E2}">
      <dgm:prSet/>
      <dgm:spPr/>
      <dgm:t>
        <a:bodyPr/>
        <a:lstStyle/>
        <a:p>
          <a:endParaRPr lang="en-US"/>
        </a:p>
      </dgm:t>
    </dgm:pt>
    <dgm:pt modelId="{130EB22D-5F45-4366-BECA-3CDF2EF4C345}">
      <dgm:prSet/>
      <dgm:spPr>
        <a:ln>
          <a:solidFill>
            <a:schemeClr val="tx1"/>
          </a:solidFill>
        </a:ln>
      </dgm:spPr>
      <dgm:t>
        <a:bodyPr/>
        <a:lstStyle/>
        <a:p>
          <a:r>
            <a:rPr lang="en-US"/>
            <a:t>On-prem infrastructure adds complexity to support cases.</a:t>
          </a:r>
        </a:p>
      </dgm:t>
    </dgm:pt>
    <dgm:pt modelId="{5A8C9077-3FE4-4DA9-BE4D-CDD30AF3C14D}" type="parTrans" cxnId="{E11AC96F-D6BB-430F-858C-83F9A6ECD127}">
      <dgm:prSet/>
      <dgm:spPr/>
      <dgm:t>
        <a:bodyPr/>
        <a:lstStyle/>
        <a:p>
          <a:endParaRPr lang="en-US"/>
        </a:p>
      </dgm:t>
    </dgm:pt>
    <dgm:pt modelId="{7F17AB49-914A-4915-B612-A96537D583AE}" type="sibTrans" cxnId="{E11AC96F-D6BB-430F-858C-83F9A6ECD127}">
      <dgm:prSet/>
      <dgm:spPr/>
      <dgm:t>
        <a:bodyPr/>
        <a:lstStyle/>
        <a:p>
          <a:endParaRPr lang="en-US"/>
        </a:p>
      </dgm:t>
    </dgm:pt>
    <dgm:pt modelId="{56149AE8-587D-47AC-845C-BE49070A4705}">
      <dgm:prSet/>
      <dgm:spPr>
        <a:solidFill>
          <a:schemeClr val="tx1"/>
        </a:solidFill>
      </dgm:spPr>
      <dgm:t>
        <a:bodyPr/>
        <a:lstStyle/>
        <a:p>
          <a:r>
            <a:rPr lang="en-US"/>
            <a:t>Fine-Tuning the Product</a:t>
          </a:r>
        </a:p>
      </dgm:t>
    </dgm:pt>
    <dgm:pt modelId="{F1342FEF-4D13-4335-B8E0-53A774779639}" type="parTrans" cxnId="{D7879E5A-8362-4524-AC6B-0A6EE20671D9}">
      <dgm:prSet/>
      <dgm:spPr/>
      <dgm:t>
        <a:bodyPr/>
        <a:lstStyle/>
        <a:p>
          <a:endParaRPr lang="en-US"/>
        </a:p>
      </dgm:t>
    </dgm:pt>
    <dgm:pt modelId="{8A67883B-B759-415A-9F31-58BCDAD9D0E4}" type="sibTrans" cxnId="{D7879E5A-8362-4524-AC6B-0A6EE20671D9}">
      <dgm:prSet/>
      <dgm:spPr/>
      <dgm:t>
        <a:bodyPr/>
        <a:lstStyle/>
        <a:p>
          <a:endParaRPr lang="en-US"/>
        </a:p>
      </dgm:t>
    </dgm:pt>
    <dgm:pt modelId="{766BC4AC-A918-47AF-9293-8B26F1D54B78}">
      <dgm:prSet/>
      <dgm:spPr>
        <a:ln>
          <a:solidFill>
            <a:schemeClr val="tx1"/>
          </a:solidFill>
        </a:ln>
      </dgm:spPr>
      <dgm:t>
        <a:bodyPr/>
        <a:lstStyle/>
        <a:p>
          <a:r>
            <a:rPr lang="en-US"/>
            <a:t>Nature</a:t>
          </a:r>
          <a:r>
            <a:rPr lang="el-GR"/>
            <a:t> </a:t>
          </a:r>
          <a:r>
            <a:rPr lang="en-US"/>
            <a:t>and scale of CERN’s environment—spanning from IT and experimental software to HR and Administration—</a:t>
          </a:r>
          <a:r>
            <a:rPr lang="en-US">
              <a:latin typeface="Arial"/>
            </a:rPr>
            <a:t>makes</a:t>
          </a:r>
          <a:r>
            <a:rPr lang="en-US"/>
            <a:t> </a:t>
          </a:r>
          <a:r>
            <a:rPr lang="en-US">
              <a:latin typeface="Arial"/>
            </a:rPr>
            <a:t>fine-tuning challenging</a:t>
          </a:r>
          <a:endParaRPr lang="en-US" dirty="0"/>
        </a:p>
      </dgm:t>
    </dgm:pt>
    <dgm:pt modelId="{3262461D-5722-416B-8246-A68A9D2DFA23}" type="parTrans" cxnId="{A16590E0-961A-4AD6-AF08-8ACCEE75DA4C}">
      <dgm:prSet/>
      <dgm:spPr/>
      <dgm:t>
        <a:bodyPr/>
        <a:lstStyle/>
        <a:p>
          <a:endParaRPr lang="en-US"/>
        </a:p>
      </dgm:t>
    </dgm:pt>
    <dgm:pt modelId="{83552CBC-3C1C-4A2F-A7E9-46886A4D6E65}" type="sibTrans" cxnId="{A16590E0-961A-4AD6-AF08-8ACCEE75DA4C}">
      <dgm:prSet/>
      <dgm:spPr/>
      <dgm:t>
        <a:bodyPr/>
        <a:lstStyle/>
        <a:p>
          <a:endParaRPr lang="en-US"/>
        </a:p>
      </dgm:t>
    </dgm:pt>
    <dgm:pt modelId="{076D03B3-A2A9-4F0C-BB5C-C446278B2212}">
      <dgm:prSet/>
      <dgm:spPr>
        <a:ln>
          <a:solidFill>
            <a:schemeClr val="tx1"/>
          </a:solidFill>
        </a:ln>
      </dgm:spPr>
      <dgm:t>
        <a:bodyPr/>
        <a:lstStyle/>
        <a:p>
          <a:pPr rtl="0"/>
          <a:r>
            <a:rPr lang="en-US">
              <a:latin typeface="Arial"/>
            </a:rPr>
            <a:t>One of our</a:t>
          </a:r>
          <a:r>
            <a:rPr lang="en-US"/>
            <a:t> </a:t>
          </a:r>
          <a:r>
            <a:rPr lang="en-US">
              <a:latin typeface="Arial"/>
            </a:rPr>
            <a:t>DBs is </a:t>
          </a:r>
          <a:r>
            <a:rPr lang="en-US"/>
            <a:t>1.5x larger than the estimate size, but support couldn’t give a clear reason. </a:t>
          </a:r>
        </a:p>
      </dgm:t>
    </dgm:pt>
    <dgm:pt modelId="{F7C66B97-3177-44C6-987E-AF6E39F2D156}" type="parTrans" cxnId="{E747AAFC-8277-4A32-9E33-9D0D70D5B503}">
      <dgm:prSet/>
      <dgm:spPr/>
      <dgm:t>
        <a:bodyPr/>
        <a:lstStyle/>
        <a:p>
          <a:endParaRPr lang="en-US"/>
        </a:p>
      </dgm:t>
    </dgm:pt>
    <dgm:pt modelId="{1AD6F07C-0907-41BC-802D-74A1714E21F7}" type="sibTrans" cxnId="{E747AAFC-8277-4A32-9E33-9D0D70D5B503}">
      <dgm:prSet/>
      <dgm:spPr/>
      <dgm:t>
        <a:bodyPr/>
        <a:lstStyle/>
        <a:p>
          <a:endParaRPr lang="en-US"/>
        </a:p>
      </dgm:t>
    </dgm:pt>
    <dgm:pt modelId="{278342B4-612A-4B88-A399-A5F234628793}">
      <dgm:prSet/>
      <dgm:spPr>
        <a:ln>
          <a:solidFill>
            <a:schemeClr val="tx1"/>
          </a:solidFill>
        </a:ln>
      </dgm:spPr>
      <dgm:t>
        <a:bodyPr/>
        <a:lstStyle/>
        <a:p>
          <a:r>
            <a:rPr lang="en-US"/>
            <a:t>Not good because we need longer data retention</a:t>
          </a:r>
        </a:p>
      </dgm:t>
    </dgm:pt>
    <dgm:pt modelId="{C98607B9-903F-4466-B33A-4C4ADADFC041}" type="parTrans" cxnId="{28903B05-D79F-48AF-90E6-D88C2FD9392E}">
      <dgm:prSet/>
      <dgm:spPr/>
      <dgm:t>
        <a:bodyPr/>
        <a:lstStyle/>
        <a:p>
          <a:endParaRPr lang="en-US"/>
        </a:p>
      </dgm:t>
    </dgm:pt>
    <dgm:pt modelId="{DAE09D8A-4B8C-43EE-A498-14034881411E}" type="sibTrans" cxnId="{28903B05-D79F-48AF-90E6-D88C2FD9392E}">
      <dgm:prSet/>
      <dgm:spPr/>
      <dgm:t>
        <a:bodyPr/>
        <a:lstStyle/>
        <a:p>
          <a:endParaRPr lang="en-US"/>
        </a:p>
      </dgm:t>
    </dgm:pt>
    <dgm:pt modelId="{87B5410F-E9EE-4129-98C7-0E919C6A44F9}" type="pres">
      <dgm:prSet presAssocID="{AAFABD2E-9DC4-41FF-B7A9-B14D5D496345}" presName="linear" presStyleCnt="0">
        <dgm:presLayoutVars>
          <dgm:dir/>
          <dgm:animLvl val="lvl"/>
          <dgm:resizeHandles val="exact"/>
        </dgm:presLayoutVars>
      </dgm:prSet>
      <dgm:spPr/>
    </dgm:pt>
    <dgm:pt modelId="{11FC6B4F-F2AE-4495-9751-8732718A3D5B}" type="pres">
      <dgm:prSet presAssocID="{CAA90BEA-560C-4ABF-AC80-E926B7DE9C70}" presName="parentLin" presStyleCnt="0"/>
      <dgm:spPr/>
    </dgm:pt>
    <dgm:pt modelId="{D0DD4F8D-99F9-406A-9CEA-3D92D1B64F95}" type="pres">
      <dgm:prSet presAssocID="{CAA90BEA-560C-4ABF-AC80-E926B7DE9C70}" presName="parentLeftMargin" presStyleLbl="node1" presStyleIdx="0" presStyleCnt="2"/>
      <dgm:spPr/>
    </dgm:pt>
    <dgm:pt modelId="{9410015F-DBAA-4CB7-B6BF-0851C0A1BEC0}" type="pres">
      <dgm:prSet presAssocID="{CAA90BEA-560C-4ABF-AC80-E926B7DE9C70}" presName="parentText" presStyleLbl="node1" presStyleIdx="0" presStyleCnt="2">
        <dgm:presLayoutVars>
          <dgm:chMax val="0"/>
          <dgm:bulletEnabled val="1"/>
        </dgm:presLayoutVars>
      </dgm:prSet>
      <dgm:spPr/>
    </dgm:pt>
    <dgm:pt modelId="{FC7D8BC7-3877-4D60-9095-D788D708FFEC}" type="pres">
      <dgm:prSet presAssocID="{CAA90BEA-560C-4ABF-AC80-E926B7DE9C70}" presName="negativeSpace" presStyleCnt="0"/>
      <dgm:spPr/>
    </dgm:pt>
    <dgm:pt modelId="{2B9DA647-B70F-4AD5-8C6E-77A1344CFEBD}" type="pres">
      <dgm:prSet presAssocID="{CAA90BEA-560C-4ABF-AC80-E926B7DE9C70}" presName="childText" presStyleLbl="conFgAcc1" presStyleIdx="0" presStyleCnt="2" custLinFactNeighborX="1468" custLinFactNeighborY="-24696">
        <dgm:presLayoutVars>
          <dgm:bulletEnabled val="1"/>
        </dgm:presLayoutVars>
      </dgm:prSet>
      <dgm:spPr/>
    </dgm:pt>
    <dgm:pt modelId="{2AFF0152-0D4F-4338-A2C8-63C2685D0053}" type="pres">
      <dgm:prSet presAssocID="{C923E405-5647-4B04-839F-114E2D842095}" presName="spaceBetweenRectangles" presStyleCnt="0"/>
      <dgm:spPr/>
    </dgm:pt>
    <dgm:pt modelId="{966CE9BC-65CC-4286-9B93-B92ABA9523D2}" type="pres">
      <dgm:prSet presAssocID="{56149AE8-587D-47AC-845C-BE49070A4705}" presName="parentLin" presStyleCnt="0"/>
      <dgm:spPr/>
    </dgm:pt>
    <dgm:pt modelId="{CA327AE1-B3B9-4DC7-B2CD-F034365A3769}" type="pres">
      <dgm:prSet presAssocID="{56149AE8-587D-47AC-845C-BE49070A4705}" presName="parentLeftMargin" presStyleLbl="node1" presStyleIdx="0" presStyleCnt="2"/>
      <dgm:spPr/>
    </dgm:pt>
    <dgm:pt modelId="{35DFFA67-A40C-4C2E-BC84-BE5A9163932B}" type="pres">
      <dgm:prSet presAssocID="{56149AE8-587D-47AC-845C-BE49070A4705}" presName="parentText" presStyleLbl="node1" presStyleIdx="1" presStyleCnt="2">
        <dgm:presLayoutVars>
          <dgm:chMax val="0"/>
          <dgm:bulletEnabled val="1"/>
        </dgm:presLayoutVars>
      </dgm:prSet>
      <dgm:spPr/>
    </dgm:pt>
    <dgm:pt modelId="{560A4062-9A2A-4D1E-AF8F-87908BFA1A3B}" type="pres">
      <dgm:prSet presAssocID="{56149AE8-587D-47AC-845C-BE49070A4705}" presName="negativeSpace" presStyleCnt="0"/>
      <dgm:spPr/>
    </dgm:pt>
    <dgm:pt modelId="{1B688318-91DA-437A-B04B-DFC93DE57688}" type="pres">
      <dgm:prSet presAssocID="{56149AE8-587D-47AC-845C-BE49070A4705}" presName="childText" presStyleLbl="conFgAcc1" presStyleIdx="1" presStyleCnt="2">
        <dgm:presLayoutVars>
          <dgm:bulletEnabled val="1"/>
        </dgm:presLayoutVars>
      </dgm:prSet>
      <dgm:spPr/>
    </dgm:pt>
  </dgm:ptLst>
  <dgm:cxnLst>
    <dgm:cxn modelId="{28903B05-D79F-48AF-90E6-D88C2FD9392E}" srcId="{076D03B3-A2A9-4F0C-BB5C-C446278B2212}" destId="{278342B4-612A-4B88-A399-A5F234628793}" srcOrd="0" destOrd="0" parTransId="{C98607B9-903F-4466-B33A-4C4ADADFC041}" sibTransId="{DAE09D8A-4B8C-43EE-A498-14034881411E}"/>
    <dgm:cxn modelId="{9EF56D3D-F641-4F47-83C6-8A49344C5EF6}" type="presOf" srcId="{076D03B3-A2A9-4F0C-BB5C-C446278B2212}" destId="{1B688318-91DA-437A-B04B-DFC93DE57688}" srcOrd="0" destOrd="1" presId="urn:microsoft.com/office/officeart/2005/8/layout/list1"/>
    <dgm:cxn modelId="{021A2C45-9A82-41A0-99FC-821B4C50CD4B}" type="presOf" srcId="{09555511-A551-4812-9D7C-8117E2112B13}" destId="{2B9DA647-B70F-4AD5-8C6E-77A1344CFEBD}" srcOrd="0" destOrd="0" presId="urn:microsoft.com/office/officeart/2005/8/layout/list1"/>
    <dgm:cxn modelId="{E11AC96F-D6BB-430F-858C-83F9A6ECD127}" srcId="{CAA90BEA-560C-4ABF-AC80-E926B7DE9C70}" destId="{130EB22D-5F45-4366-BECA-3CDF2EF4C345}" srcOrd="1" destOrd="0" parTransId="{5A8C9077-3FE4-4DA9-BE4D-CDD30AF3C14D}" sibTransId="{7F17AB49-914A-4915-B612-A96537D583AE}"/>
    <dgm:cxn modelId="{DFBC1552-0296-4890-A416-9378D73A75AC}" type="presOf" srcId="{766BC4AC-A918-47AF-9293-8B26F1D54B78}" destId="{1B688318-91DA-437A-B04B-DFC93DE57688}" srcOrd="0" destOrd="0" presId="urn:microsoft.com/office/officeart/2005/8/layout/list1"/>
    <dgm:cxn modelId="{D7879E5A-8362-4524-AC6B-0A6EE20671D9}" srcId="{AAFABD2E-9DC4-41FF-B7A9-B14D5D496345}" destId="{56149AE8-587D-47AC-845C-BE49070A4705}" srcOrd="1" destOrd="0" parTransId="{F1342FEF-4D13-4335-B8E0-53A774779639}" sibTransId="{8A67883B-B759-415A-9F31-58BCDAD9D0E4}"/>
    <dgm:cxn modelId="{6E1E147B-0429-458A-BCC5-D76A6CE296A8}" type="presOf" srcId="{56149AE8-587D-47AC-845C-BE49070A4705}" destId="{CA327AE1-B3B9-4DC7-B2CD-F034365A3769}" srcOrd="0" destOrd="0" presId="urn:microsoft.com/office/officeart/2005/8/layout/list1"/>
    <dgm:cxn modelId="{BC5636A4-F38A-495C-B3D4-0E06AAA9B4E2}" srcId="{CAA90BEA-560C-4ABF-AC80-E926B7DE9C70}" destId="{09555511-A551-4812-9D7C-8117E2112B13}" srcOrd="0" destOrd="0" parTransId="{8490ACF3-AA22-4985-8959-D362C3D3C646}" sibTransId="{9821F4C0-D4B6-4FF0-904E-3362BC9419E2}"/>
    <dgm:cxn modelId="{07C185A8-4E4B-4D21-A5D7-DFBB7E55B9F6}" type="presOf" srcId="{56149AE8-587D-47AC-845C-BE49070A4705}" destId="{35DFFA67-A40C-4C2E-BC84-BE5A9163932B}" srcOrd="1" destOrd="0" presId="urn:microsoft.com/office/officeart/2005/8/layout/list1"/>
    <dgm:cxn modelId="{655233B5-99AD-4210-88F5-08205E3CFDB0}" type="presOf" srcId="{278342B4-612A-4B88-A399-A5F234628793}" destId="{1B688318-91DA-437A-B04B-DFC93DE57688}" srcOrd="0" destOrd="2" presId="urn:microsoft.com/office/officeart/2005/8/layout/list1"/>
    <dgm:cxn modelId="{21B7D7D0-A85D-46EB-9E6F-92513EE79BA6}" type="presOf" srcId="{CAA90BEA-560C-4ABF-AC80-E926B7DE9C70}" destId="{9410015F-DBAA-4CB7-B6BF-0851C0A1BEC0}" srcOrd="1" destOrd="0" presId="urn:microsoft.com/office/officeart/2005/8/layout/list1"/>
    <dgm:cxn modelId="{11C28ED6-0909-406E-80A5-CFB724B65F55}" type="presOf" srcId="{130EB22D-5F45-4366-BECA-3CDF2EF4C345}" destId="{2B9DA647-B70F-4AD5-8C6E-77A1344CFEBD}" srcOrd="0" destOrd="1" presId="urn:microsoft.com/office/officeart/2005/8/layout/list1"/>
    <dgm:cxn modelId="{A16590E0-961A-4AD6-AF08-8ACCEE75DA4C}" srcId="{56149AE8-587D-47AC-845C-BE49070A4705}" destId="{766BC4AC-A918-47AF-9293-8B26F1D54B78}" srcOrd="0" destOrd="0" parTransId="{3262461D-5722-416B-8246-A68A9D2DFA23}" sibTransId="{83552CBC-3C1C-4A2F-A7E9-46886A4D6E65}"/>
    <dgm:cxn modelId="{CF1D61EF-5746-4315-BD56-91175D976A0A}" type="presOf" srcId="{CAA90BEA-560C-4ABF-AC80-E926B7DE9C70}" destId="{D0DD4F8D-99F9-406A-9CEA-3D92D1B64F95}" srcOrd="0" destOrd="0" presId="urn:microsoft.com/office/officeart/2005/8/layout/list1"/>
    <dgm:cxn modelId="{F113FBF5-6E22-4776-9D3F-AA0B60882E32}" srcId="{AAFABD2E-9DC4-41FF-B7A9-B14D5D496345}" destId="{CAA90BEA-560C-4ABF-AC80-E926B7DE9C70}" srcOrd="0" destOrd="0" parTransId="{0764DAEB-9ACF-4B79-80CA-716D67E79683}" sibTransId="{C923E405-5647-4B04-839F-114E2D842095}"/>
    <dgm:cxn modelId="{E1BBEFF8-3231-4E97-A20F-25FDA8DD4D33}" type="presOf" srcId="{AAFABD2E-9DC4-41FF-B7A9-B14D5D496345}" destId="{87B5410F-E9EE-4129-98C7-0E919C6A44F9}" srcOrd="0" destOrd="0" presId="urn:microsoft.com/office/officeart/2005/8/layout/list1"/>
    <dgm:cxn modelId="{E747AAFC-8277-4A32-9E33-9D0D70D5B503}" srcId="{56149AE8-587D-47AC-845C-BE49070A4705}" destId="{076D03B3-A2A9-4F0C-BB5C-C446278B2212}" srcOrd="1" destOrd="0" parTransId="{F7C66B97-3177-44C6-987E-AF6E39F2D156}" sibTransId="{1AD6F07C-0907-41BC-802D-74A1714E21F7}"/>
    <dgm:cxn modelId="{CEE8C7AA-4DFD-4B11-BDEB-C427E1BBBD97}" type="presParOf" srcId="{87B5410F-E9EE-4129-98C7-0E919C6A44F9}" destId="{11FC6B4F-F2AE-4495-9751-8732718A3D5B}" srcOrd="0" destOrd="0" presId="urn:microsoft.com/office/officeart/2005/8/layout/list1"/>
    <dgm:cxn modelId="{DB9194F4-5109-4EC4-9433-AAF8EA4D8C42}" type="presParOf" srcId="{11FC6B4F-F2AE-4495-9751-8732718A3D5B}" destId="{D0DD4F8D-99F9-406A-9CEA-3D92D1B64F95}" srcOrd="0" destOrd="0" presId="urn:microsoft.com/office/officeart/2005/8/layout/list1"/>
    <dgm:cxn modelId="{2F9C7E4E-4431-4B9A-AB46-998865675AA2}" type="presParOf" srcId="{11FC6B4F-F2AE-4495-9751-8732718A3D5B}" destId="{9410015F-DBAA-4CB7-B6BF-0851C0A1BEC0}" srcOrd="1" destOrd="0" presId="urn:microsoft.com/office/officeart/2005/8/layout/list1"/>
    <dgm:cxn modelId="{D4A02DF8-E30D-4632-B345-5EA6BC3D6EA5}" type="presParOf" srcId="{87B5410F-E9EE-4129-98C7-0E919C6A44F9}" destId="{FC7D8BC7-3877-4D60-9095-D788D708FFEC}" srcOrd="1" destOrd="0" presId="urn:microsoft.com/office/officeart/2005/8/layout/list1"/>
    <dgm:cxn modelId="{30E78F84-42C2-450A-82A2-BDE51D71DA27}" type="presParOf" srcId="{87B5410F-E9EE-4129-98C7-0E919C6A44F9}" destId="{2B9DA647-B70F-4AD5-8C6E-77A1344CFEBD}" srcOrd="2" destOrd="0" presId="urn:microsoft.com/office/officeart/2005/8/layout/list1"/>
    <dgm:cxn modelId="{1A62075B-0535-48A4-B98E-4DAB64A49690}" type="presParOf" srcId="{87B5410F-E9EE-4129-98C7-0E919C6A44F9}" destId="{2AFF0152-0D4F-4338-A2C8-63C2685D0053}" srcOrd="3" destOrd="0" presId="urn:microsoft.com/office/officeart/2005/8/layout/list1"/>
    <dgm:cxn modelId="{4DBA4039-B6C9-4E77-9DC5-6C6114DC05CA}" type="presParOf" srcId="{87B5410F-E9EE-4129-98C7-0E919C6A44F9}" destId="{966CE9BC-65CC-4286-9B93-B92ABA9523D2}" srcOrd="4" destOrd="0" presId="urn:microsoft.com/office/officeart/2005/8/layout/list1"/>
    <dgm:cxn modelId="{6AEFA5C4-6F3A-406B-9C32-BA2EC05C6377}" type="presParOf" srcId="{966CE9BC-65CC-4286-9B93-B92ABA9523D2}" destId="{CA327AE1-B3B9-4DC7-B2CD-F034365A3769}" srcOrd="0" destOrd="0" presId="urn:microsoft.com/office/officeart/2005/8/layout/list1"/>
    <dgm:cxn modelId="{1E35A773-01F5-42DC-B2AC-2C079CDE8A1D}" type="presParOf" srcId="{966CE9BC-65CC-4286-9B93-B92ABA9523D2}" destId="{35DFFA67-A40C-4C2E-BC84-BE5A9163932B}" srcOrd="1" destOrd="0" presId="urn:microsoft.com/office/officeart/2005/8/layout/list1"/>
    <dgm:cxn modelId="{333419D6-D5D0-44F3-A9AF-18AFCCC50A18}" type="presParOf" srcId="{87B5410F-E9EE-4129-98C7-0E919C6A44F9}" destId="{560A4062-9A2A-4D1E-AF8F-87908BFA1A3B}" srcOrd="5" destOrd="0" presId="urn:microsoft.com/office/officeart/2005/8/layout/list1"/>
    <dgm:cxn modelId="{C84166D7-C06C-4264-8DE8-DB6DA71D7053}" type="presParOf" srcId="{87B5410F-E9EE-4129-98C7-0E919C6A44F9}" destId="{1B688318-91DA-437A-B04B-DFC93DE57688}"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D0038F-DC47-401F-A0E2-3AE706F8DB9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00B2D44-C9CB-4C55-ACA4-AEE5951C5112}">
      <dgm:prSet/>
      <dgm:spPr/>
      <dgm:t>
        <a:bodyPr/>
        <a:lstStyle/>
        <a:p>
          <a:r>
            <a:rPr lang="en-US" b="1"/>
            <a:t>Automated Threat Mitigation</a:t>
          </a:r>
          <a:endParaRPr lang="en-US"/>
        </a:p>
      </dgm:t>
    </dgm:pt>
    <dgm:pt modelId="{AAAB1455-3787-4428-A554-AEA1F4F1EF3C}" type="parTrans" cxnId="{E62CE340-8ABC-4C63-B50A-7955E269CB1F}">
      <dgm:prSet/>
      <dgm:spPr/>
      <dgm:t>
        <a:bodyPr/>
        <a:lstStyle/>
        <a:p>
          <a:endParaRPr lang="en-US"/>
        </a:p>
      </dgm:t>
    </dgm:pt>
    <dgm:pt modelId="{6DFBE097-5600-45F6-9C02-20C2692945C1}" type="sibTrans" cxnId="{E62CE340-8ABC-4C63-B50A-7955E269CB1F}">
      <dgm:prSet/>
      <dgm:spPr/>
      <dgm:t>
        <a:bodyPr/>
        <a:lstStyle/>
        <a:p>
          <a:endParaRPr lang="en-US"/>
        </a:p>
      </dgm:t>
    </dgm:pt>
    <dgm:pt modelId="{E2AAED19-2090-4708-B427-7FEBE7A21D69}">
      <dgm:prSet/>
      <dgm:spPr/>
      <dgm:t>
        <a:bodyPr/>
        <a:lstStyle/>
        <a:p>
          <a:r>
            <a:rPr lang="en-US"/>
            <a:t>EDR enhances endpoint security with more automated actions on endpoints.</a:t>
          </a:r>
        </a:p>
      </dgm:t>
    </dgm:pt>
    <dgm:pt modelId="{9371F9FE-94E1-4ED7-9BC1-16D25638CC94}" type="parTrans" cxnId="{09104F63-3614-4BB0-ADE3-AFF3CC761196}">
      <dgm:prSet/>
      <dgm:spPr/>
      <dgm:t>
        <a:bodyPr/>
        <a:lstStyle/>
        <a:p>
          <a:endParaRPr lang="en-US"/>
        </a:p>
      </dgm:t>
    </dgm:pt>
    <dgm:pt modelId="{9DD973F3-D122-4A06-8171-923BA4697329}" type="sibTrans" cxnId="{09104F63-3614-4BB0-ADE3-AFF3CC761196}">
      <dgm:prSet/>
      <dgm:spPr/>
      <dgm:t>
        <a:bodyPr/>
        <a:lstStyle/>
        <a:p>
          <a:endParaRPr lang="en-US"/>
        </a:p>
      </dgm:t>
    </dgm:pt>
    <dgm:pt modelId="{E35DCD5C-13F6-4417-B439-57309FE845FB}">
      <dgm:prSet/>
      <dgm:spPr/>
      <dgm:t>
        <a:bodyPr/>
        <a:lstStyle/>
        <a:p>
          <a:r>
            <a:rPr lang="en-US" b="1"/>
            <a:t>Operational Impact</a:t>
          </a:r>
          <a:endParaRPr lang="en-US"/>
        </a:p>
      </dgm:t>
    </dgm:pt>
    <dgm:pt modelId="{E7DE6690-5483-4922-9710-B3927BCED323}" type="parTrans" cxnId="{222A3E81-573A-4475-BE59-EC8A56C7BA6A}">
      <dgm:prSet/>
      <dgm:spPr/>
      <dgm:t>
        <a:bodyPr/>
        <a:lstStyle/>
        <a:p>
          <a:endParaRPr lang="en-US"/>
        </a:p>
      </dgm:t>
    </dgm:pt>
    <dgm:pt modelId="{74F0F713-84D7-4B18-8C13-33DD1289DE08}" type="sibTrans" cxnId="{222A3E81-573A-4475-BE59-EC8A56C7BA6A}">
      <dgm:prSet/>
      <dgm:spPr/>
      <dgm:t>
        <a:bodyPr/>
        <a:lstStyle/>
        <a:p>
          <a:endParaRPr lang="en-US"/>
        </a:p>
      </dgm:t>
    </dgm:pt>
    <dgm:pt modelId="{B2CA9D6B-F3A6-4F52-AA10-A2AD8427F6C1}">
      <dgm:prSet/>
      <dgm:spPr/>
      <dgm:t>
        <a:bodyPr/>
        <a:lstStyle/>
        <a:p>
          <a:r>
            <a:rPr lang="en-US"/>
            <a:t>Transitioning to EDR may require a learning curve for teams accustomed to traditional AV workflows.</a:t>
          </a:r>
        </a:p>
      </dgm:t>
    </dgm:pt>
    <dgm:pt modelId="{6EEB6C8C-4AC8-4387-92A3-2AC736DB287C}" type="parTrans" cxnId="{BF4D7A9D-6E11-4170-B098-E6D79AC2EAD4}">
      <dgm:prSet/>
      <dgm:spPr/>
      <dgm:t>
        <a:bodyPr/>
        <a:lstStyle/>
        <a:p>
          <a:endParaRPr lang="en-US"/>
        </a:p>
      </dgm:t>
    </dgm:pt>
    <dgm:pt modelId="{6FDEF083-FFB1-4613-BDF9-941122460CDA}" type="sibTrans" cxnId="{BF4D7A9D-6E11-4170-B098-E6D79AC2EAD4}">
      <dgm:prSet/>
      <dgm:spPr/>
      <dgm:t>
        <a:bodyPr/>
        <a:lstStyle/>
        <a:p>
          <a:endParaRPr lang="en-US"/>
        </a:p>
      </dgm:t>
    </dgm:pt>
    <dgm:pt modelId="{EECBEFA5-BD8C-4AE7-9CD3-703B5977DF59}">
      <dgm:prSet/>
      <dgm:spPr/>
      <dgm:t>
        <a:bodyPr/>
        <a:lstStyle/>
        <a:p>
          <a:r>
            <a:rPr lang="en-GB" b="1"/>
            <a:t>Deployment Considerations</a:t>
          </a:r>
          <a:endParaRPr lang="en-US"/>
        </a:p>
      </dgm:t>
    </dgm:pt>
    <dgm:pt modelId="{E6AA1344-C864-4710-A3CE-EF3A4C32E385}" type="parTrans" cxnId="{DD9BC4F3-B98E-47E9-993E-AE16EA3F4607}">
      <dgm:prSet/>
      <dgm:spPr/>
      <dgm:t>
        <a:bodyPr/>
        <a:lstStyle/>
        <a:p>
          <a:endParaRPr lang="en-US"/>
        </a:p>
      </dgm:t>
    </dgm:pt>
    <dgm:pt modelId="{FBA80951-5F7D-459A-AF94-632E49EDC067}" type="sibTrans" cxnId="{DD9BC4F3-B98E-47E9-993E-AE16EA3F4607}">
      <dgm:prSet/>
      <dgm:spPr/>
      <dgm:t>
        <a:bodyPr/>
        <a:lstStyle/>
        <a:p>
          <a:endParaRPr lang="en-US"/>
        </a:p>
      </dgm:t>
    </dgm:pt>
    <dgm:pt modelId="{9CB7F6C4-AC85-4102-90D8-D65A455C8085}">
      <dgm:prSet/>
      <dgm:spPr/>
      <dgm:t>
        <a:bodyPr/>
        <a:lstStyle/>
        <a:p>
          <a:r>
            <a:rPr lang="en-US"/>
            <a:t>Initial setup, particularly for custom rules, exclusions and specific software whitelisting can be resource-intensive</a:t>
          </a:r>
        </a:p>
      </dgm:t>
    </dgm:pt>
    <dgm:pt modelId="{F28F58E9-00AF-4E41-B149-89529B5831A7}" type="parTrans" cxnId="{9BAE6F78-54D9-4A89-87D8-24D86A6B27FD}">
      <dgm:prSet/>
      <dgm:spPr/>
      <dgm:t>
        <a:bodyPr/>
        <a:lstStyle/>
        <a:p>
          <a:endParaRPr lang="en-US"/>
        </a:p>
      </dgm:t>
    </dgm:pt>
    <dgm:pt modelId="{B09E66BA-F9FB-4898-A93F-6179B2C2CF3F}" type="sibTrans" cxnId="{9BAE6F78-54D9-4A89-87D8-24D86A6B27FD}">
      <dgm:prSet/>
      <dgm:spPr/>
      <dgm:t>
        <a:bodyPr/>
        <a:lstStyle/>
        <a:p>
          <a:endParaRPr lang="en-US"/>
        </a:p>
      </dgm:t>
    </dgm:pt>
    <dgm:pt modelId="{37FC29DE-361D-4319-A5E9-A154FDF7A172}">
      <dgm:prSet/>
      <dgm:spPr/>
      <dgm:t>
        <a:bodyPr/>
        <a:lstStyle/>
        <a:p>
          <a:r>
            <a:rPr lang="en-GB" b="1"/>
            <a:t>Reduced Support Overhead</a:t>
          </a:r>
          <a:endParaRPr lang="en-US"/>
        </a:p>
      </dgm:t>
    </dgm:pt>
    <dgm:pt modelId="{4512409C-6BC9-498D-9946-770D49766764}" type="parTrans" cxnId="{309E7A1F-D450-4FD3-B8F2-1FA5307A2232}">
      <dgm:prSet/>
      <dgm:spPr/>
      <dgm:t>
        <a:bodyPr/>
        <a:lstStyle/>
        <a:p>
          <a:endParaRPr lang="en-US"/>
        </a:p>
      </dgm:t>
    </dgm:pt>
    <dgm:pt modelId="{2D8ECFCC-1D28-4DCE-8242-7001B357CEC8}" type="sibTrans" cxnId="{309E7A1F-D450-4FD3-B8F2-1FA5307A2232}">
      <dgm:prSet/>
      <dgm:spPr/>
      <dgm:t>
        <a:bodyPr/>
        <a:lstStyle/>
        <a:p>
          <a:endParaRPr lang="en-US"/>
        </a:p>
      </dgm:t>
    </dgm:pt>
    <dgm:pt modelId="{CA1A206E-A9AD-42A0-9F01-C7855E2C18E9}">
      <dgm:prSet/>
      <dgm:spPr/>
      <dgm:t>
        <a:bodyPr/>
        <a:lstStyle/>
        <a:p>
          <a:r>
            <a:rPr lang="en-US"/>
            <a:t>Hopefully in the long-term it will be proven more efficient as more automation can take place</a:t>
          </a:r>
        </a:p>
      </dgm:t>
    </dgm:pt>
    <dgm:pt modelId="{573E9E0D-B250-494C-B23A-DBAFF2F85087}" type="parTrans" cxnId="{32C5C593-883D-4520-828C-72B424F81260}">
      <dgm:prSet/>
      <dgm:spPr/>
      <dgm:t>
        <a:bodyPr/>
        <a:lstStyle/>
        <a:p>
          <a:endParaRPr lang="en-US"/>
        </a:p>
      </dgm:t>
    </dgm:pt>
    <dgm:pt modelId="{19E0E8B0-3709-4263-8F67-F84289DC8B4E}" type="sibTrans" cxnId="{32C5C593-883D-4520-828C-72B424F81260}">
      <dgm:prSet/>
      <dgm:spPr/>
      <dgm:t>
        <a:bodyPr/>
        <a:lstStyle/>
        <a:p>
          <a:endParaRPr lang="en-US"/>
        </a:p>
      </dgm:t>
    </dgm:pt>
    <dgm:pt modelId="{8C662594-4D8B-42FE-86A0-C7AD492E6AFE}" type="pres">
      <dgm:prSet presAssocID="{EAD0038F-DC47-401F-A0E2-3AE706F8DB9B}" presName="root" presStyleCnt="0">
        <dgm:presLayoutVars>
          <dgm:dir/>
          <dgm:resizeHandles val="exact"/>
        </dgm:presLayoutVars>
      </dgm:prSet>
      <dgm:spPr/>
    </dgm:pt>
    <dgm:pt modelId="{B36A39B3-4855-45C8-8077-B8663BF6D39A}" type="pres">
      <dgm:prSet presAssocID="{200B2D44-C9CB-4C55-ACA4-AEE5951C5112}" presName="compNode" presStyleCnt="0"/>
      <dgm:spPr/>
    </dgm:pt>
    <dgm:pt modelId="{240F2C75-6934-4162-A4CF-8BDE1EEF74B6}" type="pres">
      <dgm:prSet presAssocID="{200B2D44-C9CB-4C55-ACA4-AEE5951C5112}" presName="bgRect" presStyleLbl="bgShp" presStyleIdx="0" presStyleCnt="4"/>
      <dgm:spPr/>
    </dgm:pt>
    <dgm:pt modelId="{1DDB4D99-6C20-4441-B8E3-2D82BC936560}" type="pres">
      <dgm:prSet presAssocID="{200B2D44-C9CB-4C55-ACA4-AEE5951C511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1D907EC1-D4F9-4E42-B161-BD576C195CFB}" type="pres">
      <dgm:prSet presAssocID="{200B2D44-C9CB-4C55-ACA4-AEE5951C5112}" presName="spaceRect" presStyleCnt="0"/>
      <dgm:spPr/>
    </dgm:pt>
    <dgm:pt modelId="{E3A4A5C9-5D50-4629-8802-6290054E7503}" type="pres">
      <dgm:prSet presAssocID="{200B2D44-C9CB-4C55-ACA4-AEE5951C5112}" presName="parTx" presStyleLbl="revTx" presStyleIdx="0" presStyleCnt="8">
        <dgm:presLayoutVars>
          <dgm:chMax val="0"/>
          <dgm:chPref val="0"/>
        </dgm:presLayoutVars>
      </dgm:prSet>
      <dgm:spPr/>
    </dgm:pt>
    <dgm:pt modelId="{FC07C193-5F4D-491D-88AD-CE8D36D8CD6F}" type="pres">
      <dgm:prSet presAssocID="{200B2D44-C9CB-4C55-ACA4-AEE5951C5112}" presName="desTx" presStyleLbl="revTx" presStyleIdx="1" presStyleCnt="8">
        <dgm:presLayoutVars/>
      </dgm:prSet>
      <dgm:spPr/>
    </dgm:pt>
    <dgm:pt modelId="{DDBE3179-A0A7-4E0B-810E-6449DF16C4FF}" type="pres">
      <dgm:prSet presAssocID="{6DFBE097-5600-45F6-9C02-20C2692945C1}" presName="sibTrans" presStyleCnt="0"/>
      <dgm:spPr/>
    </dgm:pt>
    <dgm:pt modelId="{AB5B8669-75E0-4118-9ED8-81B41A3790FA}" type="pres">
      <dgm:prSet presAssocID="{E35DCD5C-13F6-4417-B439-57309FE845FB}" presName="compNode" presStyleCnt="0"/>
      <dgm:spPr/>
    </dgm:pt>
    <dgm:pt modelId="{7526D24B-BD0B-440A-87BB-82564ECC7915}" type="pres">
      <dgm:prSet presAssocID="{E35DCD5C-13F6-4417-B439-57309FE845FB}" presName="bgRect" presStyleLbl="bgShp" presStyleIdx="1" presStyleCnt="4"/>
      <dgm:spPr>
        <a:solidFill>
          <a:schemeClr val="accent3">
            <a:lumMod val="40000"/>
            <a:lumOff val="60000"/>
          </a:schemeClr>
        </a:solidFill>
      </dgm:spPr>
    </dgm:pt>
    <dgm:pt modelId="{4E6046FC-6A4F-4E66-B784-D1D45A3073F2}" type="pres">
      <dgm:prSet presAssocID="{E35DCD5C-13F6-4417-B439-57309FE845F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s"/>
        </a:ext>
      </dgm:extLst>
    </dgm:pt>
    <dgm:pt modelId="{A9B89AFE-A26A-4AB0-8BCE-384D3B730530}" type="pres">
      <dgm:prSet presAssocID="{E35DCD5C-13F6-4417-B439-57309FE845FB}" presName="spaceRect" presStyleCnt="0"/>
      <dgm:spPr/>
    </dgm:pt>
    <dgm:pt modelId="{CA8226C2-7A69-4333-8B64-FB16D0FF5286}" type="pres">
      <dgm:prSet presAssocID="{E35DCD5C-13F6-4417-B439-57309FE845FB}" presName="parTx" presStyleLbl="revTx" presStyleIdx="2" presStyleCnt="8">
        <dgm:presLayoutVars>
          <dgm:chMax val="0"/>
          <dgm:chPref val="0"/>
        </dgm:presLayoutVars>
      </dgm:prSet>
      <dgm:spPr/>
    </dgm:pt>
    <dgm:pt modelId="{7F88294A-C7C5-4202-8FE0-318F773914E4}" type="pres">
      <dgm:prSet presAssocID="{E35DCD5C-13F6-4417-B439-57309FE845FB}" presName="desTx" presStyleLbl="revTx" presStyleIdx="3" presStyleCnt="8">
        <dgm:presLayoutVars/>
      </dgm:prSet>
      <dgm:spPr/>
    </dgm:pt>
    <dgm:pt modelId="{9FCD65B1-6B1F-4CDF-B202-5E55E1737290}" type="pres">
      <dgm:prSet presAssocID="{74F0F713-84D7-4B18-8C13-33DD1289DE08}" presName="sibTrans" presStyleCnt="0"/>
      <dgm:spPr/>
    </dgm:pt>
    <dgm:pt modelId="{F2C42693-0F94-42B5-9F41-911821FD308C}" type="pres">
      <dgm:prSet presAssocID="{EECBEFA5-BD8C-4AE7-9CD3-703B5977DF59}" presName="compNode" presStyleCnt="0"/>
      <dgm:spPr/>
    </dgm:pt>
    <dgm:pt modelId="{E10002D0-0024-4AC9-BE00-6024243C70BF}" type="pres">
      <dgm:prSet presAssocID="{EECBEFA5-BD8C-4AE7-9CD3-703B5977DF59}" presName="bgRect" presStyleLbl="bgShp" presStyleIdx="2" presStyleCnt="4"/>
      <dgm:spPr>
        <a:solidFill>
          <a:schemeClr val="accent3">
            <a:lumMod val="40000"/>
            <a:lumOff val="60000"/>
          </a:schemeClr>
        </a:solidFill>
      </dgm:spPr>
    </dgm:pt>
    <dgm:pt modelId="{18551F79-D7DA-4C72-9858-5A6BE6605C79}" type="pres">
      <dgm:prSet presAssocID="{EECBEFA5-BD8C-4AE7-9CD3-703B5977DF5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569C9FCF-3A77-4734-9252-44CBC3EB350E}" type="pres">
      <dgm:prSet presAssocID="{EECBEFA5-BD8C-4AE7-9CD3-703B5977DF59}" presName="spaceRect" presStyleCnt="0"/>
      <dgm:spPr/>
    </dgm:pt>
    <dgm:pt modelId="{5E255009-807A-4B18-AE78-BB67AAAAB055}" type="pres">
      <dgm:prSet presAssocID="{EECBEFA5-BD8C-4AE7-9CD3-703B5977DF59}" presName="parTx" presStyleLbl="revTx" presStyleIdx="4" presStyleCnt="8">
        <dgm:presLayoutVars>
          <dgm:chMax val="0"/>
          <dgm:chPref val="0"/>
        </dgm:presLayoutVars>
      </dgm:prSet>
      <dgm:spPr/>
    </dgm:pt>
    <dgm:pt modelId="{DEC81C51-088A-4FEE-88AD-7947137135B3}" type="pres">
      <dgm:prSet presAssocID="{EECBEFA5-BD8C-4AE7-9CD3-703B5977DF59}" presName="desTx" presStyleLbl="revTx" presStyleIdx="5" presStyleCnt="8">
        <dgm:presLayoutVars/>
      </dgm:prSet>
      <dgm:spPr/>
    </dgm:pt>
    <dgm:pt modelId="{EAE4BF71-E98C-4BB5-86E7-94824AE41E45}" type="pres">
      <dgm:prSet presAssocID="{FBA80951-5F7D-459A-AF94-632E49EDC067}" presName="sibTrans" presStyleCnt="0"/>
      <dgm:spPr/>
    </dgm:pt>
    <dgm:pt modelId="{095B1419-6E93-4C3C-A8CB-4BC103F58E29}" type="pres">
      <dgm:prSet presAssocID="{37FC29DE-361D-4319-A5E9-A154FDF7A172}" presName="compNode" presStyleCnt="0"/>
      <dgm:spPr/>
    </dgm:pt>
    <dgm:pt modelId="{E2A29E0F-AEBC-433B-ADFA-DE20B1D53EFC}" type="pres">
      <dgm:prSet presAssocID="{37FC29DE-361D-4319-A5E9-A154FDF7A172}" presName="bgRect" presStyleLbl="bgShp" presStyleIdx="3" presStyleCnt="4"/>
      <dgm:spPr/>
    </dgm:pt>
    <dgm:pt modelId="{036E51BB-2169-4F9E-801F-FC930FA9DA76}" type="pres">
      <dgm:prSet presAssocID="{37FC29DE-361D-4319-A5E9-A154FDF7A17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907F449E-840F-4FE8-9412-33F3225C822D}" type="pres">
      <dgm:prSet presAssocID="{37FC29DE-361D-4319-A5E9-A154FDF7A172}" presName="spaceRect" presStyleCnt="0"/>
      <dgm:spPr/>
    </dgm:pt>
    <dgm:pt modelId="{7F2A88E8-754B-420C-B8D2-D01767C3E7D6}" type="pres">
      <dgm:prSet presAssocID="{37FC29DE-361D-4319-A5E9-A154FDF7A172}" presName="parTx" presStyleLbl="revTx" presStyleIdx="6" presStyleCnt="8">
        <dgm:presLayoutVars>
          <dgm:chMax val="0"/>
          <dgm:chPref val="0"/>
        </dgm:presLayoutVars>
      </dgm:prSet>
      <dgm:spPr/>
    </dgm:pt>
    <dgm:pt modelId="{C4B7CEF7-685E-4E3B-A3C1-2B9A7A113E44}" type="pres">
      <dgm:prSet presAssocID="{37FC29DE-361D-4319-A5E9-A154FDF7A172}" presName="desTx" presStyleLbl="revTx" presStyleIdx="7" presStyleCnt="8">
        <dgm:presLayoutVars/>
      </dgm:prSet>
      <dgm:spPr/>
    </dgm:pt>
  </dgm:ptLst>
  <dgm:cxnLst>
    <dgm:cxn modelId="{6C243502-7B8A-497F-A09A-46FC5C04B0CD}" type="presOf" srcId="{EAD0038F-DC47-401F-A0E2-3AE706F8DB9B}" destId="{8C662594-4D8B-42FE-86A0-C7AD492E6AFE}" srcOrd="0" destOrd="0" presId="urn:microsoft.com/office/officeart/2018/2/layout/IconVerticalSolidList"/>
    <dgm:cxn modelId="{4625EE08-8F32-471E-B4D5-B302CFC42BEC}" type="presOf" srcId="{9CB7F6C4-AC85-4102-90D8-D65A455C8085}" destId="{DEC81C51-088A-4FEE-88AD-7947137135B3}" srcOrd="0" destOrd="0" presId="urn:microsoft.com/office/officeart/2018/2/layout/IconVerticalSolidList"/>
    <dgm:cxn modelId="{C3B06516-79DD-4F53-B5E4-04B50B2643D8}" type="presOf" srcId="{E35DCD5C-13F6-4417-B439-57309FE845FB}" destId="{CA8226C2-7A69-4333-8B64-FB16D0FF5286}" srcOrd="0" destOrd="0" presId="urn:microsoft.com/office/officeart/2018/2/layout/IconVerticalSolidList"/>
    <dgm:cxn modelId="{309E7A1F-D450-4FD3-B8F2-1FA5307A2232}" srcId="{EAD0038F-DC47-401F-A0E2-3AE706F8DB9B}" destId="{37FC29DE-361D-4319-A5E9-A154FDF7A172}" srcOrd="3" destOrd="0" parTransId="{4512409C-6BC9-498D-9946-770D49766764}" sibTransId="{2D8ECFCC-1D28-4DCE-8242-7001B357CEC8}"/>
    <dgm:cxn modelId="{7578ED34-FE4D-46D9-8CFD-C66629B04CB7}" type="presOf" srcId="{37FC29DE-361D-4319-A5E9-A154FDF7A172}" destId="{7F2A88E8-754B-420C-B8D2-D01767C3E7D6}" srcOrd="0" destOrd="0" presId="urn:microsoft.com/office/officeart/2018/2/layout/IconVerticalSolidList"/>
    <dgm:cxn modelId="{E62CE340-8ABC-4C63-B50A-7955E269CB1F}" srcId="{EAD0038F-DC47-401F-A0E2-3AE706F8DB9B}" destId="{200B2D44-C9CB-4C55-ACA4-AEE5951C5112}" srcOrd="0" destOrd="0" parTransId="{AAAB1455-3787-4428-A554-AEA1F4F1EF3C}" sibTransId="{6DFBE097-5600-45F6-9C02-20C2692945C1}"/>
    <dgm:cxn modelId="{C15A0A5E-5073-487A-AD18-035FA489684E}" type="presOf" srcId="{CA1A206E-A9AD-42A0-9F01-C7855E2C18E9}" destId="{C4B7CEF7-685E-4E3B-A3C1-2B9A7A113E44}" srcOrd="0" destOrd="0" presId="urn:microsoft.com/office/officeart/2018/2/layout/IconVerticalSolidList"/>
    <dgm:cxn modelId="{09104F63-3614-4BB0-ADE3-AFF3CC761196}" srcId="{200B2D44-C9CB-4C55-ACA4-AEE5951C5112}" destId="{E2AAED19-2090-4708-B427-7FEBE7A21D69}" srcOrd="0" destOrd="0" parTransId="{9371F9FE-94E1-4ED7-9BC1-16D25638CC94}" sibTransId="{9DD973F3-D122-4A06-8171-923BA4697329}"/>
    <dgm:cxn modelId="{9BAE6F78-54D9-4A89-87D8-24D86A6B27FD}" srcId="{EECBEFA5-BD8C-4AE7-9CD3-703B5977DF59}" destId="{9CB7F6C4-AC85-4102-90D8-D65A455C8085}" srcOrd="0" destOrd="0" parTransId="{F28F58E9-00AF-4E41-B149-89529B5831A7}" sibTransId="{B09E66BA-F9FB-4898-A93F-6179B2C2CF3F}"/>
    <dgm:cxn modelId="{88F0047A-436E-45C0-BEB0-6C278AD8B0D6}" type="presOf" srcId="{EECBEFA5-BD8C-4AE7-9CD3-703B5977DF59}" destId="{5E255009-807A-4B18-AE78-BB67AAAAB055}" srcOrd="0" destOrd="0" presId="urn:microsoft.com/office/officeart/2018/2/layout/IconVerticalSolidList"/>
    <dgm:cxn modelId="{7478295A-AEFB-4B94-A415-51E985C366BE}" type="presOf" srcId="{E2AAED19-2090-4708-B427-7FEBE7A21D69}" destId="{FC07C193-5F4D-491D-88AD-CE8D36D8CD6F}" srcOrd="0" destOrd="0" presId="urn:microsoft.com/office/officeart/2018/2/layout/IconVerticalSolidList"/>
    <dgm:cxn modelId="{222A3E81-573A-4475-BE59-EC8A56C7BA6A}" srcId="{EAD0038F-DC47-401F-A0E2-3AE706F8DB9B}" destId="{E35DCD5C-13F6-4417-B439-57309FE845FB}" srcOrd="1" destOrd="0" parTransId="{E7DE6690-5483-4922-9710-B3927BCED323}" sibTransId="{74F0F713-84D7-4B18-8C13-33DD1289DE08}"/>
    <dgm:cxn modelId="{A9A8278F-D444-4481-89CD-19C15DE74DFE}" type="presOf" srcId="{200B2D44-C9CB-4C55-ACA4-AEE5951C5112}" destId="{E3A4A5C9-5D50-4629-8802-6290054E7503}" srcOrd="0" destOrd="0" presId="urn:microsoft.com/office/officeart/2018/2/layout/IconVerticalSolidList"/>
    <dgm:cxn modelId="{32C5C593-883D-4520-828C-72B424F81260}" srcId="{37FC29DE-361D-4319-A5E9-A154FDF7A172}" destId="{CA1A206E-A9AD-42A0-9F01-C7855E2C18E9}" srcOrd="0" destOrd="0" parTransId="{573E9E0D-B250-494C-B23A-DBAFF2F85087}" sibTransId="{19E0E8B0-3709-4263-8F67-F84289DC8B4E}"/>
    <dgm:cxn modelId="{BF4D7A9D-6E11-4170-B098-E6D79AC2EAD4}" srcId="{E35DCD5C-13F6-4417-B439-57309FE845FB}" destId="{B2CA9D6B-F3A6-4F52-AA10-A2AD8427F6C1}" srcOrd="0" destOrd="0" parTransId="{6EEB6C8C-4AC8-4387-92A3-2AC736DB287C}" sibTransId="{6FDEF083-FFB1-4613-BDF9-941122460CDA}"/>
    <dgm:cxn modelId="{D5FCD2E9-2F0C-4939-B1DE-6C47487F3740}" type="presOf" srcId="{B2CA9D6B-F3A6-4F52-AA10-A2AD8427F6C1}" destId="{7F88294A-C7C5-4202-8FE0-318F773914E4}" srcOrd="0" destOrd="0" presId="urn:microsoft.com/office/officeart/2018/2/layout/IconVerticalSolidList"/>
    <dgm:cxn modelId="{DD9BC4F3-B98E-47E9-993E-AE16EA3F4607}" srcId="{EAD0038F-DC47-401F-A0E2-3AE706F8DB9B}" destId="{EECBEFA5-BD8C-4AE7-9CD3-703B5977DF59}" srcOrd="2" destOrd="0" parTransId="{E6AA1344-C864-4710-A3CE-EF3A4C32E385}" sibTransId="{FBA80951-5F7D-459A-AF94-632E49EDC067}"/>
    <dgm:cxn modelId="{81ABA717-6045-4653-8672-9B26D4E89E66}" type="presParOf" srcId="{8C662594-4D8B-42FE-86A0-C7AD492E6AFE}" destId="{B36A39B3-4855-45C8-8077-B8663BF6D39A}" srcOrd="0" destOrd="0" presId="urn:microsoft.com/office/officeart/2018/2/layout/IconVerticalSolidList"/>
    <dgm:cxn modelId="{13350758-D6E3-442E-997B-DF14D9D525C1}" type="presParOf" srcId="{B36A39B3-4855-45C8-8077-B8663BF6D39A}" destId="{240F2C75-6934-4162-A4CF-8BDE1EEF74B6}" srcOrd="0" destOrd="0" presId="urn:microsoft.com/office/officeart/2018/2/layout/IconVerticalSolidList"/>
    <dgm:cxn modelId="{58F36234-F044-4A0F-9EE7-E065F5F6C908}" type="presParOf" srcId="{B36A39B3-4855-45C8-8077-B8663BF6D39A}" destId="{1DDB4D99-6C20-4441-B8E3-2D82BC936560}" srcOrd="1" destOrd="0" presId="urn:microsoft.com/office/officeart/2018/2/layout/IconVerticalSolidList"/>
    <dgm:cxn modelId="{293BC247-FD8B-4FB8-BC2F-06CF411F9397}" type="presParOf" srcId="{B36A39B3-4855-45C8-8077-B8663BF6D39A}" destId="{1D907EC1-D4F9-4E42-B161-BD576C195CFB}" srcOrd="2" destOrd="0" presId="urn:microsoft.com/office/officeart/2018/2/layout/IconVerticalSolidList"/>
    <dgm:cxn modelId="{D9F0BB5F-6193-4F19-8A60-79BA2859EA64}" type="presParOf" srcId="{B36A39B3-4855-45C8-8077-B8663BF6D39A}" destId="{E3A4A5C9-5D50-4629-8802-6290054E7503}" srcOrd="3" destOrd="0" presId="urn:microsoft.com/office/officeart/2018/2/layout/IconVerticalSolidList"/>
    <dgm:cxn modelId="{AC2B7D61-2314-4645-976C-B4ED67AAEAC6}" type="presParOf" srcId="{B36A39B3-4855-45C8-8077-B8663BF6D39A}" destId="{FC07C193-5F4D-491D-88AD-CE8D36D8CD6F}" srcOrd="4" destOrd="0" presId="urn:microsoft.com/office/officeart/2018/2/layout/IconVerticalSolidList"/>
    <dgm:cxn modelId="{444561E6-B53D-4E23-B66A-A602475382D4}" type="presParOf" srcId="{8C662594-4D8B-42FE-86A0-C7AD492E6AFE}" destId="{DDBE3179-A0A7-4E0B-810E-6449DF16C4FF}" srcOrd="1" destOrd="0" presId="urn:microsoft.com/office/officeart/2018/2/layout/IconVerticalSolidList"/>
    <dgm:cxn modelId="{D61BABAE-92B5-49B8-9BA2-1EEBF5F157CA}" type="presParOf" srcId="{8C662594-4D8B-42FE-86A0-C7AD492E6AFE}" destId="{AB5B8669-75E0-4118-9ED8-81B41A3790FA}" srcOrd="2" destOrd="0" presId="urn:microsoft.com/office/officeart/2018/2/layout/IconVerticalSolidList"/>
    <dgm:cxn modelId="{03A7F066-2EA4-4788-9E7A-D5904490BAA1}" type="presParOf" srcId="{AB5B8669-75E0-4118-9ED8-81B41A3790FA}" destId="{7526D24B-BD0B-440A-87BB-82564ECC7915}" srcOrd="0" destOrd="0" presId="urn:microsoft.com/office/officeart/2018/2/layout/IconVerticalSolidList"/>
    <dgm:cxn modelId="{97112502-4811-4F6F-9AC5-F19C0DFEE908}" type="presParOf" srcId="{AB5B8669-75E0-4118-9ED8-81B41A3790FA}" destId="{4E6046FC-6A4F-4E66-B784-D1D45A3073F2}" srcOrd="1" destOrd="0" presId="urn:microsoft.com/office/officeart/2018/2/layout/IconVerticalSolidList"/>
    <dgm:cxn modelId="{AD7E2927-5C30-4E6A-86B4-C60E0051C1F8}" type="presParOf" srcId="{AB5B8669-75E0-4118-9ED8-81B41A3790FA}" destId="{A9B89AFE-A26A-4AB0-8BCE-384D3B730530}" srcOrd="2" destOrd="0" presId="urn:microsoft.com/office/officeart/2018/2/layout/IconVerticalSolidList"/>
    <dgm:cxn modelId="{1599C0BF-0F28-4317-A420-7BBCE579851D}" type="presParOf" srcId="{AB5B8669-75E0-4118-9ED8-81B41A3790FA}" destId="{CA8226C2-7A69-4333-8B64-FB16D0FF5286}" srcOrd="3" destOrd="0" presId="urn:microsoft.com/office/officeart/2018/2/layout/IconVerticalSolidList"/>
    <dgm:cxn modelId="{0A92BCA4-2717-4F47-B0AA-50ED6FE70FA1}" type="presParOf" srcId="{AB5B8669-75E0-4118-9ED8-81B41A3790FA}" destId="{7F88294A-C7C5-4202-8FE0-318F773914E4}" srcOrd="4" destOrd="0" presId="urn:microsoft.com/office/officeart/2018/2/layout/IconVerticalSolidList"/>
    <dgm:cxn modelId="{7E6D2B14-E417-4362-9B11-D1756327EBFD}" type="presParOf" srcId="{8C662594-4D8B-42FE-86A0-C7AD492E6AFE}" destId="{9FCD65B1-6B1F-4CDF-B202-5E55E1737290}" srcOrd="3" destOrd="0" presId="urn:microsoft.com/office/officeart/2018/2/layout/IconVerticalSolidList"/>
    <dgm:cxn modelId="{298DD1E0-0452-4EAE-8E4A-636BB43BD236}" type="presParOf" srcId="{8C662594-4D8B-42FE-86A0-C7AD492E6AFE}" destId="{F2C42693-0F94-42B5-9F41-911821FD308C}" srcOrd="4" destOrd="0" presId="urn:microsoft.com/office/officeart/2018/2/layout/IconVerticalSolidList"/>
    <dgm:cxn modelId="{CEADF23C-057E-4392-82C8-BED28B7A1266}" type="presParOf" srcId="{F2C42693-0F94-42B5-9F41-911821FD308C}" destId="{E10002D0-0024-4AC9-BE00-6024243C70BF}" srcOrd="0" destOrd="0" presId="urn:microsoft.com/office/officeart/2018/2/layout/IconVerticalSolidList"/>
    <dgm:cxn modelId="{793E7484-631E-46A6-A0C8-37E202889718}" type="presParOf" srcId="{F2C42693-0F94-42B5-9F41-911821FD308C}" destId="{18551F79-D7DA-4C72-9858-5A6BE6605C79}" srcOrd="1" destOrd="0" presId="urn:microsoft.com/office/officeart/2018/2/layout/IconVerticalSolidList"/>
    <dgm:cxn modelId="{DF34C326-DF80-4812-8932-651165DD6C2E}" type="presParOf" srcId="{F2C42693-0F94-42B5-9F41-911821FD308C}" destId="{569C9FCF-3A77-4734-9252-44CBC3EB350E}" srcOrd="2" destOrd="0" presId="urn:microsoft.com/office/officeart/2018/2/layout/IconVerticalSolidList"/>
    <dgm:cxn modelId="{A7D7867D-BE00-4E91-AF2E-59E257BC418D}" type="presParOf" srcId="{F2C42693-0F94-42B5-9F41-911821FD308C}" destId="{5E255009-807A-4B18-AE78-BB67AAAAB055}" srcOrd="3" destOrd="0" presId="urn:microsoft.com/office/officeart/2018/2/layout/IconVerticalSolidList"/>
    <dgm:cxn modelId="{735EFECE-06FA-4CAC-800A-6A9057A935AE}" type="presParOf" srcId="{F2C42693-0F94-42B5-9F41-911821FD308C}" destId="{DEC81C51-088A-4FEE-88AD-7947137135B3}" srcOrd="4" destOrd="0" presId="urn:microsoft.com/office/officeart/2018/2/layout/IconVerticalSolidList"/>
    <dgm:cxn modelId="{5542EF0C-724C-4F0F-8049-8CD68EFB363D}" type="presParOf" srcId="{8C662594-4D8B-42FE-86A0-C7AD492E6AFE}" destId="{EAE4BF71-E98C-4BB5-86E7-94824AE41E45}" srcOrd="5" destOrd="0" presId="urn:microsoft.com/office/officeart/2018/2/layout/IconVerticalSolidList"/>
    <dgm:cxn modelId="{1CD34095-63B8-4D9C-9597-DE0B0859BF66}" type="presParOf" srcId="{8C662594-4D8B-42FE-86A0-C7AD492E6AFE}" destId="{095B1419-6E93-4C3C-A8CB-4BC103F58E29}" srcOrd="6" destOrd="0" presId="urn:microsoft.com/office/officeart/2018/2/layout/IconVerticalSolidList"/>
    <dgm:cxn modelId="{505F8D56-0AD1-443D-AA56-F490A374B6C6}" type="presParOf" srcId="{095B1419-6E93-4C3C-A8CB-4BC103F58E29}" destId="{E2A29E0F-AEBC-433B-ADFA-DE20B1D53EFC}" srcOrd="0" destOrd="0" presId="urn:microsoft.com/office/officeart/2018/2/layout/IconVerticalSolidList"/>
    <dgm:cxn modelId="{ECE957C9-4E03-4B86-B413-01334478D502}" type="presParOf" srcId="{095B1419-6E93-4C3C-A8CB-4BC103F58E29}" destId="{036E51BB-2169-4F9E-801F-FC930FA9DA76}" srcOrd="1" destOrd="0" presId="urn:microsoft.com/office/officeart/2018/2/layout/IconVerticalSolidList"/>
    <dgm:cxn modelId="{64C5492A-E81D-4616-8B8F-16DD2E4E5061}" type="presParOf" srcId="{095B1419-6E93-4C3C-A8CB-4BC103F58E29}" destId="{907F449E-840F-4FE8-9412-33F3225C822D}" srcOrd="2" destOrd="0" presId="urn:microsoft.com/office/officeart/2018/2/layout/IconVerticalSolidList"/>
    <dgm:cxn modelId="{DEA94F04-0FA0-448F-BC99-6E40AEECED40}" type="presParOf" srcId="{095B1419-6E93-4C3C-A8CB-4BC103F58E29}" destId="{7F2A88E8-754B-420C-B8D2-D01767C3E7D6}" srcOrd="3" destOrd="0" presId="urn:microsoft.com/office/officeart/2018/2/layout/IconVerticalSolidList"/>
    <dgm:cxn modelId="{B238614C-FEED-4672-8E67-2A88C91A6F24}" type="presParOf" srcId="{095B1419-6E93-4C3C-A8CB-4BC103F58E29}" destId="{C4B7CEF7-685E-4E3B-A3C1-2B9A7A113E44}"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D046D2-624D-454A-AE80-01FB52608653}"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AC092E31-7806-4A07-A6D7-8F6D1C81D279}">
      <dgm:prSet/>
      <dgm:spPr/>
      <dgm:t>
        <a:bodyPr/>
        <a:lstStyle/>
        <a:p>
          <a:pPr>
            <a:lnSpc>
              <a:spcPct val="100000"/>
            </a:lnSpc>
            <a:defRPr b="1"/>
          </a:pPr>
          <a:r>
            <a:rPr lang="en-US" b="1"/>
            <a:t>Custom Rules &amp; Detection</a:t>
          </a:r>
          <a:endParaRPr lang="en-US"/>
        </a:p>
      </dgm:t>
    </dgm:pt>
    <dgm:pt modelId="{0DAC36C0-CF25-4438-995A-D11B1FF9B1B3}" type="parTrans" cxnId="{B5CBB697-B762-4F45-B14C-D5245DFBB4D8}">
      <dgm:prSet/>
      <dgm:spPr/>
      <dgm:t>
        <a:bodyPr/>
        <a:lstStyle/>
        <a:p>
          <a:endParaRPr lang="en-US"/>
        </a:p>
      </dgm:t>
    </dgm:pt>
    <dgm:pt modelId="{F6B70C78-E5DC-4357-A831-83BD212705F0}" type="sibTrans" cxnId="{B5CBB697-B762-4F45-B14C-D5245DFBB4D8}">
      <dgm:prSet/>
      <dgm:spPr/>
      <dgm:t>
        <a:bodyPr/>
        <a:lstStyle/>
        <a:p>
          <a:endParaRPr lang="en-US"/>
        </a:p>
      </dgm:t>
    </dgm:pt>
    <dgm:pt modelId="{0D51B46C-D604-4FC4-AF7A-861A42E0469C}">
      <dgm:prSet/>
      <dgm:spPr/>
      <dgm:t>
        <a:bodyPr/>
        <a:lstStyle/>
        <a:p>
          <a:pPr>
            <a:lnSpc>
              <a:spcPct val="100000"/>
            </a:lnSpc>
          </a:pPr>
          <a:r>
            <a:rPr lang="en-US"/>
            <a:t>Enables security teams to define and enforce advanced detection rules for proactive defense.</a:t>
          </a:r>
        </a:p>
      </dgm:t>
    </dgm:pt>
    <dgm:pt modelId="{437AC0D5-F65C-47D3-A8AF-F8552BA3BA31}" type="parTrans" cxnId="{81A7136C-25AA-41EC-AA53-1BE0CBB863EB}">
      <dgm:prSet/>
      <dgm:spPr/>
      <dgm:t>
        <a:bodyPr/>
        <a:lstStyle/>
        <a:p>
          <a:endParaRPr lang="en-US"/>
        </a:p>
      </dgm:t>
    </dgm:pt>
    <dgm:pt modelId="{62A5D5C6-3E70-4AAD-8044-FAD2454BE43A}" type="sibTrans" cxnId="{81A7136C-25AA-41EC-AA53-1BE0CBB863EB}">
      <dgm:prSet/>
      <dgm:spPr/>
      <dgm:t>
        <a:bodyPr/>
        <a:lstStyle/>
        <a:p>
          <a:endParaRPr lang="en-US"/>
        </a:p>
      </dgm:t>
    </dgm:pt>
    <dgm:pt modelId="{22593DE1-3F2B-4222-9AA0-B5E4E8ED9B7A}">
      <dgm:prSet/>
      <dgm:spPr/>
      <dgm:t>
        <a:bodyPr/>
        <a:lstStyle/>
        <a:p>
          <a:pPr>
            <a:lnSpc>
              <a:spcPct val="100000"/>
            </a:lnSpc>
            <a:defRPr b="1"/>
          </a:pPr>
          <a:r>
            <a:rPr lang="en-US" b="1"/>
            <a:t>Vendor Expertise &amp; Specialization</a:t>
          </a:r>
          <a:endParaRPr lang="en-US"/>
        </a:p>
      </dgm:t>
    </dgm:pt>
    <dgm:pt modelId="{CA81E568-CB9C-47B4-8586-187202972FEE}" type="parTrans" cxnId="{0E0FAA54-60E3-4C5E-AC59-D76DE32DD2A3}">
      <dgm:prSet/>
      <dgm:spPr/>
      <dgm:t>
        <a:bodyPr/>
        <a:lstStyle/>
        <a:p>
          <a:endParaRPr lang="en-US"/>
        </a:p>
      </dgm:t>
    </dgm:pt>
    <dgm:pt modelId="{088A20D5-2C2D-4440-921B-1B034E249000}" type="sibTrans" cxnId="{0E0FAA54-60E3-4C5E-AC59-D76DE32DD2A3}">
      <dgm:prSet/>
      <dgm:spPr/>
      <dgm:t>
        <a:bodyPr/>
        <a:lstStyle/>
        <a:p>
          <a:endParaRPr lang="en-US"/>
        </a:p>
      </dgm:t>
    </dgm:pt>
    <dgm:pt modelId="{06BFCF51-6FF6-4C15-9461-A7E22778C686}">
      <dgm:prSet/>
      <dgm:spPr/>
      <dgm:t>
        <a:bodyPr/>
        <a:lstStyle/>
        <a:p>
          <a:pPr>
            <a:lnSpc>
              <a:spcPct val="100000"/>
            </a:lnSpc>
          </a:pPr>
          <a:r>
            <a:rPr lang="en-US"/>
            <a:t>Dedicated cybersecurity firms offer deeper threat intelligence and specialized protections beyond OS-native security solutions.</a:t>
          </a:r>
        </a:p>
      </dgm:t>
    </dgm:pt>
    <dgm:pt modelId="{CDA4FE94-47D4-4269-972B-2CE63E09B0B5}" type="parTrans" cxnId="{F28AA283-D875-48E4-B8CB-BF44B8B22ECD}">
      <dgm:prSet/>
      <dgm:spPr/>
      <dgm:t>
        <a:bodyPr/>
        <a:lstStyle/>
        <a:p>
          <a:endParaRPr lang="en-US"/>
        </a:p>
      </dgm:t>
    </dgm:pt>
    <dgm:pt modelId="{D7890FEA-4664-41C8-9913-0487AA7FBD60}" type="sibTrans" cxnId="{F28AA283-D875-48E4-B8CB-BF44B8B22ECD}">
      <dgm:prSet/>
      <dgm:spPr/>
      <dgm:t>
        <a:bodyPr/>
        <a:lstStyle/>
        <a:p>
          <a:endParaRPr lang="en-US"/>
        </a:p>
      </dgm:t>
    </dgm:pt>
    <dgm:pt modelId="{476DF39C-272E-476B-8FF5-1B9AF48BA574}">
      <dgm:prSet/>
      <dgm:spPr/>
      <dgm:t>
        <a:bodyPr/>
        <a:lstStyle/>
        <a:p>
          <a:pPr>
            <a:lnSpc>
              <a:spcPct val="100000"/>
            </a:lnSpc>
            <a:defRPr b="1"/>
          </a:pPr>
          <a:r>
            <a:rPr lang="en-GB" b="1"/>
            <a:t>Expanded Security Modules Beyond AV</a:t>
          </a:r>
          <a:endParaRPr lang="en-US"/>
        </a:p>
      </dgm:t>
    </dgm:pt>
    <dgm:pt modelId="{02A70FA2-2423-4EF1-A6C8-416378F18A98}" type="parTrans" cxnId="{0359A60C-15E3-47B8-81A2-FFC3BBE18A3A}">
      <dgm:prSet/>
      <dgm:spPr/>
      <dgm:t>
        <a:bodyPr/>
        <a:lstStyle/>
        <a:p>
          <a:endParaRPr lang="en-US"/>
        </a:p>
      </dgm:t>
    </dgm:pt>
    <dgm:pt modelId="{8B93D359-C271-4766-9920-5207ED5DFDF3}" type="sibTrans" cxnId="{0359A60C-15E3-47B8-81A2-FFC3BBE18A3A}">
      <dgm:prSet/>
      <dgm:spPr/>
      <dgm:t>
        <a:bodyPr/>
        <a:lstStyle/>
        <a:p>
          <a:endParaRPr lang="en-US"/>
        </a:p>
      </dgm:t>
    </dgm:pt>
    <dgm:pt modelId="{6A78329D-0897-437E-9BA0-1506338BD458}">
      <dgm:prSet/>
      <dgm:spPr/>
      <dgm:t>
        <a:bodyPr/>
        <a:lstStyle/>
        <a:p>
          <a:pPr>
            <a:lnSpc>
              <a:spcPct val="100000"/>
            </a:lnSpc>
          </a:pPr>
          <a:r>
            <a:rPr lang="en-GB"/>
            <a:t>Network Attack Protection, Botnet &amp; Malware Protection, </a:t>
          </a:r>
          <a:r>
            <a:rPr lang="en-GB" err="1"/>
            <a:t>LiveGrid</a:t>
          </a:r>
          <a:r>
            <a:rPr lang="en-GB"/>
            <a:t> Reputation System, Host-Based Intrusion Prevention (HIPS) and Advanced Email Security Protection might be some of the extras that usually security companies can offer extra</a:t>
          </a:r>
          <a:endParaRPr lang="en-US"/>
        </a:p>
      </dgm:t>
    </dgm:pt>
    <dgm:pt modelId="{7712782E-A967-4781-B506-ADFDAF4F128A}" type="parTrans" cxnId="{07D733A3-FF53-4F9D-B135-84D71F6C0F6D}">
      <dgm:prSet/>
      <dgm:spPr/>
      <dgm:t>
        <a:bodyPr/>
        <a:lstStyle/>
        <a:p>
          <a:endParaRPr lang="en-US"/>
        </a:p>
      </dgm:t>
    </dgm:pt>
    <dgm:pt modelId="{9D43086E-CCE9-4C06-A145-309E38C8BA84}" type="sibTrans" cxnId="{07D733A3-FF53-4F9D-B135-84D71F6C0F6D}">
      <dgm:prSet/>
      <dgm:spPr/>
      <dgm:t>
        <a:bodyPr/>
        <a:lstStyle/>
        <a:p>
          <a:endParaRPr lang="en-US"/>
        </a:p>
      </dgm:t>
    </dgm:pt>
    <dgm:pt modelId="{AD802789-1B02-4396-A73C-6F3DC690B121}" type="pres">
      <dgm:prSet presAssocID="{B8D046D2-624D-454A-AE80-01FB52608653}" presName="root" presStyleCnt="0">
        <dgm:presLayoutVars>
          <dgm:dir/>
          <dgm:resizeHandles val="exact"/>
        </dgm:presLayoutVars>
      </dgm:prSet>
      <dgm:spPr/>
    </dgm:pt>
    <dgm:pt modelId="{840F7203-5355-4601-81B3-BBF88C448BFC}" type="pres">
      <dgm:prSet presAssocID="{AC092E31-7806-4A07-A6D7-8F6D1C81D279}" presName="compNode" presStyleCnt="0"/>
      <dgm:spPr/>
    </dgm:pt>
    <dgm:pt modelId="{ADB4936A-B25E-4121-BC8D-385DABAD6535}" type="pres">
      <dgm:prSet presAssocID="{AC092E31-7806-4A07-A6D7-8F6D1C81D27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curity Camera Sign"/>
        </a:ext>
      </dgm:extLst>
    </dgm:pt>
    <dgm:pt modelId="{D6A3D57E-4B57-4933-B68D-37E7DAA4FFC8}" type="pres">
      <dgm:prSet presAssocID="{AC092E31-7806-4A07-A6D7-8F6D1C81D279}" presName="iconSpace" presStyleCnt="0"/>
      <dgm:spPr/>
    </dgm:pt>
    <dgm:pt modelId="{478C5CCA-C0D3-4B3A-8A68-4378701AE890}" type="pres">
      <dgm:prSet presAssocID="{AC092E31-7806-4A07-A6D7-8F6D1C81D279}" presName="parTx" presStyleLbl="revTx" presStyleIdx="0" presStyleCnt="6">
        <dgm:presLayoutVars>
          <dgm:chMax val="0"/>
          <dgm:chPref val="0"/>
        </dgm:presLayoutVars>
      </dgm:prSet>
      <dgm:spPr/>
    </dgm:pt>
    <dgm:pt modelId="{4CE8026E-045F-45FA-833B-D663294D87AE}" type="pres">
      <dgm:prSet presAssocID="{AC092E31-7806-4A07-A6D7-8F6D1C81D279}" presName="txSpace" presStyleCnt="0"/>
      <dgm:spPr/>
    </dgm:pt>
    <dgm:pt modelId="{3A2D21B1-9736-480C-8FC7-0150A9D23F64}" type="pres">
      <dgm:prSet presAssocID="{AC092E31-7806-4A07-A6D7-8F6D1C81D279}" presName="desTx" presStyleLbl="revTx" presStyleIdx="1" presStyleCnt="6">
        <dgm:presLayoutVars/>
      </dgm:prSet>
      <dgm:spPr/>
    </dgm:pt>
    <dgm:pt modelId="{DFDADE61-2D08-450E-876F-40149090525D}" type="pres">
      <dgm:prSet presAssocID="{F6B70C78-E5DC-4357-A831-83BD212705F0}" presName="sibTrans" presStyleCnt="0"/>
      <dgm:spPr/>
    </dgm:pt>
    <dgm:pt modelId="{759825D7-20D5-4A9D-8C25-FD85EFCB90F6}" type="pres">
      <dgm:prSet presAssocID="{22593DE1-3F2B-4222-9AA0-B5E4E8ED9B7A}" presName="compNode" presStyleCnt="0"/>
      <dgm:spPr/>
    </dgm:pt>
    <dgm:pt modelId="{D8483BF8-6E64-40C6-A7B4-CFBA3E2F04E0}" type="pres">
      <dgm:prSet presAssocID="{22593DE1-3F2B-4222-9AA0-B5E4E8ED9B7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9247431C-7F63-432D-B003-0629D2E41138}" type="pres">
      <dgm:prSet presAssocID="{22593DE1-3F2B-4222-9AA0-B5E4E8ED9B7A}" presName="iconSpace" presStyleCnt="0"/>
      <dgm:spPr/>
    </dgm:pt>
    <dgm:pt modelId="{22CE2994-1CE4-4BE2-A243-377C73CDE2C7}" type="pres">
      <dgm:prSet presAssocID="{22593DE1-3F2B-4222-9AA0-B5E4E8ED9B7A}" presName="parTx" presStyleLbl="revTx" presStyleIdx="2" presStyleCnt="6">
        <dgm:presLayoutVars>
          <dgm:chMax val="0"/>
          <dgm:chPref val="0"/>
        </dgm:presLayoutVars>
      </dgm:prSet>
      <dgm:spPr/>
    </dgm:pt>
    <dgm:pt modelId="{F29FB020-C14B-468A-9789-A06F8DCE3C62}" type="pres">
      <dgm:prSet presAssocID="{22593DE1-3F2B-4222-9AA0-B5E4E8ED9B7A}" presName="txSpace" presStyleCnt="0"/>
      <dgm:spPr/>
    </dgm:pt>
    <dgm:pt modelId="{066B6379-C7E0-474D-937E-F40A31796709}" type="pres">
      <dgm:prSet presAssocID="{22593DE1-3F2B-4222-9AA0-B5E4E8ED9B7A}" presName="desTx" presStyleLbl="revTx" presStyleIdx="3" presStyleCnt="6">
        <dgm:presLayoutVars/>
      </dgm:prSet>
      <dgm:spPr/>
    </dgm:pt>
    <dgm:pt modelId="{AB8FEBFD-D994-4FF9-A3C8-12BE0B87671E}" type="pres">
      <dgm:prSet presAssocID="{088A20D5-2C2D-4440-921B-1B034E249000}" presName="sibTrans" presStyleCnt="0"/>
      <dgm:spPr/>
    </dgm:pt>
    <dgm:pt modelId="{A2555718-6665-42FA-9358-829BFEE813CD}" type="pres">
      <dgm:prSet presAssocID="{476DF39C-272E-476B-8FF5-1B9AF48BA574}" presName="compNode" presStyleCnt="0"/>
      <dgm:spPr/>
    </dgm:pt>
    <dgm:pt modelId="{43094D31-330C-4A05-A156-1747DB6A7DC9}" type="pres">
      <dgm:prSet presAssocID="{476DF39C-272E-476B-8FF5-1B9AF48BA57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ock"/>
        </a:ext>
      </dgm:extLst>
    </dgm:pt>
    <dgm:pt modelId="{D147B4C2-6CC2-4777-A17F-BADA6CA83A39}" type="pres">
      <dgm:prSet presAssocID="{476DF39C-272E-476B-8FF5-1B9AF48BA574}" presName="iconSpace" presStyleCnt="0"/>
      <dgm:spPr/>
    </dgm:pt>
    <dgm:pt modelId="{4714F9BF-D704-43A3-AEA6-1B6BA9AF38D6}" type="pres">
      <dgm:prSet presAssocID="{476DF39C-272E-476B-8FF5-1B9AF48BA574}" presName="parTx" presStyleLbl="revTx" presStyleIdx="4" presStyleCnt="6">
        <dgm:presLayoutVars>
          <dgm:chMax val="0"/>
          <dgm:chPref val="0"/>
        </dgm:presLayoutVars>
      </dgm:prSet>
      <dgm:spPr/>
    </dgm:pt>
    <dgm:pt modelId="{A63206F9-A6A7-4A5C-9BEA-CE5386042FDC}" type="pres">
      <dgm:prSet presAssocID="{476DF39C-272E-476B-8FF5-1B9AF48BA574}" presName="txSpace" presStyleCnt="0"/>
      <dgm:spPr/>
    </dgm:pt>
    <dgm:pt modelId="{D0D1C977-4DE0-4D9E-9F4B-B111290335B9}" type="pres">
      <dgm:prSet presAssocID="{476DF39C-272E-476B-8FF5-1B9AF48BA574}" presName="desTx" presStyleLbl="revTx" presStyleIdx="5" presStyleCnt="6">
        <dgm:presLayoutVars/>
      </dgm:prSet>
      <dgm:spPr/>
    </dgm:pt>
  </dgm:ptLst>
  <dgm:cxnLst>
    <dgm:cxn modelId="{0359A60C-15E3-47B8-81A2-FFC3BBE18A3A}" srcId="{B8D046D2-624D-454A-AE80-01FB52608653}" destId="{476DF39C-272E-476B-8FF5-1B9AF48BA574}" srcOrd="2" destOrd="0" parTransId="{02A70FA2-2423-4EF1-A6C8-416378F18A98}" sibTransId="{8B93D359-C271-4766-9920-5207ED5DFDF3}"/>
    <dgm:cxn modelId="{5994471C-DDF6-4DF1-92AF-1892F7C497F7}" type="presOf" srcId="{0D51B46C-D604-4FC4-AF7A-861A42E0469C}" destId="{3A2D21B1-9736-480C-8FC7-0150A9D23F64}" srcOrd="0" destOrd="0" presId="urn:microsoft.com/office/officeart/2018/5/layout/CenteredIconLabelDescriptionList"/>
    <dgm:cxn modelId="{B0D31265-6915-411A-82AC-74E7949DA912}" type="presOf" srcId="{AC092E31-7806-4A07-A6D7-8F6D1C81D279}" destId="{478C5CCA-C0D3-4B3A-8A68-4378701AE890}" srcOrd="0" destOrd="0" presId="urn:microsoft.com/office/officeart/2018/5/layout/CenteredIconLabelDescriptionList"/>
    <dgm:cxn modelId="{81A7136C-25AA-41EC-AA53-1BE0CBB863EB}" srcId="{AC092E31-7806-4A07-A6D7-8F6D1C81D279}" destId="{0D51B46C-D604-4FC4-AF7A-861A42E0469C}" srcOrd="0" destOrd="0" parTransId="{437AC0D5-F65C-47D3-A8AF-F8552BA3BA31}" sibTransId="{62A5D5C6-3E70-4AAD-8044-FAD2454BE43A}"/>
    <dgm:cxn modelId="{BD1A9753-BD91-43C1-AD0F-F55A6B80E6C6}" type="presOf" srcId="{06BFCF51-6FF6-4C15-9461-A7E22778C686}" destId="{066B6379-C7E0-474D-937E-F40A31796709}" srcOrd="0" destOrd="0" presId="urn:microsoft.com/office/officeart/2018/5/layout/CenteredIconLabelDescriptionList"/>
    <dgm:cxn modelId="{0E0FAA54-60E3-4C5E-AC59-D76DE32DD2A3}" srcId="{B8D046D2-624D-454A-AE80-01FB52608653}" destId="{22593DE1-3F2B-4222-9AA0-B5E4E8ED9B7A}" srcOrd="1" destOrd="0" parTransId="{CA81E568-CB9C-47B4-8586-187202972FEE}" sibTransId="{088A20D5-2C2D-4440-921B-1B034E249000}"/>
    <dgm:cxn modelId="{5EF6D981-2FF0-48C2-A12D-BDA20FE57CF1}" type="presOf" srcId="{22593DE1-3F2B-4222-9AA0-B5E4E8ED9B7A}" destId="{22CE2994-1CE4-4BE2-A243-377C73CDE2C7}" srcOrd="0" destOrd="0" presId="urn:microsoft.com/office/officeart/2018/5/layout/CenteredIconLabelDescriptionList"/>
    <dgm:cxn modelId="{F28AA283-D875-48E4-B8CB-BF44B8B22ECD}" srcId="{22593DE1-3F2B-4222-9AA0-B5E4E8ED9B7A}" destId="{06BFCF51-6FF6-4C15-9461-A7E22778C686}" srcOrd="0" destOrd="0" parTransId="{CDA4FE94-47D4-4269-972B-2CE63E09B0B5}" sibTransId="{D7890FEA-4664-41C8-9913-0487AA7FBD60}"/>
    <dgm:cxn modelId="{CE5FC486-AE28-4EE1-A162-5BB62E4D8A3F}" type="presOf" srcId="{6A78329D-0897-437E-9BA0-1506338BD458}" destId="{D0D1C977-4DE0-4D9E-9F4B-B111290335B9}" srcOrd="0" destOrd="0" presId="urn:microsoft.com/office/officeart/2018/5/layout/CenteredIconLabelDescriptionList"/>
    <dgm:cxn modelId="{B5CBB697-B762-4F45-B14C-D5245DFBB4D8}" srcId="{B8D046D2-624D-454A-AE80-01FB52608653}" destId="{AC092E31-7806-4A07-A6D7-8F6D1C81D279}" srcOrd="0" destOrd="0" parTransId="{0DAC36C0-CF25-4438-995A-D11B1FF9B1B3}" sibTransId="{F6B70C78-E5DC-4357-A831-83BD212705F0}"/>
    <dgm:cxn modelId="{07D733A3-FF53-4F9D-B135-84D71F6C0F6D}" srcId="{476DF39C-272E-476B-8FF5-1B9AF48BA574}" destId="{6A78329D-0897-437E-9BA0-1506338BD458}" srcOrd="0" destOrd="0" parTransId="{7712782E-A967-4781-B506-ADFDAF4F128A}" sibTransId="{9D43086E-CCE9-4C06-A145-309E38C8BA84}"/>
    <dgm:cxn modelId="{351D0DF3-A706-4C5D-B2C6-0927260D08A1}" type="presOf" srcId="{476DF39C-272E-476B-8FF5-1B9AF48BA574}" destId="{4714F9BF-D704-43A3-AEA6-1B6BA9AF38D6}" srcOrd="0" destOrd="0" presId="urn:microsoft.com/office/officeart/2018/5/layout/CenteredIconLabelDescriptionList"/>
    <dgm:cxn modelId="{1DE755F8-FE5F-4D70-8AB3-E1226469A89D}" type="presOf" srcId="{B8D046D2-624D-454A-AE80-01FB52608653}" destId="{AD802789-1B02-4396-A73C-6F3DC690B121}" srcOrd="0" destOrd="0" presId="urn:microsoft.com/office/officeart/2018/5/layout/CenteredIconLabelDescriptionList"/>
    <dgm:cxn modelId="{31362B73-2799-494A-971F-B14270F1680F}" type="presParOf" srcId="{AD802789-1B02-4396-A73C-6F3DC690B121}" destId="{840F7203-5355-4601-81B3-BBF88C448BFC}" srcOrd="0" destOrd="0" presId="urn:microsoft.com/office/officeart/2018/5/layout/CenteredIconLabelDescriptionList"/>
    <dgm:cxn modelId="{994127DA-23E0-4DA8-9B18-CD08F330A7A4}" type="presParOf" srcId="{840F7203-5355-4601-81B3-BBF88C448BFC}" destId="{ADB4936A-B25E-4121-BC8D-385DABAD6535}" srcOrd="0" destOrd="0" presId="urn:microsoft.com/office/officeart/2018/5/layout/CenteredIconLabelDescriptionList"/>
    <dgm:cxn modelId="{E8B0AD63-A69B-4B5A-8DD7-1C15F23316AE}" type="presParOf" srcId="{840F7203-5355-4601-81B3-BBF88C448BFC}" destId="{D6A3D57E-4B57-4933-B68D-37E7DAA4FFC8}" srcOrd="1" destOrd="0" presId="urn:microsoft.com/office/officeart/2018/5/layout/CenteredIconLabelDescriptionList"/>
    <dgm:cxn modelId="{9B00426A-AED5-4EC1-872C-66DDDF48AC1D}" type="presParOf" srcId="{840F7203-5355-4601-81B3-BBF88C448BFC}" destId="{478C5CCA-C0D3-4B3A-8A68-4378701AE890}" srcOrd="2" destOrd="0" presId="urn:microsoft.com/office/officeart/2018/5/layout/CenteredIconLabelDescriptionList"/>
    <dgm:cxn modelId="{E6BF7EFE-853D-4C0C-9352-3BAB821627A3}" type="presParOf" srcId="{840F7203-5355-4601-81B3-BBF88C448BFC}" destId="{4CE8026E-045F-45FA-833B-D663294D87AE}" srcOrd="3" destOrd="0" presId="urn:microsoft.com/office/officeart/2018/5/layout/CenteredIconLabelDescriptionList"/>
    <dgm:cxn modelId="{0369B7D9-6732-408F-A36A-9BF66670C167}" type="presParOf" srcId="{840F7203-5355-4601-81B3-BBF88C448BFC}" destId="{3A2D21B1-9736-480C-8FC7-0150A9D23F64}" srcOrd="4" destOrd="0" presId="urn:microsoft.com/office/officeart/2018/5/layout/CenteredIconLabelDescriptionList"/>
    <dgm:cxn modelId="{AFA4C8CC-FCCC-4446-8978-DE7527247ECF}" type="presParOf" srcId="{AD802789-1B02-4396-A73C-6F3DC690B121}" destId="{DFDADE61-2D08-450E-876F-40149090525D}" srcOrd="1" destOrd="0" presId="urn:microsoft.com/office/officeart/2018/5/layout/CenteredIconLabelDescriptionList"/>
    <dgm:cxn modelId="{020EC4B4-EED0-4FB7-968E-3B66BCB04094}" type="presParOf" srcId="{AD802789-1B02-4396-A73C-6F3DC690B121}" destId="{759825D7-20D5-4A9D-8C25-FD85EFCB90F6}" srcOrd="2" destOrd="0" presId="urn:microsoft.com/office/officeart/2018/5/layout/CenteredIconLabelDescriptionList"/>
    <dgm:cxn modelId="{D3FB77AC-2471-44AC-ABCC-9C3FA7086DDD}" type="presParOf" srcId="{759825D7-20D5-4A9D-8C25-FD85EFCB90F6}" destId="{D8483BF8-6E64-40C6-A7B4-CFBA3E2F04E0}" srcOrd="0" destOrd="0" presId="urn:microsoft.com/office/officeart/2018/5/layout/CenteredIconLabelDescriptionList"/>
    <dgm:cxn modelId="{550725E4-922B-4C1A-949F-83D2C05714B9}" type="presParOf" srcId="{759825D7-20D5-4A9D-8C25-FD85EFCB90F6}" destId="{9247431C-7F63-432D-B003-0629D2E41138}" srcOrd="1" destOrd="0" presId="urn:microsoft.com/office/officeart/2018/5/layout/CenteredIconLabelDescriptionList"/>
    <dgm:cxn modelId="{2426A000-09B9-43BC-9D5B-8F8E10F88D71}" type="presParOf" srcId="{759825D7-20D5-4A9D-8C25-FD85EFCB90F6}" destId="{22CE2994-1CE4-4BE2-A243-377C73CDE2C7}" srcOrd="2" destOrd="0" presId="urn:microsoft.com/office/officeart/2018/5/layout/CenteredIconLabelDescriptionList"/>
    <dgm:cxn modelId="{BB3C3358-00DE-4FBA-93A5-F298ED9E2E11}" type="presParOf" srcId="{759825D7-20D5-4A9D-8C25-FD85EFCB90F6}" destId="{F29FB020-C14B-468A-9789-A06F8DCE3C62}" srcOrd="3" destOrd="0" presId="urn:microsoft.com/office/officeart/2018/5/layout/CenteredIconLabelDescriptionList"/>
    <dgm:cxn modelId="{FC2900F5-4314-4588-B8D1-26DB3525EA3D}" type="presParOf" srcId="{759825D7-20D5-4A9D-8C25-FD85EFCB90F6}" destId="{066B6379-C7E0-474D-937E-F40A31796709}" srcOrd="4" destOrd="0" presId="urn:microsoft.com/office/officeart/2018/5/layout/CenteredIconLabelDescriptionList"/>
    <dgm:cxn modelId="{DEEDDD71-BBDF-43F6-B652-A6ADFA0D54E9}" type="presParOf" srcId="{AD802789-1B02-4396-A73C-6F3DC690B121}" destId="{AB8FEBFD-D994-4FF9-A3C8-12BE0B87671E}" srcOrd="3" destOrd="0" presId="urn:microsoft.com/office/officeart/2018/5/layout/CenteredIconLabelDescriptionList"/>
    <dgm:cxn modelId="{41054D5C-C1A7-4849-8E51-E8287FEB7837}" type="presParOf" srcId="{AD802789-1B02-4396-A73C-6F3DC690B121}" destId="{A2555718-6665-42FA-9358-829BFEE813CD}" srcOrd="4" destOrd="0" presId="urn:microsoft.com/office/officeart/2018/5/layout/CenteredIconLabelDescriptionList"/>
    <dgm:cxn modelId="{BFBFA53D-BEA0-478A-ADD3-0E46D22F5581}" type="presParOf" srcId="{A2555718-6665-42FA-9358-829BFEE813CD}" destId="{43094D31-330C-4A05-A156-1747DB6A7DC9}" srcOrd="0" destOrd="0" presId="urn:microsoft.com/office/officeart/2018/5/layout/CenteredIconLabelDescriptionList"/>
    <dgm:cxn modelId="{8800DCFD-A347-4ED5-9B80-2137A5E1076E}" type="presParOf" srcId="{A2555718-6665-42FA-9358-829BFEE813CD}" destId="{D147B4C2-6CC2-4777-A17F-BADA6CA83A39}" srcOrd="1" destOrd="0" presId="urn:microsoft.com/office/officeart/2018/5/layout/CenteredIconLabelDescriptionList"/>
    <dgm:cxn modelId="{D532197D-E3AE-4EF3-B4DE-D5F5C3C4687C}" type="presParOf" srcId="{A2555718-6665-42FA-9358-829BFEE813CD}" destId="{4714F9BF-D704-43A3-AEA6-1B6BA9AF38D6}" srcOrd="2" destOrd="0" presId="urn:microsoft.com/office/officeart/2018/5/layout/CenteredIconLabelDescriptionList"/>
    <dgm:cxn modelId="{8C27A85D-F9BD-4F75-81E9-E3C31714D5CA}" type="presParOf" srcId="{A2555718-6665-42FA-9358-829BFEE813CD}" destId="{A63206F9-A6A7-4A5C-9BEA-CE5386042FDC}" srcOrd="3" destOrd="0" presId="urn:microsoft.com/office/officeart/2018/5/layout/CenteredIconLabelDescriptionList"/>
    <dgm:cxn modelId="{5AE88EE1-4713-43FC-8329-9AAF8F1605F3}" type="presParOf" srcId="{A2555718-6665-42FA-9358-829BFEE813CD}" destId="{D0D1C977-4DE0-4D9E-9F4B-B111290335B9}"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21E8B9-E4C8-4E09-9F48-D6F1B8FCD430}">
      <dsp:nvSpPr>
        <dsp:cNvPr id="0" name=""/>
        <dsp:cNvSpPr/>
      </dsp:nvSpPr>
      <dsp:spPr>
        <a:xfrm>
          <a:off x="737802" y="1833"/>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latin typeface="Arial"/>
            </a:rPr>
            <a:t>Introduction</a:t>
          </a:r>
          <a:endParaRPr lang="en-US" sz="2900" kern="1200"/>
        </a:p>
      </dsp:txBody>
      <dsp:txXfrm>
        <a:off x="737802" y="1833"/>
        <a:ext cx="2302422" cy="1381453"/>
      </dsp:txXfrm>
    </dsp:sp>
    <dsp:sp modelId="{EABBB192-53F7-4AD7-B61B-4C4FDB3AF2ED}">
      <dsp:nvSpPr>
        <dsp:cNvPr id="0" name=""/>
        <dsp:cNvSpPr/>
      </dsp:nvSpPr>
      <dsp:spPr>
        <a:xfrm>
          <a:off x="3270468" y="1833"/>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What is  EDR?</a:t>
          </a:r>
        </a:p>
      </dsp:txBody>
      <dsp:txXfrm>
        <a:off x="3270468" y="1833"/>
        <a:ext cx="2302422" cy="1381453"/>
      </dsp:txXfrm>
    </dsp:sp>
    <dsp:sp modelId="{072D6B96-8E95-4AD2-AC80-B07067362432}">
      <dsp:nvSpPr>
        <dsp:cNvPr id="0" name=""/>
        <dsp:cNvSpPr/>
      </dsp:nvSpPr>
      <dsp:spPr>
        <a:xfrm>
          <a:off x="5803133" y="1833"/>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Capabilities of EDR</a:t>
          </a:r>
        </a:p>
      </dsp:txBody>
      <dsp:txXfrm>
        <a:off x="5803133" y="1833"/>
        <a:ext cx="2302422" cy="1381453"/>
      </dsp:txXfrm>
    </dsp:sp>
    <dsp:sp modelId="{319EB3A8-6AB7-4C73-8AB1-9E75CD7D88B8}">
      <dsp:nvSpPr>
        <dsp:cNvPr id="0" name=""/>
        <dsp:cNvSpPr/>
      </dsp:nvSpPr>
      <dsp:spPr>
        <a:xfrm>
          <a:off x="8335798" y="1833"/>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Why is EDR important?</a:t>
          </a:r>
        </a:p>
      </dsp:txBody>
      <dsp:txXfrm>
        <a:off x="8335798" y="1833"/>
        <a:ext cx="2302422" cy="1381453"/>
      </dsp:txXfrm>
    </dsp:sp>
    <dsp:sp modelId="{DEE8CD66-E676-43E2-84AE-A14FE365483A}">
      <dsp:nvSpPr>
        <dsp:cNvPr id="0" name=""/>
        <dsp:cNvSpPr/>
      </dsp:nvSpPr>
      <dsp:spPr>
        <a:xfrm>
          <a:off x="737802" y="1613529"/>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Isn’t </a:t>
          </a:r>
          <a:r>
            <a:rPr lang="en-US" sz="2900" kern="1200">
              <a:latin typeface="+mn-lt"/>
            </a:rPr>
            <a:t>anti-virus</a:t>
          </a:r>
          <a:r>
            <a:rPr lang="en-US" sz="2900" kern="1200"/>
            <a:t> enough?</a:t>
          </a:r>
          <a:endParaRPr lang="en-GB" sz="2900" kern="1200"/>
        </a:p>
      </dsp:txBody>
      <dsp:txXfrm>
        <a:off x="737802" y="1613529"/>
        <a:ext cx="2302422" cy="1381453"/>
      </dsp:txXfrm>
    </dsp:sp>
    <dsp:sp modelId="{A8FECA9B-95DA-4855-9B67-A1F0D5F24BD4}">
      <dsp:nvSpPr>
        <dsp:cNvPr id="0" name=""/>
        <dsp:cNvSpPr/>
      </dsp:nvSpPr>
      <dsp:spPr>
        <a:xfrm>
          <a:off x="3270468" y="1613529"/>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kern="1200">
              <a:latin typeface="Arial"/>
            </a:rPr>
            <a:t>EDR Elements</a:t>
          </a:r>
          <a:endParaRPr lang="en-US" sz="2900" kern="1200"/>
        </a:p>
      </dsp:txBody>
      <dsp:txXfrm>
        <a:off x="3270468" y="1613529"/>
        <a:ext cx="2302422" cy="1381453"/>
      </dsp:txXfrm>
    </dsp:sp>
    <dsp:sp modelId="{77991EE0-C7F2-463E-AC9E-F8A0199326D5}">
      <dsp:nvSpPr>
        <dsp:cNvPr id="0" name=""/>
        <dsp:cNvSpPr/>
      </dsp:nvSpPr>
      <dsp:spPr>
        <a:xfrm>
          <a:off x="5803133" y="1613529"/>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kern="1200" dirty="0"/>
            <a:t>On-Prem Architecture</a:t>
          </a:r>
        </a:p>
      </dsp:txBody>
      <dsp:txXfrm>
        <a:off x="5803133" y="1613529"/>
        <a:ext cx="2302422" cy="1381453"/>
      </dsp:txXfrm>
    </dsp:sp>
    <dsp:sp modelId="{0B8FDE69-F07F-46C2-8A36-B42924001E74}">
      <dsp:nvSpPr>
        <dsp:cNvPr id="0" name=""/>
        <dsp:cNvSpPr/>
      </dsp:nvSpPr>
      <dsp:spPr>
        <a:xfrm>
          <a:off x="8335798" y="1613529"/>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Deployment</a:t>
          </a:r>
          <a:endParaRPr lang="en-US" sz="2900" kern="1200" dirty="0"/>
        </a:p>
      </dsp:txBody>
      <dsp:txXfrm>
        <a:off x="8335798" y="1613529"/>
        <a:ext cx="2302422" cy="1381453"/>
      </dsp:txXfrm>
    </dsp:sp>
    <dsp:sp modelId="{483FFEAD-1F98-4F36-BB36-21F43E038CBF}">
      <dsp:nvSpPr>
        <dsp:cNvPr id="0" name=""/>
        <dsp:cNvSpPr/>
      </dsp:nvSpPr>
      <dsp:spPr>
        <a:xfrm>
          <a:off x="737802" y="3225225"/>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kern="1200">
              <a:latin typeface="Arial"/>
            </a:rPr>
            <a:t>Pain points</a:t>
          </a:r>
          <a:endParaRPr lang="en-US" sz="2900" kern="1200"/>
        </a:p>
      </dsp:txBody>
      <dsp:txXfrm>
        <a:off x="737802" y="3225225"/>
        <a:ext cx="2302422" cy="1381453"/>
      </dsp:txXfrm>
    </dsp:sp>
    <dsp:sp modelId="{AA2E44B0-6A48-483F-AE04-42A231CEE7C8}">
      <dsp:nvSpPr>
        <dsp:cNvPr id="0" name=""/>
        <dsp:cNvSpPr/>
      </dsp:nvSpPr>
      <dsp:spPr>
        <a:xfrm>
          <a:off x="3270468" y="3225225"/>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kern="1200"/>
            <a:t>Fears of IT admins</a:t>
          </a:r>
        </a:p>
      </dsp:txBody>
      <dsp:txXfrm>
        <a:off x="3270468" y="3225225"/>
        <a:ext cx="2302422" cy="1381453"/>
      </dsp:txXfrm>
    </dsp:sp>
    <dsp:sp modelId="{2AB606ED-0F19-4F94-912E-9D8B767DE775}">
      <dsp:nvSpPr>
        <dsp:cNvPr id="0" name=""/>
        <dsp:cNvSpPr/>
      </dsp:nvSpPr>
      <dsp:spPr>
        <a:xfrm>
          <a:off x="5803133" y="3225225"/>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latin typeface="Arial"/>
            </a:rPr>
            <a:t>Key Takeaways</a:t>
          </a:r>
        </a:p>
      </dsp:txBody>
      <dsp:txXfrm>
        <a:off x="5803133" y="3225225"/>
        <a:ext cx="2302422" cy="1381453"/>
      </dsp:txXfrm>
    </dsp:sp>
    <dsp:sp modelId="{D63B6502-6A29-495E-A1C5-B402B3C30C0D}">
      <dsp:nvSpPr>
        <dsp:cNvPr id="0" name=""/>
        <dsp:cNvSpPr/>
      </dsp:nvSpPr>
      <dsp:spPr>
        <a:xfrm>
          <a:off x="8335798" y="3225225"/>
          <a:ext cx="2302422" cy="138145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Future Work</a:t>
          </a:r>
          <a:endParaRPr lang="en-US" sz="2900" kern="1200" dirty="0">
            <a:latin typeface="Arial"/>
          </a:endParaRPr>
        </a:p>
      </dsp:txBody>
      <dsp:txXfrm>
        <a:off x="8335798" y="3225225"/>
        <a:ext cx="2302422" cy="13814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A90A44-340F-42FE-BB55-F63996E6D1D8}">
      <dsp:nvSpPr>
        <dsp:cNvPr id="0" name=""/>
        <dsp:cNvSpPr/>
      </dsp:nvSpPr>
      <dsp:spPr>
        <a:xfrm>
          <a:off x="0" y="55155"/>
          <a:ext cx="5611813" cy="8189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Monitoring </a:t>
          </a:r>
        </a:p>
      </dsp:txBody>
      <dsp:txXfrm>
        <a:off x="39980" y="95135"/>
        <a:ext cx="5531853" cy="739039"/>
      </dsp:txXfrm>
    </dsp:sp>
    <dsp:sp modelId="{7DC6D7EA-FAFE-4428-BF6C-30B9D1E14351}">
      <dsp:nvSpPr>
        <dsp:cNvPr id="0" name=""/>
        <dsp:cNvSpPr/>
      </dsp:nvSpPr>
      <dsp:spPr>
        <a:xfrm>
          <a:off x="0" y="974955"/>
          <a:ext cx="5611813" cy="8189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Threat Detection</a:t>
          </a:r>
        </a:p>
      </dsp:txBody>
      <dsp:txXfrm>
        <a:off x="39980" y="1014935"/>
        <a:ext cx="5531853" cy="739039"/>
      </dsp:txXfrm>
    </dsp:sp>
    <dsp:sp modelId="{838BC6F4-2F0D-48F3-9110-4D48DFD1828A}">
      <dsp:nvSpPr>
        <dsp:cNvPr id="0" name=""/>
        <dsp:cNvSpPr/>
      </dsp:nvSpPr>
      <dsp:spPr>
        <a:xfrm>
          <a:off x="0" y="1894755"/>
          <a:ext cx="5611813" cy="8189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Incident Response</a:t>
          </a:r>
        </a:p>
      </dsp:txBody>
      <dsp:txXfrm>
        <a:off x="39980" y="1934735"/>
        <a:ext cx="5531853" cy="739039"/>
      </dsp:txXfrm>
    </dsp:sp>
    <dsp:sp modelId="{0B3EF73C-8A08-41B2-99BD-974DE9702A13}">
      <dsp:nvSpPr>
        <dsp:cNvPr id="0" name=""/>
        <dsp:cNvSpPr/>
      </dsp:nvSpPr>
      <dsp:spPr>
        <a:xfrm>
          <a:off x="0" y="2814555"/>
          <a:ext cx="5611813" cy="8189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Threat Containment</a:t>
          </a:r>
        </a:p>
      </dsp:txBody>
      <dsp:txXfrm>
        <a:off x="39980" y="2854535"/>
        <a:ext cx="5531853" cy="739039"/>
      </dsp:txXfrm>
    </dsp:sp>
    <dsp:sp modelId="{17FCC159-3236-4CF9-9842-F16984E81425}">
      <dsp:nvSpPr>
        <dsp:cNvPr id="0" name=""/>
        <dsp:cNvSpPr/>
      </dsp:nvSpPr>
      <dsp:spPr>
        <a:xfrm>
          <a:off x="0" y="3734355"/>
          <a:ext cx="5611813" cy="8189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Threat Hunting</a:t>
          </a:r>
        </a:p>
      </dsp:txBody>
      <dsp:txXfrm>
        <a:off x="39980" y="3774335"/>
        <a:ext cx="5531853" cy="739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F0773-DECD-4F33-B67A-79149123B6B9}">
      <dsp:nvSpPr>
        <dsp:cNvPr id="0" name=""/>
        <dsp:cNvSpPr/>
      </dsp:nvSpPr>
      <dsp:spPr>
        <a:xfrm>
          <a:off x="1881008" y="8807"/>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CB5701-0A4A-4F29-8D09-6DB5B779E448}">
      <dsp:nvSpPr>
        <dsp:cNvPr id="0" name=""/>
        <dsp:cNvSpPr/>
      </dsp:nvSpPr>
      <dsp:spPr>
        <a:xfrm>
          <a:off x="2092688" y="220487"/>
          <a:ext cx="584640" cy="58464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8E2F6F-0697-4943-8164-0C7C45758F3A}">
      <dsp:nvSpPr>
        <dsp:cNvPr id="0" name=""/>
        <dsp:cNvSpPr/>
      </dsp:nvSpPr>
      <dsp:spPr>
        <a:xfrm>
          <a:off x="3105009" y="8807"/>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Adversaries will find a way to get through your defenses</a:t>
          </a:r>
          <a:endParaRPr lang="en-US" sz="1900" kern="1200"/>
        </a:p>
      </dsp:txBody>
      <dsp:txXfrm>
        <a:off x="3105009" y="8807"/>
        <a:ext cx="2376002" cy="1008001"/>
      </dsp:txXfrm>
    </dsp:sp>
    <dsp:sp modelId="{261D0564-6B0B-4F66-BD3C-5B5DB35B8D3C}">
      <dsp:nvSpPr>
        <dsp:cNvPr id="0" name=""/>
        <dsp:cNvSpPr/>
      </dsp:nvSpPr>
      <dsp:spPr>
        <a:xfrm>
          <a:off x="5895012" y="8807"/>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BC31D3-709F-4A95-B65A-97C2E69D2BA4}">
      <dsp:nvSpPr>
        <dsp:cNvPr id="0" name=""/>
        <dsp:cNvSpPr/>
      </dsp:nvSpPr>
      <dsp:spPr>
        <a:xfrm>
          <a:off x="6106692" y="220487"/>
          <a:ext cx="584640" cy="58464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056B5F6-AF53-46DF-9C7F-2FBB9F76FBE0}">
      <dsp:nvSpPr>
        <dsp:cNvPr id="0" name=""/>
        <dsp:cNvSpPr/>
      </dsp:nvSpPr>
      <dsp:spPr>
        <a:xfrm>
          <a:off x="7119013" y="8807"/>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Prevention alone can’t ensure protection</a:t>
          </a:r>
          <a:endParaRPr lang="en-US" sz="1900" kern="1200"/>
        </a:p>
      </dsp:txBody>
      <dsp:txXfrm>
        <a:off x="7119013" y="8807"/>
        <a:ext cx="2376002" cy="1008001"/>
      </dsp:txXfrm>
    </dsp:sp>
    <dsp:sp modelId="{C3C0D0E0-C27B-414C-B3F7-60ADEFF704DD}">
      <dsp:nvSpPr>
        <dsp:cNvPr id="0" name=""/>
        <dsp:cNvSpPr/>
      </dsp:nvSpPr>
      <dsp:spPr>
        <a:xfrm>
          <a:off x="1881008" y="1800255"/>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EC2431-17AE-4104-91CF-D6D3054A44CE}">
      <dsp:nvSpPr>
        <dsp:cNvPr id="0" name=""/>
        <dsp:cNvSpPr/>
      </dsp:nvSpPr>
      <dsp:spPr>
        <a:xfrm>
          <a:off x="2092688" y="2011935"/>
          <a:ext cx="584640" cy="58464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20BC31-3F25-4438-92E9-29D58A331D89}">
      <dsp:nvSpPr>
        <dsp:cNvPr id="0" name=""/>
        <dsp:cNvSpPr/>
      </dsp:nvSpPr>
      <dsp:spPr>
        <a:xfrm>
          <a:off x="3105009" y="1800255"/>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Adversaries can be inside your network for weeks/months </a:t>
          </a:r>
          <a:endParaRPr lang="en-US" sz="1900" kern="1200"/>
        </a:p>
      </dsp:txBody>
      <dsp:txXfrm>
        <a:off x="3105009" y="1800255"/>
        <a:ext cx="2376002" cy="1008001"/>
      </dsp:txXfrm>
    </dsp:sp>
    <dsp:sp modelId="{3B2538D9-A547-4566-89F5-25B4DB78ABBF}">
      <dsp:nvSpPr>
        <dsp:cNvPr id="0" name=""/>
        <dsp:cNvSpPr/>
      </dsp:nvSpPr>
      <dsp:spPr>
        <a:xfrm>
          <a:off x="5895012" y="1800255"/>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67CB17-364E-4623-8382-31B73B7BD7D5}">
      <dsp:nvSpPr>
        <dsp:cNvPr id="0" name=""/>
        <dsp:cNvSpPr/>
      </dsp:nvSpPr>
      <dsp:spPr>
        <a:xfrm>
          <a:off x="6106692" y="2011935"/>
          <a:ext cx="584640" cy="58464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CE2A49-C81B-44F0-AEC6-CC23BACD812C}">
      <dsp:nvSpPr>
        <dsp:cNvPr id="0" name=""/>
        <dsp:cNvSpPr/>
      </dsp:nvSpPr>
      <dsp:spPr>
        <a:xfrm>
          <a:off x="7119013" y="1800255"/>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Organizations lack visibility to effectively monitor endpoints</a:t>
          </a:r>
          <a:endParaRPr lang="en-US" sz="1900" kern="1200"/>
        </a:p>
      </dsp:txBody>
      <dsp:txXfrm>
        <a:off x="7119013" y="1800255"/>
        <a:ext cx="2376002" cy="1008001"/>
      </dsp:txXfrm>
    </dsp:sp>
    <dsp:sp modelId="{3AE4C1E3-7800-4543-909B-A675712A65F9}">
      <dsp:nvSpPr>
        <dsp:cNvPr id="0" name=""/>
        <dsp:cNvSpPr/>
      </dsp:nvSpPr>
      <dsp:spPr>
        <a:xfrm>
          <a:off x="1881008" y="3591703"/>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5E2255-B2B4-479B-B6A0-C8DFA70B2FE4}">
      <dsp:nvSpPr>
        <dsp:cNvPr id="0" name=""/>
        <dsp:cNvSpPr/>
      </dsp:nvSpPr>
      <dsp:spPr>
        <a:xfrm>
          <a:off x="2092688" y="3803383"/>
          <a:ext cx="584640" cy="58464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38FEBE-AFC2-463A-A599-C38B2BE19ACE}">
      <dsp:nvSpPr>
        <dsp:cNvPr id="0" name=""/>
        <dsp:cNvSpPr/>
      </dsp:nvSpPr>
      <dsp:spPr>
        <a:xfrm>
          <a:off x="3105009" y="3591703"/>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Remediation can be protracted and costly</a:t>
          </a:r>
          <a:endParaRPr lang="en-US" sz="1900" kern="1200"/>
        </a:p>
      </dsp:txBody>
      <dsp:txXfrm>
        <a:off x="3105009" y="3591703"/>
        <a:ext cx="2376002" cy="1008001"/>
      </dsp:txXfrm>
    </dsp:sp>
    <dsp:sp modelId="{4A22DDB8-2EB7-47CA-BE0F-5795E72AAC05}">
      <dsp:nvSpPr>
        <dsp:cNvPr id="0" name=""/>
        <dsp:cNvSpPr/>
      </dsp:nvSpPr>
      <dsp:spPr>
        <a:xfrm>
          <a:off x="5895012" y="3591703"/>
          <a:ext cx="1008001" cy="100800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1DA933-83C6-4EEF-A097-15CC0AD28B95}">
      <dsp:nvSpPr>
        <dsp:cNvPr id="0" name=""/>
        <dsp:cNvSpPr/>
      </dsp:nvSpPr>
      <dsp:spPr>
        <a:xfrm>
          <a:off x="6106692" y="3803383"/>
          <a:ext cx="584640" cy="58464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BCA8494-3125-4BC9-BC7C-37362162403E}">
      <dsp:nvSpPr>
        <dsp:cNvPr id="0" name=""/>
        <dsp:cNvSpPr/>
      </dsp:nvSpPr>
      <dsp:spPr>
        <a:xfrm>
          <a:off x="7119013" y="3591703"/>
          <a:ext cx="2376002" cy="100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en-US" sz="1900" b="1" kern="1200"/>
            <a:t>Having the data is only part of the solution</a:t>
          </a:r>
          <a:endParaRPr lang="en-US" sz="1900" kern="1200"/>
        </a:p>
      </dsp:txBody>
      <dsp:txXfrm>
        <a:off x="7119013" y="3591703"/>
        <a:ext cx="2376002" cy="10080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DA647-B70F-4AD5-8C6E-77A1344CFEBD}">
      <dsp:nvSpPr>
        <dsp:cNvPr id="0" name=""/>
        <dsp:cNvSpPr/>
      </dsp:nvSpPr>
      <dsp:spPr>
        <a:xfrm>
          <a:off x="0" y="348047"/>
          <a:ext cx="5611813" cy="1419075"/>
        </a:xfrm>
        <a:prstGeom prst="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5539" tIns="354076" rIns="435539"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a:t>Vendor support, despite efforts, is often a struggle.</a:t>
          </a:r>
        </a:p>
        <a:p>
          <a:pPr marL="171450" lvl="1" indent="-171450" algn="l" defTabSz="755650">
            <a:lnSpc>
              <a:spcPct val="90000"/>
            </a:lnSpc>
            <a:spcBef>
              <a:spcPct val="0"/>
            </a:spcBef>
            <a:spcAft>
              <a:spcPct val="15000"/>
            </a:spcAft>
            <a:buChar char="•"/>
          </a:pPr>
          <a:r>
            <a:rPr lang="en-US" sz="1700" kern="1200"/>
            <a:t>On-prem infrastructure adds complexity to support cases.</a:t>
          </a:r>
        </a:p>
      </dsp:txBody>
      <dsp:txXfrm>
        <a:off x="0" y="348047"/>
        <a:ext cx="5611813" cy="1419075"/>
      </dsp:txXfrm>
    </dsp:sp>
    <dsp:sp modelId="{9410015F-DBAA-4CB7-B6BF-0851C0A1BEC0}">
      <dsp:nvSpPr>
        <dsp:cNvPr id="0" name=""/>
        <dsp:cNvSpPr/>
      </dsp:nvSpPr>
      <dsp:spPr>
        <a:xfrm>
          <a:off x="280590" y="119798"/>
          <a:ext cx="3928269" cy="501840"/>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479" tIns="0" rIns="148479" bIns="0" numCol="1" spcCol="1270" anchor="ctr" anchorCtr="0">
          <a:noAutofit/>
        </a:bodyPr>
        <a:lstStyle/>
        <a:p>
          <a:pPr marL="0" lvl="0" indent="0" algn="l" defTabSz="755650">
            <a:lnSpc>
              <a:spcPct val="90000"/>
            </a:lnSpc>
            <a:spcBef>
              <a:spcPct val="0"/>
            </a:spcBef>
            <a:spcAft>
              <a:spcPct val="35000"/>
            </a:spcAft>
            <a:buNone/>
          </a:pPr>
          <a:r>
            <a:rPr lang="en-US" sz="1700" kern="1200"/>
            <a:t>Support Challenges</a:t>
          </a:r>
        </a:p>
      </dsp:txBody>
      <dsp:txXfrm>
        <a:off x="305088" y="144296"/>
        <a:ext cx="3879273" cy="452844"/>
      </dsp:txXfrm>
    </dsp:sp>
    <dsp:sp modelId="{1B688318-91DA-437A-B04B-DFC93DE57688}">
      <dsp:nvSpPr>
        <dsp:cNvPr id="0" name=""/>
        <dsp:cNvSpPr/>
      </dsp:nvSpPr>
      <dsp:spPr>
        <a:xfrm>
          <a:off x="0" y="2132513"/>
          <a:ext cx="5611813" cy="2356200"/>
        </a:xfrm>
        <a:prstGeom prst="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5539" tIns="354076" rIns="435539"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a:t>Nature</a:t>
          </a:r>
          <a:r>
            <a:rPr lang="el-GR" sz="1700" kern="1200"/>
            <a:t> </a:t>
          </a:r>
          <a:r>
            <a:rPr lang="en-US" sz="1700" kern="1200"/>
            <a:t>and scale of CERN’s environment—spanning from IT and experimental software to HR and Administration—</a:t>
          </a:r>
          <a:r>
            <a:rPr lang="en-US" sz="1700" kern="1200">
              <a:latin typeface="Arial"/>
            </a:rPr>
            <a:t>makes</a:t>
          </a:r>
          <a:r>
            <a:rPr lang="en-US" sz="1700" kern="1200"/>
            <a:t> </a:t>
          </a:r>
          <a:r>
            <a:rPr lang="en-US" sz="1700" kern="1200">
              <a:latin typeface="Arial"/>
            </a:rPr>
            <a:t>fine-tuning challenging</a:t>
          </a:r>
          <a:endParaRPr lang="en-US" sz="1700" kern="1200" dirty="0"/>
        </a:p>
        <a:p>
          <a:pPr marL="171450" lvl="1" indent="-171450" algn="l" defTabSz="755650" rtl="0">
            <a:lnSpc>
              <a:spcPct val="90000"/>
            </a:lnSpc>
            <a:spcBef>
              <a:spcPct val="0"/>
            </a:spcBef>
            <a:spcAft>
              <a:spcPct val="15000"/>
            </a:spcAft>
            <a:buChar char="•"/>
          </a:pPr>
          <a:r>
            <a:rPr lang="en-US" sz="1700" kern="1200">
              <a:latin typeface="Arial"/>
            </a:rPr>
            <a:t>One of our</a:t>
          </a:r>
          <a:r>
            <a:rPr lang="en-US" sz="1700" kern="1200"/>
            <a:t> </a:t>
          </a:r>
          <a:r>
            <a:rPr lang="en-US" sz="1700" kern="1200">
              <a:latin typeface="Arial"/>
            </a:rPr>
            <a:t>DBs is </a:t>
          </a:r>
          <a:r>
            <a:rPr lang="en-US" sz="1700" kern="1200"/>
            <a:t>1.5x larger than the estimate size, but support couldn’t give a clear reason. </a:t>
          </a:r>
        </a:p>
        <a:p>
          <a:pPr marL="342900" lvl="2" indent="-171450" algn="l" defTabSz="755650">
            <a:lnSpc>
              <a:spcPct val="90000"/>
            </a:lnSpc>
            <a:spcBef>
              <a:spcPct val="0"/>
            </a:spcBef>
            <a:spcAft>
              <a:spcPct val="15000"/>
            </a:spcAft>
            <a:buChar char="•"/>
          </a:pPr>
          <a:r>
            <a:rPr lang="en-US" sz="1700" kern="1200"/>
            <a:t>Not good because we need longer data retention</a:t>
          </a:r>
        </a:p>
      </dsp:txBody>
      <dsp:txXfrm>
        <a:off x="0" y="2132513"/>
        <a:ext cx="5611813" cy="2356200"/>
      </dsp:txXfrm>
    </dsp:sp>
    <dsp:sp modelId="{35DFFA67-A40C-4C2E-BC84-BE5A9163932B}">
      <dsp:nvSpPr>
        <dsp:cNvPr id="0" name=""/>
        <dsp:cNvSpPr/>
      </dsp:nvSpPr>
      <dsp:spPr>
        <a:xfrm>
          <a:off x="280590" y="1881593"/>
          <a:ext cx="3928269" cy="501840"/>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479" tIns="0" rIns="148479" bIns="0" numCol="1" spcCol="1270" anchor="ctr" anchorCtr="0">
          <a:noAutofit/>
        </a:bodyPr>
        <a:lstStyle/>
        <a:p>
          <a:pPr marL="0" lvl="0" indent="0" algn="l" defTabSz="755650">
            <a:lnSpc>
              <a:spcPct val="90000"/>
            </a:lnSpc>
            <a:spcBef>
              <a:spcPct val="0"/>
            </a:spcBef>
            <a:spcAft>
              <a:spcPct val="35000"/>
            </a:spcAft>
            <a:buNone/>
          </a:pPr>
          <a:r>
            <a:rPr lang="en-US" sz="1700" kern="1200"/>
            <a:t>Fine-Tuning the Product</a:t>
          </a:r>
        </a:p>
      </dsp:txBody>
      <dsp:txXfrm>
        <a:off x="305088" y="1906091"/>
        <a:ext cx="3879273"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F2C75-6934-4162-A4CF-8BDE1EEF74B6}">
      <dsp:nvSpPr>
        <dsp:cNvPr id="0" name=""/>
        <dsp:cNvSpPr/>
      </dsp:nvSpPr>
      <dsp:spPr>
        <a:xfrm>
          <a:off x="0" y="1912"/>
          <a:ext cx="11376024" cy="96940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DB4D99-6C20-4441-B8E3-2D82BC936560}">
      <dsp:nvSpPr>
        <dsp:cNvPr id="0" name=""/>
        <dsp:cNvSpPr/>
      </dsp:nvSpPr>
      <dsp:spPr>
        <a:xfrm>
          <a:off x="293245" y="220029"/>
          <a:ext cx="533174" cy="5331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3A4A5C9-5D50-4629-8802-6290054E7503}">
      <dsp:nvSpPr>
        <dsp:cNvPr id="0" name=""/>
        <dsp:cNvSpPr/>
      </dsp:nvSpPr>
      <dsp:spPr>
        <a:xfrm>
          <a:off x="1119665" y="1912"/>
          <a:ext cx="5119210"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977900">
            <a:lnSpc>
              <a:spcPct val="90000"/>
            </a:lnSpc>
            <a:spcBef>
              <a:spcPct val="0"/>
            </a:spcBef>
            <a:spcAft>
              <a:spcPct val="35000"/>
            </a:spcAft>
            <a:buNone/>
          </a:pPr>
          <a:r>
            <a:rPr lang="en-US" sz="2200" b="1" kern="1200"/>
            <a:t>Automated Threat Mitigation</a:t>
          </a:r>
          <a:endParaRPr lang="en-US" sz="2200" kern="1200"/>
        </a:p>
      </dsp:txBody>
      <dsp:txXfrm>
        <a:off x="1119665" y="1912"/>
        <a:ext cx="5119210" cy="969407"/>
      </dsp:txXfrm>
    </dsp:sp>
    <dsp:sp modelId="{FC07C193-5F4D-491D-88AD-CE8D36D8CD6F}">
      <dsp:nvSpPr>
        <dsp:cNvPr id="0" name=""/>
        <dsp:cNvSpPr/>
      </dsp:nvSpPr>
      <dsp:spPr>
        <a:xfrm>
          <a:off x="6238876" y="1912"/>
          <a:ext cx="5137147"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800100">
            <a:lnSpc>
              <a:spcPct val="90000"/>
            </a:lnSpc>
            <a:spcBef>
              <a:spcPct val="0"/>
            </a:spcBef>
            <a:spcAft>
              <a:spcPct val="35000"/>
            </a:spcAft>
            <a:buNone/>
          </a:pPr>
          <a:r>
            <a:rPr lang="en-US" sz="1800" kern="1200"/>
            <a:t>EDR enhances endpoint security with more automated actions on endpoints.</a:t>
          </a:r>
        </a:p>
      </dsp:txBody>
      <dsp:txXfrm>
        <a:off x="6238876" y="1912"/>
        <a:ext cx="5137147" cy="969407"/>
      </dsp:txXfrm>
    </dsp:sp>
    <dsp:sp modelId="{7526D24B-BD0B-440A-87BB-82564ECC7915}">
      <dsp:nvSpPr>
        <dsp:cNvPr id="0" name=""/>
        <dsp:cNvSpPr/>
      </dsp:nvSpPr>
      <dsp:spPr>
        <a:xfrm>
          <a:off x="0" y="1213672"/>
          <a:ext cx="11376024" cy="969407"/>
        </a:xfrm>
        <a:prstGeom prst="roundRect">
          <a:avLst>
            <a:gd name="adj" fmla="val 10000"/>
          </a:avLst>
        </a:prstGeom>
        <a:solidFill>
          <a:schemeClr val="accent3">
            <a:lumMod val="40000"/>
            <a:lumOff val="60000"/>
          </a:schemeClr>
        </a:solidFill>
        <a:ln>
          <a:noFill/>
        </a:ln>
        <a:effectLst/>
      </dsp:spPr>
      <dsp:style>
        <a:lnRef idx="0">
          <a:scrgbClr r="0" g="0" b="0"/>
        </a:lnRef>
        <a:fillRef idx="1">
          <a:scrgbClr r="0" g="0" b="0"/>
        </a:fillRef>
        <a:effectRef idx="0">
          <a:scrgbClr r="0" g="0" b="0"/>
        </a:effectRef>
        <a:fontRef idx="minor"/>
      </dsp:style>
    </dsp:sp>
    <dsp:sp modelId="{4E6046FC-6A4F-4E66-B784-D1D45A3073F2}">
      <dsp:nvSpPr>
        <dsp:cNvPr id="0" name=""/>
        <dsp:cNvSpPr/>
      </dsp:nvSpPr>
      <dsp:spPr>
        <a:xfrm>
          <a:off x="293245" y="1431789"/>
          <a:ext cx="533174" cy="5331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8226C2-7A69-4333-8B64-FB16D0FF5286}">
      <dsp:nvSpPr>
        <dsp:cNvPr id="0" name=""/>
        <dsp:cNvSpPr/>
      </dsp:nvSpPr>
      <dsp:spPr>
        <a:xfrm>
          <a:off x="1119665" y="1213672"/>
          <a:ext cx="5119210"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977900">
            <a:lnSpc>
              <a:spcPct val="90000"/>
            </a:lnSpc>
            <a:spcBef>
              <a:spcPct val="0"/>
            </a:spcBef>
            <a:spcAft>
              <a:spcPct val="35000"/>
            </a:spcAft>
            <a:buNone/>
          </a:pPr>
          <a:r>
            <a:rPr lang="en-US" sz="2200" b="1" kern="1200"/>
            <a:t>Operational Impact</a:t>
          </a:r>
          <a:endParaRPr lang="en-US" sz="2200" kern="1200"/>
        </a:p>
      </dsp:txBody>
      <dsp:txXfrm>
        <a:off x="1119665" y="1213672"/>
        <a:ext cx="5119210" cy="969407"/>
      </dsp:txXfrm>
    </dsp:sp>
    <dsp:sp modelId="{7F88294A-C7C5-4202-8FE0-318F773914E4}">
      <dsp:nvSpPr>
        <dsp:cNvPr id="0" name=""/>
        <dsp:cNvSpPr/>
      </dsp:nvSpPr>
      <dsp:spPr>
        <a:xfrm>
          <a:off x="6238876" y="1213672"/>
          <a:ext cx="5137147"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800100">
            <a:lnSpc>
              <a:spcPct val="90000"/>
            </a:lnSpc>
            <a:spcBef>
              <a:spcPct val="0"/>
            </a:spcBef>
            <a:spcAft>
              <a:spcPct val="35000"/>
            </a:spcAft>
            <a:buNone/>
          </a:pPr>
          <a:r>
            <a:rPr lang="en-US" sz="1800" kern="1200"/>
            <a:t>Transitioning to EDR may require a learning curve for teams accustomed to traditional AV workflows.</a:t>
          </a:r>
        </a:p>
      </dsp:txBody>
      <dsp:txXfrm>
        <a:off x="6238876" y="1213672"/>
        <a:ext cx="5137147" cy="969407"/>
      </dsp:txXfrm>
    </dsp:sp>
    <dsp:sp modelId="{E10002D0-0024-4AC9-BE00-6024243C70BF}">
      <dsp:nvSpPr>
        <dsp:cNvPr id="0" name=""/>
        <dsp:cNvSpPr/>
      </dsp:nvSpPr>
      <dsp:spPr>
        <a:xfrm>
          <a:off x="0" y="2425431"/>
          <a:ext cx="11376024" cy="969407"/>
        </a:xfrm>
        <a:prstGeom prst="roundRect">
          <a:avLst>
            <a:gd name="adj" fmla="val 10000"/>
          </a:avLst>
        </a:prstGeom>
        <a:solidFill>
          <a:schemeClr val="accent3">
            <a:lumMod val="40000"/>
            <a:lumOff val="60000"/>
          </a:schemeClr>
        </a:solidFill>
        <a:ln>
          <a:noFill/>
        </a:ln>
        <a:effectLst/>
      </dsp:spPr>
      <dsp:style>
        <a:lnRef idx="0">
          <a:scrgbClr r="0" g="0" b="0"/>
        </a:lnRef>
        <a:fillRef idx="1">
          <a:scrgbClr r="0" g="0" b="0"/>
        </a:fillRef>
        <a:effectRef idx="0">
          <a:scrgbClr r="0" g="0" b="0"/>
        </a:effectRef>
        <a:fontRef idx="minor"/>
      </dsp:style>
    </dsp:sp>
    <dsp:sp modelId="{18551F79-D7DA-4C72-9858-5A6BE6605C79}">
      <dsp:nvSpPr>
        <dsp:cNvPr id="0" name=""/>
        <dsp:cNvSpPr/>
      </dsp:nvSpPr>
      <dsp:spPr>
        <a:xfrm>
          <a:off x="293245" y="2643548"/>
          <a:ext cx="533174" cy="5331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E255009-807A-4B18-AE78-BB67AAAAB055}">
      <dsp:nvSpPr>
        <dsp:cNvPr id="0" name=""/>
        <dsp:cNvSpPr/>
      </dsp:nvSpPr>
      <dsp:spPr>
        <a:xfrm>
          <a:off x="1119665" y="2425431"/>
          <a:ext cx="5119210"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977900">
            <a:lnSpc>
              <a:spcPct val="90000"/>
            </a:lnSpc>
            <a:spcBef>
              <a:spcPct val="0"/>
            </a:spcBef>
            <a:spcAft>
              <a:spcPct val="35000"/>
            </a:spcAft>
            <a:buNone/>
          </a:pPr>
          <a:r>
            <a:rPr lang="en-GB" sz="2200" b="1" kern="1200"/>
            <a:t>Deployment Considerations</a:t>
          </a:r>
          <a:endParaRPr lang="en-US" sz="2200" kern="1200"/>
        </a:p>
      </dsp:txBody>
      <dsp:txXfrm>
        <a:off x="1119665" y="2425431"/>
        <a:ext cx="5119210" cy="969407"/>
      </dsp:txXfrm>
    </dsp:sp>
    <dsp:sp modelId="{DEC81C51-088A-4FEE-88AD-7947137135B3}">
      <dsp:nvSpPr>
        <dsp:cNvPr id="0" name=""/>
        <dsp:cNvSpPr/>
      </dsp:nvSpPr>
      <dsp:spPr>
        <a:xfrm>
          <a:off x="6238876" y="2425431"/>
          <a:ext cx="5137147"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800100">
            <a:lnSpc>
              <a:spcPct val="90000"/>
            </a:lnSpc>
            <a:spcBef>
              <a:spcPct val="0"/>
            </a:spcBef>
            <a:spcAft>
              <a:spcPct val="35000"/>
            </a:spcAft>
            <a:buNone/>
          </a:pPr>
          <a:r>
            <a:rPr lang="en-US" sz="1800" kern="1200"/>
            <a:t>Initial setup, particularly for custom rules, exclusions and specific software whitelisting can be resource-intensive</a:t>
          </a:r>
        </a:p>
      </dsp:txBody>
      <dsp:txXfrm>
        <a:off x="6238876" y="2425431"/>
        <a:ext cx="5137147" cy="969407"/>
      </dsp:txXfrm>
    </dsp:sp>
    <dsp:sp modelId="{E2A29E0F-AEBC-433B-ADFA-DE20B1D53EFC}">
      <dsp:nvSpPr>
        <dsp:cNvPr id="0" name=""/>
        <dsp:cNvSpPr/>
      </dsp:nvSpPr>
      <dsp:spPr>
        <a:xfrm>
          <a:off x="0" y="3637191"/>
          <a:ext cx="11376024" cy="96940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6E51BB-2169-4F9E-801F-FC930FA9DA76}">
      <dsp:nvSpPr>
        <dsp:cNvPr id="0" name=""/>
        <dsp:cNvSpPr/>
      </dsp:nvSpPr>
      <dsp:spPr>
        <a:xfrm>
          <a:off x="293245" y="3855308"/>
          <a:ext cx="533174" cy="53317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2A88E8-754B-420C-B8D2-D01767C3E7D6}">
      <dsp:nvSpPr>
        <dsp:cNvPr id="0" name=""/>
        <dsp:cNvSpPr/>
      </dsp:nvSpPr>
      <dsp:spPr>
        <a:xfrm>
          <a:off x="1119665" y="3637191"/>
          <a:ext cx="5119210"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977900">
            <a:lnSpc>
              <a:spcPct val="90000"/>
            </a:lnSpc>
            <a:spcBef>
              <a:spcPct val="0"/>
            </a:spcBef>
            <a:spcAft>
              <a:spcPct val="35000"/>
            </a:spcAft>
            <a:buNone/>
          </a:pPr>
          <a:r>
            <a:rPr lang="en-GB" sz="2200" b="1" kern="1200"/>
            <a:t>Reduced Support Overhead</a:t>
          </a:r>
          <a:endParaRPr lang="en-US" sz="2200" kern="1200"/>
        </a:p>
      </dsp:txBody>
      <dsp:txXfrm>
        <a:off x="1119665" y="3637191"/>
        <a:ext cx="5119210" cy="969407"/>
      </dsp:txXfrm>
    </dsp:sp>
    <dsp:sp modelId="{C4B7CEF7-685E-4E3B-A3C1-2B9A7A113E44}">
      <dsp:nvSpPr>
        <dsp:cNvPr id="0" name=""/>
        <dsp:cNvSpPr/>
      </dsp:nvSpPr>
      <dsp:spPr>
        <a:xfrm>
          <a:off x="6238876" y="3637191"/>
          <a:ext cx="5137147" cy="96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596" tIns="102596" rIns="102596" bIns="102596" numCol="1" spcCol="1270" anchor="ctr" anchorCtr="0">
          <a:noAutofit/>
        </a:bodyPr>
        <a:lstStyle/>
        <a:p>
          <a:pPr marL="0" lvl="0" indent="0" algn="l" defTabSz="800100">
            <a:lnSpc>
              <a:spcPct val="90000"/>
            </a:lnSpc>
            <a:spcBef>
              <a:spcPct val="0"/>
            </a:spcBef>
            <a:spcAft>
              <a:spcPct val="35000"/>
            </a:spcAft>
            <a:buNone/>
          </a:pPr>
          <a:r>
            <a:rPr lang="en-US" sz="1800" kern="1200"/>
            <a:t>Hopefully in the long-term it will be proven more efficient as more automation can take place</a:t>
          </a:r>
        </a:p>
      </dsp:txBody>
      <dsp:txXfrm>
        <a:off x="6238876" y="3637191"/>
        <a:ext cx="5137147" cy="969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936A-B25E-4121-BC8D-385DABAD6535}">
      <dsp:nvSpPr>
        <dsp:cNvPr id="0" name=""/>
        <dsp:cNvSpPr/>
      </dsp:nvSpPr>
      <dsp:spPr>
        <a:xfrm>
          <a:off x="1108980" y="789709"/>
          <a:ext cx="1187156" cy="11871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8C5CCA-C0D3-4B3A-8A68-4378701AE890}">
      <dsp:nvSpPr>
        <dsp:cNvPr id="0" name=""/>
        <dsp:cNvSpPr/>
      </dsp:nvSpPr>
      <dsp:spPr>
        <a:xfrm>
          <a:off x="6621" y="2107116"/>
          <a:ext cx="3391875" cy="50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b="1" kern="1200"/>
            <a:t>Custom Rules &amp; Detection</a:t>
          </a:r>
          <a:endParaRPr lang="en-US" sz="1700" kern="1200"/>
        </a:p>
      </dsp:txBody>
      <dsp:txXfrm>
        <a:off x="6621" y="2107116"/>
        <a:ext cx="3391875" cy="508781"/>
      </dsp:txXfrm>
    </dsp:sp>
    <dsp:sp modelId="{3A2D21B1-9736-480C-8FC7-0150A9D23F64}">
      <dsp:nvSpPr>
        <dsp:cNvPr id="0" name=""/>
        <dsp:cNvSpPr/>
      </dsp:nvSpPr>
      <dsp:spPr>
        <a:xfrm>
          <a:off x="6621" y="2676479"/>
          <a:ext cx="3391875" cy="114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a:t>Enables security teams to define and enforce advanced detection rules for proactive defense.</a:t>
          </a:r>
        </a:p>
      </dsp:txBody>
      <dsp:txXfrm>
        <a:off x="6621" y="2676479"/>
        <a:ext cx="3391875" cy="1142322"/>
      </dsp:txXfrm>
    </dsp:sp>
    <dsp:sp modelId="{D8483BF8-6E64-40C6-A7B4-CFBA3E2F04E0}">
      <dsp:nvSpPr>
        <dsp:cNvPr id="0" name=""/>
        <dsp:cNvSpPr/>
      </dsp:nvSpPr>
      <dsp:spPr>
        <a:xfrm>
          <a:off x="5094433" y="789709"/>
          <a:ext cx="1187156" cy="11871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CE2994-1CE4-4BE2-A243-377C73CDE2C7}">
      <dsp:nvSpPr>
        <dsp:cNvPr id="0" name=""/>
        <dsp:cNvSpPr/>
      </dsp:nvSpPr>
      <dsp:spPr>
        <a:xfrm>
          <a:off x="3992074" y="2107116"/>
          <a:ext cx="3391875" cy="50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b="1" kern="1200"/>
            <a:t>Vendor Expertise &amp; Specialization</a:t>
          </a:r>
          <a:endParaRPr lang="en-US" sz="1700" kern="1200"/>
        </a:p>
      </dsp:txBody>
      <dsp:txXfrm>
        <a:off x="3992074" y="2107116"/>
        <a:ext cx="3391875" cy="508781"/>
      </dsp:txXfrm>
    </dsp:sp>
    <dsp:sp modelId="{066B6379-C7E0-474D-937E-F40A31796709}">
      <dsp:nvSpPr>
        <dsp:cNvPr id="0" name=""/>
        <dsp:cNvSpPr/>
      </dsp:nvSpPr>
      <dsp:spPr>
        <a:xfrm>
          <a:off x="3992074" y="2676479"/>
          <a:ext cx="3391875" cy="114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a:t>Dedicated cybersecurity firms offer deeper threat intelligence and specialized protections beyond OS-native security solutions.</a:t>
          </a:r>
        </a:p>
      </dsp:txBody>
      <dsp:txXfrm>
        <a:off x="3992074" y="2676479"/>
        <a:ext cx="3391875" cy="1142322"/>
      </dsp:txXfrm>
    </dsp:sp>
    <dsp:sp modelId="{43094D31-330C-4A05-A156-1747DB6A7DC9}">
      <dsp:nvSpPr>
        <dsp:cNvPr id="0" name=""/>
        <dsp:cNvSpPr/>
      </dsp:nvSpPr>
      <dsp:spPr>
        <a:xfrm>
          <a:off x="9079887" y="789709"/>
          <a:ext cx="1187156" cy="11871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14F9BF-D704-43A3-AEA6-1B6BA9AF38D6}">
      <dsp:nvSpPr>
        <dsp:cNvPr id="0" name=""/>
        <dsp:cNvSpPr/>
      </dsp:nvSpPr>
      <dsp:spPr>
        <a:xfrm>
          <a:off x="7977527" y="2107116"/>
          <a:ext cx="3391875" cy="508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GB" sz="1700" b="1" kern="1200"/>
            <a:t>Expanded Security Modules Beyond AV</a:t>
          </a:r>
          <a:endParaRPr lang="en-US" sz="1700" kern="1200"/>
        </a:p>
      </dsp:txBody>
      <dsp:txXfrm>
        <a:off x="7977527" y="2107116"/>
        <a:ext cx="3391875" cy="508781"/>
      </dsp:txXfrm>
    </dsp:sp>
    <dsp:sp modelId="{D0D1C977-4DE0-4D9E-9F4B-B111290335B9}">
      <dsp:nvSpPr>
        <dsp:cNvPr id="0" name=""/>
        <dsp:cNvSpPr/>
      </dsp:nvSpPr>
      <dsp:spPr>
        <a:xfrm>
          <a:off x="7977527" y="2676479"/>
          <a:ext cx="3391875" cy="114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kern="1200"/>
            <a:t>Network Attack Protection, Botnet &amp; Malware Protection, </a:t>
          </a:r>
          <a:r>
            <a:rPr lang="en-GB" sz="1300" kern="1200" err="1"/>
            <a:t>LiveGrid</a:t>
          </a:r>
          <a:r>
            <a:rPr lang="en-GB" sz="1300" kern="1200"/>
            <a:t> Reputation System, Host-Based Intrusion Prevention (HIPS) and Advanced Email Security Protection might be some of the extras that usually security companies can offer extra</a:t>
          </a:r>
          <a:endParaRPr lang="en-US" sz="1300" kern="1200"/>
        </a:p>
      </dsp:txBody>
      <dsp:txXfrm>
        <a:off x="7977527" y="2676479"/>
        <a:ext cx="3391875" cy="114232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31-Mar-25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31-Mar-25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021868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40FCA-198C-4454-B3DF-E3979A51D6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750D99-4DB0-D7A2-1512-B814B338AE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C67F50-3E68-2910-DB14-E732D155CCB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go over a major challenge that we faced in our Terminal Servers infrastructure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GB" dirty="0"/>
          </a:p>
        </p:txBody>
      </p:sp>
      <p:sp>
        <p:nvSpPr>
          <p:cNvPr id="4" name="Slide Number Placeholder 3">
            <a:extLst>
              <a:ext uri="{FF2B5EF4-FFF2-40B4-BE49-F238E27FC236}">
                <a16:creationId xmlns:a16="http://schemas.microsoft.com/office/drawing/2014/main" id="{F405CA66-743E-4531-0C1A-D0046552B253}"/>
              </a:ext>
            </a:extLst>
          </p:cNvPr>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854553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238814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611278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E18AC-04A0-B40B-33F7-58F5A144F7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D5439D-6C3F-6FE2-999E-1F453AACCE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252D0-871F-8DB9-24CD-845A8DC5A6B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EC8A2ED-D3DF-ABEB-E79F-F3601CACBE1B}"/>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883658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62906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863431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64A77-3CFF-CA11-E66D-D1D0433D66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D9CF7F-7ACC-32DB-11C2-CC4CEA09BA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EF2F95-1175-E61A-1C23-5E9B92A5A4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Monitoring: Real-time tracking &amp; logging of endpoints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Threat detection: </a:t>
            </a:r>
            <a:r>
              <a:rPr lang="en-US" dirty="0"/>
              <a:t>Identifying </a:t>
            </a:r>
            <a:r>
              <a:rPr lang="en-US" dirty="0" err="1"/>
              <a:t>IoCs</a:t>
            </a:r>
            <a:r>
              <a:rPr lang="en-US" dirty="0"/>
              <a:t> and provides the opportunity to analyze those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Incident Response: </a:t>
            </a:r>
            <a:r>
              <a:rPr lang="en-US" dirty="0"/>
              <a:t>Alerts for security teams &amp; ability for live forensics and actions through this tool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Threat Containment: </a:t>
            </a:r>
            <a:r>
              <a:rPr lang="en-US" dirty="0"/>
              <a:t>Isolating affected endpoints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Threat Hunting: </a:t>
            </a:r>
            <a:r>
              <a:rPr lang="en-US" dirty="0"/>
              <a:t>Proactive search for hidden threats</a:t>
            </a:r>
          </a:p>
          <a:p>
            <a:endParaRPr lang="en-GB" dirty="0"/>
          </a:p>
        </p:txBody>
      </p:sp>
      <p:sp>
        <p:nvSpPr>
          <p:cNvPr id="4" name="Slide Number Placeholder 3">
            <a:extLst>
              <a:ext uri="{FF2B5EF4-FFF2-40B4-BE49-F238E27FC236}">
                <a16:creationId xmlns:a16="http://schemas.microsoft.com/office/drawing/2014/main" id="{E92D55A9-6D61-69EC-536C-4F4879EE8FF0}"/>
              </a:ext>
            </a:extLst>
          </p:cNvPr>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100486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Tx/>
              <a:buChar char="-"/>
            </a:pPr>
            <a:r>
              <a:rPr lang="en-US" b="0" i="0" dirty="0">
                <a:solidFill>
                  <a:srgbClr val="000000"/>
                </a:solidFill>
                <a:effectLst/>
                <a:latin typeface="neue-haas-grotesk-display"/>
              </a:rPr>
              <a:t>With enough money, time and motivation adversaries will always find a way to get through your defenses.</a:t>
            </a:r>
          </a:p>
          <a:p>
            <a:pPr marL="171450" indent="-171450" algn="l">
              <a:buFontTx/>
              <a:buChar char="-"/>
            </a:pPr>
            <a:r>
              <a:rPr lang="en-US" b="0" i="0" dirty="0">
                <a:solidFill>
                  <a:srgbClr val="000000"/>
                </a:solidFill>
                <a:effectLst/>
                <a:latin typeface="neue-haas-grotesk-display"/>
              </a:rPr>
              <a:t>When prevention fail and it will fall at some point, the organization is left in the dark</a:t>
            </a:r>
          </a:p>
          <a:p>
            <a:pPr marL="171450" indent="-171450" algn="l">
              <a:buFontTx/>
              <a:buChar char="-"/>
            </a:pPr>
            <a:r>
              <a:rPr lang="en-US" b="0" i="0" dirty="0">
                <a:solidFill>
                  <a:srgbClr val="000000"/>
                </a:solidFill>
                <a:effectLst/>
                <a:latin typeface="neue-haas-grotesk-display"/>
              </a:rPr>
              <a:t>That way the attackers can be in the network for weeks/months moving around, creating back doors and doing all kind of malicious activities</a:t>
            </a:r>
          </a:p>
          <a:p>
            <a:pPr marL="171450" indent="-171450" algn="l">
              <a:buFontTx/>
              <a:buChar char="-"/>
            </a:pPr>
            <a:r>
              <a:rPr lang="en-US" b="0" i="0" dirty="0">
                <a:solidFill>
                  <a:srgbClr val="000000"/>
                </a:solidFill>
                <a:effectLst/>
                <a:latin typeface="neue-haas-grotesk-display"/>
              </a:rPr>
              <a:t>If/When a breach is finally discovered, an organization can spend months to remediate the incident with often the only solution is to reinstall from scratch your machines, which can disrupt your organization operations, degrade productivity and sometimes also cause financial loss</a:t>
            </a:r>
          </a:p>
          <a:p>
            <a:pPr marL="171450" indent="-171450" algn="l">
              <a:buFontTx/>
              <a:buChar char="-"/>
            </a:pPr>
            <a:r>
              <a:rPr lang="en-US" b="0" i="0" dirty="0">
                <a:solidFill>
                  <a:srgbClr val="000000"/>
                </a:solidFill>
                <a:effectLst/>
                <a:latin typeface="neue-haas-grotesk-display"/>
              </a:rPr>
              <a:t>And a very important point is even when the data is available, security teams need the resources to analyze and take full advantage of it.</a:t>
            </a:r>
          </a:p>
          <a:p>
            <a:pPr marL="171450" indent="-171450" algn="l">
              <a:buFontTx/>
              <a:buChar char="-"/>
            </a:pPr>
            <a:endParaRPr lang="en-US" b="0" i="0" dirty="0">
              <a:solidFill>
                <a:srgbClr val="000000"/>
              </a:solidFill>
              <a:effectLst/>
              <a:latin typeface="neue-haas-grotesk-display"/>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822572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Known malware: </a:t>
            </a:r>
            <a:r>
              <a:rPr lang="fr-FR" sz="1200" dirty="0" err="1"/>
              <a:t>viruses</a:t>
            </a:r>
            <a:r>
              <a:rPr lang="fr-FR" sz="1200" dirty="0"/>
              <a:t>, trojans, </a:t>
            </a:r>
            <a:r>
              <a:rPr lang="fr-FR" sz="1200" dirty="0" err="1"/>
              <a:t>etc</a:t>
            </a:r>
            <a:endParaRPr lang="fr-FR" sz="1200" dirty="0"/>
          </a:p>
          <a:p>
            <a:r>
              <a:rPr lang="en-US" sz="1200" b="0" dirty="0"/>
              <a:t>advanced threats</a:t>
            </a:r>
            <a:r>
              <a:rPr lang="en-US" sz="1200" dirty="0"/>
              <a:t>, including </a:t>
            </a:r>
            <a:r>
              <a:rPr lang="en-US" sz="1200" b="0" dirty="0"/>
              <a:t>ransomware</a:t>
            </a:r>
            <a:r>
              <a:rPr lang="en-US" sz="1200" dirty="0"/>
              <a:t>, </a:t>
            </a:r>
            <a:r>
              <a:rPr lang="en-US" sz="1200" b="0" dirty="0"/>
              <a:t>fileless attacks</a:t>
            </a:r>
            <a:r>
              <a:rPr lang="en-US" sz="1200" dirty="0"/>
              <a:t>, and advanced persistent threats (APTs) behavior.</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845899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181988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Segoe UI"/>
                <a:cs typeface="Segoe UI"/>
              </a:rPr>
              <a:t>Here we can see our on-prem infrastructure that consists of</a:t>
            </a:r>
          </a:p>
          <a:p>
            <a:pPr>
              <a:defRPr/>
            </a:pPr>
            <a:r>
              <a:rPr lang="en-US" dirty="0">
                <a:latin typeface="Segoe UI"/>
                <a:cs typeface="Segoe UI"/>
              </a:rPr>
              <a:t>4 Servers that they manage different things of the EDR solution and </a:t>
            </a:r>
          </a:p>
          <a:p>
            <a:pPr>
              <a:defRPr/>
            </a:pPr>
            <a:r>
              <a:rPr lang="en-US" dirty="0">
                <a:latin typeface="Segoe UI"/>
                <a:cs typeface="Segoe UI"/>
              </a:rPr>
              <a:t>2 Databases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734858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r>
              <a:rPr lang="en-US" b="0" dirty="0"/>
              <a:t>For Windows deployment</a:t>
            </a:r>
          </a:p>
          <a:p>
            <a:pPr>
              <a:buFont typeface="Arial" panose="020B0604020202020204" pitchFamily="34" charset="0"/>
              <a:buChar char="•"/>
            </a:pPr>
            <a:r>
              <a:rPr lang="en-US" b="1" dirty="0"/>
              <a:t>Internal Deployment Tool:</a:t>
            </a:r>
            <a:r>
              <a:rPr lang="en-US" dirty="0"/>
              <a:t> We utilized our internal tool, CMF, to streamline the deployment process.</a:t>
            </a:r>
          </a:p>
          <a:p>
            <a:pPr>
              <a:buFont typeface="Arial" panose="020B0604020202020204" pitchFamily="34" charset="0"/>
              <a:buChar char="•"/>
            </a:pPr>
            <a:r>
              <a:rPr lang="en-US" b="1" dirty="0"/>
              <a:t>Gradual Rollout:</a:t>
            </a:r>
            <a:r>
              <a:rPr lang="en-US" dirty="0"/>
              <a:t> Instead of a mass deployment, we opted for a phased approach by rolling it out gradually across different departments.</a:t>
            </a:r>
          </a:p>
          <a:p>
            <a:pPr>
              <a:buFont typeface="Arial" panose="020B0604020202020204" pitchFamily="34" charset="0"/>
              <a:buChar char="•"/>
            </a:pPr>
            <a:r>
              <a:rPr lang="en-US" b="1" dirty="0"/>
              <a:t>Risk Mitigation:</a:t>
            </a:r>
            <a:r>
              <a:rPr lang="en-US" dirty="0"/>
              <a:t> This allowed us to closely monitor and address any issues before full-scale implementation.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For the macOS devices the deployment is a bit different as we lately introduced the centrally Managed model. Before that we used to only have BYOD macOS devices and that’s why the numbers on mac BYOD are that much bigger that the ones on Centrally managed</a:t>
            </a:r>
          </a:p>
          <a:p>
            <a:endParaRPr lang="LID4096"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4007525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6325D-4DF9-4FD2-5FE6-A370EF6586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78DE5-DD39-BFF6-1D3E-0537B574FF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BC9E47-D0FA-1D15-DB73-C806938FB4B1}"/>
              </a:ext>
            </a:extLst>
          </p:cNvPr>
          <p:cNvSpPr>
            <a:spLocks noGrp="1"/>
          </p:cNvSpPr>
          <p:nvPr>
            <p:ph type="body" idx="1"/>
          </p:nvPr>
        </p:nvSpPr>
        <p:spPr/>
        <p:txBody>
          <a:bodyPr/>
          <a:lstStyle/>
          <a:p>
            <a:r>
              <a:rPr lang="en-US" dirty="0"/>
              <a:t>Give example of PowerShell command to IT (day-to-day) while in HR it would almost always translate to a threat.</a:t>
            </a:r>
          </a:p>
          <a:p>
            <a:endParaRPr lang="en-US" dirty="0"/>
          </a:p>
          <a:p>
            <a:endParaRPr lang="en-US" dirty="0"/>
          </a:p>
          <a:p>
            <a:endParaRPr lang="en-GB" dirty="0"/>
          </a:p>
        </p:txBody>
      </p:sp>
      <p:sp>
        <p:nvSpPr>
          <p:cNvPr id="4" name="Slide Number Placeholder 3">
            <a:extLst>
              <a:ext uri="{FF2B5EF4-FFF2-40B4-BE49-F238E27FC236}">
                <a16:creationId xmlns:a16="http://schemas.microsoft.com/office/drawing/2014/main" id="{F82C9C63-5912-B84B-AE62-68F177505776}"/>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186214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FBA8C09-ACBC-4795-9754-DFE20031860A}" type="datetime3">
              <a:rPr lang="en-US" smtClean="0"/>
              <a:t>31 March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Alexandros Petridis | EDR@CERN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74FD4D1-1C53-46DB-95A7-4FB8E8DD7910}" type="datetime3">
              <a:rPr lang="en-US" smtClean="0"/>
              <a:t>31 March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Alexandros Petridis | EDR@CERN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A192158-A243-4BE8-AE30-6BD2D2E2C44F}" type="datetime3">
              <a:rPr lang="en-US" smtClean="0"/>
              <a:t>31 March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Alexandros Petridis | EDR@CERN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59F471DB-935F-4F77-B651-03D7BA544898}" type="datetime3">
              <a:rPr lang="en-US" smtClean="0"/>
              <a:t>31 March 2025</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Alexandros Petridis | EDR@CERN</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CAEF0F0-920F-4FA9-9B96-BCAF393CCF50}" type="datetime3">
              <a:rPr lang="en-US" smtClean="0"/>
              <a:t>31 March 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Alexandros Petridis | EDR@CERN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966856E-7EB9-4B6C-A9FF-A167812C6F08}" type="datetime3">
              <a:rPr lang="en-US" smtClean="0"/>
              <a:t>31 March 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Alexandros Petridis | EDR@CERN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36903D0-1C3D-42B2-8307-4EBFED566FE1}" type="datetime3">
              <a:rPr lang="en-US" smtClean="0"/>
              <a:t>31 March 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Alexandros Petridis | EDR@CERN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14ACA8F-EDE1-454F-8907-4B29784FB85A}" type="datetime3">
              <a:rPr lang="en-US" smtClean="0"/>
              <a:t>31 March 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Alexandros Petridis | EDR@CERN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C6E3DED-94ED-4849-9D4B-0F3B0971551D}" type="datetime3">
              <a:rPr lang="en-US" smtClean="0"/>
              <a:t>31 March 2025</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Alexandros Petridis | EDR@CERN</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77C3287-6E57-42C6-A2B0-159D7CD92C25}" type="datetime3">
              <a:rPr lang="en-US" smtClean="0"/>
              <a:t>31 March 2025</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Alexandros Petridis | EDR@CERN</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B53C88EB-ABCE-472F-883B-4070B5E44D5A}" type="datetime3">
              <a:rPr lang="en-US" smtClean="0"/>
              <a:t>31 March 2025</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Alexandros Petridis | EDR@CERN</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9D092450-CFF9-4B84-8CB3-7450DDE99F07}" type="datetime3">
              <a:rPr lang="en-US" smtClean="0"/>
              <a:t>31 March 2025</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Alexandros Petridis | EDR@CERN</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410DA0B-306D-4E68-BA20-4CE6BBDB8BC8}" type="datetime3">
              <a:rPr lang="en-US" smtClean="0"/>
              <a:t>31 March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Alexandros Petridis | EDR@CERN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0620609-0B6A-4007-870A-A56142145147}" type="datetime3">
              <a:rPr lang="en-US" smtClean="0"/>
              <a:t>31 March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Alexandros Petridis | EDR@CERN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C97FA3A-A23C-4070-A237-FD8A89D04001}" type="datetime3">
              <a:rPr lang="en-US" smtClean="0"/>
              <a:t>31 March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Alexandros Petridis | EDR@CERN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D7E7278-E7F2-4AFC-9883-F9F845FEF89D}" type="datetime3">
              <a:rPr lang="en-US" smtClean="0"/>
              <a:t>31 March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Alexandros Petridis | EDR@CERN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3B0C6B54-CA13-4028-93D7-D77AC59ECC1B}" type="datetime3">
              <a:rPr lang="en-US" smtClean="0"/>
              <a:t>31 March 2025</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Alexandros Petridis | EDR@CERN</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A842995A-66F3-4D4B-9A62-641EA41720BA}" type="datetime3">
              <a:rPr lang="en-US" smtClean="0"/>
              <a:t>31 March 2025</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Alexandros Petridis | EDR@CERN</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FB785B90-85BA-473D-9BEA-7C715C4516C1}" type="datetime3">
              <a:rPr lang="en-US" smtClean="0"/>
              <a:t>31 March 2025</a:t>
            </a:fld>
            <a:endParaRPr lang="en-US"/>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a:t>Slide </a:t>
            </a:r>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a:t>Alexandros Petridis | EDR@CERN</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hyperlink" Target="https://blog.taikun.cloud/the-crowdstrike-incident-a-global-wake-up-call-for-cloud-resilience/" TargetMode="Externa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Endpoint_detection_and_response" TargetMode="External"/><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home.cern/news/news/computing/computer-security-cost-compromise"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0.svg"/><Relationship Id="rId4" Type="http://schemas.openxmlformats.org/officeDocument/2006/relationships/image" Target="../media/image25.sv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help.eset.com/protect_admin/12.0/en-US/" TargetMode="External"/><Relationship Id="rId7" Type="http://schemas.openxmlformats.org/officeDocument/2006/relationships/hyperlink" Target="https://help.eset.com/efsw/12.0/en-US/"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hyperlink" Target="https://help.eset.com/ees/12/en-US/" TargetMode="External"/><Relationship Id="rId5" Type="http://schemas.openxmlformats.org/officeDocument/2006/relationships/hyperlink" Target="https://help.eset.com/ebe/3/en-US/" TargetMode="External"/><Relationship Id="rId4" Type="http://schemas.openxmlformats.org/officeDocument/2006/relationships/hyperlink" Target="https://help.eset.com/ei_navigate/2.4/en-US/" TargetMode="External"/><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pPr algn="ctr"/>
            <a:r>
              <a:rPr lang="en-US"/>
              <a:t>Improving CERN’s computer security with an Endpoint Detection &amp; Response Solution</a:t>
            </a:r>
            <a:endParaRPr lang="en-GB"/>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8" y="5650824"/>
            <a:ext cx="3032865" cy="549951"/>
          </a:xfrm>
        </p:spPr>
        <p:txBody>
          <a:bodyPr/>
          <a:lstStyle/>
          <a:p>
            <a:r>
              <a:rPr lang="en-GB"/>
              <a:t>Alexandros Petridis	</a:t>
            </a:r>
          </a:p>
          <a:p>
            <a:r>
              <a:rPr lang="en-GB" b="0" i="1" err="1"/>
              <a:t>HEPiX</a:t>
            </a:r>
            <a:r>
              <a:rPr lang="en-GB" b="0" i="1"/>
              <a:t>, April 2025 </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a:extLst>
              <a:ext uri="{FF2B5EF4-FFF2-40B4-BE49-F238E27FC236}">
                <a16:creationId xmlns:a16="http://schemas.microsoft.com/office/drawing/2014/main" id="{A0051A27-CA16-45DC-81D6-3442379B10E3}"/>
              </a:ext>
            </a:extLst>
          </p:cNvPr>
          <p:cNvSpPr>
            <a:spLocks noGrp="1"/>
          </p:cNvSpPr>
          <p:nvPr>
            <p:ph type="title"/>
          </p:nvPr>
        </p:nvSpPr>
        <p:spPr>
          <a:xfrm>
            <a:off x="403200" y="365125"/>
            <a:ext cx="11380812" cy="1084263"/>
          </a:xfrm>
        </p:spPr>
        <p:txBody>
          <a:bodyPr vert="horz" lIns="0" tIns="0" rIns="0" bIns="0" rtlCol="0" anchor="t" anchorCtr="0">
            <a:normAutofit/>
          </a:bodyPr>
          <a:lstStyle/>
          <a:p>
            <a:r>
              <a:rPr lang="en-US" dirty="0"/>
              <a:t>Deployment</a:t>
            </a:r>
          </a:p>
        </p:txBody>
      </p:sp>
      <p:sp>
        <p:nvSpPr>
          <p:cNvPr id="3" name="Date Placeholder 2">
            <a:extLst>
              <a:ext uri="{FF2B5EF4-FFF2-40B4-BE49-F238E27FC236}">
                <a16:creationId xmlns:a16="http://schemas.microsoft.com/office/drawing/2014/main" id="{993CF155-17DF-5A5E-9650-29FB27619070}"/>
              </a:ext>
            </a:extLst>
          </p:cNvPr>
          <p:cNvSpPr>
            <a:spLocks noGrp="1"/>
          </p:cNvSpPr>
          <p:nvPr>
            <p:ph type="dt" sz="half" idx="16"/>
          </p:nvPr>
        </p:nvSpPr>
        <p:spPr>
          <a:xfrm>
            <a:off x="8101915" y="6424993"/>
            <a:ext cx="1773923" cy="365125"/>
          </a:xfrm>
        </p:spPr>
        <p:txBody>
          <a:bodyPr vert="horz" lIns="0" tIns="0" rIns="0" bIns="0" rtlCol="0" anchor="ctr">
            <a:normAutofit/>
          </a:bodyPr>
          <a:lstStyle/>
          <a:p>
            <a:pPr>
              <a:spcAft>
                <a:spcPts val="600"/>
              </a:spcAft>
            </a:pPr>
            <a:fld id="{0C97FA3A-A23C-4070-A237-FD8A89D04001}" type="datetime3">
              <a:rPr lang="en-US" smtClean="0"/>
              <a:pPr>
                <a:spcAft>
                  <a:spcPts val="600"/>
                </a:spcAft>
              </a:pPr>
              <a:t>31 March 2025</a:t>
            </a:fld>
            <a:endParaRPr lang="en-US"/>
          </a:p>
        </p:txBody>
      </p:sp>
      <p:sp>
        <p:nvSpPr>
          <p:cNvPr id="4" name="Footer Placeholder 3">
            <a:extLst>
              <a:ext uri="{FF2B5EF4-FFF2-40B4-BE49-F238E27FC236}">
                <a16:creationId xmlns:a16="http://schemas.microsoft.com/office/drawing/2014/main" id="{C827DA99-CDBF-9181-E100-99EA3B12781C}"/>
              </a:ext>
            </a:extLst>
          </p:cNvPr>
          <p:cNvSpPr>
            <a:spLocks noGrp="1"/>
          </p:cNvSpPr>
          <p:nvPr>
            <p:ph type="ftr" sz="quarter" idx="17"/>
          </p:nvPr>
        </p:nvSpPr>
        <p:spPr>
          <a:xfrm>
            <a:off x="1145352" y="6424993"/>
            <a:ext cx="6787386" cy="365125"/>
          </a:xfrm>
        </p:spPr>
        <p:txBody>
          <a:bodyPr vert="horz" lIns="0" tIns="0" rIns="0" bIns="0" rtlCol="0" anchor="ctr">
            <a:normAutofit/>
          </a:bodyPr>
          <a:lstStyle/>
          <a:p>
            <a:pPr>
              <a:spcAft>
                <a:spcPts val="600"/>
              </a:spcAft>
            </a:pPr>
            <a:r>
              <a:rPr lang="en-US" kern="1200">
                <a:latin typeface="+mn-lt"/>
                <a:ea typeface="+mn-ea"/>
                <a:cs typeface="+mn-cs"/>
              </a:rPr>
              <a:t>Alexandros Petridis | EDR@CERN</a:t>
            </a:r>
          </a:p>
        </p:txBody>
      </p:sp>
      <p:sp>
        <p:nvSpPr>
          <p:cNvPr id="5" name="Slide Number Placeholder 4">
            <a:extLst>
              <a:ext uri="{FF2B5EF4-FFF2-40B4-BE49-F238E27FC236}">
                <a16:creationId xmlns:a16="http://schemas.microsoft.com/office/drawing/2014/main" id="{7A2038A3-085B-5202-2AEC-27725650C9C1}"/>
              </a:ext>
            </a:extLst>
          </p:cNvPr>
          <p:cNvSpPr>
            <a:spLocks noGrp="1"/>
          </p:cNvSpPr>
          <p:nvPr>
            <p:ph type="sldNum" sz="quarter" idx="18"/>
          </p:nvPr>
        </p:nvSpPr>
        <p:spPr>
          <a:xfrm>
            <a:off x="11107546" y="6424993"/>
            <a:ext cx="681254" cy="365125"/>
          </a:xfrm>
        </p:spPr>
        <p:txBody>
          <a:bodyPr vert="horz" lIns="0" tIns="0" rIns="0" bIns="0" rtlCol="0" anchor="ctr">
            <a:normAutofit/>
          </a:bodyPr>
          <a:lstStyle/>
          <a:p>
            <a:pPr>
              <a:spcAft>
                <a:spcPts val="600"/>
              </a:spcAft>
            </a:pPr>
            <a:fld id="{36B5EA5A-BC32-A742-B11B-8E7414D5B535}" type="slidenum">
              <a:rPr lang="en-US" smtClean="0"/>
              <a:pPr>
                <a:spcAft>
                  <a:spcPts val="600"/>
                </a:spcAft>
              </a:pPr>
              <a:t>10</a:t>
            </a:fld>
            <a:endParaRPr lang="en-US"/>
          </a:p>
        </p:txBody>
      </p:sp>
      <p:pic>
        <p:nvPicPr>
          <p:cNvPr id="24" name="Picture 23">
            <a:extLst>
              <a:ext uri="{FF2B5EF4-FFF2-40B4-BE49-F238E27FC236}">
                <a16:creationId xmlns:a16="http://schemas.microsoft.com/office/drawing/2014/main" id="{397A154E-4612-352A-AA19-154AE8638A10}"/>
              </a:ext>
            </a:extLst>
          </p:cNvPr>
          <p:cNvPicPr>
            <a:picLocks noChangeAspect="1"/>
          </p:cNvPicPr>
          <p:nvPr/>
        </p:nvPicPr>
        <p:blipFill>
          <a:blip r:embed="rId3"/>
          <a:stretch>
            <a:fillRect/>
          </a:stretch>
        </p:blipFill>
        <p:spPr>
          <a:xfrm>
            <a:off x="2718242" y="2990104"/>
            <a:ext cx="7201665" cy="3168733"/>
          </a:xfrm>
          <a:prstGeom prst="rect">
            <a:avLst/>
          </a:prstGeom>
          <a:ln>
            <a:noFill/>
          </a:ln>
          <a:effectLst>
            <a:outerShdw blurRad="190500" algn="tl" rotWithShape="0">
              <a:srgbClr val="000000">
                <a:alpha val="70000"/>
              </a:srgbClr>
            </a:outerShdw>
          </a:effectLst>
        </p:spPr>
      </p:pic>
      <p:grpSp>
        <p:nvGrpSpPr>
          <p:cNvPr id="32" name="Group 31">
            <a:extLst>
              <a:ext uri="{FF2B5EF4-FFF2-40B4-BE49-F238E27FC236}">
                <a16:creationId xmlns:a16="http://schemas.microsoft.com/office/drawing/2014/main" id="{913BF4BD-14FA-C0D7-76A4-E9F7A1E680F2}"/>
              </a:ext>
            </a:extLst>
          </p:cNvPr>
          <p:cNvGrpSpPr/>
          <p:nvPr/>
        </p:nvGrpSpPr>
        <p:grpSpPr>
          <a:xfrm>
            <a:off x="6861037" y="1009854"/>
            <a:ext cx="4587136" cy="1724372"/>
            <a:chOff x="6861037" y="1009854"/>
            <a:chExt cx="4587136" cy="1724372"/>
          </a:xfrm>
        </p:grpSpPr>
        <p:sp>
          <p:nvSpPr>
            <p:cNvPr id="18" name="Text Placeholder 8">
              <a:extLst>
                <a:ext uri="{FF2B5EF4-FFF2-40B4-BE49-F238E27FC236}">
                  <a16:creationId xmlns:a16="http://schemas.microsoft.com/office/drawing/2014/main" id="{F96550CF-D70E-7140-3282-3A06FAC4A984}"/>
                </a:ext>
              </a:extLst>
            </p:cNvPr>
            <p:cNvSpPr txBox="1">
              <a:spLocks/>
            </p:cNvSpPr>
            <p:nvPr/>
          </p:nvSpPr>
          <p:spPr>
            <a:xfrm>
              <a:off x="6861037" y="1009854"/>
              <a:ext cx="4587136" cy="641596"/>
            </a:xfrm>
            <a:prstGeom prst="round2DiagRect">
              <a:avLst>
                <a:gd name="adj1" fmla="val 16667"/>
                <a:gd name="adj2" fmla="val 0"/>
              </a:avLst>
            </a:prstGeom>
            <a:solidFill>
              <a:schemeClr val="tx1"/>
            </a:solidFill>
          </p:spPr>
          <p:txBody>
            <a:bodyPr vert="horz" lIns="0" tIns="72000" rIns="0" bIns="0" rtlCol="0">
              <a:normAutofit/>
            </a:bodyPr>
            <a:lstStyle>
              <a:lvl1pPr marL="0" indent="0" algn="ctr" defTabSz="914400" rtl="0" eaLnBrk="1" latinLnBrk="0" hangingPunct="1">
                <a:lnSpc>
                  <a:spcPct val="90000"/>
                </a:lnSpc>
                <a:spcBef>
                  <a:spcPts val="1000"/>
                </a:spcBef>
                <a:spcAft>
                  <a:spcPts val="0"/>
                </a:spcAft>
                <a:buFont typeface="Arial"/>
                <a:buNone/>
                <a:tabLst/>
                <a:defRPr sz="2100" b="1" kern="1200">
                  <a:solidFill>
                    <a:schemeClr val="bg2"/>
                  </a:solidFill>
                  <a:latin typeface="+mn-lt"/>
                  <a:ea typeface="+mn-ea"/>
                  <a:cs typeface="+mn-cs"/>
                </a:defRPr>
              </a:lvl1pPr>
              <a:lvl2pPr marL="323850" indent="-324000" algn="ctr" defTabSz="914400" rtl="0" eaLnBrk="1" latinLnBrk="0" hangingPunct="1">
                <a:lnSpc>
                  <a:spcPct val="100000"/>
                </a:lnSpc>
                <a:spcBef>
                  <a:spcPts val="500"/>
                </a:spcBef>
                <a:spcAft>
                  <a:spcPts val="300"/>
                </a:spcAft>
                <a:buFont typeface="Arial" charset="0"/>
                <a:buChar char="•"/>
                <a:tabLst/>
                <a:defRPr sz="1800" kern="1200">
                  <a:solidFill>
                    <a:schemeClr val="bg2"/>
                  </a:solidFill>
                  <a:latin typeface="+mn-lt"/>
                  <a:ea typeface="+mn-ea"/>
                  <a:cs typeface="+mn-cs"/>
                </a:defRPr>
              </a:lvl2pPr>
              <a:lvl3pPr marL="648000" indent="-324000" algn="ctr"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2"/>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BYOD devices (w/o the Management Agent)</a:t>
              </a:r>
            </a:p>
          </p:txBody>
        </p:sp>
        <p:pic>
          <p:nvPicPr>
            <p:cNvPr id="27" name="Picture 26">
              <a:extLst>
                <a:ext uri="{FF2B5EF4-FFF2-40B4-BE49-F238E27FC236}">
                  <a16:creationId xmlns:a16="http://schemas.microsoft.com/office/drawing/2014/main" id="{06640854-3C66-B712-5D2E-3A1E0368D115}"/>
                </a:ext>
              </a:extLst>
            </p:cNvPr>
            <p:cNvPicPr>
              <a:picLocks noChangeAspect="1"/>
            </p:cNvPicPr>
            <p:nvPr/>
          </p:nvPicPr>
          <p:blipFill>
            <a:blip r:embed="rId4"/>
            <a:stretch>
              <a:fillRect/>
            </a:stretch>
          </p:blipFill>
          <p:spPr>
            <a:xfrm>
              <a:off x="6921133" y="1773171"/>
              <a:ext cx="4466943" cy="961055"/>
            </a:xfrm>
            <a:prstGeom prst="rect">
              <a:avLst/>
            </a:prstGeom>
          </p:spPr>
        </p:pic>
      </p:grpSp>
      <p:grpSp>
        <p:nvGrpSpPr>
          <p:cNvPr id="31" name="Group 30">
            <a:extLst>
              <a:ext uri="{FF2B5EF4-FFF2-40B4-BE49-F238E27FC236}">
                <a16:creationId xmlns:a16="http://schemas.microsoft.com/office/drawing/2014/main" id="{4CC079D0-7CA8-771F-FF1B-AE6B5256774F}"/>
              </a:ext>
            </a:extLst>
          </p:cNvPr>
          <p:cNvGrpSpPr/>
          <p:nvPr/>
        </p:nvGrpSpPr>
        <p:grpSpPr>
          <a:xfrm>
            <a:off x="545530" y="1005137"/>
            <a:ext cx="5548076" cy="1729089"/>
            <a:chOff x="403200" y="1005137"/>
            <a:chExt cx="5548076" cy="1729089"/>
          </a:xfrm>
        </p:grpSpPr>
        <p:sp>
          <p:nvSpPr>
            <p:cNvPr id="9" name="TextBox 8">
              <a:extLst>
                <a:ext uri="{FF2B5EF4-FFF2-40B4-BE49-F238E27FC236}">
                  <a16:creationId xmlns:a16="http://schemas.microsoft.com/office/drawing/2014/main" id="{90481AE7-E45F-7B3C-57FB-23D3AB8DAC28}"/>
                </a:ext>
              </a:extLst>
            </p:cNvPr>
            <p:cNvSpPr txBox="1"/>
            <p:nvPr/>
          </p:nvSpPr>
          <p:spPr>
            <a:xfrm>
              <a:off x="403200" y="1005137"/>
              <a:ext cx="5548076" cy="641597"/>
            </a:xfrm>
            <a:prstGeom prst="round2DiagRect">
              <a:avLst/>
            </a:prstGeom>
            <a:solidFill>
              <a:schemeClr val="tx1"/>
            </a:solidFill>
          </p:spPr>
          <p:txBody>
            <a:bodyPr vert="horz" lIns="0" tIns="72000" rIns="0" bIns="0" rtlCol="0">
              <a:normAutofit/>
            </a:bodyPr>
            <a:lstStyle/>
            <a:p>
              <a:pPr algn="ctr">
                <a:lnSpc>
                  <a:spcPct val="90000"/>
                </a:lnSpc>
                <a:spcBef>
                  <a:spcPts val="1000"/>
                </a:spcBef>
              </a:pPr>
              <a:r>
                <a:rPr lang="en-GB" b="1" dirty="0">
                  <a:solidFill>
                    <a:schemeClr val="bg2"/>
                  </a:solidFill>
                </a:rPr>
                <a:t>Centrally Managed Devices</a:t>
              </a:r>
            </a:p>
          </p:txBody>
        </p:sp>
        <p:pic>
          <p:nvPicPr>
            <p:cNvPr id="30" name="Picture 29">
              <a:extLst>
                <a:ext uri="{FF2B5EF4-FFF2-40B4-BE49-F238E27FC236}">
                  <a16:creationId xmlns:a16="http://schemas.microsoft.com/office/drawing/2014/main" id="{6044810C-BCB1-C465-83C6-B1397C96CAF1}"/>
                </a:ext>
              </a:extLst>
            </p:cNvPr>
            <p:cNvPicPr>
              <a:picLocks noChangeAspect="1"/>
            </p:cNvPicPr>
            <p:nvPr/>
          </p:nvPicPr>
          <p:blipFill>
            <a:blip r:embed="rId5"/>
            <a:stretch>
              <a:fillRect/>
            </a:stretch>
          </p:blipFill>
          <p:spPr>
            <a:xfrm>
              <a:off x="403200" y="1699839"/>
              <a:ext cx="5548076" cy="1034387"/>
            </a:xfrm>
            <a:prstGeom prst="rect">
              <a:avLst/>
            </a:prstGeom>
          </p:spPr>
        </p:pic>
      </p:grpSp>
    </p:spTree>
    <p:extLst>
      <p:ext uri="{BB962C8B-B14F-4D97-AF65-F5344CB8AC3E}">
        <p14:creationId xmlns:p14="http://schemas.microsoft.com/office/powerpoint/2010/main" val="112664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8CF89-6E87-9A4D-C4D1-640E5BC5DAF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26A2B7B-B732-F540-96DA-FA6A24BE994F}"/>
              </a:ext>
            </a:extLst>
          </p:cNvPr>
          <p:cNvSpPr>
            <a:spLocks noGrp="1"/>
          </p:cNvSpPr>
          <p:nvPr>
            <p:ph type="title"/>
          </p:nvPr>
        </p:nvSpPr>
        <p:spPr>
          <a:xfrm>
            <a:off x="407988" y="373593"/>
            <a:ext cx="11376025" cy="1065742"/>
          </a:xfrm>
        </p:spPr>
        <p:txBody>
          <a:bodyPr anchor="t">
            <a:normAutofit/>
          </a:bodyPr>
          <a:lstStyle/>
          <a:p>
            <a:r>
              <a:rPr lang="en-US"/>
              <a:t>Pain points	</a:t>
            </a:r>
            <a:endParaRPr lang="LID4096"/>
          </a:p>
        </p:txBody>
      </p:sp>
      <p:sp>
        <p:nvSpPr>
          <p:cNvPr id="4" name="Date Placeholder 3">
            <a:extLst>
              <a:ext uri="{FF2B5EF4-FFF2-40B4-BE49-F238E27FC236}">
                <a16:creationId xmlns:a16="http://schemas.microsoft.com/office/drawing/2014/main" id="{A3C2855C-945D-1776-2ED9-7D6559D3E57C}"/>
              </a:ext>
            </a:extLst>
          </p:cNvPr>
          <p:cNvSpPr>
            <a:spLocks noGrp="1"/>
          </p:cNvSpPr>
          <p:nvPr>
            <p:ph type="dt" sz="half" idx="10"/>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DB5565B2-FC77-768F-9D4B-C7D06B0DFFCC}"/>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6" name="Slide Number Placeholder 5">
            <a:extLst>
              <a:ext uri="{FF2B5EF4-FFF2-40B4-BE49-F238E27FC236}">
                <a16:creationId xmlns:a16="http://schemas.microsoft.com/office/drawing/2014/main" id="{9B3E1D0A-EAE4-594A-646D-F088DD31B736}"/>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a:p>
        </p:txBody>
      </p:sp>
      <p:graphicFrame>
        <p:nvGraphicFramePr>
          <p:cNvPr id="9" name="Content Placeholder 1">
            <a:extLst>
              <a:ext uri="{FF2B5EF4-FFF2-40B4-BE49-F238E27FC236}">
                <a16:creationId xmlns:a16="http://schemas.microsoft.com/office/drawing/2014/main" id="{D9C9B7D1-A008-CEEE-5497-2DB48563CE6A}"/>
              </a:ext>
            </a:extLst>
          </p:cNvPr>
          <p:cNvGraphicFramePr>
            <a:graphicFrameLocks noGrp="1"/>
          </p:cNvGraphicFramePr>
          <p:nvPr>
            <p:ph sz="half" idx="2"/>
            <p:extLst>
              <p:ext uri="{D42A27DB-BD31-4B8C-83A1-F6EECF244321}">
                <p14:modId xmlns:p14="http://schemas.microsoft.com/office/powerpoint/2010/main" val="2985127741"/>
              </p:ext>
            </p:extLst>
          </p:nvPr>
        </p:nvGraphicFramePr>
        <p:xfrm>
          <a:off x="325581" y="1439335"/>
          <a:ext cx="5611813" cy="4608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079355FA-5427-596E-6E26-5001FD580D80}"/>
              </a:ext>
            </a:extLst>
          </p:cNvPr>
          <p:cNvPicPr>
            <a:picLocks noChangeAspect="1"/>
          </p:cNvPicPr>
          <p:nvPr/>
        </p:nvPicPr>
        <p:blipFill>
          <a:blip r:embed="rId8"/>
          <a:stretch>
            <a:fillRect/>
          </a:stretch>
        </p:blipFill>
        <p:spPr>
          <a:xfrm>
            <a:off x="8824907" y="3228493"/>
            <a:ext cx="2382562" cy="2096897"/>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cxnSp>
        <p:nvCxnSpPr>
          <p:cNvPr id="11" name="Straight Arrow Connector 10">
            <a:extLst>
              <a:ext uri="{FF2B5EF4-FFF2-40B4-BE49-F238E27FC236}">
                <a16:creationId xmlns:a16="http://schemas.microsoft.com/office/drawing/2014/main" id="{E9F6BB5C-8CA3-17B3-A2CB-9148A437BE5B}"/>
              </a:ext>
            </a:extLst>
          </p:cNvPr>
          <p:cNvCxnSpPr>
            <a:cxnSpLocks/>
          </p:cNvCxnSpPr>
          <p:nvPr/>
        </p:nvCxnSpPr>
        <p:spPr>
          <a:xfrm flipV="1">
            <a:off x="5418387" y="2313380"/>
            <a:ext cx="2907375" cy="20805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D27E0C7-2FC0-E3D9-1BFA-AFDECC64178A}"/>
              </a:ext>
            </a:extLst>
          </p:cNvPr>
          <p:cNvCxnSpPr>
            <a:cxnSpLocks/>
          </p:cNvCxnSpPr>
          <p:nvPr/>
        </p:nvCxnSpPr>
        <p:spPr>
          <a:xfrm flipV="1">
            <a:off x="4844053" y="4393975"/>
            <a:ext cx="3798241" cy="12133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EDF22CD0-82E9-FF8F-19E7-EA60148F7C0A}"/>
              </a:ext>
            </a:extLst>
          </p:cNvPr>
          <p:cNvPicPr>
            <a:picLocks noChangeAspect="1"/>
          </p:cNvPicPr>
          <p:nvPr/>
        </p:nvPicPr>
        <p:blipFill>
          <a:blip r:embed="rId9"/>
          <a:stretch>
            <a:fillRect/>
          </a:stretch>
        </p:blipFill>
        <p:spPr>
          <a:xfrm>
            <a:off x="8389938" y="1686992"/>
            <a:ext cx="2971800" cy="438150"/>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51637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91CA5-B93D-803F-B6DC-932CA37DD36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C6149C8-6A67-51B1-D841-B80AFD635F92}"/>
              </a:ext>
            </a:extLst>
          </p:cNvPr>
          <p:cNvSpPr>
            <a:spLocks noGrp="1"/>
          </p:cNvSpPr>
          <p:nvPr>
            <p:ph type="title"/>
          </p:nvPr>
        </p:nvSpPr>
        <p:spPr/>
        <p:txBody>
          <a:bodyPr/>
          <a:lstStyle/>
          <a:p>
            <a:r>
              <a:rPr lang="en-US" dirty="0"/>
              <a:t>Pain points (2) 	</a:t>
            </a:r>
            <a:endParaRPr lang="LID4096" dirty="0"/>
          </a:p>
        </p:txBody>
      </p:sp>
      <p:sp>
        <p:nvSpPr>
          <p:cNvPr id="4" name="Date Placeholder 3">
            <a:extLst>
              <a:ext uri="{FF2B5EF4-FFF2-40B4-BE49-F238E27FC236}">
                <a16:creationId xmlns:a16="http://schemas.microsoft.com/office/drawing/2014/main" id="{9D38C28B-4566-E8C9-5281-8A9A07AB72E2}"/>
              </a:ext>
            </a:extLst>
          </p:cNvPr>
          <p:cNvSpPr>
            <a:spLocks noGrp="1"/>
          </p:cNvSpPr>
          <p:nvPr>
            <p:ph type="dt" sz="half" idx="10"/>
          </p:nvPr>
        </p:nvSpPr>
        <p:spPr/>
        <p:txBody>
          <a:bodyPr/>
          <a:lstStyle/>
          <a:p>
            <a:fld id="{60620609-0B6A-4007-870A-A56142145147}" type="datetime3">
              <a:rPr lang="en-US" smtClean="0"/>
              <a:t>31 March 2025</a:t>
            </a:fld>
            <a:endParaRPr lang="en-US"/>
          </a:p>
        </p:txBody>
      </p:sp>
      <p:sp>
        <p:nvSpPr>
          <p:cNvPr id="5" name="Footer Placeholder 4">
            <a:extLst>
              <a:ext uri="{FF2B5EF4-FFF2-40B4-BE49-F238E27FC236}">
                <a16:creationId xmlns:a16="http://schemas.microsoft.com/office/drawing/2014/main" id="{5956C0E7-14FD-17C9-7C1F-4D17734D3B90}"/>
              </a:ext>
            </a:extLst>
          </p:cNvPr>
          <p:cNvSpPr>
            <a:spLocks noGrp="1"/>
          </p:cNvSpPr>
          <p:nvPr>
            <p:ph type="ftr" sz="quarter" idx="11"/>
          </p:nvPr>
        </p:nvSpPr>
        <p:spPr/>
        <p:txBody>
          <a:bodyPr/>
          <a:lstStyle/>
          <a:p>
            <a:r>
              <a:rPr lang="en-US"/>
              <a:t>Alexandros Petridis | EDR@CERN</a:t>
            </a:r>
          </a:p>
        </p:txBody>
      </p:sp>
      <p:sp>
        <p:nvSpPr>
          <p:cNvPr id="6" name="Slide Number Placeholder 5">
            <a:extLst>
              <a:ext uri="{FF2B5EF4-FFF2-40B4-BE49-F238E27FC236}">
                <a16:creationId xmlns:a16="http://schemas.microsoft.com/office/drawing/2014/main" id="{CD1B44A3-5433-A7BD-8CC6-AD40D36C3C9C}"/>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11" name="Content Placeholder 1">
            <a:extLst>
              <a:ext uri="{FF2B5EF4-FFF2-40B4-BE49-F238E27FC236}">
                <a16:creationId xmlns:a16="http://schemas.microsoft.com/office/drawing/2014/main" id="{A609B764-98F4-02E7-5375-E39EFEF96A20}"/>
              </a:ext>
            </a:extLst>
          </p:cNvPr>
          <p:cNvSpPr txBox="1">
            <a:spLocks/>
          </p:cNvSpPr>
          <p:nvPr/>
        </p:nvSpPr>
        <p:spPr>
          <a:xfrm>
            <a:off x="200975" y="2249488"/>
            <a:ext cx="5788274" cy="4608512"/>
          </a:xfrm>
          <a:prstGeom prst="rect">
            <a:avLst/>
          </a:prstGeom>
        </p:spPr>
        <p:txBody>
          <a:bodyPr vert="horz" lIns="0" tIns="0" rIns="0" bIns="0" rtlCol="0" anchor="t">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a:t>Windows Update failures were likely caused by an ESET detection module</a:t>
            </a:r>
            <a:endParaRPr lang="en-US" sz="1800" b="0">
              <a:cs typeface="Arial"/>
            </a:endParaRPr>
          </a:p>
          <a:p>
            <a:r>
              <a:rPr lang="en-US" sz="1800" b="0"/>
              <a:t>The issue was unique to our environment and couldn’t be reproduced—until now.</a:t>
            </a:r>
          </a:p>
          <a:p>
            <a:r>
              <a:rPr lang="en-US" sz="1800" b="0"/>
              <a:t>Microsoft was unable to determine the root cause.</a:t>
            </a:r>
            <a:endParaRPr lang="en-US" sz="1800" b="0">
              <a:cs typeface="Arial"/>
            </a:endParaRPr>
          </a:p>
          <a:p>
            <a:r>
              <a:rPr lang="en-US" sz="1800" b="0"/>
              <a:t>ESET didn’t investigate but provided us with the outdated detection modules to help with reproduction.</a:t>
            </a:r>
          </a:p>
          <a:p>
            <a:pPr lvl="1" indent="-261620"/>
            <a:r>
              <a:rPr lang="en-US" sz="1500" b="0"/>
              <a:t>Reproducing such issues is extremely difficult, as modern antivirus solutions use multiple detection modules, some with </a:t>
            </a:r>
            <a:r>
              <a:rPr lang="en-US" sz="1500" b="0" dirty="0"/>
              <a:t>ML</a:t>
            </a:r>
            <a:r>
              <a:rPr lang="en-US" sz="1500" b="0"/>
              <a:t>, making rollbacks impractical or even impossible</a:t>
            </a:r>
            <a:endParaRPr lang="en-US">
              <a:cs typeface="Arial"/>
            </a:endParaRPr>
          </a:p>
        </p:txBody>
      </p:sp>
      <p:pic>
        <p:nvPicPr>
          <p:cNvPr id="26" name="Picture 25" descr="A person in a hoodie standing in front of a computer&#10;&#10;AI-generated content may be incorrect.">
            <a:extLst>
              <a:ext uri="{FF2B5EF4-FFF2-40B4-BE49-F238E27FC236}">
                <a16:creationId xmlns:a16="http://schemas.microsoft.com/office/drawing/2014/main" id="{71C631A0-6688-893C-C859-16C44FD495F8}"/>
              </a:ext>
            </a:extLst>
          </p:cNvPr>
          <p:cNvPicPr>
            <a:picLocks noChangeAspect="1"/>
          </p:cNvPicPr>
          <p:nvPr/>
        </p:nvPicPr>
        <p:blipFill>
          <a:blip r:embed="rId3"/>
          <a:stretch>
            <a:fillRect/>
          </a:stretch>
        </p:blipFill>
        <p:spPr>
          <a:xfrm>
            <a:off x="6460221" y="1962555"/>
            <a:ext cx="5412253" cy="3092716"/>
          </a:xfrm>
          <a:prstGeom prst="rect">
            <a:avLst/>
          </a:prstGeom>
        </p:spPr>
      </p:pic>
      <p:sp>
        <p:nvSpPr>
          <p:cNvPr id="28" name="TextBox 27">
            <a:extLst>
              <a:ext uri="{FF2B5EF4-FFF2-40B4-BE49-F238E27FC236}">
                <a16:creationId xmlns:a16="http://schemas.microsoft.com/office/drawing/2014/main" id="{356CD8E6-CBB4-1FF7-0DBE-479C0ABFCFD2}"/>
              </a:ext>
            </a:extLst>
          </p:cNvPr>
          <p:cNvSpPr txBox="1"/>
          <p:nvPr/>
        </p:nvSpPr>
        <p:spPr>
          <a:xfrm>
            <a:off x="6118347" y="5069411"/>
            <a:ext cx="6096000" cy="400110"/>
          </a:xfrm>
          <a:prstGeom prst="rect">
            <a:avLst/>
          </a:prstGeom>
          <a:noFill/>
        </p:spPr>
        <p:txBody>
          <a:bodyPr wrap="square">
            <a:spAutoFit/>
          </a:bodyPr>
          <a:lstStyle/>
          <a:p>
            <a:pPr algn="ctr"/>
            <a:r>
              <a:rPr lang="en-GB" sz="1000"/>
              <a:t>Generated by DALL·E: A realistic digital illustration of a server room with multiple server racks and an IT professional trying to troubleshoot.</a:t>
            </a:r>
          </a:p>
        </p:txBody>
      </p:sp>
      <p:sp>
        <p:nvSpPr>
          <p:cNvPr id="30" name="TextBox 29">
            <a:extLst>
              <a:ext uri="{FF2B5EF4-FFF2-40B4-BE49-F238E27FC236}">
                <a16:creationId xmlns:a16="http://schemas.microsoft.com/office/drawing/2014/main" id="{34D2742C-3403-3D16-A9A6-632F39E40155}"/>
              </a:ext>
            </a:extLst>
          </p:cNvPr>
          <p:cNvSpPr txBox="1"/>
          <p:nvPr/>
        </p:nvSpPr>
        <p:spPr>
          <a:xfrm>
            <a:off x="200975" y="1439335"/>
            <a:ext cx="6105524" cy="523220"/>
          </a:xfrm>
          <a:prstGeom prst="rect">
            <a:avLst/>
          </a:prstGeom>
          <a:noFill/>
        </p:spPr>
        <p:txBody>
          <a:bodyPr wrap="square">
            <a:spAutoFit/>
          </a:bodyPr>
          <a:lstStyle/>
          <a:p>
            <a:r>
              <a:rPr lang="en-US" sz="2800" b="1">
                <a:solidFill>
                  <a:schemeClr val="bg2">
                    <a:lumMod val="10000"/>
                  </a:schemeClr>
                </a:solidFill>
              </a:rPr>
              <a:t>Terminal Servers Incident</a:t>
            </a:r>
          </a:p>
        </p:txBody>
      </p:sp>
    </p:spTree>
    <p:extLst>
      <p:ext uri="{BB962C8B-B14F-4D97-AF65-F5344CB8AC3E}">
        <p14:creationId xmlns:p14="http://schemas.microsoft.com/office/powerpoint/2010/main" val="402166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FDCE81-C034-620F-BB1B-67F01C4B75B4}"/>
              </a:ext>
            </a:extLst>
          </p:cNvPr>
          <p:cNvSpPr>
            <a:spLocks noGrp="1"/>
          </p:cNvSpPr>
          <p:nvPr>
            <p:ph type="title"/>
          </p:nvPr>
        </p:nvSpPr>
        <p:spPr>
          <a:xfrm>
            <a:off x="407989" y="373593"/>
            <a:ext cx="5616574" cy="1065742"/>
          </a:xfrm>
        </p:spPr>
        <p:txBody>
          <a:bodyPr anchor="t">
            <a:normAutofit/>
          </a:bodyPr>
          <a:lstStyle/>
          <a:p>
            <a:pPr lvl="0" rtl="0"/>
            <a:r>
              <a:rPr lang="en-US" dirty="0"/>
              <a:t>Fears of IT admins</a:t>
            </a:r>
          </a:p>
        </p:txBody>
      </p:sp>
      <p:pic>
        <p:nvPicPr>
          <p:cNvPr id="8" name="Picture 7">
            <a:extLst>
              <a:ext uri="{FF2B5EF4-FFF2-40B4-BE49-F238E27FC236}">
                <a16:creationId xmlns:a16="http://schemas.microsoft.com/office/drawing/2014/main" id="{AB9FA6BC-F082-B8CA-6123-08B987A922FB}"/>
              </a:ext>
            </a:extLst>
          </p:cNvPr>
          <p:cNvPicPr>
            <a:picLocks noChangeAspect="1"/>
          </p:cNvPicPr>
          <p:nvPr/>
        </p:nvPicPr>
        <p:blipFill>
          <a:blip r:embed="rId3"/>
          <a:srcRect l="18061" t="-2" r="27294"/>
          <a:stretch/>
        </p:blipFill>
        <p:spPr>
          <a:xfrm>
            <a:off x="6167438" y="-1"/>
            <a:ext cx="6024562" cy="6366933"/>
          </a:xfrm>
          <a:prstGeom prst="rect">
            <a:avLst/>
          </a:prstGeom>
          <a:noFill/>
        </p:spPr>
      </p:pic>
      <p:sp>
        <p:nvSpPr>
          <p:cNvPr id="4" name="Date Placeholder 3">
            <a:extLst>
              <a:ext uri="{FF2B5EF4-FFF2-40B4-BE49-F238E27FC236}">
                <a16:creationId xmlns:a16="http://schemas.microsoft.com/office/drawing/2014/main" id="{5B82BABD-2DB0-DCA1-F3A1-06F2B73BC986}"/>
              </a:ext>
            </a:extLst>
          </p:cNvPr>
          <p:cNvSpPr>
            <a:spLocks noGrp="1"/>
          </p:cNvSpPr>
          <p:nvPr>
            <p:ph type="dt" sz="half" idx="14"/>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A996B430-2262-640C-E6C3-91E645B23ED1}"/>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Alexandros Petridis | EDR@CERN</a:t>
            </a:r>
          </a:p>
        </p:txBody>
      </p:sp>
      <p:sp>
        <p:nvSpPr>
          <p:cNvPr id="6" name="Slide Number Placeholder 5">
            <a:extLst>
              <a:ext uri="{FF2B5EF4-FFF2-40B4-BE49-F238E27FC236}">
                <a16:creationId xmlns:a16="http://schemas.microsoft.com/office/drawing/2014/main" id="{256FADDD-EF53-A6E0-26CA-A550390137A4}"/>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
        <p:nvSpPr>
          <p:cNvPr id="11" name="TextBox 10">
            <a:extLst>
              <a:ext uri="{FF2B5EF4-FFF2-40B4-BE49-F238E27FC236}">
                <a16:creationId xmlns:a16="http://schemas.microsoft.com/office/drawing/2014/main" id="{47FB821E-CB73-5FE2-F129-CCDE277F1994}"/>
              </a:ext>
            </a:extLst>
          </p:cNvPr>
          <p:cNvSpPr txBox="1"/>
          <p:nvPr/>
        </p:nvSpPr>
        <p:spPr>
          <a:xfrm>
            <a:off x="303214" y="6106695"/>
            <a:ext cx="6096000" cy="246221"/>
          </a:xfrm>
          <a:prstGeom prst="rect">
            <a:avLst/>
          </a:prstGeom>
          <a:noFill/>
        </p:spPr>
        <p:txBody>
          <a:bodyPr wrap="square">
            <a:spAutoFit/>
          </a:bodyPr>
          <a:lstStyle/>
          <a:p>
            <a:r>
              <a:rPr lang="en-GB" sz="1000" dirty="0">
                <a:hlinkClick r:id="rId4"/>
              </a:rPr>
              <a:t>https://blog.taikun.cloud/the-crowdstrike-incident-a-global-wake-up-call-for-cloud-resilience/</a:t>
            </a:r>
            <a:endParaRPr lang="en-GB" sz="1000" dirty="0"/>
          </a:p>
        </p:txBody>
      </p:sp>
      <p:sp>
        <p:nvSpPr>
          <p:cNvPr id="2" name="Rectangle: Rounded Corners 1">
            <a:extLst>
              <a:ext uri="{FF2B5EF4-FFF2-40B4-BE49-F238E27FC236}">
                <a16:creationId xmlns:a16="http://schemas.microsoft.com/office/drawing/2014/main" id="{16CB1728-B9C5-85BD-EF7D-C0B66D8312B7}"/>
              </a:ext>
            </a:extLst>
          </p:cNvPr>
          <p:cNvSpPr/>
          <p:nvPr/>
        </p:nvSpPr>
        <p:spPr>
          <a:xfrm>
            <a:off x="303214" y="1329011"/>
            <a:ext cx="5616574" cy="2103456"/>
          </a:xfrm>
          <a:prstGeom prst="roundRect">
            <a:avLst>
              <a:gd name="adj" fmla="val 10000"/>
            </a:avLst>
          </a:prstGeom>
        </p:spPr>
        <p:style>
          <a:lnRef idx="0">
            <a:schemeClr val="accent3">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7" name="Rectangle 6" descr="Warning">
            <a:extLst>
              <a:ext uri="{FF2B5EF4-FFF2-40B4-BE49-F238E27FC236}">
                <a16:creationId xmlns:a16="http://schemas.microsoft.com/office/drawing/2014/main" id="{D89830F1-4ED3-6C67-6D77-434665B9B4DD}"/>
              </a:ext>
            </a:extLst>
          </p:cNvPr>
          <p:cNvSpPr/>
          <p:nvPr/>
        </p:nvSpPr>
        <p:spPr>
          <a:xfrm>
            <a:off x="473908" y="1498757"/>
            <a:ext cx="544026" cy="509012"/>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lstStyle/>
          <a:p>
            <a:endParaRPr lang="en-GB"/>
          </a:p>
        </p:txBody>
      </p:sp>
      <p:sp>
        <p:nvSpPr>
          <p:cNvPr id="9" name="TextBox 8">
            <a:extLst>
              <a:ext uri="{FF2B5EF4-FFF2-40B4-BE49-F238E27FC236}">
                <a16:creationId xmlns:a16="http://schemas.microsoft.com/office/drawing/2014/main" id="{38E7879C-FB47-1ACA-1ADE-3A66FFE5C45C}"/>
              </a:ext>
            </a:extLst>
          </p:cNvPr>
          <p:cNvSpPr txBox="1"/>
          <p:nvPr/>
        </p:nvSpPr>
        <p:spPr>
          <a:xfrm>
            <a:off x="1188628" y="1633280"/>
            <a:ext cx="1933879" cy="307777"/>
          </a:xfrm>
          <a:prstGeom prst="rect">
            <a:avLst/>
          </a:prstGeom>
          <a:noFill/>
        </p:spPr>
        <p:txBody>
          <a:bodyPr wrap="square" lIns="0" tIns="0" rIns="0" bIns="0" rtlCol="0">
            <a:spAutoFit/>
          </a:bodyPr>
          <a:lstStyle/>
          <a:p>
            <a:pPr algn="l"/>
            <a:r>
              <a:rPr lang="en-GB" sz="2000" dirty="0">
                <a:solidFill>
                  <a:srgbClr val="C00000"/>
                </a:solidFill>
              </a:rPr>
              <a:t>Massive Outage</a:t>
            </a:r>
          </a:p>
        </p:txBody>
      </p:sp>
      <p:sp>
        <p:nvSpPr>
          <p:cNvPr id="10" name="TextBox 9">
            <a:extLst>
              <a:ext uri="{FF2B5EF4-FFF2-40B4-BE49-F238E27FC236}">
                <a16:creationId xmlns:a16="http://schemas.microsoft.com/office/drawing/2014/main" id="{63688D22-CE58-A48B-F326-721910DE9B82}"/>
              </a:ext>
            </a:extLst>
          </p:cNvPr>
          <p:cNvSpPr txBox="1"/>
          <p:nvPr/>
        </p:nvSpPr>
        <p:spPr>
          <a:xfrm>
            <a:off x="550311" y="2198927"/>
            <a:ext cx="5288301" cy="1261884"/>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1600" dirty="0">
                <a:solidFill>
                  <a:srgbClr val="C00000"/>
                </a:solidFill>
              </a:rPr>
              <a:t>Anyone remember CrowdStrike’s incident?</a:t>
            </a:r>
          </a:p>
          <a:p>
            <a:pPr marL="285750" indent="-285750" algn="l">
              <a:buFont typeface="Arial" panose="020B0604020202020204" pitchFamily="34" charset="0"/>
              <a:buChar char="•"/>
            </a:pPr>
            <a:r>
              <a:rPr lang="en-US" sz="1600" dirty="0">
                <a:solidFill>
                  <a:srgbClr val="C00000"/>
                </a:solidFill>
              </a:rPr>
              <a:t>The risk of security software causing massive outage</a:t>
            </a:r>
          </a:p>
          <a:p>
            <a:pPr marL="285750" indent="-285750" algn="l">
              <a:buFont typeface="Arial" panose="020B0604020202020204" pitchFamily="34" charset="0"/>
              <a:buChar char="•"/>
            </a:pPr>
            <a:r>
              <a:rPr lang="en-US" sz="1600" dirty="0">
                <a:solidFill>
                  <a:srgbClr val="C00000"/>
                </a:solidFill>
              </a:rPr>
              <a:t>A single faulty update can take down entire infrastructures</a:t>
            </a:r>
          </a:p>
          <a:p>
            <a:pPr marL="285750" indent="-285750" algn="l">
              <a:buFont typeface="Arial" panose="020B0604020202020204" pitchFamily="34" charset="0"/>
              <a:buChar char="•"/>
            </a:pPr>
            <a:endParaRPr lang="en-GB" dirty="0">
              <a:solidFill>
                <a:srgbClr val="C00000"/>
              </a:solidFill>
            </a:endParaRPr>
          </a:p>
        </p:txBody>
      </p:sp>
      <p:sp>
        <p:nvSpPr>
          <p:cNvPr id="12" name="Rectangle: Rounded Corners 11">
            <a:extLst>
              <a:ext uri="{FF2B5EF4-FFF2-40B4-BE49-F238E27FC236}">
                <a16:creationId xmlns:a16="http://schemas.microsoft.com/office/drawing/2014/main" id="{DA212C02-0EB6-8AAA-97EB-3D2A0221A314}"/>
              </a:ext>
            </a:extLst>
          </p:cNvPr>
          <p:cNvSpPr/>
          <p:nvPr/>
        </p:nvSpPr>
        <p:spPr>
          <a:xfrm>
            <a:off x="303214" y="3703258"/>
            <a:ext cx="5721349" cy="2103456"/>
          </a:xfrm>
          <a:prstGeom prst="roundRect">
            <a:avLst>
              <a:gd name="adj" fmla="val 10000"/>
            </a:avLst>
          </a:prstGeom>
          <a:solidFill>
            <a:schemeClr val="tx1">
              <a:lumMod val="40000"/>
              <a:lumOff val="60000"/>
            </a:schemeClr>
          </a:solidFill>
        </p:spPr>
        <p:style>
          <a:lnRef idx="0">
            <a:schemeClr val="accent3">
              <a:hueOff val="0"/>
              <a:satOff val="0"/>
              <a:lumOff val="0"/>
              <a:alphaOff val="0"/>
            </a:schemeClr>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4" name="TextBox 13">
            <a:extLst>
              <a:ext uri="{FF2B5EF4-FFF2-40B4-BE49-F238E27FC236}">
                <a16:creationId xmlns:a16="http://schemas.microsoft.com/office/drawing/2014/main" id="{ECEE5EFC-D6FE-8CF7-6CC9-18327DF408AB}"/>
              </a:ext>
            </a:extLst>
          </p:cNvPr>
          <p:cNvSpPr txBox="1"/>
          <p:nvPr/>
        </p:nvSpPr>
        <p:spPr>
          <a:xfrm>
            <a:off x="1188628" y="4010475"/>
            <a:ext cx="2827959" cy="307777"/>
          </a:xfrm>
          <a:prstGeom prst="rect">
            <a:avLst/>
          </a:prstGeom>
          <a:noFill/>
        </p:spPr>
        <p:txBody>
          <a:bodyPr wrap="square" lIns="0" tIns="0" rIns="0" bIns="0" rtlCol="0">
            <a:spAutoFit/>
          </a:bodyPr>
          <a:lstStyle/>
          <a:p>
            <a:pPr algn="l"/>
            <a:r>
              <a:rPr lang="en-US" sz="2000" dirty="0"/>
              <a:t>Mitigation</a:t>
            </a:r>
            <a:r>
              <a:rPr lang="en-US" sz="1600" dirty="0"/>
              <a:t> </a:t>
            </a:r>
            <a:r>
              <a:rPr lang="en-US" sz="2000" dirty="0"/>
              <a:t>Strategy</a:t>
            </a:r>
            <a:endParaRPr lang="en-GB" sz="1600" dirty="0"/>
          </a:p>
        </p:txBody>
      </p:sp>
      <p:sp>
        <p:nvSpPr>
          <p:cNvPr id="15" name="TextBox 14">
            <a:extLst>
              <a:ext uri="{FF2B5EF4-FFF2-40B4-BE49-F238E27FC236}">
                <a16:creationId xmlns:a16="http://schemas.microsoft.com/office/drawing/2014/main" id="{601CAAAB-E5A1-DDED-015A-7952ED78677C}"/>
              </a:ext>
            </a:extLst>
          </p:cNvPr>
          <p:cNvSpPr txBox="1"/>
          <p:nvPr/>
        </p:nvSpPr>
        <p:spPr>
          <a:xfrm>
            <a:off x="550311" y="4532404"/>
            <a:ext cx="4413870" cy="123110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1600" dirty="0"/>
              <a:t>Controlled update cycles to prevent unexpected disruptions</a:t>
            </a:r>
          </a:p>
          <a:p>
            <a:pPr marL="285750" indent="-285750" algn="l">
              <a:buFont typeface="Arial" panose="020B0604020202020204" pitchFamily="34" charset="0"/>
              <a:buChar char="•"/>
            </a:pPr>
            <a:r>
              <a:rPr lang="en-US" sz="1600" dirty="0"/>
              <a:t>Monitoring vendor communications for critical update warnings</a:t>
            </a:r>
          </a:p>
          <a:p>
            <a:pPr algn="l"/>
            <a:endParaRPr lang="en-GB" sz="1600" dirty="0"/>
          </a:p>
        </p:txBody>
      </p:sp>
      <p:pic>
        <p:nvPicPr>
          <p:cNvPr id="21" name="Graphic 20" descr="Checkmark with solid fill">
            <a:extLst>
              <a:ext uri="{FF2B5EF4-FFF2-40B4-BE49-F238E27FC236}">
                <a16:creationId xmlns:a16="http://schemas.microsoft.com/office/drawing/2014/main" id="{1F708625-8480-9475-704A-CC02A01E967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3908" y="3803478"/>
            <a:ext cx="578936" cy="578936"/>
          </a:xfrm>
          <a:prstGeom prst="rect">
            <a:avLst/>
          </a:prstGeom>
        </p:spPr>
      </p:pic>
    </p:spTree>
    <p:extLst>
      <p:ext uri="{BB962C8B-B14F-4D97-AF65-F5344CB8AC3E}">
        <p14:creationId xmlns:p14="http://schemas.microsoft.com/office/powerpoint/2010/main" val="26493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9" grpId="0"/>
      <p:bldP spid="10" grpId="0"/>
      <p:bldP spid="12" grpId="0" animBg="1"/>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1FB42-1B19-C2D8-9256-4BCA4CFACAF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D265A8E-78D9-11E4-F684-EA301BE96892}"/>
              </a:ext>
            </a:extLst>
          </p:cNvPr>
          <p:cNvSpPr>
            <a:spLocks noGrp="1"/>
          </p:cNvSpPr>
          <p:nvPr>
            <p:ph type="title"/>
          </p:nvPr>
        </p:nvSpPr>
        <p:spPr>
          <a:xfrm>
            <a:off x="407988" y="373593"/>
            <a:ext cx="11376025" cy="1065742"/>
          </a:xfrm>
        </p:spPr>
        <p:txBody>
          <a:bodyPr anchor="t">
            <a:normAutofit/>
          </a:bodyPr>
          <a:lstStyle/>
          <a:p>
            <a:r>
              <a:rPr lang="en-US"/>
              <a:t>Key Takeaways</a:t>
            </a:r>
            <a:endParaRPr lang="LID4096"/>
          </a:p>
        </p:txBody>
      </p:sp>
      <p:sp>
        <p:nvSpPr>
          <p:cNvPr id="4" name="Date Placeholder 3">
            <a:extLst>
              <a:ext uri="{FF2B5EF4-FFF2-40B4-BE49-F238E27FC236}">
                <a16:creationId xmlns:a16="http://schemas.microsoft.com/office/drawing/2014/main" id="{A16E28F0-0905-F493-2E02-9B23CC7D26CA}"/>
              </a:ext>
            </a:extLst>
          </p:cNvPr>
          <p:cNvSpPr>
            <a:spLocks noGrp="1"/>
          </p:cNvSpPr>
          <p:nvPr>
            <p:ph type="dt" sz="half" idx="10"/>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98F4024B-D1A7-0E16-2950-AD2D6FB18F09}"/>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6" name="Slide Number Placeholder 5">
            <a:extLst>
              <a:ext uri="{FF2B5EF4-FFF2-40B4-BE49-F238E27FC236}">
                <a16:creationId xmlns:a16="http://schemas.microsoft.com/office/drawing/2014/main" id="{C24C0F66-1968-1062-822C-B021C86E5C2F}"/>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
        <p:nvSpPr>
          <p:cNvPr id="7" name="Content Placeholder 1">
            <a:extLst>
              <a:ext uri="{FF2B5EF4-FFF2-40B4-BE49-F238E27FC236}">
                <a16:creationId xmlns:a16="http://schemas.microsoft.com/office/drawing/2014/main" id="{649EA3E8-BABF-19C0-1B70-5EE02DABD81C}"/>
              </a:ext>
            </a:extLst>
          </p:cNvPr>
          <p:cNvSpPr txBox="1">
            <a:spLocks/>
          </p:cNvSpPr>
          <p:nvPr/>
        </p:nvSpPr>
        <p:spPr>
          <a:xfrm>
            <a:off x="6392229" y="1450025"/>
            <a:ext cx="5918304" cy="46085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endParaRPr lang="en-US"/>
          </a:p>
        </p:txBody>
      </p:sp>
      <p:graphicFrame>
        <p:nvGraphicFramePr>
          <p:cNvPr id="22" name="Content Placeholder 2">
            <a:extLst>
              <a:ext uri="{FF2B5EF4-FFF2-40B4-BE49-F238E27FC236}">
                <a16:creationId xmlns:a16="http://schemas.microsoft.com/office/drawing/2014/main" id="{9DE56757-FA2C-0A1A-FD80-427E530448A1}"/>
              </a:ext>
            </a:extLst>
          </p:cNvPr>
          <p:cNvGraphicFramePr>
            <a:graphicFrameLocks noGrp="1"/>
          </p:cNvGraphicFramePr>
          <p:nvPr>
            <p:ph idx="1"/>
            <p:extLst>
              <p:ext uri="{D42A27DB-BD31-4B8C-83A1-F6EECF244321}">
                <p14:modId xmlns:p14="http://schemas.microsoft.com/office/powerpoint/2010/main" val="3010289821"/>
              </p:ext>
            </p:extLst>
          </p:nvPr>
        </p:nvGraphicFramePr>
        <p:xfrm>
          <a:off x="407989" y="1592263"/>
          <a:ext cx="113760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8015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33FF4-AC5B-E3C5-703A-A5CFC8EDF92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B0C1503-EB9D-4D49-C4F2-3101A5390BDA}"/>
              </a:ext>
            </a:extLst>
          </p:cNvPr>
          <p:cNvSpPr>
            <a:spLocks noGrp="1"/>
          </p:cNvSpPr>
          <p:nvPr>
            <p:ph type="title"/>
          </p:nvPr>
        </p:nvSpPr>
        <p:spPr>
          <a:xfrm>
            <a:off x="407988" y="373593"/>
            <a:ext cx="11376025" cy="1065742"/>
          </a:xfrm>
        </p:spPr>
        <p:txBody>
          <a:bodyPr anchor="t">
            <a:normAutofit/>
          </a:bodyPr>
          <a:lstStyle/>
          <a:p>
            <a:r>
              <a:rPr lang="en-US"/>
              <a:t>Key Takeaways (2)</a:t>
            </a:r>
            <a:endParaRPr lang="LID4096"/>
          </a:p>
        </p:txBody>
      </p:sp>
      <p:sp>
        <p:nvSpPr>
          <p:cNvPr id="4" name="Date Placeholder 3">
            <a:extLst>
              <a:ext uri="{FF2B5EF4-FFF2-40B4-BE49-F238E27FC236}">
                <a16:creationId xmlns:a16="http://schemas.microsoft.com/office/drawing/2014/main" id="{A2736B6D-E25D-4D0A-8518-7AE8B0D7785A}"/>
              </a:ext>
            </a:extLst>
          </p:cNvPr>
          <p:cNvSpPr>
            <a:spLocks noGrp="1"/>
          </p:cNvSpPr>
          <p:nvPr>
            <p:ph type="dt" sz="half" idx="10"/>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70E69B1B-5975-FAD7-9499-C2DAF5C17869}"/>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6" name="Slide Number Placeholder 5">
            <a:extLst>
              <a:ext uri="{FF2B5EF4-FFF2-40B4-BE49-F238E27FC236}">
                <a16:creationId xmlns:a16="http://schemas.microsoft.com/office/drawing/2014/main" id="{8A05CF30-08F4-6983-98FC-66DCFA4BBA86}"/>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15</a:t>
            </a:fld>
            <a:endParaRPr lang="en-US"/>
          </a:p>
        </p:txBody>
      </p:sp>
      <p:sp>
        <p:nvSpPr>
          <p:cNvPr id="7" name="Content Placeholder 1">
            <a:extLst>
              <a:ext uri="{FF2B5EF4-FFF2-40B4-BE49-F238E27FC236}">
                <a16:creationId xmlns:a16="http://schemas.microsoft.com/office/drawing/2014/main" id="{F1D31E3E-B7D0-D6F4-82CE-C88DF8CAC9BD}"/>
              </a:ext>
            </a:extLst>
          </p:cNvPr>
          <p:cNvSpPr txBox="1">
            <a:spLocks/>
          </p:cNvSpPr>
          <p:nvPr/>
        </p:nvSpPr>
        <p:spPr>
          <a:xfrm>
            <a:off x="6392229" y="1450025"/>
            <a:ext cx="5918304" cy="46085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endParaRPr lang="en-US"/>
          </a:p>
        </p:txBody>
      </p:sp>
      <p:graphicFrame>
        <p:nvGraphicFramePr>
          <p:cNvPr id="27" name="Content Placeholder 3">
            <a:extLst>
              <a:ext uri="{FF2B5EF4-FFF2-40B4-BE49-F238E27FC236}">
                <a16:creationId xmlns:a16="http://schemas.microsoft.com/office/drawing/2014/main" id="{B49871C1-0E12-BBCB-362C-4C373D37B361}"/>
              </a:ext>
            </a:extLst>
          </p:cNvPr>
          <p:cNvGraphicFramePr>
            <a:graphicFrameLocks noGrp="1"/>
          </p:cNvGraphicFramePr>
          <p:nvPr>
            <p:ph idx="1"/>
            <p:extLst>
              <p:ext uri="{D42A27DB-BD31-4B8C-83A1-F6EECF244321}">
                <p14:modId xmlns:p14="http://schemas.microsoft.com/office/powerpoint/2010/main" val="4128857172"/>
              </p:ext>
            </p:extLst>
          </p:nvPr>
        </p:nvGraphicFramePr>
        <p:xfrm>
          <a:off x="407989" y="1592263"/>
          <a:ext cx="113760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5125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CB4EAB5-6466-76D3-0329-22F8AE7B4D64}"/>
              </a:ext>
            </a:extLst>
          </p:cNvPr>
          <p:cNvSpPr txBox="1"/>
          <p:nvPr/>
        </p:nvSpPr>
        <p:spPr>
          <a:xfrm>
            <a:off x="407989" y="1592263"/>
            <a:ext cx="11376024" cy="4608512"/>
          </a:xfrm>
          <a:prstGeom prst="rect">
            <a:avLst/>
          </a:prstGeom>
        </p:spPr>
        <p:txBody>
          <a:bodyPr vert="horz" lIns="0" tIns="0" rIns="0" bIns="0" rtlCol="0">
            <a:normAutofit/>
          </a:bodyPr>
          <a:lstStyle/>
          <a:p>
            <a:pPr marL="342900" indent="-342900">
              <a:spcBef>
                <a:spcPts val="1000"/>
              </a:spcBef>
              <a:buFont typeface="Arial" panose="020B0604020202020204" pitchFamily="34" charset="0"/>
              <a:buChar char="•"/>
            </a:pPr>
            <a:r>
              <a:rPr lang="en-US" sz="2100" b="1" dirty="0">
                <a:solidFill>
                  <a:schemeClr val="tx2"/>
                </a:solidFill>
              </a:rPr>
              <a:t>Enhancing Coverage for CERN-Managed macOS</a:t>
            </a:r>
          </a:p>
          <a:p>
            <a:pPr marL="800100" lvl="1" indent="-342900">
              <a:spcBef>
                <a:spcPts val="1000"/>
              </a:spcBef>
              <a:buFont typeface="Arial" panose="020B0604020202020204" pitchFamily="34" charset="0"/>
              <a:buChar char="•"/>
            </a:pPr>
            <a:r>
              <a:rPr lang="en-US" sz="2100" dirty="0">
                <a:solidFill>
                  <a:schemeClr val="tx2"/>
                </a:solidFill>
              </a:rPr>
              <a:t>Prepare for an increasing influx of macOS devices </a:t>
            </a:r>
            <a:r>
              <a:rPr lang="en-GB" sz="2100" dirty="0">
                <a:solidFill>
                  <a:schemeClr val="tx2"/>
                </a:solidFill>
              </a:rPr>
              <a:t>in our security monitoring.</a:t>
            </a:r>
          </a:p>
          <a:p>
            <a:pPr marL="342900" indent="-342900">
              <a:spcBef>
                <a:spcPts val="1000"/>
              </a:spcBef>
              <a:buFont typeface="Arial" panose="020B0604020202020204" pitchFamily="34" charset="0"/>
              <a:buChar char="•"/>
            </a:pPr>
            <a:r>
              <a:rPr lang="en-GB" sz="2100" b="1" dirty="0">
                <a:solidFill>
                  <a:schemeClr val="tx2"/>
                </a:solidFill>
              </a:rPr>
              <a:t>Minimize False Positive Alerts</a:t>
            </a:r>
          </a:p>
          <a:p>
            <a:pPr marL="800100" lvl="1" indent="-342900">
              <a:spcBef>
                <a:spcPts val="1000"/>
              </a:spcBef>
              <a:buFont typeface="Arial" panose="020B0604020202020204" pitchFamily="34" charset="0"/>
              <a:buChar char="•"/>
            </a:pPr>
            <a:r>
              <a:rPr lang="en-GB" sz="2100" dirty="0">
                <a:solidFill>
                  <a:schemeClr val="tx2"/>
                </a:solidFill>
              </a:rPr>
              <a:t>Revising exclusions to reduce the noise </a:t>
            </a:r>
          </a:p>
          <a:p>
            <a:pPr marL="342900" indent="-342900">
              <a:spcBef>
                <a:spcPts val="1000"/>
              </a:spcBef>
              <a:buFont typeface="Arial" panose="020B0604020202020204" pitchFamily="34" charset="0"/>
              <a:buChar char="•"/>
            </a:pPr>
            <a:r>
              <a:rPr lang="en-GB" sz="2100" b="1" dirty="0">
                <a:solidFill>
                  <a:schemeClr val="tx2"/>
                </a:solidFill>
              </a:rPr>
              <a:t>Integrate EDR with Security Operations</a:t>
            </a:r>
          </a:p>
          <a:p>
            <a:pPr>
              <a:spcBef>
                <a:spcPts val="1000"/>
              </a:spcBef>
            </a:pPr>
            <a:endParaRPr lang="en-GB" sz="2100" b="1" dirty="0">
              <a:solidFill>
                <a:schemeClr val="tx2"/>
              </a:solidFill>
            </a:endParaRPr>
          </a:p>
          <a:p>
            <a:pPr>
              <a:spcBef>
                <a:spcPts val="1000"/>
              </a:spcBef>
            </a:pPr>
            <a:endParaRPr lang="en-GB" sz="2100" b="1" dirty="0">
              <a:solidFill>
                <a:schemeClr val="tx2"/>
              </a:solidFill>
            </a:endParaRPr>
          </a:p>
        </p:txBody>
      </p:sp>
      <p:sp>
        <p:nvSpPr>
          <p:cNvPr id="3" name="Title 2">
            <a:extLst>
              <a:ext uri="{FF2B5EF4-FFF2-40B4-BE49-F238E27FC236}">
                <a16:creationId xmlns:a16="http://schemas.microsoft.com/office/drawing/2014/main" id="{0A7516DF-A403-15C8-0214-2416C9FD0BC0}"/>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en-US" dirty="0"/>
              <a:t>Future Work</a:t>
            </a:r>
            <a:endParaRPr lang="LID4096" dirty="0"/>
          </a:p>
        </p:txBody>
      </p:sp>
      <p:sp>
        <p:nvSpPr>
          <p:cNvPr id="4" name="Date Placeholder 3">
            <a:extLst>
              <a:ext uri="{FF2B5EF4-FFF2-40B4-BE49-F238E27FC236}">
                <a16:creationId xmlns:a16="http://schemas.microsoft.com/office/drawing/2014/main" id="{B80DD9AD-1190-012D-CE0A-62A028AA84A5}"/>
              </a:ext>
            </a:extLst>
          </p:cNvPr>
          <p:cNvSpPr>
            <a:spLocks noGrp="1"/>
          </p:cNvSpPr>
          <p:nvPr>
            <p:ph type="dt" sz="half" idx="10"/>
          </p:nvPr>
        </p:nvSpPr>
        <p:spPr>
          <a:xfrm>
            <a:off x="8101915" y="6424993"/>
            <a:ext cx="1773923" cy="365125"/>
          </a:xfrm>
        </p:spPr>
        <p:txBody>
          <a:bodyPr vert="horz" lIns="0" tIns="0" rIns="0" bIns="0" rtlCol="0" anchor="ctr">
            <a:normAutofit/>
          </a:bodyPr>
          <a:lstStyle/>
          <a:p>
            <a:pPr>
              <a:spcAft>
                <a:spcPts val="600"/>
              </a:spcAft>
            </a:pPr>
            <a:fld id="{6410DA0B-306D-4E68-BA20-4CE6BBDB8BC8}"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C4F897D4-4D9D-3929-E06E-B72E881246B0}"/>
              </a:ext>
            </a:extLst>
          </p:cNvPr>
          <p:cNvSpPr>
            <a:spLocks noGrp="1"/>
          </p:cNvSpPr>
          <p:nvPr>
            <p:ph type="ftr" sz="quarter" idx="11"/>
          </p:nvPr>
        </p:nvSpPr>
        <p:spPr>
          <a:xfrm>
            <a:off x="1145352" y="6424993"/>
            <a:ext cx="6787386" cy="365125"/>
          </a:xfrm>
        </p:spPr>
        <p:txBody>
          <a:bodyPr vert="horz" lIns="0" tIns="0" rIns="0" bIns="0" rtlCol="0" anchor="ctr">
            <a:normAutofit/>
          </a:bodyPr>
          <a:lstStyle/>
          <a:p>
            <a:pPr>
              <a:spcAft>
                <a:spcPts val="600"/>
              </a:spcAft>
            </a:pPr>
            <a:r>
              <a:rPr lang="en-US" kern="1200">
                <a:latin typeface="+mn-lt"/>
                <a:ea typeface="+mn-ea"/>
                <a:cs typeface="+mn-cs"/>
              </a:rPr>
              <a:t>Alexandros Petridis | EDR@CERN</a:t>
            </a:r>
          </a:p>
        </p:txBody>
      </p:sp>
      <p:sp>
        <p:nvSpPr>
          <p:cNvPr id="6" name="Slide Number Placeholder 5">
            <a:extLst>
              <a:ext uri="{FF2B5EF4-FFF2-40B4-BE49-F238E27FC236}">
                <a16:creationId xmlns:a16="http://schemas.microsoft.com/office/drawing/2014/main" id="{75ABECA2-449C-C56F-6065-CE0326D880D2}"/>
              </a:ext>
            </a:extLst>
          </p:cNvPr>
          <p:cNvSpPr>
            <a:spLocks noGrp="1"/>
          </p:cNvSpPr>
          <p:nvPr>
            <p:ph type="sldNum" sz="quarter" idx="12"/>
          </p:nvPr>
        </p:nvSpPr>
        <p:spPr>
          <a:xfrm>
            <a:off x="11107546" y="6424993"/>
            <a:ext cx="681254" cy="365125"/>
          </a:xfrm>
        </p:spPr>
        <p:txBody>
          <a:bodyPr vert="horz" lIns="0" tIns="0" rIns="0" bIns="0" rtlCol="0" anchor="ctr">
            <a:normAutofit/>
          </a:bodyPr>
          <a:lstStyle/>
          <a:p>
            <a:pPr>
              <a:spcAft>
                <a:spcPts val="600"/>
              </a:spcAft>
            </a:pPr>
            <a:fld id="{36B5EA5A-BC32-A742-B11B-8E7414D5B535}" type="slidenum">
              <a:rPr lang="en-US" smtClean="0"/>
              <a:pPr>
                <a:spcAft>
                  <a:spcPts val="600"/>
                </a:spcAft>
              </a:pPr>
              <a:t>16</a:t>
            </a:fld>
            <a:endParaRPr lang="en-US"/>
          </a:p>
        </p:txBody>
      </p:sp>
    </p:spTree>
    <p:extLst>
      <p:ext uri="{BB962C8B-B14F-4D97-AF65-F5344CB8AC3E}">
        <p14:creationId xmlns:p14="http://schemas.microsoft.com/office/powerpoint/2010/main" val="251751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 calcmode="lin" valueType="num">
                                      <p:cBhvr additive="base">
                                        <p:cTn id="11"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 calcmode="lin" valueType="num">
                                      <p:cBhvr additive="base">
                                        <p:cTn id="17"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 calcmode="lin" valueType="num">
                                      <p:cBhvr additive="base">
                                        <p:cTn id="21"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 calcmode="lin" valueType="num">
                                      <p:cBhvr additive="base">
                                        <p:cTn id="27"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artoon character with a question mark&#10;&#10;Description automatically generated">
            <a:extLst>
              <a:ext uri="{FF2B5EF4-FFF2-40B4-BE49-F238E27FC236}">
                <a16:creationId xmlns:a16="http://schemas.microsoft.com/office/drawing/2014/main" id="{D53F8752-AAF1-A099-F5CA-9249D6C90E5B}"/>
              </a:ext>
            </a:extLst>
          </p:cNvPr>
          <p:cNvPicPr>
            <a:picLocks noChangeAspect="1"/>
          </p:cNvPicPr>
          <p:nvPr/>
        </p:nvPicPr>
        <p:blipFill>
          <a:blip r:embed="rId2"/>
          <a:stretch>
            <a:fillRect/>
          </a:stretch>
        </p:blipFill>
        <p:spPr>
          <a:xfrm>
            <a:off x="4572000" y="1043609"/>
            <a:ext cx="3048000" cy="3048000"/>
          </a:xfrm>
          <a:prstGeom prst="rect">
            <a:avLst/>
          </a:prstGeom>
        </p:spPr>
      </p:pic>
      <p:sp>
        <p:nvSpPr>
          <p:cNvPr id="3" name="Title 2">
            <a:extLst>
              <a:ext uri="{FF2B5EF4-FFF2-40B4-BE49-F238E27FC236}">
                <a16:creationId xmlns:a16="http://schemas.microsoft.com/office/drawing/2014/main" id="{0765540F-4265-C569-6BA1-287EF1019DA0}"/>
              </a:ext>
            </a:extLst>
          </p:cNvPr>
          <p:cNvSpPr txBox="1">
            <a:spLocks/>
          </p:cNvSpPr>
          <p:nvPr/>
        </p:nvSpPr>
        <p:spPr>
          <a:xfrm>
            <a:off x="407988" y="373593"/>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dirty="0"/>
              <a:t>Thank you for your time!</a:t>
            </a:r>
            <a:endParaRPr lang="LID4096" dirty="0"/>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E5B96F-A129-EF5B-50FF-52F69E231D6B}"/>
              </a:ext>
            </a:extLst>
          </p:cNvPr>
          <p:cNvSpPr>
            <a:spLocks noGrp="1"/>
          </p:cNvSpPr>
          <p:nvPr>
            <p:ph type="title"/>
          </p:nvPr>
        </p:nvSpPr>
        <p:spPr>
          <a:xfrm>
            <a:off x="407988" y="373593"/>
            <a:ext cx="11376025" cy="1065742"/>
          </a:xfrm>
        </p:spPr>
        <p:txBody>
          <a:bodyPr anchor="t">
            <a:normAutofit/>
          </a:bodyPr>
          <a:lstStyle/>
          <a:p>
            <a:r>
              <a:rPr lang="en-US"/>
              <a:t>Contents</a:t>
            </a:r>
            <a:endParaRPr lang="LID4096"/>
          </a:p>
        </p:txBody>
      </p:sp>
      <p:sp>
        <p:nvSpPr>
          <p:cNvPr id="4" name="Date Placeholder 3">
            <a:extLst>
              <a:ext uri="{FF2B5EF4-FFF2-40B4-BE49-F238E27FC236}">
                <a16:creationId xmlns:a16="http://schemas.microsoft.com/office/drawing/2014/main" id="{639E372E-32D3-1A44-CB3D-E616A4378729}"/>
              </a:ext>
            </a:extLst>
          </p:cNvPr>
          <p:cNvSpPr>
            <a:spLocks noGrp="1"/>
          </p:cNvSpPr>
          <p:nvPr>
            <p:ph type="dt" sz="half" idx="10"/>
          </p:nvPr>
        </p:nvSpPr>
        <p:spPr>
          <a:xfrm>
            <a:off x="8101915" y="6424993"/>
            <a:ext cx="1773923" cy="365125"/>
          </a:xfrm>
        </p:spPr>
        <p:txBody>
          <a:bodyPr anchor="ctr">
            <a:normAutofit/>
          </a:bodyPr>
          <a:lstStyle/>
          <a:p>
            <a:pPr>
              <a:spcAft>
                <a:spcPts val="600"/>
              </a:spcAft>
            </a:pPr>
            <a:fld id="{6410DA0B-306D-4E68-BA20-4CE6BBDB8BC8}"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1D24FC65-CE95-C29B-6126-1FF7E5ABD041}"/>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6" name="Slide Number Placeholder 5">
            <a:extLst>
              <a:ext uri="{FF2B5EF4-FFF2-40B4-BE49-F238E27FC236}">
                <a16:creationId xmlns:a16="http://schemas.microsoft.com/office/drawing/2014/main" id="{BDE1E6DC-8CFF-4B8C-75AB-64BA9CF8513E}"/>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a:t>
            </a:fld>
            <a:endParaRPr lang="en-US"/>
          </a:p>
        </p:txBody>
      </p:sp>
      <p:graphicFrame>
        <p:nvGraphicFramePr>
          <p:cNvPr id="25" name="Content Placeholder 1">
            <a:extLst>
              <a:ext uri="{FF2B5EF4-FFF2-40B4-BE49-F238E27FC236}">
                <a16:creationId xmlns:a16="http://schemas.microsoft.com/office/drawing/2014/main" id="{6B114382-2C78-0D78-AD41-78AAD80A35A4}"/>
              </a:ext>
            </a:extLst>
          </p:cNvPr>
          <p:cNvGraphicFramePr>
            <a:graphicFrameLocks noGrp="1"/>
          </p:cNvGraphicFramePr>
          <p:nvPr>
            <p:ph idx="1"/>
            <p:extLst>
              <p:ext uri="{D42A27DB-BD31-4B8C-83A1-F6EECF244321}">
                <p14:modId xmlns:p14="http://schemas.microsoft.com/office/powerpoint/2010/main" val="3148852766"/>
              </p:ext>
            </p:extLst>
          </p:nvPr>
        </p:nvGraphicFramePr>
        <p:xfrm>
          <a:off x="407989" y="1592263"/>
          <a:ext cx="113760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9781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Rounded Corners 20">
            <a:extLst>
              <a:ext uri="{FF2B5EF4-FFF2-40B4-BE49-F238E27FC236}">
                <a16:creationId xmlns:a16="http://schemas.microsoft.com/office/drawing/2014/main" id="{CFAAAD38-9527-898A-F138-AF436D5E669A}"/>
              </a:ext>
            </a:extLst>
          </p:cNvPr>
          <p:cNvSpPr/>
          <p:nvPr/>
        </p:nvSpPr>
        <p:spPr>
          <a:xfrm>
            <a:off x="4966283" y="1439335"/>
            <a:ext cx="5972650" cy="4013198"/>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LID4096"/>
          </a:p>
        </p:txBody>
      </p:sp>
      <p:sp>
        <p:nvSpPr>
          <p:cNvPr id="2" name="Title 1">
            <a:extLst>
              <a:ext uri="{FF2B5EF4-FFF2-40B4-BE49-F238E27FC236}">
                <a16:creationId xmlns:a16="http://schemas.microsoft.com/office/drawing/2014/main" id="{678D8D28-7DDF-25F4-2CF0-034A744D37E7}"/>
              </a:ext>
            </a:extLst>
          </p:cNvPr>
          <p:cNvSpPr>
            <a:spLocks noGrp="1"/>
          </p:cNvSpPr>
          <p:nvPr>
            <p:ph type="title"/>
          </p:nvPr>
        </p:nvSpPr>
        <p:spPr/>
        <p:txBody>
          <a:bodyPr/>
          <a:lstStyle/>
          <a:p>
            <a:r>
              <a:rPr lang="en-US">
                <a:cs typeface="Arial"/>
              </a:rPr>
              <a:t>Introduction</a:t>
            </a:r>
          </a:p>
        </p:txBody>
      </p:sp>
      <p:sp>
        <p:nvSpPr>
          <p:cNvPr id="5" name="Date Placeholder 4">
            <a:extLst>
              <a:ext uri="{FF2B5EF4-FFF2-40B4-BE49-F238E27FC236}">
                <a16:creationId xmlns:a16="http://schemas.microsoft.com/office/drawing/2014/main" id="{26B62522-7A4E-B1B1-5F4E-79205F9F656B}"/>
              </a:ext>
            </a:extLst>
          </p:cNvPr>
          <p:cNvSpPr>
            <a:spLocks noGrp="1"/>
          </p:cNvSpPr>
          <p:nvPr>
            <p:ph type="dt" sz="half" idx="10"/>
          </p:nvPr>
        </p:nvSpPr>
        <p:spPr/>
        <p:txBody>
          <a:bodyPr/>
          <a:lstStyle/>
          <a:p>
            <a:fld id="{3B0C6B54-CA13-4028-93D7-D77AC59ECC1B}" type="datetime3">
              <a:rPr lang="en-US" smtClean="0"/>
              <a:t>31 March 2025</a:t>
            </a:fld>
            <a:endParaRPr lang="en-US"/>
          </a:p>
        </p:txBody>
      </p:sp>
      <p:sp>
        <p:nvSpPr>
          <p:cNvPr id="6" name="Footer Placeholder 5">
            <a:extLst>
              <a:ext uri="{FF2B5EF4-FFF2-40B4-BE49-F238E27FC236}">
                <a16:creationId xmlns:a16="http://schemas.microsoft.com/office/drawing/2014/main" id="{237156D9-7CB9-A3FB-DD8B-F1132F8E4DC3}"/>
              </a:ext>
            </a:extLst>
          </p:cNvPr>
          <p:cNvSpPr>
            <a:spLocks noGrp="1"/>
          </p:cNvSpPr>
          <p:nvPr>
            <p:ph type="ftr" sz="quarter" idx="11"/>
          </p:nvPr>
        </p:nvSpPr>
        <p:spPr/>
        <p:txBody>
          <a:bodyPr/>
          <a:lstStyle/>
          <a:p>
            <a:r>
              <a:rPr lang="en-US"/>
              <a:t>Alexandros Petridis | EDR@CERN</a:t>
            </a:r>
          </a:p>
        </p:txBody>
      </p:sp>
      <p:sp>
        <p:nvSpPr>
          <p:cNvPr id="7" name="Slide Number Placeholder 6">
            <a:extLst>
              <a:ext uri="{FF2B5EF4-FFF2-40B4-BE49-F238E27FC236}">
                <a16:creationId xmlns:a16="http://schemas.microsoft.com/office/drawing/2014/main" id="{A11DFFA6-8791-93D0-9626-1963E30D75B2}"/>
              </a:ext>
            </a:extLst>
          </p:cNvPr>
          <p:cNvSpPr>
            <a:spLocks noGrp="1"/>
          </p:cNvSpPr>
          <p:nvPr>
            <p:ph type="sldNum" sz="quarter" idx="12"/>
          </p:nvPr>
        </p:nvSpPr>
        <p:spPr/>
        <p:txBody>
          <a:bodyPr/>
          <a:lstStyle/>
          <a:p>
            <a:fld id="{36B5EA5A-BC32-A742-B11B-8E7414D5B535}" type="slidenum">
              <a:rPr lang="en-US" smtClean="0"/>
              <a:pPr/>
              <a:t>3</a:t>
            </a:fld>
            <a:endParaRPr lang="en-US"/>
          </a:p>
        </p:txBody>
      </p:sp>
      <p:pic>
        <p:nvPicPr>
          <p:cNvPr id="9" name="Picture 8">
            <a:extLst>
              <a:ext uri="{FF2B5EF4-FFF2-40B4-BE49-F238E27FC236}">
                <a16:creationId xmlns:a16="http://schemas.microsoft.com/office/drawing/2014/main" id="{8515FE00-FF40-CAB7-E20B-E980BB6F321D}"/>
              </a:ext>
            </a:extLst>
          </p:cNvPr>
          <p:cNvPicPr>
            <a:picLocks noChangeAspect="1"/>
          </p:cNvPicPr>
          <p:nvPr/>
        </p:nvPicPr>
        <p:blipFill>
          <a:blip r:embed="rId2"/>
          <a:stretch>
            <a:fillRect/>
          </a:stretch>
        </p:blipFill>
        <p:spPr>
          <a:xfrm>
            <a:off x="1082464" y="1521884"/>
            <a:ext cx="3009900" cy="1276350"/>
          </a:xfrm>
          <a:prstGeom prst="rect">
            <a:avLst/>
          </a:prstGeom>
        </p:spPr>
      </p:pic>
      <p:pic>
        <p:nvPicPr>
          <p:cNvPr id="13" name="Picture 12">
            <a:extLst>
              <a:ext uri="{FF2B5EF4-FFF2-40B4-BE49-F238E27FC236}">
                <a16:creationId xmlns:a16="http://schemas.microsoft.com/office/drawing/2014/main" id="{C33E7D1C-BFE5-C429-A046-79DFB77336B2}"/>
              </a:ext>
            </a:extLst>
          </p:cNvPr>
          <p:cNvPicPr>
            <a:picLocks noChangeAspect="1"/>
          </p:cNvPicPr>
          <p:nvPr/>
        </p:nvPicPr>
        <p:blipFill>
          <a:blip r:embed="rId3"/>
          <a:stretch>
            <a:fillRect/>
          </a:stretch>
        </p:blipFill>
        <p:spPr>
          <a:xfrm>
            <a:off x="1414145" y="3309652"/>
            <a:ext cx="2495550" cy="1104900"/>
          </a:xfrm>
          <a:prstGeom prst="rect">
            <a:avLst/>
          </a:prstGeom>
        </p:spPr>
      </p:pic>
      <p:pic>
        <p:nvPicPr>
          <p:cNvPr id="15" name="Picture 14">
            <a:extLst>
              <a:ext uri="{FF2B5EF4-FFF2-40B4-BE49-F238E27FC236}">
                <a16:creationId xmlns:a16="http://schemas.microsoft.com/office/drawing/2014/main" id="{84A4EA2D-E573-7B4C-5123-46BEAA380997}"/>
              </a:ext>
            </a:extLst>
          </p:cNvPr>
          <p:cNvPicPr>
            <a:picLocks noChangeAspect="1"/>
          </p:cNvPicPr>
          <p:nvPr/>
        </p:nvPicPr>
        <p:blipFill>
          <a:blip r:embed="rId4"/>
          <a:stretch>
            <a:fillRect/>
          </a:stretch>
        </p:blipFill>
        <p:spPr>
          <a:xfrm>
            <a:off x="1599882" y="4910185"/>
            <a:ext cx="2124075" cy="1019175"/>
          </a:xfrm>
          <a:prstGeom prst="rect">
            <a:avLst/>
          </a:prstGeom>
        </p:spPr>
      </p:pic>
      <p:sp>
        <p:nvSpPr>
          <p:cNvPr id="16" name="Oval 15">
            <a:extLst>
              <a:ext uri="{FF2B5EF4-FFF2-40B4-BE49-F238E27FC236}">
                <a16:creationId xmlns:a16="http://schemas.microsoft.com/office/drawing/2014/main" id="{811C6549-8DA8-1161-9211-4F2043AFE756}"/>
              </a:ext>
            </a:extLst>
          </p:cNvPr>
          <p:cNvSpPr/>
          <p:nvPr/>
        </p:nvSpPr>
        <p:spPr>
          <a:xfrm>
            <a:off x="5114796" y="1945501"/>
            <a:ext cx="2468534" cy="23503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Windows </a:t>
            </a:r>
            <a:endParaRPr lang="LID4096"/>
          </a:p>
        </p:txBody>
      </p:sp>
      <p:sp>
        <p:nvSpPr>
          <p:cNvPr id="17" name="Oval 16">
            <a:extLst>
              <a:ext uri="{FF2B5EF4-FFF2-40B4-BE49-F238E27FC236}">
                <a16:creationId xmlns:a16="http://schemas.microsoft.com/office/drawing/2014/main" id="{31DEC34B-156C-C180-86A6-E41036802FEC}"/>
              </a:ext>
            </a:extLst>
          </p:cNvPr>
          <p:cNvSpPr/>
          <p:nvPr/>
        </p:nvSpPr>
        <p:spPr>
          <a:xfrm>
            <a:off x="7855637" y="1702966"/>
            <a:ext cx="1726327" cy="16415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macOS</a:t>
            </a:r>
            <a:endParaRPr lang="LID4096"/>
          </a:p>
        </p:txBody>
      </p:sp>
      <p:sp>
        <p:nvSpPr>
          <p:cNvPr id="18" name="Oval 17">
            <a:extLst>
              <a:ext uri="{FF2B5EF4-FFF2-40B4-BE49-F238E27FC236}">
                <a16:creationId xmlns:a16="http://schemas.microsoft.com/office/drawing/2014/main" id="{D27008F5-F32F-5EB5-1342-EDBA7E1C39FE}"/>
              </a:ext>
            </a:extLst>
          </p:cNvPr>
          <p:cNvSpPr/>
          <p:nvPr/>
        </p:nvSpPr>
        <p:spPr>
          <a:xfrm>
            <a:off x="8177756" y="4516421"/>
            <a:ext cx="818565" cy="7924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iOS</a:t>
            </a:r>
            <a:endParaRPr lang="LID4096"/>
          </a:p>
        </p:txBody>
      </p:sp>
      <p:sp>
        <p:nvSpPr>
          <p:cNvPr id="20" name="Oval 19">
            <a:extLst>
              <a:ext uri="{FF2B5EF4-FFF2-40B4-BE49-F238E27FC236}">
                <a16:creationId xmlns:a16="http://schemas.microsoft.com/office/drawing/2014/main" id="{635DCB1A-3280-A5D0-7C98-4E382EDBEF6E}"/>
              </a:ext>
            </a:extLst>
          </p:cNvPr>
          <p:cNvSpPr/>
          <p:nvPr/>
        </p:nvSpPr>
        <p:spPr>
          <a:xfrm>
            <a:off x="9367465" y="4018715"/>
            <a:ext cx="1374986" cy="104350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Android</a:t>
            </a:r>
            <a:endParaRPr lang="LID4096"/>
          </a:p>
        </p:txBody>
      </p:sp>
      <p:sp>
        <p:nvSpPr>
          <p:cNvPr id="22" name="TextBox 21">
            <a:extLst>
              <a:ext uri="{FF2B5EF4-FFF2-40B4-BE49-F238E27FC236}">
                <a16:creationId xmlns:a16="http://schemas.microsoft.com/office/drawing/2014/main" id="{C67CC5E0-B6F2-F317-F012-E9482DC8CDEF}"/>
              </a:ext>
            </a:extLst>
          </p:cNvPr>
          <p:cNvSpPr txBox="1"/>
          <p:nvPr/>
        </p:nvSpPr>
        <p:spPr>
          <a:xfrm>
            <a:off x="7268213" y="1034989"/>
            <a:ext cx="1667403" cy="369332"/>
          </a:xfrm>
          <a:prstGeom prst="rect">
            <a:avLst/>
          </a:prstGeom>
          <a:noFill/>
        </p:spPr>
        <p:txBody>
          <a:bodyPr wrap="square" lIns="0" tIns="0" rIns="0" bIns="0" rtlCol="0">
            <a:spAutoFit/>
          </a:bodyPr>
          <a:lstStyle/>
          <a:p>
            <a:pPr algn="l"/>
            <a:r>
              <a:rPr lang="en-US" sz="2400" b="1"/>
              <a:t>Endpoints</a:t>
            </a:r>
            <a:r>
              <a:rPr lang="en-US" b="1"/>
              <a:t> </a:t>
            </a:r>
            <a:endParaRPr lang="LID4096" b="1"/>
          </a:p>
        </p:txBody>
      </p:sp>
      <p:sp>
        <p:nvSpPr>
          <p:cNvPr id="23" name="TextBox 22">
            <a:extLst>
              <a:ext uri="{FF2B5EF4-FFF2-40B4-BE49-F238E27FC236}">
                <a16:creationId xmlns:a16="http://schemas.microsoft.com/office/drawing/2014/main" id="{66BFB30A-5394-654B-2ACC-24355DFBDBC2}"/>
              </a:ext>
            </a:extLst>
          </p:cNvPr>
          <p:cNvSpPr txBox="1"/>
          <p:nvPr/>
        </p:nvSpPr>
        <p:spPr>
          <a:xfrm>
            <a:off x="8697913" y="3610600"/>
            <a:ext cx="2355849" cy="276999"/>
          </a:xfrm>
          <a:prstGeom prst="rect">
            <a:avLst/>
          </a:prstGeom>
          <a:noFill/>
        </p:spPr>
        <p:txBody>
          <a:bodyPr wrap="square" lIns="0" tIns="0" rIns="0" bIns="0" rtlCol="0">
            <a:spAutoFit/>
          </a:bodyPr>
          <a:lstStyle/>
          <a:p>
            <a:pPr algn="l"/>
            <a:r>
              <a:rPr lang="en-US">
                <a:solidFill>
                  <a:schemeClr val="bg2"/>
                </a:solidFill>
              </a:rPr>
              <a:t>Productivity Software </a:t>
            </a:r>
            <a:endParaRPr lang="LID4096">
              <a:solidFill>
                <a:schemeClr val="bg2"/>
              </a:solidFill>
            </a:endParaRPr>
          </a:p>
        </p:txBody>
      </p:sp>
      <p:sp>
        <p:nvSpPr>
          <p:cNvPr id="24" name="TextBox 23">
            <a:extLst>
              <a:ext uri="{FF2B5EF4-FFF2-40B4-BE49-F238E27FC236}">
                <a16:creationId xmlns:a16="http://schemas.microsoft.com/office/drawing/2014/main" id="{DFDA59A4-E8B3-97D3-1C2C-F1324BE76E55}"/>
              </a:ext>
            </a:extLst>
          </p:cNvPr>
          <p:cNvSpPr txBox="1"/>
          <p:nvPr/>
        </p:nvSpPr>
        <p:spPr>
          <a:xfrm rot="21026576">
            <a:off x="7103692" y="4234041"/>
            <a:ext cx="1785092" cy="276999"/>
          </a:xfrm>
          <a:prstGeom prst="rect">
            <a:avLst/>
          </a:prstGeom>
          <a:noFill/>
        </p:spPr>
        <p:txBody>
          <a:bodyPr wrap="square" lIns="0" tIns="0" rIns="0" bIns="0" rtlCol="0">
            <a:spAutoFit/>
          </a:bodyPr>
          <a:lstStyle/>
          <a:p>
            <a:pPr algn="l"/>
            <a:r>
              <a:rPr lang="en-US">
                <a:solidFill>
                  <a:schemeClr val="bg2"/>
                </a:solidFill>
              </a:rPr>
              <a:t>Hardened PCs </a:t>
            </a:r>
            <a:endParaRPr lang="LID4096">
              <a:solidFill>
                <a:schemeClr val="bg2"/>
              </a:solidFill>
            </a:endParaRPr>
          </a:p>
        </p:txBody>
      </p:sp>
      <p:sp>
        <p:nvSpPr>
          <p:cNvPr id="25" name="TextBox 24">
            <a:extLst>
              <a:ext uri="{FF2B5EF4-FFF2-40B4-BE49-F238E27FC236}">
                <a16:creationId xmlns:a16="http://schemas.microsoft.com/office/drawing/2014/main" id="{477F4F0E-AACF-6AF4-AD51-D90B5968594F}"/>
              </a:ext>
            </a:extLst>
          </p:cNvPr>
          <p:cNvSpPr txBox="1"/>
          <p:nvPr/>
        </p:nvSpPr>
        <p:spPr>
          <a:xfrm rot="671636">
            <a:off x="7575590" y="3767049"/>
            <a:ext cx="1309369" cy="276999"/>
          </a:xfrm>
          <a:prstGeom prst="rect">
            <a:avLst/>
          </a:prstGeom>
          <a:noFill/>
        </p:spPr>
        <p:txBody>
          <a:bodyPr wrap="square" lIns="0" tIns="0" rIns="0" bIns="0" rtlCol="0">
            <a:spAutoFit/>
          </a:bodyPr>
          <a:lstStyle/>
          <a:p>
            <a:pPr algn="l"/>
            <a:r>
              <a:rPr lang="en-US">
                <a:solidFill>
                  <a:schemeClr val="bg2"/>
                </a:solidFill>
              </a:rPr>
              <a:t>Public PCs </a:t>
            </a:r>
            <a:endParaRPr lang="LID4096">
              <a:solidFill>
                <a:schemeClr val="bg2"/>
              </a:solidFill>
            </a:endParaRPr>
          </a:p>
        </p:txBody>
      </p:sp>
      <p:sp>
        <p:nvSpPr>
          <p:cNvPr id="26" name="TextBox 25">
            <a:extLst>
              <a:ext uri="{FF2B5EF4-FFF2-40B4-BE49-F238E27FC236}">
                <a16:creationId xmlns:a16="http://schemas.microsoft.com/office/drawing/2014/main" id="{9F6C99D3-8F8E-937C-65E1-967F77C73F1F}"/>
              </a:ext>
            </a:extLst>
          </p:cNvPr>
          <p:cNvSpPr txBox="1"/>
          <p:nvPr/>
        </p:nvSpPr>
        <p:spPr>
          <a:xfrm>
            <a:off x="6377683" y="4540466"/>
            <a:ext cx="1063413" cy="276999"/>
          </a:xfrm>
          <a:prstGeom prst="rect">
            <a:avLst/>
          </a:prstGeom>
          <a:noFill/>
        </p:spPr>
        <p:txBody>
          <a:bodyPr wrap="square" lIns="0" tIns="0" rIns="0" bIns="0" rtlCol="0">
            <a:spAutoFit/>
          </a:bodyPr>
          <a:lstStyle/>
          <a:p>
            <a:pPr algn="l"/>
            <a:r>
              <a:rPr lang="en-US">
                <a:solidFill>
                  <a:schemeClr val="bg2"/>
                </a:solidFill>
              </a:rPr>
              <a:t>CMF</a:t>
            </a:r>
            <a:r>
              <a:rPr lang="en-US"/>
              <a:t> </a:t>
            </a:r>
            <a:endParaRPr lang="LID4096"/>
          </a:p>
        </p:txBody>
      </p:sp>
      <p:sp>
        <p:nvSpPr>
          <p:cNvPr id="27" name="TextBox 26">
            <a:extLst>
              <a:ext uri="{FF2B5EF4-FFF2-40B4-BE49-F238E27FC236}">
                <a16:creationId xmlns:a16="http://schemas.microsoft.com/office/drawing/2014/main" id="{30D5F04B-D337-2B5D-73D0-C8FC62CDD374}"/>
              </a:ext>
            </a:extLst>
          </p:cNvPr>
          <p:cNvSpPr txBox="1"/>
          <p:nvPr/>
        </p:nvSpPr>
        <p:spPr>
          <a:xfrm rot="21046472">
            <a:off x="9581964" y="1828847"/>
            <a:ext cx="1063413" cy="276999"/>
          </a:xfrm>
          <a:prstGeom prst="rect">
            <a:avLst/>
          </a:prstGeom>
          <a:noFill/>
        </p:spPr>
        <p:txBody>
          <a:bodyPr wrap="square" lIns="0" tIns="0" rIns="0" bIns="0" rtlCol="0">
            <a:spAutoFit/>
          </a:bodyPr>
          <a:lstStyle/>
          <a:p>
            <a:pPr algn="l"/>
            <a:r>
              <a:rPr lang="en-US">
                <a:solidFill>
                  <a:schemeClr val="bg2"/>
                </a:solidFill>
              </a:rPr>
              <a:t>MCM</a:t>
            </a:r>
            <a:r>
              <a:rPr lang="en-US"/>
              <a:t> </a:t>
            </a:r>
            <a:endParaRPr lang="LID4096"/>
          </a:p>
        </p:txBody>
      </p:sp>
      <p:sp>
        <p:nvSpPr>
          <p:cNvPr id="28" name="TextBox 27">
            <a:extLst>
              <a:ext uri="{FF2B5EF4-FFF2-40B4-BE49-F238E27FC236}">
                <a16:creationId xmlns:a16="http://schemas.microsoft.com/office/drawing/2014/main" id="{12EB3EDD-06EE-6036-77E5-ADC949890107}"/>
              </a:ext>
            </a:extLst>
          </p:cNvPr>
          <p:cNvSpPr txBox="1"/>
          <p:nvPr/>
        </p:nvSpPr>
        <p:spPr>
          <a:xfrm rot="552649">
            <a:off x="9716001" y="2561208"/>
            <a:ext cx="1063413" cy="276999"/>
          </a:xfrm>
          <a:prstGeom prst="rect">
            <a:avLst/>
          </a:prstGeom>
          <a:noFill/>
        </p:spPr>
        <p:txBody>
          <a:bodyPr wrap="square" lIns="0" tIns="0" rIns="0" bIns="0" rtlCol="0">
            <a:spAutoFit/>
          </a:bodyPr>
          <a:lstStyle/>
          <a:p>
            <a:pPr algn="l"/>
            <a:r>
              <a:rPr lang="en-US">
                <a:solidFill>
                  <a:schemeClr val="bg2"/>
                </a:solidFill>
              </a:rPr>
              <a:t>Printing</a:t>
            </a:r>
            <a:r>
              <a:rPr lang="en-US"/>
              <a:t> </a:t>
            </a:r>
            <a:endParaRPr lang="LID4096"/>
          </a:p>
        </p:txBody>
      </p:sp>
      <p:sp>
        <p:nvSpPr>
          <p:cNvPr id="29" name="TextBox 28">
            <a:extLst>
              <a:ext uri="{FF2B5EF4-FFF2-40B4-BE49-F238E27FC236}">
                <a16:creationId xmlns:a16="http://schemas.microsoft.com/office/drawing/2014/main" id="{5E8AB961-1EBE-1C56-A60C-590881B20ED8}"/>
              </a:ext>
            </a:extLst>
          </p:cNvPr>
          <p:cNvSpPr txBox="1"/>
          <p:nvPr/>
        </p:nvSpPr>
        <p:spPr>
          <a:xfrm>
            <a:off x="6867370" y="1682141"/>
            <a:ext cx="1205336" cy="276999"/>
          </a:xfrm>
          <a:prstGeom prst="rect">
            <a:avLst/>
          </a:prstGeom>
          <a:noFill/>
        </p:spPr>
        <p:txBody>
          <a:bodyPr wrap="square" lIns="0" tIns="0" rIns="0" bIns="0" rtlCol="0">
            <a:spAutoFit/>
          </a:bodyPr>
          <a:lstStyle/>
          <a:p>
            <a:pPr algn="l"/>
            <a:r>
              <a:rPr lang="en-US">
                <a:solidFill>
                  <a:schemeClr val="bg2"/>
                </a:solidFill>
              </a:rPr>
              <a:t>Encryption</a:t>
            </a:r>
            <a:r>
              <a:rPr lang="en-US"/>
              <a:t> </a:t>
            </a:r>
            <a:endParaRPr lang="LID4096"/>
          </a:p>
        </p:txBody>
      </p:sp>
      <p:sp>
        <p:nvSpPr>
          <p:cNvPr id="30" name="TextBox 29">
            <a:extLst>
              <a:ext uri="{FF2B5EF4-FFF2-40B4-BE49-F238E27FC236}">
                <a16:creationId xmlns:a16="http://schemas.microsoft.com/office/drawing/2014/main" id="{1B639540-A925-5FD3-7E75-1A1EAC77278A}"/>
              </a:ext>
            </a:extLst>
          </p:cNvPr>
          <p:cNvSpPr txBox="1"/>
          <p:nvPr/>
        </p:nvSpPr>
        <p:spPr>
          <a:xfrm rot="20809196">
            <a:off x="5193983" y="1603928"/>
            <a:ext cx="1063413" cy="276999"/>
          </a:xfrm>
          <a:prstGeom prst="rect">
            <a:avLst/>
          </a:prstGeom>
          <a:noFill/>
        </p:spPr>
        <p:txBody>
          <a:bodyPr wrap="square" lIns="0" tIns="0" rIns="0" bIns="0" rtlCol="0">
            <a:spAutoFit/>
          </a:bodyPr>
          <a:lstStyle/>
          <a:p>
            <a:pPr algn="l"/>
            <a:r>
              <a:rPr lang="en-US">
                <a:solidFill>
                  <a:schemeClr val="bg2"/>
                </a:solidFill>
              </a:rPr>
              <a:t>Antivirus</a:t>
            </a:r>
            <a:r>
              <a:rPr lang="en-US"/>
              <a:t> </a:t>
            </a:r>
            <a:endParaRPr lang="LID4096"/>
          </a:p>
        </p:txBody>
      </p:sp>
      <p:sp>
        <p:nvSpPr>
          <p:cNvPr id="31" name="TextBox 30">
            <a:extLst>
              <a:ext uri="{FF2B5EF4-FFF2-40B4-BE49-F238E27FC236}">
                <a16:creationId xmlns:a16="http://schemas.microsoft.com/office/drawing/2014/main" id="{0B1F5D4F-5C02-27DB-8EBB-54E2BD911414}"/>
              </a:ext>
            </a:extLst>
          </p:cNvPr>
          <p:cNvSpPr txBox="1"/>
          <p:nvPr/>
        </p:nvSpPr>
        <p:spPr>
          <a:xfrm rot="321182">
            <a:off x="5126542" y="4260623"/>
            <a:ext cx="1063413" cy="276999"/>
          </a:xfrm>
          <a:prstGeom prst="rect">
            <a:avLst/>
          </a:prstGeom>
          <a:noFill/>
        </p:spPr>
        <p:txBody>
          <a:bodyPr wrap="square" lIns="0" tIns="0" rIns="0" bIns="0" rtlCol="0">
            <a:spAutoFit/>
          </a:bodyPr>
          <a:lstStyle/>
          <a:p>
            <a:pPr algn="l"/>
            <a:r>
              <a:rPr lang="en-US">
                <a:solidFill>
                  <a:schemeClr val="bg2"/>
                </a:solidFill>
              </a:rPr>
              <a:t>AppStore</a:t>
            </a:r>
            <a:endParaRPr lang="LID4096">
              <a:solidFill>
                <a:schemeClr val="bg2"/>
              </a:solidFill>
            </a:endParaRPr>
          </a:p>
        </p:txBody>
      </p:sp>
      <p:sp>
        <p:nvSpPr>
          <p:cNvPr id="32" name="TextBox 31">
            <a:extLst>
              <a:ext uri="{FF2B5EF4-FFF2-40B4-BE49-F238E27FC236}">
                <a16:creationId xmlns:a16="http://schemas.microsoft.com/office/drawing/2014/main" id="{3444C613-EEF7-8E9C-BCD2-0E12135F3DAE}"/>
              </a:ext>
            </a:extLst>
          </p:cNvPr>
          <p:cNvSpPr txBox="1"/>
          <p:nvPr/>
        </p:nvSpPr>
        <p:spPr>
          <a:xfrm rot="20976040">
            <a:off x="10188042" y="2135810"/>
            <a:ext cx="1063413" cy="276999"/>
          </a:xfrm>
          <a:prstGeom prst="rect">
            <a:avLst/>
          </a:prstGeom>
          <a:noFill/>
        </p:spPr>
        <p:txBody>
          <a:bodyPr wrap="square" lIns="0" tIns="0" rIns="0" bIns="0" rtlCol="0">
            <a:spAutoFit/>
          </a:bodyPr>
          <a:lstStyle/>
          <a:p>
            <a:pPr algn="l"/>
            <a:r>
              <a:rPr lang="en-US">
                <a:solidFill>
                  <a:schemeClr val="bg2"/>
                </a:solidFill>
              </a:rPr>
              <a:t>Intune</a:t>
            </a:r>
            <a:r>
              <a:rPr lang="en-US"/>
              <a:t> </a:t>
            </a:r>
            <a:endParaRPr lang="LID4096"/>
          </a:p>
        </p:txBody>
      </p:sp>
      <p:sp>
        <p:nvSpPr>
          <p:cNvPr id="34" name="TextBox 33">
            <a:extLst>
              <a:ext uri="{FF2B5EF4-FFF2-40B4-BE49-F238E27FC236}">
                <a16:creationId xmlns:a16="http://schemas.microsoft.com/office/drawing/2014/main" id="{0BFD9EED-BFAE-DCFC-B0E8-F312D742F523}"/>
              </a:ext>
            </a:extLst>
          </p:cNvPr>
          <p:cNvSpPr txBox="1"/>
          <p:nvPr/>
        </p:nvSpPr>
        <p:spPr>
          <a:xfrm rot="312030">
            <a:off x="5542966" y="4887477"/>
            <a:ext cx="1063413" cy="276999"/>
          </a:xfrm>
          <a:prstGeom prst="rect">
            <a:avLst/>
          </a:prstGeom>
          <a:noFill/>
        </p:spPr>
        <p:txBody>
          <a:bodyPr wrap="square" lIns="0" tIns="0" rIns="0" bIns="0" rtlCol="0">
            <a:spAutoFit/>
          </a:bodyPr>
          <a:lstStyle/>
          <a:p>
            <a:pPr algn="l"/>
            <a:r>
              <a:rPr lang="en-US">
                <a:solidFill>
                  <a:schemeClr val="bg2"/>
                </a:solidFill>
              </a:rPr>
              <a:t>Microsoft</a:t>
            </a:r>
            <a:r>
              <a:rPr lang="en-US"/>
              <a:t> </a:t>
            </a:r>
            <a:endParaRPr lang="LID4096"/>
          </a:p>
        </p:txBody>
      </p:sp>
      <p:sp>
        <p:nvSpPr>
          <p:cNvPr id="35" name="TextBox 34">
            <a:extLst>
              <a:ext uri="{FF2B5EF4-FFF2-40B4-BE49-F238E27FC236}">
                <a16:creationId xmlns:a16="http://schemas.microsoft.com/office/drawing/2014/main" id="{A5102E0A-4B08-0390-C870-7126DA2AA96F}"/>
              </a:ext>
            </a:extLst>
          </p:cNvPr>
          <p:cNvSpPr txBox="1"/>
          <p:nvPr/>
        </p:nvSpPr>
        <p:spPr>
          <a:xfrm rot="20806941">
            <a:off x="6848438" y="4882864"/>
            <a:ext cx="825339" cy="276999"/>
          </a:xfrm>
          <a:prstGeom prst="rect">
            <a:avLst/>
          </a:prstGeom>
          <a:noFill/>
        </p:spPr>
        <p:txBody>
          <a:bodyPr wrap="square" lIns="0" tIns="0" rIns="0" bIns="0" rtlCol="0">
            <a:spAutoFit/>
          </a:bodyPr>
          <a:lstStyle/>
          <a:p>
            <a:pPr algn="l"/>
            <a:r>
              <a:rPr lang="en-US">
                <a:solidFill>
                  <a:schemeClr val="bg2"/>
                </a:solidFill>
              </a:rPr>
              <a:t>EDR</a:t>
            </a:r>
            <a:r>
              <a:rPr lang="en-US"/>
              <a:t> </a:t>
            </a:r>
            <a:endParaRPr lang="LID4096"/>
          </a:p>
        </p:txBody>
      </p:sp>
      <p:sp>
        <p:nvSpPr>
          <p:cNvPr id="4" name="TextBox 3">
            <a:extLst>
              <a:ext uri="{FF2B5EF4-FFF2-40B4-BE49-F238E27FC236}">
                <a16:creationId xmlns:a16="http://schemas.microsoft.com/office/drawing/2014/main" id="{A3D27790-45E4-1F26-89AF-C1F66D98C7D2}"/>
              </a:ext>
            </a:extLst>
          </p:cNvPr>
          <p:cNvSpPr txBox="1"/>
          <p:nvPr/>
        </p:nvSpPr>
        <p:spPr>
          <a:xfrm rot="21046472">
            <a:off x="9526546" y="3066520"/>
            <a:ext cx="1063413" cy="276999"/>
          </a:xfrm>
          <a:prstGeom prst="rect">
            <a:avLst/>
          </a:prstGeom>
          <a:noFill/>
        </p:spPr>
        <p:txBody>
          <a:bodyPr wrap="square" lIns="0" tIns="0" rIns="0" bIns="0" rtlCol="0" anchor="t">
            <a:spAutoFit/>
          </a:bodyPr>
          <a:lstStyle/>
          <a:p>
            <a:pPr algn="l"/>
            <a:r>
              <a:rPr lang="en-US" dirty="0">
                <a:solidFill>
                  <a:schemeClr val="bg2"/>
                </a:solidFill>
              </a:rPr>
              <a:t>MDM</a:t>
            </a:r>
            <a:r>
              <a:rPr lang="en-US" dirty="0"/>
              <a:t> </a:t>
            </a:r>
            <a:endParaRPr lang="LID4096" dirty="0"/>
          </a:p>
        </p:txBody>
      </p:sp>
    </p:spTree>
    <p:extLst>
      <p:ext uri="{BB962C8B-B14F-4D97-AF65-F5344CB8AC3E}">
        <p14:creationId xmlns:p14="http://schemas.microsoft.com/office/powerpoint/2010/main" val="317244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arn(inVertical)">
                                      <p:cBhvr>
                                        <p:cTn id="22" dur="500"/>
                                        <p:tgtEl>
                                          <p:spTgt spid="22"/>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barn(inVertical)">
                                      <p:cBhvr>
                                        <p:cTn id="28" dur="500"/>
                                        <p:tgtEl>
                                          <p:spTgt spid="29"/>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arn(inVertical)">
                                      <p:cBhvr>
                                        <p:cTn id="31" dur="500"/>
                                        <p:tgtEl>
                                          <p:spTgt spid="27"/>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barn(inVertical)">
                                      <p:cBhvr>
                                        <p:cTn id="34" dur="500"/>
                                        <p:tgtEl>
                                          <p:spTgt spid="3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arn(inVertical)">
                                      <p:cBhvr>
                                        <p:cTn id="37" dur="500"/>
                                        <p:tgtEl>
                                          <p:spTgt spid="28"/>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arn(inVertical)">
                                      <p:cBhvr>
                                        <p:cTn id="40" dur="500"/>
                                        <p:tgtEl>
                                          <p:spTgt spid="17"/>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barn(inVertical)">
                                      <p:cBhvr>
                                        <p:cTn id="43" dur="500"/>
                                        <p:tgtEl>
                                          <p:spTgt spid="23"/>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arn(inVertical)">
                                      <p:cBhvr>
                                        <p:cTn id="46" dur="500"/>
                                        <p:tgtEl>
                                          <p:spTgt spid="20"/>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barn(inVertical)">
                                      <p:cBhvr>
                                        <p:cTn id="49" dur="500"/>
                                        <p:tgtEl>
                                          <p:spTgt spid="25"/>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arn(inVertical)">
                                      <p:cBhvr>
                                        <p:cTn id="52" dur="500"/>
                                        <p:tgtEl>
                                          <p:spTgt spid="24"/>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inVertical)">
                                      <p:cBhvr>
                                        <p:cTn id="55" dur="500"/>
                                        <p:tgtEl>
                                          <p:spTgt spid="18"/>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barn(inVertical)">
                                      <p:cBhvr>
                                        <p:cTn id="58" dur="500"/>
                                        <p:tgtEl>
                                          <p:spTgt spid="35"/>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barn(inVertical)">
                                      <p:cBhvr>
                                        <p:cTn id="61" dur="500"/>
                                        <p:tgtEl>
                                          <p:spTgt spid="26"/>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barn(inVertical)">
                                      <p:cBhvr>
                                        <p:cTn id="64" dur="500"/>
                                        <p:tgtEl>
                                          <p:spTgt spid="34"/>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barn(inVertical)">
                                      <p:cBhvr>
                                        <p:cTn id="67" dur="500"/>
                                        <p:tgtEl>
                                          <p:spTgt spid="16"/>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barn(inVertical)">
                                      <p:cBhvr>
                                        <p:cTn id="70" dur="500"/>
                                        <p:tgtEl>
                                          <p:spTgt spid="30"/>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barn(inVertical)">
                                      <p:cBhvr>
                                        <p:cTn id="73" dur="500"/>
                                        <p:tgtEl>
                                          <p:spTgt spid="31"/>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barn(inVertical)">
                                      <p:cBhvr>
                                        <p:cTn id="7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6" grpId="0" animBg="1"/>
      <p:bldP spid="17" grpId="0" animBg="1"/>
      <p:bldP spid="18" grpId="0" animBg="1"/>
      <p:bldP spid="20" grpId="0" animBg="1"/>
      <p:bldP spid="22" grpId="0"/>
      <p:bldP spid="23" grpId="0"/>
      <p:bldP spid="24" grpId="0"/>
      <p:bldP spid="25" grpId="0"/>
      <p:bldP spid="26" grpId="0"/>
      <p:bldP spid="27" grpId="0"/>
      <p:bldP spid="28" grpId="0"/>
      <p:bldP spid="29" grpId="0"/>
      <p:bldP spid="30" grpId="0"/>
      <p:bldP spid="31" grpId="0"/>
      <p:bldP spid="32" grpId="0"/>
      <p:bldP spid="34" grpId="0"/>
      <p:bldP spid="35"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E12AD-B586-6739-7BBE-5D705C466B9E}"/>
              </a:ext>
            </a:extLst>
          </p:cNvPr>
          <p:cNvSpPr>
            <a:spLocks noGrp="1"/>
          </p:cNvSpPr>
          <p:nvPr>
            <p:ph type="title"/>
          </p:nvPr>
        </p:nvSpPr>
        <p:spPr>
          <a:xfrm>
            <a:off x="407988" y="373593"/>
            <a:ext cx="11376025" cy="1065742"/>
          </a:xfrm>
        </p:spPr>
        <p:txBody>
          <a:bodyPr anchor="t">
            <a:normAutofit/>
          </a:bodyPr>
          <a:lstStyle/>
          <a:p>
            <a:r>
              <a:rPr lang="en-US"/>
              <a:t>What is EDR ?</a:t>
            </a:r>
            <a:endParaRPr lang="LID4096"/>
          </a:p>
        </p:txBody>
      </p:sp>
      <p:sp>
        <p:nvSpPr>
          <p:cNvPr id="16" name="Content Placeholder 2">
            <a:extLst>
              <a:ext uri="{FF2B5EF4-FFF2-40B4-BE49-F238E27FC236}">
                <a16:creationId xmlns:a16="http://schemas.microsoft.com/office/drawing/2014/main" id="{1D76D00A-DC3D-0C74-F1DA-31324A171551}"/>
              </a:ext>
            </a:extLst>
          </p:cNvPr>
          <p:cNvSpPr>
            <a:spLocks noGrp="1"/>
          </p:cNvSpPr>
          <p:nvPr>
            <p:ph sz="half" idx="1"/>
          </p:nvPr>
        </p:nvSpPr>
        <p:spPr>
          <a:xfrm>
            <a:off x="407987" y="1592264"/>
            <a:ext cx="5616575" cy="4608512"/>
          </a:xfrm>
        </p:spPr>
        <p:txBody>
          <a:bodyPr/>
          <a:lstStyle/>
          <a:p>
            <a:pPr algn="ctr">
              <a:lnSpc>
                <a:spcPct val="100000"/>
              </a:lnSpc>
            </a:pPr>
            <a:r>
              <a:rPr lang="en-US"/>
              <a:t>Endpoint Detection and Response (EDR)    </a:t>
            </a:r>
            <a:r>
              <a:rPr lang="en-US" b="0"/>
              <a:t>is a technology that </a:t>
            </a:r>
            <a:r>
              <a:rPr lang="en-US" b="0" u="sng"/>
              <a:t>continuously</a:t>
            </a:r>
            <a:r>
              <a:rPr lang="en-US" b="0"/>
              <a:t> monitors endpoints for evidence of threats, </a:t>
            </a:r>
            <a:r>
              <a:rPr lang="en-US" b="0" u="sng"/>
              <a:t>performs automatic actions </a:t>
            </a:r>
            <a:r>
              <a:rPr lang="en-US" b="0"/>
              <a:t>to mitigate them and </a:t>
            </a:r>
            <a:r>
              <a:rPr lang="en-US" b="0" u="sng"/>
              <a:t>helps security analysts</a:t>
            </a:r>
            <a:r>
              <a:rPr lang="en-US" b="0"/>
              <a:t> to </a:t>
            </a:r>
            <a:r>
              <a:rPr lang="en-US" b="0" u="sng"/>
              <a:t>detect and remediate threats</a:t>
            </a:r>
            <a:r>
              <a:rPr lang="en-US" b="0"/>
              <a:t> before they can spread throughout the network. </a:t>
            </a:r>
          </a:p>
          <a:p>
            <a:pPr algn="ctr">
              <a:lnSpc>
                <a:spcPct val="100000"/>
              </a:lnSpc>
            </a:pPr>
            <a:endParaRPr lang="en-US"/>
          </a:p>
        </p:txBody>
      </p:sp>
      <p:pic>
        <p:nvPicPr>
          <p:cNvPr id="9" name="Picture Placeholder 8" descr="A screenshot of a computer&#10;&#10;AI-generated content may be incorrect.">
            <a:extLst>
              <a:ext uri="{FF2B5EF4-FFF2-40B4-BE49-F238E27FC236}">
                <a16:creationId xmlns:a16="http://schemas.microsoft.com/office/drawing/2014/main" id="{D8164911-635D-636F-2D68-426DFEA542E3}"/>
              </a:ext>
            </a:extLst>
          </p:cNvPr>
          <p:cNvPicPr>
            <a:picLocks noGrp="1" noChangeAspect="1"/>
          </p:cNvPicPr>
          <p:nvPr>
            <p:ph sz="half" idx="2"/>
          </p:nvPr>
        </p:nvPicPr>
        <p:blipFill>
          <a:blip r:embed="rId2"/>
          <a:stretch/>
        </p:blipFill>
        <p:spPr>
          <a:xfrm>
            <a:off x="6275017" y="1592264"/>
            <a:ext cx="5611813" cy="3086496"/>
          </a:xfrm>
          <a:noFill/>
        </p:spPr>
      </p:pic>
      <p:sp>
        <p:nvSpPr>
          <p:cNvPr id="5" name="Date Placeholder 4">
            <a:extLst>
              <a:ext uri="{FF2B5EF4-FFF2-40B4-BE49-F238E27FC236}">
                <a16:creationId xmlns:a16="http://schemas.microsoft.com/office/drawing/2014/main" id="{09ED0B01-283D-1564-3BC8-BB229F4871C3}"/>
              </a:ext>
            </a:extLst>
          </p:cNvPr>
          <p:cNvSpPr>
            <a:spLocks noGrp="1"/>
          </p:cNvSpPr>
          <p:nvPr>
            <p:ph type="dt" sz="half" idx="10"/>
          </p:nvPr>
        </p:nvSpPr>
        <p:spPr>
          <a:xfrm>
            <a:off x="8101915" y="6424993"/>
            <a:ext cx="1773923" cy="365125"/>
          </a:xfrm>
        </p:spPr>
        <p:txBody>
          <a:bodyPr anchor="ctr">
            <a:normAutofit/>
          </a:bodyPr>
          <a:lstStyle/>
          <a:p>
            <a:pPr>
              <a:spcAft>
                <a:spcPts val="600"/>
              </a:spcAft>
            </a:pPr>
            <a:fld id="{1FBA8C09-ACBC-4795-9754-DFE20031860A}" type="datetime3">
              <a:rPr lang="en-US" smtClean="0"/>
              <a:pPr>
                <a:spcAft>
                  <a:spcPts val="600"/>
                </a:spcAft>
              </a:pPr>
              <a:t>31 March 2025</a:t>
            </a:fld>
            <a:endParaRPr lang="en-US"/>
          </a:p>
        </p:txBody>
      </p:sp>
      <p:sp>
        <p:nvSpPr>
          <p:cNvPr id="6" name="Footer Placeholder 5">
            <a:extLst>
              <a:ext uri="{FF2B5EF4-FFF2-40B4-BE49-F238E27FC236}">
                <a16:creationId xmlns:a16="http://schemas.microsoft.com/office/drawing/2014/main" id="{ACA0C03E-CEC7-0F42-5EE4-BFD281075DD5}"/>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7" name="Slide Number Placeholder 6">
            <a:extLst>
              <a:ext uri="{FF2B5EF4-FFF2-40B4-BE49-F238E27FC236}">
                <a16:creationId xmlns:a16="http://schemas.microsoft.com/office/drawing/2014/main" id="{D9B26AC0-8B57-532B-5345-06C379445C57}"/>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sp>
        <p:nvSpPr>
          <p:cNvPr id="3" name="TextBox 2">
            <a:extLst>
              <a:ext uri="{FF2B5EF4-FFF2-40B4-BE49-F238E27FC236}">
                <a16:creationId xmlns:a16="http://schemas.microsoft.com/office/drawing/2014/main" id="{43F6E878-B964-A865-90A2-59956BFE4E9D}"/>
              </a:ext>
            </a:extLst>
          </p:cNvPr>
          <p:cNvSpPr txBox="1"/>
          <p:nvPr/>
        </p:nvSpPr>
        <p:spPr>
          <a:xfrm>
            <a:off x="407988" y="6169137"/>
            <a:ext cx="3976405" cy="153888"/>
          </a:xfrm>
          <a:prstGeom prst="rect">
            <a:avLst/>
          </a:prstGeom>
          <a:noFill/>
        </p:spPr>
        <p:txBody>
          <a:bodyPr wrap="square" lIns="0" tIns="0" rIns="0" bIns="0" rtlCol="0">
            <a:spAutoFit/>
          </a:bodyPr>
          <a:lstStyle/>
          <a:p>
            <a:pPr algn="l"/>
            <a:r>
              <a:rPr lang="en-GB" sz="1000">
                <a:hlinkClick r:id="rId3"/>
              </a:rPr>
              <a:t>https://en.wikipedia.org/wiki/Endpoint_detection_and_response</a:t>
            </a:r>
            <a:endParaRPr lang="en-GB" sz="1000"/>
          </a:p>
        </p:txBody>
      </p:sp>
    </p:spTree>
    <p:extLst>
      <p:ext uri="{BB962C8B-B14F-4D97-AF65-F5344CB8AC3E}">
        <p14:creationId xmlns:p14="http://schemas.microsoft.com/office/powerpoint/2010/main" val="177705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6D666-D467-3E51-A3AB-C3D4F45B054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E88CC67-4B52-0E7F-B388-0E200DE93FD6}"/>
              </a:ext>
            </a:extLst>
          </p:cNvPr>
          <p:cNvSpPr>
            <a:spLocks noGrp="1"/>
          </p:cNvSpPr>
          <p:nvPr>
            <p:ph type="title"/>
          </p:nvPr>
        </p:nvSpPr>
        <p:spPr>
          <a:xfrm>
            <a:off x="407988" y="373593"/>
            <a:ext cx="11376025" cy="1065742"/>
          </a:xfrm>
        </p:spPr>
        <p:txBody>
          <a:bodyPr anchor="t">
            <a:normAutofit/>
          </a:bodyPr>
          <a:lstStyle/>
          <a:p>
            <a:r>
              <a:rPr lang="en-US" dirty="0"/>
              <a:t>Capabilities of EDR</a:t>
            </a:r>
            <a:endParaRPr lang="LID4096" dirty="0"/>
          </a:p>
        </p:txBody>
      </p:sp>
      <p:sp>
        <p:nvSpPr>
          <p:cNvPr id="4" name="Date Placeholder 3">
            <a:extLst>
              <a:ext uri="{FF2B5EF4-FFF2-40B4-BE49-F238E27FC236}">
                <a16:creationId xmlns:a16="http://schemas.microsoft.com/office/drawing/2014/main" id="{245CFEB0-EE32-96E4-E952-AFA3C6692B8B}"/>
              </a:ext>
            </a:extLst>
          </p:cNvPr>
          <p:cNvSpPr>
            <a:spLocks noGrp="1"/>
          </p:cNvSpPr>
          <p:nvPr>
            <p:ph type="dt" sz="half" idx="10"/>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4F2135F3-C204-F1D7-5470-3266800F9E7E}"/>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6" name="Slide Number Placeholder 5">
            <a:extLst>
              <a:ext uri="{FF2B5EF4-FFF2-40B4-BE49-F238E27FC236}">
                <a16:creationId xmlns:a16="http://schemas.microsoft.com/office/drawing/2014/main" id="{824DC0B9-259E-8B8A-8126-A06C3D35389A}"/>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graphicFrame>
        <p:nvGraphicFramePr>
          <p:cNvPr id="10" name="Content Placeholder 1">
            <a:extLst>
              <a:ext uri="{FF2B5EF4-FFF2-40B4-BE49-F238E27FC236}">
                <a16:creationId xmlns:a16="http://schemas.microsoft.com/office/drawing/2014/main" id="{859C177C-9A79-D59C-E59F-F0FBDFD93CC7}"/>
              </a:ext>
            </a:extLst>
          </p:cNvPr>
          <p:cNvGraphicFramePr>
            <a:graphicFrameLocks noGrp="1"/>
          </p:cNvGraphicFramePr>
          <p:nvPr>
            <p:ph sz="half" idx="2"/>
            <p:extLst>
              <p:ext uri="{D42A27DB-BD31-4B8C-83A1-F6EECF244321}">
                <p14:modId xmlns:p14="http://schemas.microsoft.com/office/powerpoint/2010/main" val="1866985446"/>
              </p:ext>
            </p:extLst>
          </p:nvPr>
        </p:nvGraphicFramePr>
        <p:xfrm>
          <a:off x="407987" y="1439335"/>
          <a:ext cx="5611813" cy="4608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SOC &amp; extra operations">
            <a:extLst>
              <a:ext uri="{FF2B5EF4-FFF2-40B4-BE49-F238E27FC236}">
                <a16:creationId xmlns:a16="http://schemas.microsoft.com/office/drawing/2014/main" id="{840A48A9-B88C-FF72-5EB0-DF10675669EB}"/>
              </a:ext>
            </a:extLst>
          </p:cNvPr>
          <p:cNvPicPr>
            <a:picLocks noChangeAspect="1"/>
          </p:cNvPicPr>
          <p:nvPr/>
        </p:nvPicPr>
        <p:blipFill>
          <a:blip r:embed="rId8"/>
          <a:stretch>
            <a:fillRect/>
          </a:stretch>
        </p:blipFill>
        <p:spPr>
          <a:xfrm>
            <a:off x="6455498" y="2066761"/>
            <a:ext cx="5097217" cy="2912695"/>
          </a:xfrm>
          <a:prstGeom prst="rect">
            <a:avLst/>
          </a:prstGeom>
        </p:spPr>
      </p:pic>
      <p:sp>
        <p:nvSpPr>
          <p:cNvPr id="11" name="TextBox 10">
            <a:extLst>
              <a:ext uri="{FF2B5EF4-FFF2-40B4-BE49-F238E27FC236}">
                <a16:creationId xmlns:a16="http://schemas.microsoft.com/office/drawing/2014/main" id="{91945713-98EC-F68A-4C37-EAE48B0FA682}"/>
              </a:ext>
            </a:extLst>
          </p:cNvPr>
          <p:cNvSpPr txBox="1"/>
          <p:nvPr/>
        </p:nvSpPr>
        <p:spPr>
          <a:xfrm>
            <a:off x="6521938" y="5048826"/>
            <a:ext cx="4964335" cy="307777"/>
          </a:xfrm>
          <a:prstGeom prst="rect">
            <a:avLst/>
          </a:prstGeom>
          <a:noFill/>
        </p:spPr>
        <p:txBody>
          <a:bodyPr wrap="square" lIns="0" tIns="0" rIns="0" bIns="0" rtlCol="0">
            <a:spAutoFit/>
          </a:bodyPr>
          <a:lstStyle/>
          <a:p>
            <a:pPr algn="ctr"/>
            <a:r>
              <a:rPr lang="en-US" sz="1000" dirty="0"/>
              <a:t>Generated by DALL·E: A high-resolution, professional cybersecurity-themed illustration featuring a futuristic, glowing central shield symbolizing digital protection</a:t>
            </a:r>
            <a:endParaRPr lang="en-GB" sz="1000" dirty="0"/>
          </a:p>
        </p:txBody>
      </p:sp>
    </p:spTree>
    <p:extLst>
      <p:ext uri="{BB962C8B-B14F-4D97-AF65-F5344CB8AC3E}">
        <p14:creationId xmlns:p14="http://schemas.microsoft.com/office/powerpoint/2010/main" val="406981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D08B0-F661-6591-7E3D-8AB6B7810DF9}"/>
              </a:ext>
            </a:extLst>
          </p:cNvPr>
          <p:cNvSpPr>
            <a:spLocks noGrp="1"/>
          </p:cNvSpPr>
          <p:nvPr>
            <p:ph type="title"/>
          </p:nvPr>
        </p:nvSpPr>
        <p:spPr>
          <a:xfrm>
            <a:off x="407988" y="373593"/>
            <a:ext cx="11376025" cy="1065742"/>
          </a:xfrm>
        </p:spPr>
        <p:txBody>
          <a:bodyPr anchor="t">
            <a:normAutofit/>
          </a:bodyPr>
          <a:lstStyle/>
          <a:p>
            <a:r>
              <a:rPr lang="en-US"/>
              <a:t>Why is EDR important?</a:t>
            </a:r>
            <a:endParaRPr lang="LID4096"/>
          </a:p>
        </p:txBody>
      </p:sp>
      <p:sp>
        <p:nvSpPr>
          <p:cNvPr id="5" name="Date Placeholder 4">
            <a:extLst>
              <a:ext uri="{FF2B5EF4-FFF2-40B4-BE49-F238E27FC236}">
                <a16:creationId xmlns:a16="http://schemas.microsoft.com/office/drawing/2014/main" id="{6B37AD77-1AF0-6040-8827-EB847D90EE94}"/>
              </a:ext>
            </a:extLst>
          </p:cNvPr>
          <p:cNvSpPr>
            <a:spLocks noGrp="1"/>
          </p:cNvSpPr>
          <p:nvPr>
            <p:ph type="dt" sz="half" idx="10"/>
          </p:nvPr>
        </p:nvSpPr>
        <p:spPr>
          <a:xfrm>
            <a:off x="8101915" y="6424993"/>
            <a:ext cx="1773923" cy="365125"/>
          </a:xfrm>
        </p:spPr>
        <p:txBody>
          <a:bodyPr anchor="ctr">
            <a:normAutofit/>
          </a:bodyPr>
          <a:lstStyle/>
          <a:p>
            <a:pPr>
              <a:spcAft>
                <a:spcPts val="600"/>
              </a:spcAft>
            </a:pPr>
            <a:fld id="{3B0C6B54-CA13-4028-93D7-D77AC59ECC1B}" type="datetime3">
              <a:rPr lang="en-US" smtClean="0"/>
              <a:pPr>
                <a:spcAft>
                  <a:spcPts val="600"/>
                </a:spcAft>
              </a:pPr>
              <a:t>31 March 2025</a:t>
            </a:fld>
            <a:endParaRPr lang="en-US"/>
          </a:p>
        </p:txBody>
      </p:sp>
      <p:sp>
        <p:nvSpPr>
          <p:cNvPr id="6" name="Footer Placeholder 5">
            <a:extLst>
              <a:ext uri="{FF2B5EF4-FFF2-40B4-BE49-F238E27FC236}">
                <a16:creationId xmlns:a16="http://schemas.microsoft.com/office/drawing/2014/main" id="{F83EE269-2DA4-7884-6333-0C5234534DEC}"/>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7" name="Slide Number Placeholder 6">
            <a:extLst>
              <a:ext uri="{FF2B5EF4-FFF2-40B4-BE49-F238E27FC236}">
                <a16:creationId xmlns:a16="http://schemas.microsoft.com/office/drawing/2014/main" id="{CB2A898A-AFD6-AA32-BAED-600AC64AE7F0}"/>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6</a:t>
            </a:fld>
            <a:endParaRPr lang="en-US"/>
          </a:p>
        </p:txBody>
      </p:sp>
      <p:graphicFrame>
        <p:nvGraphicFramePr>
          <p:cNvPr id="11" name="Content Placeholder 3">
            <a:extLst>
              <a:ext uri="{FF2B5EF4-FFF2-40B4-BE49-F238E27FC236}">
                <a16:creationId xmlns:a16="http://schemas.microsoft.com/office/drawing/2014/main" id="{91B84D86-6BE5-EA88-E7D4-B90750C66AF3}"/>
              </a:ext>
            </a:extLst>
          </p:cNvPr>
          <p:cNvGraphicFramePr>
            <a:graphicFrameLocks noGrp="1"/>
          </p:cNvGraphicFramePr>
          <p:nvPr>
            <p:ph idx="1"/>
            <p:extLst>
              <p:ext uri="{D42A27DB-BD31-4B8C-83A1-F6EECF244321}">
                <p14:modId xmlns:p14="http://schemas.microsoft.com/office/powerpoint/2010/main" val="3631750640"/>
              </p:ext>
            </p:extLst>
          </p:nvPr>
        </p:nvGraphicFramePr>
        <p:xfrm>
          <a:off x="412776" y="1350438"/>
          <a:ext cx="113760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D456FB4B-36BF-6963-1301-7979C71D357E}"/>
              </a:ext>
            </a:extLst>
          </p:cNvPr>
          <p:cNvSpPr txBox="1"/>
          <p:nvPr/>
        </p:nvSpPr>
        <p:spPr>
          <a:xfrm>
            <a:off x="312516" y="6130415"/>
            <a:ext cx="8152512" cy="246221"/>
          </a:xfrm>
          <a:prstGeom prst="rect">
            <a:avLst/>
          </a:prstGeom>
          <a:noFill/>
        </p:spPr>
        <p:txBody>
          <a:bodyPr wrap="square">
            <a:spAutoFit/>
          </a:bodyPr>
          <a:lstStyle/>
          <a:p>
            <a:r>
              <a:rPr lang="LID4096" sz="1000" dirty="0">
                <a:hlinkClick r:id="rId8"/>
              </a:rPr>
              <a:t>https://home.cern/news/news/computing/computer-security-cost-compromise</a:t>
            </a:r>
            <a:endParaRPr lang="LID4096" sz="1000" dirty="0"/>
          </a:p>
        </p:txBody>
      </p:sp>
    </p:spTree>
    <p:extLst>
      <p:ext uri="{BB962C8B-B14F-4D97-AF65-F5344CB8AC3E}">
        <p14:creationId xmlns:p14="http://schemas.microsoft.com/office/powerpoint/2010/main" val="13449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B16DD-CCA5-5431-2048-C2432D3602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D670D8-8D3C-A481-B63D-F33068F794EC}"/>
              </a:ext>
            </a:extLst>
          </p:cNvPr>
          <p:cNvSpPr>
            <a:spLocks noGrp="1"/>
          </p:cNvSpPr>
          <p:nvPr>
            <p:ph type="title"/>
          </p:nvPr>
        </p:nvSpPr>
        <p:spPr>
          <a:xfrm>
            <a:off x="407988" y="373593"/>
            <a:ext cx="11376025" cy="1065742"/>
          </a:xfrm>
        </p:spPr>
        <p:txBody>
          <a:bodyPr anchor="t">
            <a:normAutofit/>
          </a:bodyPr>
          <a:lstStyle/>
          <a:p>
            <a:r>
              <a:rPr lang="en-US"/>
              <a:t>Isn’t anti-virus enough ?</a:t>
            </a:r>
            <a:endParaRPr lang="LID4096"/>
          </a:p>
        </p:txBody>
      </p:sp>
      <p:sp>
        <p:nvSpPr>
          <p:cNvPr id="5" name="Date Placeholder 4">
            <a:extLst>
              <a:ext uri="{FF2B5EF4-FFF2-40B4-BE49-F238E27FC236}">
                <a16:creationId xmlns:a16="http://schemas.microsoft.com/office/drawing/2014/main" id="{13AEE96D-8308-8BBC-6FB9-4E74ED92461E}"/>
              </a:ext>
            </a:extLst>
          </p:cNvPr>
          <p:cNvSpPr>
            <a:spLocks noGrp="1"/>
          </p:cNvSpPr>
          <p:nvPr>
            <p:ph type="dt" sz="half" idx="10"/>
          </p:nvPr>
        </p:nvSpPr>
        <p:spPr>
          <a:xfrm>
            <a:off x="8101915" y="6424993"/>
            <a:ext cx="1773923" cy="365125"/>
          </a:xfrm>
        </p:spPr>
        <p:txBody>
          <a:bodyPr anchor="ctr">
            <a:normAutofit/>
          </a:bodyPr>
          <a:lstStyle/>
          <a:p>
            <a:pPr>
              <a:spcAft>
                <a:spcPts val="600"/>
              </a:spcAft>
            </a:pPr>
            <a:fld id="{1FBA8C09-ACBC-4795-9754-DFE20031860A}" type="datetime3">
              <a:rPr lang="en-US" smtClean="0"/>
              <a:pPr>
                <a:spcAft>
                  <a:spcPts val="600"/>
                </a:spcAft>
              </a:pPr>
              <a:t>31 March 2025</a:t>
            </a:fld>
            <a:endParaRPr lang="en-US"/>
          </a:p>
        </p:txBody>
      </p:sp>
      <p:sp>
        <p:nvSpPr>
          <p:cNvPr id="6" name="Footer Placeholder 5">
            <a:extLst>
              <a:ext uri="{FF2B5EF4-FFF2-40B4-BE49-F238E27FC236}">
                <a16:creationId xmlns:a16="http://schemas.microsoft.com/office/drawing/2014/main" id="{50224EFD-C8CE-3B16-F239-301D67440F49}"/>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7" name="Slide Number Placeholder 6">
            <a:extLst>
              <a:ext uri="{FF2B5EF4-FFF2-40B4-BE49-F238E27FC236}">
                <a16:creationId xmlns:a16="http://schemas.microsoft.com/office/drawing/2014/main" id="{B1905658-394A-F068-9C57-F4C5322B8152}"/>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graphicFrame>
        <p:nvGraphicFramePr>
          <p:cNvPr id="10" name="Content Placeholder 9">
            <a:extLst>
              <a:ext uri="{FF2B5EF4-FFF2-40B4-BE49-F238E27FC236}">
                <a16:creationId xmlns:a16="http://schemas.microsoft.com/office/drawing/2014/main" id="{F0505256-56ED-E8BF-E2B7-78298BC3A179}"/>
              </a:ext>
            </a:extLst>
          </p:cNvPr>
          <p:cNvGraphicFramePr>
            <a:graphicFrameLocks noGrp="1"/>
          </p:cNvGraphicFramePr>
          <p:nvPr>
            <p:ph idx="1"/>
            <p:extLst>
              <p:ext uri="{D42A27DB-BD31-4B8C-83A1-F6EECF244321}">
                <p14:modId xmlns:p14="http://schemas.microsoft.com/office/powerpoint/2010/main" val="1411540560"/>
              </p:ext>
            </p:extLst>
          </p:nvPr>
        </p:nvGraphicFramePr>
        <p:xfrm>
          <a:off x="407988" y="2204817"/>
          <a:ext cx="11376024" cy="3175000"/>
        </p:xfrm>
        <a:graphic>
          <a:graphicData uri="http://schemas.openxmlformats.org/drawingml/2006/table">
            <a:tbl>
              <a:tblPr firstRow="1" bandRow="1">
                <a:tableStyleId>{8EC20E35-A176-4012-BC5E-935CFFF8708E}</a:tableStyleId>
              </a:tblPr>
              <a:tblGrid>
                <a:gridCol w="3792008">
                  <a:extLst>
                    <a:ext uri="{9D8B030D-6E8A-4147-A177-3AD203B41FA5}">
                      <a16:colId xmlns:a16="http://schemas.microsoft.com/office/drawing/2014/main" val="2978402746"/>
                    </a:ext>
                  </a:extLst>
                </a:gridCol>
                <a:gridCol w="3792008">
                  <a:extLst>
                    <a:ext uri="{9D8B030D-6E8A-4147-A177-3AD203B41FA5}">
                      <a16:colId xmlns:a16="http://schemas.microsoft.com/office/drawing/2014/main" val="1391751755"/>
                    </a:ext>
                  </a:extLst>
                </a:gridCol>
                <a:gridCol w="3792008">
                  <a:extLst>
                    <a:ext uri="{9D8B030D-6E8A-4147-A177-3AD203B41FA5}">
                      <a16:colId xmlns:a16="http://schemas.microsoft.com/office/drawing/2014/main" val="2659962080"/>
                    </a:ext>
                  </a:extLst>
                </a:gridCol>
              </a:tblGrid>
              <a:tr h="370840">
                <a:tc>
                  <a:txBody>
                    <a:bodyPr/>
                    <a:lstStyle/>
                    <a:p>
                      <a:r>
                        <a:rPr lang="en-US" sz="1400"/>
                        <a:t>Feature</a:t>
                      </a:r>
                      <a:endParaRPr lang="en-GB" sz="1400"/>
                    </a:p>
                  </a:txBody>
                  <a:tcPr/>
                </a:tc>
                <a:tc>
                  <a:txBody>
                    <a:bodyPr/>
                    <a:lstStyle/>
                    <a:p>
                      <a:r>
                        <a:rPr lang="en-US" sz="1400"/>
                        <a:t>Antivirus</a:t>
                      </a:r>
                      <a:endParaRPr lang="en-GB" sz="1400"/>
                    </a:p>
                  </a:txBody>
                  <a:tcPr/>
                </a:tc>
                <a:tc>
                  <a:txBody>
                    <a:bodyPr/>
                    <a:lstStyle/>
                    <a:p>
                      <a:r>
                        <a:rPr lang="en-US" sz="1400"/>
                        <a:t>Endpoint Detection &amp; Response</a:t>
                      </a:r>
                      <a:endParaRPr lang="en-GB" sz="1400"/>
                    </a:p>
                  </a:txBody>
                  <a:tcPr/>
                </a:tc>
                <a:extLst>
                  <a:ext uri="{0D108BD9-81ED-4DB2-BD59-A6C34878D82A}">
                    <a16:rowId xmlns:a16="http://schemas.microsoft.com/office/drawing/2014/main" val="2421561165"/>
                  </a:ext>
                </a:extLst>
              </a:tr>
              <a:tr h="370840">
                <a:tc>
                  <a:txBody>
                    <a:bodyPr/>
                    <a:lstStyle/>
                    <a:p>
                      <a:r>
                        <a:rPr lang="en-GB" sz="1400" b="1"/>
                        <a:t>Primary Objective</a:t>
                      </a:r>
                      <a:endParaRPr lang="en-GB" sz="1400"/>
                    </a:p>
                  </a:txBody>
                  <a:tcPr anchor="ctr"/>
                </a:tc>
                <a:tc>
                  <a:txBody>
                    <a:bodyPr/>
                    <a:lstStyle/>
                    <a:p>
                      <a:r>
                        <a:rPr lang="en-US" sz="1400"/>
                        <a:t>Detects and blocks </a:t>
                      </a:r>
                      <a:r>
                        <a:rPr lang="en-US" sz="1400" b="1"/>
                        <a:t>known malware</a:t>
                      </a:r>
                      <a:r>
                        <a:rPr lang="en-US" sz="1400"/>
                        <a:t> using signatures.</a:t>
                      </a:r>
                    </a:p>
                  </a:txBody>
                  <a:tcPr anchor="ctr"/>
                </a:tc>
                <a:tc>
                  <a:txBody>
                    <a:bodyPr/>
                    <a:lstStyle/>
                    <a:p>
                      <a:r>
                        <a:rPr lang="en-US" sz="1400"/>
                        <a:t>Monitors endpoints to detect, investigate, and </a:t>
                      </a:r>
                      <a:r>
                        <a:rPr lang="en-US" sz="1400" b="1"/>
                        <a:t>respond</a:t>
                      </a:r>
                      <a:r>
                        <a:rPr lang="en-US" sz="1400"/>
                        <a:t> to </a:t>
                      </a:r>
                      <a:r>
                        <a:rPr lang="en-US" sz="1400" b="1"/>
                        <a:t>advanced threats</a:t>
                      </a:r>
                      <a:r>
                        <a:rPr lang="en-US" sz="1400"/>
                        <a:t> and attacks.</a:t>
                      </a:r>
                    </a:p>
                  </a:txBody>
                  <a:tcPr anchor="ctr"/>
                </a:tc>
                <a:extLst>
                  <a:ext uri="{0D108BD9-81ED-4DB2-BD59-A6C34878D82A}">
                    <a16:rowId xmlns:a16="http://schemas.microsoft.com/office/drawing/2014/main" val="1820723889"/>
                  </a:ext>
                </a:extLst>
              </a:tr>
              <a:tr h="370840">
                <a:tc>
                  <a:txBody>
                    <a:bodyPr/>
                    <a:lstStyle/>
                    <a:p>
                      <a:r>
                        <a:rPr lang="en-GB" sz="1400" b="1"/>
                        <a:t>Detection Method</a:t>
                      </a:r>
                      <a:endParaRPr lang="en-GB" sz="1400"/>
                    </a:p>
                  </a:txBody>
                  <a:tcPr anchor="ctr"/>
                </a:tc>
                <a:tc>
                  <a:txBody>
                    <a:bodyPr/>
                    <a:lstStyle/>
                    <a:p>
                      <a:r>
                        <a:rPr lang="en-US" sz="1400"/>
                        <a:t>Relies on </a:t>
                      </a:r>
                      <a:r>
                        <a:rPr lang="en-US" sz="1400" b="1"/>
                        <a:t>signature-based</a:t>
                      </a:r>
                      <a:r>
                        <a:rPr lang="en-US" sz="1400"/>
                        <a:t> detection and heuristics.</a:t>
                      </a:r>
                    </a:p>
                  </a:txBody>
                  <a:tcPr anchor="ctr"/>
                </a:tc>
                <a:tc>
                  <a:txBody>
                    <a:bodyPr/>
                    <a:lstStyle/>
                    <a:p>
                      <a:r>
                        <a:rPr lang="en-US" sz="1400" b="1"/>
                        <a:t>Custom detection rules </a:t>
                      </a:r>
                      <a:r>
                        <a:rPr lang="en-US" sz="1400"/>
                        <a:t>can be applied on EDR solutions</a:t>
                      </a:r>
                    </a:p>
                  </a:txBody>
                  <a:tcPr anchor="ctr"/>
                </a:tc>
                <a:extLst>
                  <a:ext uri="{0D108BD9-81ED-4DB2-BD59-A6C34878D82A}">
                    <a16:rowId xmlns:a16="http://schemas.microsoft.com/office/drawing/2014/main" val="1208683403"/>
                  </a:ext>
                </a:extLst>
              </a:tr>
              <a:tr h="370840">
                <a:tc>
                  <a:txBody>
                    <a:bodyPr/>
                    <a:lstStyle/>
                    <a:p>
                      <a:r>
                        <a:rPr lang="en-GB" sz="1400" b="1"/>
                        <a:t>Response Capabilities</a:t>
                      </a:r>
                      <a:endParaRPr lang="en-GB" sz="1400"/>
                    </a:p>
                  </a:txBody>
                  <a:tcPr anchor="ctr"/>
                </a:tc>
                <a:tc>
                  <a:txBody>
                    <a:bodyPr/>
                    <a:lstStyle/>
                    <a:p>
                      <a:r>
                        <a:rPr lang="en-US" sz="1400" b="1"/>
                        <a:t>Blocks</a:t>
                      </a:r>
                      <a:r>
                        <a:rPr lang="en-US" sz="1400"/>
                        <a:t> malware and quarantines files.</a:t>
                      </a:r>
                    </a:p>
                  </a:txBody>
                  <a:tcPr anchor="ctr"/>
                </a:tc>
                <a:tc>
                  <a:txBody>
                    <a:bodyPr/>
                    <a:lstStyle/>
                    <a:p>
                      <a:r>
                        <a:rPr lang="en-US" sz="1400" b="1"/>
                        <a:t>Isolates &amp;</a:t>
                      </a:r>
                      <a:r>
                        <a:rPr lang="en-US" sz="1400"/>
                        <a:t> </a:t>
                      </a:r>
                      <a:r>
                        <a:rPr lang="en-US" sz="1400" b="1"/>
                        <a:t>remediates threats </a:t>
                      </a:r>
                      <a:r>
                        <a:rPr lang="en-US" sz="1400" b="0"/>
                        <a:t>+ </a:t>
                      </a:r>
                      <a:r>
                        <a:rPr lang="en-US" sz="1400"/>
                        <a:t>provides </a:t>
                      </a:r>
                      <a:r>
                        <a:rPr lang="en-US" sz="1400" b="1"/>
                        <a:t>live forensics</a:t>
                      </a:r>
                      <a:r>
                        <a:rPr lang="en-US" sz="1400"/>
                        <a:t> during attacks.</a:t>
                      </a:r>
                    </a:p>
                  </a:txBody>
                  <a:tcPr anchor="ctr"/>
                </a:tc>
                <a:extLst>
                  <a:ext uri="{0D108BD9-81ED-4DB2-BD59-A6C34878D82A}">
                    <a16:rowId xmlns:a16="http://schemas.microsoft.com/office/drawing/2014/main" val="1979678840"/>
                  </a:ext>
                </a:extLst>
              </a:tr>
              <a:tr h="370840">
                <a:tc>
                  <a:txBody>
                    <a:bodyPr/>
                    <a:lstStyle/>
                    <a:p>
                      <a:r>
                        <a:rPr lang="en-GB" sz="1400" b="1"/>
                        <a:t>Visibility</a:t>
                      </a:r>
                      <a:endParaRPr lang="en-GB" sz="1400"/>
                    </a:p>
                  </a:txBody>
                  <a:tcPr anchor="ctr"/>
                </a:tc>
                <a:tc>
                  <a:txBody>
                    <a:bodyPr/>
                    <a:lstStyle/>
                    <a:p>
                      <a:r>
                        <a:rPr lang="en-US" sz="1400"/>
                        <a:t>Limited visibility into </a:t>
                      </a:r>
                      <a:r>
                        <a:rPr lang="en-US" sz="1400" b="1"/>
                        <a:t>endpoint health, threats </a:t>
                      </a:r>
                      <a:r>
                        <a:rPr lang="en-US" sz="1400" b="0"/>
                        <a:t>and your network of devices</a:t>
                      </a:r>
                      <a:r>
                        <a:rPr lang="en-US" sz="1400"/>
                        <a:t>.</a:t>
                      </a:r>
                      <a:endParaRPr lang="en-US" sz="1400" dirty="0"/>
                    </a:p>
                  </a:txBody>
                  <a:tcPr anchor="ctr"/>
                </a:tc>
                <a:tc>
                  <a:txBody>
                    <a:bodyPr/>
                    <a:lstStyle/>
                    <a:p>
                      <a:r>
                        <a:rPr lang="en-US" sz="1400"/>
                        <a:t>Full visibility into </a:t>
                      </a:r>
                      <a:r>
                        <a:rPr lang="en-US" sz="1400" b="1"/>
                        <a:t>endpoint activity</a:t>
                      </a:r>
                      <a:r>
                        <a:rPr lang="en-US" sz="1400"/>
                        <a:t>, attack timelines, and </a:t>
                      </a:r>
                      <a:r>
                        <a:rPr lang="en-US" sz="1400" b="1"/>
                        <a:t>root cause analysis</a:t>
                      </a:r>
                      <a:r>
                        <a:rPr lang="en-US" sz="1400"/>
                        <a:t>.</a:t>
                      </a:r>
                    </a:p>
                  </a:txBody>
                  <a:tcPr anchor="ctr"/>
                </a:tc>
                <a:extLst>
                  <a:ext uri="{0D108BD9-81ED-4DB2-BD59-A6C34878D82A}">
                    <a16:rowId xmlns:a16="http://schemas.microsoft.com/office/drawing/2014/main" val="1130001458"/>
                  </a:ext>
                </a:extLst>
              </a:tr>
              <a:tr h="370840">
                <a:tc>
                  <a:txBody>
                    <a:bodyPr/>
                    <a:lstStyle/>
                    <a:p>
                      <a:r>
                        <a:rPr lang="en-GB" sz="1400" b="1"/>
                        <a:t>Threat Hunting</a:t>
                      </a:r>
                      <a:endParaRPr lang="en-GB" sz="1400"/>
                    </a:p>
                  </a:txBody>
                  <a:tcPr anchor="ctr"/>
                </a:tc>
                <a:tc>
                  <a:txBody>
                    <a:bodyPr/>
                    <a:lstStyle/>
                    <a:p>
                      <a:r>
                        <a:rPr lang="en-US" sz="1400" b="1"/>
                        <a:t>No active hunting</a:t>
                      </a:r>
                      <a:r>
                        <a:rPr lang="en-US" sz="1400"/>
                        <a:t> </a:t>
                      </a:r>
                    </a:p>
                  </a:txBody>
                  <a:tcPr anchor="ctr"/>
                </a:tc>
                <a:tc>
                  <a:txBody>
                    <a:bodyPr/>
                    <a:lstStyle/>
                    <a:p>
                      <a:r>
                        <a:rPr lang="en-US" sz="1400"/>
                        <a:t>Enables </a:t>
                      </a:r>
                      <a:r>
                        <a:rPr lang="en-US" sz="1400" b="1"/>
                        <a:t>active threat hunting</a:t>
                      </a:r>
                      <a:r>
                        <a:rPr lang="en-US" sz="1400"/>
                        <a:t> and proactive search for </a:t>
                      </a:r>
                      <a:r>
                        <a:rPr lang="en-US" sz="1400" b="1"/>
                        <a:t>indicators of compromise (IOCs)</a:t>
                      </a:r>
                      <a:r>
                        <a:rPr lang="en-US" sz="1400"/>
                        <a:t>.</a:t>
                      </a:r>
                    </a:p>
                  </a:txBody>
                  <a:tcPr anchor="ctr"/>
                </a:tc>
                <a:extLst>
                  <a:ext uri="{0D108BD9-81ED-4DB2-BD59-A6C34878D82A}">
                    <a16:rowId xmlns:a16="http://schemas.microsoft.com/office/drawing/2014/main" val="3888553156"/>
                  </a:ext>
                </a:extLst>
              </a:tr>
            </a:tbl>
          </a:graphicData>
        </a:graphic>
      </p:graphicFrame>
      <p:sp>
        <p:nvSpPr>
          <p:cNvPr id="11" name="TextBox 10">
            <a:extLst>
              <a:ext uri="{FF2B5EF4-FFF2-40B4-BE49-F238E27FC236}">
                <a16:creationId xmlns:a16="http://schemas.microsoft.com/office/drawing/2014/main" id="{05C2207C-754E-AACF-1B67-876796F67229}"/>
              </a:ext>
            </a:extLst>
          </p:cNvPr>
          <p:cNvSpPr txBox="1"/>
          <p:nvPr/>
        </p:nvSpPr>
        <p:spPr>
          <a:xfrm>
            <a:off x="2106507" y="1606632"/>
            <a:ext cx="8073813" cy="430887"/>
          </a:xfrm>
          <a:prstGeom prst="rect">
            <a:avLst/>
          </a:prstGeom>
          <a:noFill/>
        </p:spPr>
        <p:txBody>
          <a:bodyPr wrap="square" lIns="0" tIns="0" rIns="0" bIns="0" rtlCol="0">
            <a:spAutoFit/>
          </a:bodyPr>
          <a:lstStyle/>
          <a:p>
            <a:pPr algn="l"/>
            <a:r>
              <a:rPr lang="en-US" sz="2800" b="1"/>
              <a:t>Anti-Virus vs Endpoint Detection &amp; Response</a:t>
            </a:r>
            <a:endParaRPr lang="LID4096" sz="2800" b="1"/>
          </a:p>
        </p:txBody>
      </p:sp>
    </p:spTree>
    <p:extLst>
      <p:ext uri="{BB962C8B-B14F-4D97-AF65-F5344CB8AC3E}">
        <p14:creationId xmlns:p14="http://schemas.microsoft.com/office/powerpoint/2010/main" val="4174771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 name="Rectangle: Rounded Corners 1177">
            <a:extLst>
              <a:ext uri="{FF2B5EF4-FFF2-40B4-BE49-F238E27FC236}">
                <a16:creationId xmlns:a16="http://schemas.microsoft.com/office/drawing/2014/main" id="{7135C2DB-E4E2-D232-ADBF-9557D587BCF9}"/>
              </a:ext>
            </a:extLst>
          </p:cNvPr>
          <p:cNvSpPr/>
          <p:nvPr/>
        </p:nvSpPr>
        <p:spPr>
          <a:xfrm>
            <a:off x="6216238" y="1553688"/>
            <a:ext cx="2448461" cy="4497779"/>
          </a:xfrm>
          <a:prstGeom prst="roundRect">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7" name="Rectangle: Rounded Corners 1176">
            <a:extLst>
              <a:ext uri="{FF2B5EF4-FFF2-40B4-BE49-F238E27FC236}">
                <a16:creationId xmlns:a16="http://schemas.microsoft.com/office/drawing/2014/main" id="{806A6340-9C85-8BD4-C103-AF262E746D0D}"/>
              </a:ext>
            </a:extLst>
          </p:cNvPr>
          <p:cNvSpPr/>
          <p:nvPr/>
        </p:nvSpPr>
        <p:spPr>
          <a:xfrm>
            <a:off x="9062191" y="1553688"/>
            <a:ext cx="2448461" cy="4497779"/>
          </a:xfrm>
          <a:prstGeom prst="roundRect">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6" name="Rectangle: Rounded Corners 1175">
            <a:extLst>
              <a:ext uri="{FF2B5EF4-FFF2-40B4-BE49-F238E27FC236}">
                <a16:creationId xmlns:a16="http://schemas.microsoft.com/office/drawing/2014/main" id="{6035484E-10AA-F34E-5B14-14CA42D06103}"/>
              </a:ext>
            </a:extLst>
          </p:cNvPr>
          <p:cNvSpPr/>
          <p:nvPr/>
        </p:nvSpPr>
        <p:spPr>
          <a:xfrm>
            <a:off x="3449615" y="1526473"/>
            <a:ext cx="2448461" cy="4497779"/>
          </a:xfrm>
          <a:prstGeom prst="roundRect">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5" name="Rectangle: Rounded Corners 1174">
            <a:extLst>
              <a:ext uri="{FF2B5EF4-FFF2-40B4-BE49-F238E27FC236}">
                <a16:creationId xmlns:a16="http://schemas.microsoft.com/office/drawing/2014/main" id="{AA8A667A-5E6F-F61A-E80D-EAA4AC289045}"/>
              </a:ext>
            </a:extLst>
          </p:cNvPr>
          <p:cNvSpPr/>
          <p:nvPr/>
        </p:nvSpPr>
        <p:spPr>
          <a:xfrm>
            <a:off x="682830" y="1526474"/>
            <a:ext cx="2448461" cy="4497779"/>
          </a:xfrm>
          <a:prstGeom prst="roundRect">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346AC24-DEC0-B701-679B-7820A7EBA47D}"/>
              </a:ext>
            </a:extLst>
          </p:cNvPr>
          <p:cNvSpPr>
            <a:spLocks noGrp="1"/>
          </p:cNvSpPr>
          <p:nvPr>
            <p:ph type="title"/>
          </p:nvPr>
        </p:nvSpPr>
        <p:spPr>
          <a:xfrm>
            <a:off x="407988" y="373593"/>
            <a:ext cx="11376025" cy="1065742"/>
          </a:xfrm>
        </p:spPr>
        <p:txBody>
          <a:bodyPr anchor="t">
            <a:normAutofit/>
          </a:bodyPr>
          <a:lstStyle/>
          <a:p>
            <a:r>
              <a:rPr lang="en-US" dirty="0"/>
              <a:t>EDR Elements</a:t>
            </a:r>
          </a:p>
        </p:txBody>
      </p:sp>
      <p:sp>
        <p:nvSpPr>
          <p:cNvPr id="4" name="Date Placeholder 3">
            <a:extLst>
              <a:ext uri="{FF2B5EF4-FFF2-40B4-BE49-F238E27FC236}">
                <a16:creationId xmlns:a16="http://schemas.microsoft.com/office/drawing/2014/main" id="{13E719AB-849D-B16C-3766-EF9DCE77B94F}"/>
              </a:ext>
            </a:extLst>
          </p:cNvPr>
          <p:cNvSpPr>
            <a:spLocks noGrp="1"/>
          </p:cNvSpPr>
          <p:nvPr>
            <p:ph type="dt" sz="half" idx="10"/>
          </p:nvPr>
        </p:nvSpPr>
        <p:spPr>
          <a:xfrm>
            <a:off x="8101915" y="6424993"/>
            <a:ext cx="1773923" cy="365125"/>
          </a:xfrm>
        </p:spPr>
        <p:txBody>
          <a:bodyPr anchor="ctr">
            <a:normAutofit/>
          </a:bodyPr>
          <a:lstStyle/>
          <a:p>
            <a:pPr>
              <a:spcAft>
                <a:spcPts val="600"/>
              </a:spcAft>
            </a:pPr>
            <a:fld id="{60620609-0B6A-4007-870A-A56142145147}" type="datetime3">
              <a:rPr lang="en-US" smtClean="0"/>
              <a:pPr>
                <a:spcAft>
                  <a:spcPts val="600"/>
                </a:spcAft>
              </a:pPr>
              <a:t>31 March 2025</a:t>
            </a:fld>
            <a:endParaRPr lang="en-US"/>
          </a:p>
        </p:txBody>
      </p:sp>
      <p:sp>
        <p:nvSpPr>
          <p:cNvPr id="5" name="Footer Placeholder 4">
            <a:extLst>
              <a:ext uri="{FF2B5EF4-FFF2-40B4-BE49-F238E27FC236}">
                <a16:creationId xmlns:a16="http://schemas.microsoft.com/office/drawing/2014/main" id="{E5C0C234-D073-1D72-227A-BEC1416ACCFE}"/>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dirty="0"/>
              <a:t>Alexandros Petridis | EDR@CERN</a:t>
            </a:r>
            <a:endParaRPr lang="en-US"/>
          </a:p>
        </p:txBody>
      </p:sp>
      <p:sp>
        <p:nvSpPr>
          <p:cNvPr id="6" name="Slide Number Placeholder 5">
            <a:extLst>
              <a:ext uri="{FF2B5EF4-FFF2-40B4-BE49-F238E27FC236}">
                <a16:creationId xmlns:a16="http://schemas.microsoft.com/office/drawing/2014/main" id="{64207FB4-A622-2052-696D-602381C19215}"/>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pic>
        <p:nvPicPr>
          <p:cNvPr id="1165" name="Content Placeholder 1164" descr="Computer with solid fill">
            <a:extLst>
              <a:ext uri="{FF2B5EF4-FFF2-40B4-BE49-F238E27FC236}">
                <a16:creationId xmlns:a16="http://schemas.microsoft.com/office/drawing/2014/main" id="{49308466-7BA8-3353-13C5-9B7D73051864}"/>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1529218" y="1715635"/>
            <a:ext cx="914400" cy="914400"/>
          </a:xfrm>
        </p:spPr>
      </p:pic>
      <p:pic>
        <p:nvPicPr>
          <p:cNvPr id="1166" name="Graphic 1165" descr="Server with solid fill">
            <a:extLst>
              <a:ext uri="{FF2B5EF4-FFF2-40B4-BE49-F238E27FC236}">
                <a16:creationId xmlns:a16="http://schemas.microsoft.com/office/drawing/2014/main" id="{68FA57B6-6FBF-94BA-A9BA-935FCDA022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223656" y="1719943"/>
            <a:ext cx="914400" cy="914400"/>
          </a:xfrm>
          <a:prstGeom prst="rect">
            <a:avLst/>
          </a:prstGeom>
        </p:spPr>
      </p:pic>
      <p:pic>
        <p:nvPicPr>
          <p:cNvPr id="1168" name="Graphic 1167" descr="Shield Tick with solid fill">
            <a:extLst>
              <a:ext uri="{FF2B5EF4-FFF2-40B4-BE49-F238E27FC236}">
                <a16:creationId xmlns:a16="http://schemas.microsoft.com/office/drawing/2014/main" id="{772A9D6A-E085-7346-E8C2-4EFCE606A4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24893" y="1744891"/>
            <a:ext cx="914400" cy="914400"/>
          </a:xfrm>
          <a:prstGeom prst="rect">
            <a:avLst/>
          </a:prstGeom>
        </p:spPr>
      </p:pic>
      <p:pic>
        <p:nvPicPr>
          <p:cNvPr id="1169" name="Graphic 1168" descr="Database with solid fill">
            <a:extLst>
              <a:ext uri="{FF2B5EF4-FFF2-40B4-BE49-F238E27FC236}">
                <a16:creationId xmlns:a16="http://schemas.microsoft.com/office/drawing/2014/main" id="{D9A7C53F-5771-40D4-A9D5-6619CAA5E1B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053779" y="1729014"/>
            <a:ext cx="914400" cy="914400"/>
          </a:xfrm>
          <a:prstGeom prst="rect">
            <a:avLst/>
          </a:prstGeom>
        </p:spPr>
      </p:pic>
      <p:sp>
        <p:nvSpPr>
          <p:cNvPr id="1171" name="TextBox 1170">
            <a:extLst>
              <a:ext uri="{FF2B5EF4-FFF2-40B4-BE49-F238E27FC236}">
                <a16:creationId xmlns:a16="http://schemas.microsoft.com/office/drawing/2014/main" id="{E7E036AD-79B3-FDD8-2654-D04E370F8234}"/>
              </a:ext>
            </a:extLst>
          </p:cNvPr>
          <p:cNvSpPr txBox="1"/>
          <p:nvPr/>
        </p:nvSpPr>
        <p:spPr>
          <a:xfrm>
            <a:off x="913740" y="2976253"/>
            <a:ext cx="2138383" cy="30469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b="1" dirty="0">
                <a:cs typeface="Arial"/>
              </a:rPr>
              <a:t>Endpoint Agent</a:t>
            </a:r>
            <a:endParaRPr lang="en-US" dirty="0">
              <a:cs typeface="Arial"/>
            </a:endParaRPr>
          </a:p>
          <a:p>
            <a:pPr marL="285750" indent="-285750">
              <a:buFont typeface="Arial"/>
              <a:buChar char="•"/>
            </a:pPr>
            <a:r>
              <a:rPr lang="en-US" dirty="0">
                <a:cs typeface="Arial"/>
              </a:rPr>
              <a:t>Installed</a:t>
            </a:r>
            <a:r>
              <a:rPr lang="en-US" dirty="0">
                <a:ea typeface="+mn-lt"/>
                <a:cs typeface="+mn-lt"/>
              </a:rPr>
              <a:t> on devices (laptops, desktops)</a:t>
            </a:r>
          </a:p>
          <a:p>
            <a:pPr marL="285750" indent="-285750">
              <a:buFont typeface="Arial"/>
              <a:buChar char="•"/>
            </a:pPr>
            <a:r>
              <a:rPr lang="en-US" dirty="0">
                <a:ea typeface="+mn-lt"/>
                <a:cs typeface="+mn-lt"/>
              </a:rPr>
              <a:t>Manage all  client-server communications</a:t>
            </a:r>
            <a:endParaRPr lang="en-US" dirty="0">
              <a:cs typeface="Arial"/>
            </a:endParaRPr>
          </a:p>
          <a:p>
            <a:pPr marL="285750" indent="-285750">
              <a:buFont typeface="Arial"/>
              <a:buChar char="•"/>
            </a:pPr>
            <a:r>
              <a:rPr lang="en-US" dirty="0">
                <a:ea typeface="+mn-lt"/>
                <a:cs typeface="+mn-lt"/>
              </a:rPr>
              <a:t>Sends collected data to the server(s)</a:t>
            </a:r>
          </a:p>
          <a:p>
            <a:endParaRPr lang="en-US" b="1" dirty="0">
              <a:cs typeface="Arial"/>
            </a:endParaRPr>
          </a:p>
        </p:txBody>
      </p:sp>
      <p:sp>
        <p:nvSpPr>
          <p:cNvPr id="1172" name="TextBox 1171">
            <a:extLst>
              <a:ext uri="{FF2B5EF4-FFF2-40B4-BE49-F238E27FC236}">
                <a16:creationId xmlns:a16="http://schemas.microsoft.com/office/drawing/2014/main" id="{C5DEB5ED-09C5-699A-3B13-54AA08036F33}"/>
              </a:ext>
            </a:extLst>
          </p:cNvPr>
          <p:cNvSpPr txBox="1"/>
          <p:nvPr/>
        </p:nvSpPr>
        <p:spPr>
          <a:xfrm>
            <a:off x="3553525" y="2973779"/>
            <a:ext cx="2240643" cy="221599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b="1" dirty="0">
                <a:cs typeface="Arial"/>
              </a:rPr>
              <a:t>EDR Server(s)</a:t>
            </a:r>
          </a:p>
          <a:p>
            <a:pPr marL="285750" indent="-285750">
              <a:buFont typeface="Arial"/>
              <a:buChar char="•"/>
            </a:pPr>
            <a:r>
              <a:rPr lang="en-US" dirty="0">
                <a:ea typeface="+mn-lt"/>
                <a:cs typeface="+mn-lt"/>
              </a:rPr>
              <a:t>Centralized system for managing data</a:t>
            </a:r>
          </a:p>
          <a:p>
            <a:pPr marL="285750" indent="-285750">
              <a:buFont typeface="Arial"/>
              <a:buChar char="•"/>
            </a:pPr>
            <a:r>
              <a:rPr lang="en-US" dirty="0">
                <a:ea typeface="+mn-lt"/>
                <a:cs typeface="+mn-lt"/>
              </a:rPr>
              <a:t>Sending tasks to clients </a:t>
            </a:r>
          </a:p>
          <a:p>
            <a:pPr marL="285750" indent="-285750">
              <a:buFont typeface="Arial"/>
              <a:buChar char="•"/>
            </a:pPr>
            <a:r>
              <a:rPr lang="en-US" dirty="0">
                <a:ea typeface="+mn-lt"/>
                <a:cs typeface="+mn-lt"/>
              </a:rPr>
              <a:t>and alerts to admins</a:t>
            </a:r>
          </a:p>
          <a:p>
            <a:endParaRPr lang="en-US" b="1" dirty="0">
              <a:cs typeface="Arial"/>
            </a:endParaRPr>
          </a:p>
        </p:txBody>
      </p:sp>
      <p:sp>
        <p:nvSpPr>
          <p:cNvPr id="1173" name="TextBox 1172">
            <a:extLst>
              <a:ext uri="{FF2B5EF4-FFF2-40B4-BE49-F238E27FC236}">
                <a16:creationId xmlns:a16="http://schemas.microsoft.com/office/drawing/2014/main" id="{645D81D1-A20A-DA59-A67E-90543EF8A675}"/>
              </a:ext>
            </a:extLst>
          </p:cNvPr>
          <p:cNvSpPr txBox="1"/>
          <p:nvPr/>
        </p:nvSpPr>
        <p:spPr>
          <a:xfrm>
            <a:off x="9189192" y="3000169"/>
            <a:ext cx="2182091" cy="166199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b="1" dirty="0">
                <a:cs typeface="Arial"/>
              </a:rPr>
              <a:t>Security Software</a:t>
            </a:r>
          </a:p>
          <a:p>
            <a:pPr marL="285750" indent="-285750">
              <a:buFont typeface="Arial"/>
              <a:buChar char="•"/>
            </a:pPr>
            <a:r>
              <a:rPr lang="en-US" dirty="0">
                <a:ea typeface="+mn-lt"/>
                <a:cs typeface="+mn-lt"/>
              </a:rPr>
              <a:t>Includes antivirus, anti-malware, behavioral analytics and much more </a:t>
            </a:r>
          </a:p>
        </p:txBody>
      </p:sp>
      <p:sp>
        <p:nvSpPr>
          <p:cNvPr id="1174" name="TextBox 1173">
            <a:extLst>
              <a:ext uri="{FF2B5EF4-FFF2-40B4-BE49-F238E27FC236}">
                <a16:creationId xmlns:a16="http://schemas.microsoft.com/office/drawing/2014/main" id="{F136442A-C629-FE9C-B898-78BA4695AC55}"/>
              </a:ext>
            </a:extLst>
          </p:cNvPr>
          <p:cNvSpPr txBox="1"/>
          <p:nvPr/>
        </p:nvSpPr>
        <p:spPr>
          <a:xfrm>
            <a:off x="6345713" y="2971304"/>
            <a:ext cx="2328884" cy="83099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r>
              <a:rPr lang="en-US" b="1" dirty="0">
                <a:cs typeface="Arial"/>
              </a:rPr>
              <a:t>Database(s)</a:t>
            </a:r>
          </a:p>
          <a:p>
            <a:pPr marL="285750" indent="-285750">
              <a:buFont typeface="Arial"/>
              <a:buChar char="•"/>
            </a:pPr>
            <a:r>
              <a:rPr lang="en-US" dirty="0">
                <a:ea typeface="+mn-lt"/>
                <a:cs typeface="+mn-lt"/>
              </a:rPr>
              <a:t>Responsible for data storage</a:t>
            </a:r>
            <a:endParaRPr lang="en-US" dirty="0">
              <a:cs typeface="Arial"/>
            </a:endParaRPr>
          </a:p>
        </p:txBody>
      </p:sp>
    </p:spTree>
    <p:extLst>
      <p:ext uri="{BB962C8B-B14F-4D97-AF65-F5344CB8AC3E}">
        <p14:creationId xmlns:p14="http://schemas.microsoft.com/office/powerpoint/2010/main" val="409168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75"/>
                                        </p:tgtEl>
                                        <p:attrNameLst>
                                          <p:attrName>style.visibility</p:attrName>
                                        </p:attrNameLst>
                                      </p:cBhvr>
                                      <p:to>
                                        <p:strVal val="visible"/>
                                      </p:to>
                                    </p:set>
                                    <p:animEffect transition="in" filter="fade">
                                      <p:cBhvr>
                                        <p:cTn id="7" dur="1000"/>
                                        <p:tgtEl>
                                          <p:spTgt spid="1175"/>
                                        </p:tgtEl>
                                      </p:cBhvr>
                                    </p:animEffect>
                                    <p:anim calcmode="lin" valueType="num">
                                      <p:cBhvr>
                                        <p:cTn id="8" dur="1000" fill="hold"/>
                                        <p:tgtEl>
                                          <p:spTgt spid="1175"/>
                                        </p:tgtEl>
                                        <p:attrNameLst>
                                          <p:attrName>ppt_x</p:attrName>
                                        </p:attrNameLst>
                                      </p:cBhvr>
                                      <p:tavLst>
                                        <p:tav tm="0">
                                          <p:val>
                                            <p:strVal val="#ppt_x"/>
                                          </p:val>
                                        </p:tav>
                                        <p:tav tm="100000">
                                          <p:val>
                                            <p:strVal val="#ppt_x"/>
                                          </p:val>
                                        </p:tav>
                                      </p:tavLst>
                                    </p:anim>
                                    <p:anim calcmode="lin" valueType="num">
                                      <p:cBhvr>
                                        <p:cTn id="9" dur="1000" fill="hold"/>
                                        <p:tgtEl>
                                          <p:spTgt spid="117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65"/>
                                        </p:tgtEl>
                                        <p:attrNameLst>
                                          <p:attrName>style.visibility</p:attrName>
                                        </p:attrNameLst>
                                      </p:cBhvr>
                                      <p:to>
                                        <p:strVal val="visible"/>
                                      </p:to>
                                    </p:set>
                                    <p:animEffect transition="in" filter="fade">
                                      <p:cBhvr>
                                        <p:cTn id="12" dur="1000"/>
                                        <p:tgtEl>
                                          <p:spTgt spid="1165"/>
                                        </p:tgtEl>
                                      </p:cBhvr>
                                    </p:animEffect>
                                    <p:anim calcmode="lin" valueType="num">
                                      <p:cBhvr>
                                        <p:cTn id="13" dur="1000" fill="hold"/>
                                        <p:tgtEl>
                                          <p:spTgt spid="1165"/>
                                        </p:tgtEl>
                                        <p:attrNameLst>
                                          <p:attrName>ppt_x</p:attrName>
                                        </p:attrNameLst>
                                      </p:cBhvr>
                                      <p:tavLst>
                                        <p:tav tm="0">
                                          <p:val>
                                            <p:strVal val="#ppt_x"/>
                                          </p:val>
                                        </p:tav>
                                        <p:tav tm="100000">
                                          <p:val>
                                            <p:strVal val="#ppt_x"/>
                                          </p:val>
                                        </p:tav>
                                      </p:tavLst>
                                    </p:anim>
                                    <p:anim calcmode="lin" valueType="num">
                                      <p:cBhvr>
                                        <p:cTn id="14" dur="1000" fill="hold"/>
                                        <p:tgtEl>
                                          <p:spTgt spid="11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71"/>
                                        </p:tgtEl>
                                        <p:attrNameLst>
                                          <p:attrName>style.visibility</p:attrName>
                                        </p:attrNameLst>
                                      </p:cBhvr>
                                      <p:to>
                                        <p:strVal val="visible"/>
                                      </p:to>
                                    </p:set>
                                    <p:animEffect transition="in" filter="fade">
                                      <p:cBhvr>
                                        <p:cTn id="17" dur="1000"/>
                                        <p:tgtEl>
                                          <p:spTgt spid="1171"/>
                                        </p:tgtEl>
                                      </p:cBhvr>
                                    </p:animEffect>
                                    <p:anim calcmode="lin" valueType="num">
                                      <p:cBhvr>
                                        <p:cTn id="18" dur="1000" fill="hold"/>
                                        <p:tgtEl>
                                          <p:spTgt spid="1171"/>
                                        </p:tgtEl>
                                        <p:attrNameLst>
                                          <p:attrName>ppt_x</p:attrName>
                                        </p:attrNameLst>
                                      </p:cBhvr>
                                      <p:tavLst>
                                        <p:tav tm="0">
                                          <p:val>
                                            <p:strVal val="#ppt_x"/>
                                          </p:val>
                                        </p:tav>
                                        <p:tav tm="100000">
                                          <p:val>
                                            <p:strVal val="#ppt_x"/>
                                          </p:val>
                                        </p:tav>
                                      </p:tavLst>
                                    </p:anim>
                                    <p:anim calcmode="lin" valueType="num">
                                      <p:cBhvr>
                                        <p:cTn id="19" dur="1000" fill="hold"/>
                                        <p:tgtEl>
                                          <p:spTgt spid="117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66"/>
                                        </p:tgtEl>
                                        <p:attrNameLst>
                                          <p:attrName>style.visibility</p:attrName>
                                        </p:attrNameLst>
                                      </p:cBhvr>
                                      <p:to>
                                        <p:strVal val="visible"/>
                                      </p:to>
                                    </p:set>
                                    <p:animEffect transition="in" filter="fade">
                                      <p:cBhvr>
                                        <p:cTn id="24" dur="1000"/>
                                        <p:tgtEl>
                                          <p:spTgt spid="1166"/>
                                        </p:tgtEl>
                                      </p:cBhvr>
                                    </p:animEffect>
                                    <p:anim calcmode="lin" valueType="num">
                                      <p:cBhvr>
                                        <p:cTn id="25" dur="1000" fill="hold"/>
                                        <p:tgtEl>
                                          <p:spTgt spid="1166"/>
                                        </p:tgtEl>
                                        <p:attrNameLst>
                                          <p:attrName>ppt_x</p:attrName>
                                        </p:attrNameLst>
                                      </p:cBhvr>
                                      <p:tavLst>
                                        <p:tav tm="0">
                                          <p:val>
                                            <p:strVal val="#ppt_x"/>
                                          </p:val>
                                        </p:tav>
                                        <p:tav tm="100000">
                                          <p:val>
                                            <p:strVal val="#ppt_x"/>
                                          </p:val>
                                        </p:tav>
                                      </p:tavLst>
                                    </p:anim>
                                    <p:anim calcmode="lin" valueType="num">
                                      <p:cBhvr>
                                        <p:cTn id="26" dur="1000" fill="hold"/>
                                        <p:tgtEl>
                                          <p:spTgt spid="116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176"/>
                                        </p:tgtEl>
                                        <p:attrNameLst>
                                          <p:attrName>style.visibility</p:attrName>
                                        </p:attrNameLst>
                                      </p:cBhvr>
                                      <p:to>
                                        <p:strVal val="visible"/>
                                      </p:to>
                                    </p:set>
                                    <p:animEffect transition="in" filter="fade">
                                      <p:cBhvr>
                                        <p:cTn id="29" dur="1000"/>
                                        <p:tgtEl>
                                          <p:spTgt spid="1176"/>
                                        </p:tgtEl>
                                      </p:cBhvr>
                                    </p:animEffect>
                                    <p:anim calcmode="lin" valueType="num">
                                      <p:cBhvr>
                                        <p:cTn id="30" dur="1000" fill="hold"/>
                                        <p:tgtEl>
                                          <p:spTgt spid="1176"/>
                                        </p:tgtEl>
                                        <p:attrNameLst>
                                          <p:attrName>ppt_x</p:attrName>
                                        </p:attrNameLst>
                                      </p:cBhvr>
                                      <p:tavLst>
                                        <p:tav tm="0">
                                          <p:val>
                                            <p:strVal val="#ppt_x"/>
                                          </p:val>
                                        </p:tav>
                                        <p:tav tm="100000">
                                          <p:val>
                                            <p:strVal val="#ppt_x"/>
                                          </p:val>
                                        </p:tav>
                                      </p:tavLst>
                                    </p:anim>
                                    <p:anim calcmode="lin" valueType="num">
                                      <p:cBhvr>
                                        <p:cTn id="31" dur="1000" fill="hold"/>
                                        <p:tgtEl>
                                          <p:spTgt spid="117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72"/>
                                        </p:tgtEl>
                                        <p:attrNameLst>
                                          <p:attrName>style.visibility</p:attrName>
                                        </p:attrNameLst>
                                      </p:cBhvr>
                                      <p:to>
                                        <p:strVal val="visible"/>
                                      </p:to>
                                    </p:set>
                                    <p:animEffect transition="in" filter="fade">
                                      <p:cBhvr>
                                        <p:cTn id="34" dur="1000"/>
                                        <p:tgtEl>
                                          <p:spTgt spid="1172"/>
                                        </p:tgtEl>
                                      </p:cBhvr>
                                    </p:animEffect>
                                    <p:anim calcmode="lin" valueType="num">
                                      <p:cBhvr>
                                        <p:cTn id="35" dur="1000" fill="hold"/>
                                        <p:tgtEl>
                                          <p:spTgt spid="1172"/>
                                        </p:tgtEl>
                                        <p:attrNameLst>
                                          <p:attrName>ppt_x</p:attrName>
                                        </p:attrNameLst>
                                      </p:cBhvr>
                                      <p:tavLst>
                                        <p:tav tm="0">
                                          <p:val>
                                            <p:strVal val="#ppt_x"/>
                                          </p:val>
                                        </p:tav>
                                        <p:tav tm="100000">
                                          <p:val>
                                            <p:strVal val="#ppt_x"/>
                                          </p:val>
                                        </p:tav>
                                      </p:tavLst>
                                    </p:anim>
                                    <p:anim calcmode="lin" valueType="num">
                                      <p:cBhvr>
                                        <p:cTn id="36" dur="1000" fill="hold"/>
                                        <p:tgtEl>
                                          <p:spTgt spid="117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69"/>
                                        </p:tgtEl>
                                        <p:attrNameLst>
                                          <p:attrName>style.visibility</p:attrName>
                                        </p:attrNameLst>
                                      </p:cBhvr>
                                      <p:to>
                                        <p:strVal val="visible"/>
                                      </p:to>
                                    </p:set>
                                    <p:animEffect transition="in" filter="fade">
                                      <p:cBhvr>
                                        <p:cTn id="41" dur="1000"/>
                                        <p:tgtEl>
                                          <p:spTgt spid="1169"/>
                                        </p:tgtEl>
                                      </p:cBhvr>
                                    </p:animEffect>
                                    <p:anim calcmode="lin" valueType="num">
                                      <p:cBhvr>
                                        <p:cTn id="42" dur="1000" fill="hold"/>
                                        <p:tgtEl>
                                          <p:spTgt spid="1169"/>
                                        </p:tgtEl>
                                        <p:attrNameLst>
                                          <p:attrName>ppt_x</p:attrName>
                                        </p:attrNameLst>
                                      </p:cBhvr>
                                      <p:tavLst>
                                        <p:tav tm="0">
                                          <p:val>
                                            <p:strVal val="#ppt_x"/>
                                          </p:val>
                                        </p:tav>
                                        <p:tav tm="100000">
                                          <p:val>
                                            <p:strVal val="#ppt_x"/>
                                          </p:val>
                                        </p:tav>
                                      </p:tavLst>
                                    </p:anim>
                                    <p:anim calcmode="lin" valueType="num">
                                      <p:cBhvr>
                                        <p:cTn id="43" dur="1000" fill="hold"/>
                                        <p:tgtEl>
                                          <p:spTgt spid="116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178"/>
                                        </p:tgtEl>
                                        <p:attrNameLst>
                                          <p:attrName>style.visibility</p:attrName>
                                        </p:attrNameLst>
                                      </p:cBhvr>
                                      <p:to>
                                        <p:strVal val="visible"/>
                                      </p:to>
                                    </p:set>
                                    <p:animEffect transition="in" filter="fade">
                                      <p:cBhvr>
                                        <p:cTn id="46" dur="1000"/>
                                        <p:tgtEl>
                                          <p:spTgt spid="1178"/>
                                        </p:tgtEl>
                                      </p:cBhvr>
                                    </p:animEffect>
                                    <p:anim calcmode="lin" valueType="num">
                                      <p:cBhvr>
                                        <p:cTn id="47" dur="1000" fill="hold"/>
                                        <p:tgtEl>
                                          <p:spTgt spid="1178"/>
                                        </p:tgtEl>
                                        <p:attrNameLst>
                                          <p:attrName>ppt_x</p:attrName>
                                        </p:attrNameLst>
                                      </p:cBhvr>
                                      <p:tavLst>
                                        <p:tav tm="0">
                                          <p:val>
                                            <p:strVal val="#ppt_x"/>
                                          </p:val>
                                        </p:tav>
                                        <p:tav tm="100000">
                                          <p:val>
                                            <p:strVal val="#ppt_x"/>
                                          </p:val>
                                        </p:tav>
                                      </p:tavLst>
                                    </p:anim>
                                    <p:anim calcmode="lin" valueType="num">
                                      <p:cBhvr>
                                        <p:cTn id="48" dur="1000" fill="hold"/>
                                        <p:tgtEl>
                                          <p:spTgt spid="117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174"/>
                                        </p:tgtEl>
                                        <p:attrNameLst>
                                          <p:attrName>style.visibility</p:attrName>
                                        </p:attrNameLst>
                                      </p:cBhvr>
                                      <p:to>
                                        <p:strVal val="visible"/>
                                      </p:to>
                                    </p:set>
                                    <p:animEffect transition="in" filter="fade">
                                      <p:cBhvr>
                                        <p:cTn id="51" dur="1000"/>
                                        <p:tgtEl>
                                          <p:spTgt spid="1174"/>
                                        </p:tgtEl>
                                      </p:cBhvr>
                                    </p:animEffect>
                                    <p:anim calcmode="lin" valueType="num">
                                      <p:cBhvr>
                                        <p:cTn id="52" dur="1000" fill="hold"/>
                                        <p:tgtEl>
                                          <p:spTgt spid="1174"/>
                                        </p:tgtEl>
                                        <p:attrNameLst>
                                          <p:attrName>ppt_x</p:attrName>
                                        </p:attrNameLst>
                                      </p:cBhvr>
                                      <p:tavLst>
                                        <p:tav tm="0">
                                          <p:val>
                                            <p:strVal val="#ppt_x"/>
                                          </p:val>
                                        </p:tav>
                                        <p:tav tm="100000">
                                          <p:val>
                                            <p:strVal val="#ppt_x"/>
                                          </p:val>
                                        </p:tav>
                                      </p:tavLst>
                                    </p:anim>
                                    <p:anim calcmode="lin" valueType="num">
                                      <p:cBhvr>
                                        <p:cTn id="53" dur="1000" fill="hold"/>
                                        <p:tgtEl>
                                          <p:spTgt spid="117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168"/>
                                        </p:tgtEl>
                                        <p:attrNameLst>
                                          <p:attrName>style.visibility</p:attrName>
                                        </p:attrNameLst>
                                      </p:cBhvr>
                                      <p:to>
                                        <p:strVal val="visible"/>
                                      </p:to>
                                    </p:set>
                                    <p:animEffect transition="in" filter="fade">
                                      <p:cBhvr>
                                        <p:cTn id="58" dur="1000"/>
                                        <p:tgtEl>
                                          <p:spTgt spid="1168"/>
                                        </p:tgtEl>
                                      </p:cBhvr>
                                    </p:animEffect>
                                    <p:anim calcmode="lin" valueType="num">
                                      <p:cBhvr>
                                        <p:cTn id="59" dur="1000" fill="hold"/>
                                        <p:tgtEl>
                                          <p:spTgt spid="1168"/>
                                        </p:tgtEl>
                                        <p:attrNameLst>
                                          <p:attrName>ppt_x</p:attrName>
                                        </p:attrNameLst>
                                      </p:cBhvr>
                                      <p:tavLst>
                                        <p:tav tm="0">
                                          <p:val>
                                            <p:strVal val="#ppt_x"/>
                                          </p:val>
                                        </p:tav>
                                        <p:tav tm="100000">
                                          <p:val>
                                            <p:strVal val="#ppt_x"/>
                                          </p:val>
                                        </p:tav>
                                      </p:tavLst>
                                    </p:anim>
                                    <p:anim calcmode="lin" valueType="num">
                                      <p:cBhvr>
                                        <p:cTn id="60" dur="1000" fill="hold"/>
                                        <p:tgtEl>
                                          <p:spTgt spid="116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177"/>
                                        </p:tgtEl>
                                        <p:attrNameLst>
                                          <p:attrName>style.visibility</p:attrName>
                                        </p:attrNameLst>
                                      </p:cBhvr>
                                      <p:to>
                                        <p:strVal val="visible"/>
                                      </p:to>
                                    </p:set>
                                    <p:animEffect transition="in" filter="fade">
                                      <p:cBhvr>
                                        <p:cTn id="63" dur="1000"/>
                                        <p:tgtEl>
                                          <p:spTgt spid="1177"/>
                                        </p:tgtEl>
                                      </p:cBhvr>
                                    </p:animEffect>
                                    <p:anim calcmode="lin" valueType="num">
                                      <p:cBhvr>
                                        <p:cTn id="64" dur="1000" fill="hold"/>
                                        <p:tgtEl>
                                          <p:spTgt spid="1177"/>
                                        </p:tgtEl>
                                        <p:attrNameLst>
                                          <p:attrName>ppt_x</p:attrName>
                                        </p:attrNameLst>
                                      </p:cBhvr>
                                      <p:tavLst>
                                        <p:tav tm="0">
                                          <p:val>
                                            <p:strVal val="#ppt_x"/>
                                          </p:val>
                                        </p:tav>
                                        <p:tav tm="100000">
                                          <p:val>
                                            <p:strVal val="#ppt_x"/>
                                          </p:val>
                                        </p:tav>
                                      </p:tavLst>
                                    </p:anim>
                                    <p:anim calcmode="lin" valueType="num">
                                      <p:cBhvr>
                                        <p:cTn id="65" dur="1000" fill="hold"/>
                                        <p:tgtEl>
                                          <p:spTgt spid="117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73"/>
                                        </p:tgtEl>
                                        <p:attrNameLst>
                                          <p:attrName>style.visibility</p:attrName>
                                        </p:attrNameLst>
                                      </p:cBhvr>
                                      <p:to>
                                        <p:strVal val="visible"/>
                                      </p:to>
                                    </p:set>
                                    <p:animEffect transition="in" filter="fade">
                                      <p:cBhvr>
                                        <p:cTn id="68" dur="1000"/>
                                        <p:tgtEl>
                                          <p:spTgt spid="1173"/>
                                        </p:tgtEl>
                                      </p:cBhvr>
                                    </p:animEffect>
                                    <p:anim calcmode="lin" valueType="num">
                                      <p:cBhvr>
                                        <p:cTn id="69" dur="1000" fill="hold"/>
                                        <p:tgtEl>
                                          <p:spTgt spid="1173"/>
                                        </p:tgtEl>
                                        <p:attrNameLst>
                                          <p:attrName>ppt_x</p:attrName>
                                        </p:attrNameLst>
                                      </p:cBhvr>
                                      <p:tavLst>
                                        <p:tav tm="0">
                                          <p:val>
                                            <p:strVal val="#ppt_x"/>
                                          </p:val>
                                        </p:tav>
                                        <p:tav tm="100000">
                                          <p:val>
                                            <p:strVal val="#ppt_x"/>
                                          </p:val>
                                        </p:tav>
                                      </p:tavLst>
                                    </p:anim>
                                    <p:anim calcmode="lin" valueType="num">
                                      <p:cBhvr>
                                        <p:cTn id="70" dur="1000" fill="hold"/>
                                        <p:tgtEl>
                                          <p:spTgt spid="11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8" grpId="0" animBg="1"/>
      <p:bldP spid="1177" grpId="0" animBg="1"/>
      <p:bldP spid="1176" grpId="0" animBg="1"/>
      <p:bldP spid="1175" grpId="0" animBg="1"/>
      <p:bldP spid="1171" grpId="0"/>
      <p:bldP spid="1172" grpId="0"/>
      <p:bldP spid="1173" grpId="0"/>
      <p:bldP spid="11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6B3B7-1CAD-1D8C-BFB8-94252858111F}"/>
              </a:ext>
            </a:extLst>
          </p:cNvPr>
          <p:cNvSpPr>
            <a:spLocks noGrp="1"/>
          </p:cNvSpPr>
          <p:nvPr>
            <p:ph type="title"/>
          </p:nvPr>
        </p:nvSpPr>
        <p:spPr>
          <a:xfrm>
            <a:off x="407988" y="373593"/>
            <a:ext cx="11376025" cy="1065742"/>
          </a:xfrm>
        </p:spPr>
        <p:txBody>
          <a:bodyPr anchor="t">
            <a:normAutofit/>
          </a:bodyPr>
          <a:lstStyle/>
          <a:p>
            <a:r>
              <a:rPr lang="en-US"/>
              <a:t>On-Prem Architecture</a:t>
            </a:r>
            <a:endParaRPr lang="LID4096"/>
          </a:p>
        </p:txBody>
      </p:sp>
      <p:sp>
        <p:nvSpPr>
          <p:cNvPr id="3" name="Date Placeholder 2">
            <a:extLst>
              <a:ext uri="{FF2B5EF4-FFF2-40B4-BE49-F238E27FC236}">
                <a16:creationId xmlns:a16="http://schemas.microsoft.com/office/drawing/2014/main" id="{CF68EF6C-07BE-00B3-4B04-19A7E4067E79}"/>
              </a:ext>
            </a:extLst>
          </p:cNvPr>
          <p:cNvSpPr>
            <a:spLocks noGrp="1"/>
          </p:cNvSpPr>
          <p:nvPr>
            <p:ph type="dt" sz="half" idx="10"/>
          </p:nvPr>
        </p:nvSpPr>
        <p:spPr>
          <a:xfrm>
            <a:off x="8101915" y="6424993"/>
            <a:ext cx="1773923" cy="365125"/>
          </a:xfrm>
        </p:spPr>
        <p:txBody>
          <a:bodyPr anchor="ctr">
            <a:normAutofit/>
          </a:bodyPr>
          <a:lstStyle/>
          <a:p>
            <a:pPr>
              <a:spcAft>
                <a:spcPts val="600"/>
              </a:spcAft>
            </a:pPr>
            <a:fld id="{0C97FA3A-A23C-4070-A237-FD8A89D04001}" type="datetime3">
              <a:rPr lang="en-US" smtClean="0"/>
              <a:pPr>
                <a:spcAft>
                  <a:spcPts val="600"/>
                </a:spcAft>
              </a:pPr>
              <a:t>31 March 2025</a:t>
            </a:fld>
            <a:endParaRPr lang="en-US"/>
          </a:p>
        </p:txBody>
      </p:sp>
      <p:sp>
        <p:nvSpPr>
          <p:cNvPr id="4" name="Footer Placeholder 3">
            <a:extLst>
              <a:ext uri="{FF2B5EF4-FFF2-40B4-BE49-F238E27FC236}">
                <a16:creationId xmlns:a16="http://schemas.microsoft.com/office/drawing/2014/main" id="{52268F4C-B0D6-03E3-AEFA-06A412DFBCD3}"/>
              </a:ext>
            </a:extLst>
          </p:cNvPr>
          <p:cNvSpPr>
            <a:spLocks noGrp="1"/>
          </p:cNvSpPr>
          <p:nvPr>
            <p:ph type="ftr" sz="quarter" idx="11"/>
          </p:nvPr>
        </p:nvSpPr>
        <p:spPr>
          <a:xfrm>
            <a:off x="1145352" y="6424993"/>
            <a:ext cx="6787386" cy="365125"/>
          </a:xfrm>
        </p:spPr>
        <p:txBody>
          <a:bodyPr anchor="ctr">
            <a:normAutofit/>
          </a:bodyPr>
          <a:lstStyle/>
          <a:p>
            <a:pPr>
              <a:spcAft>
                <a:spcPts val="600"/>
              </a:spcAft>
            </a:pPr>
            <a:r>
              <a:rPr lang="en-US"/>
              <a:t>Alexandros Petridis | EDR@CERN</a:t>
            </a:r>
          </a:p>
        </p:txBody>
      </p:sp>
      <p:sp>
        <p:nvSpPr>
          <p:cNvPr id="5" name="Slide Number Placeholder 4">
            <a:extLst>
              <a:ext uri="{FF2B5EF4-FFF2-40B4-BE49-F238E27FC236}">
                <a16:creationId xmlns:a16="http://schemas.microsoft.com/office/drawing/2014/main" id="{F4B8BBA2-521A-4407-8CBC-D197C3180631}"/>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9</a:t>
            </a:fld>
            <a:endParaRPr lang="en-US"/>
          </a:p>
        </p:txBody>
      </p:sp>
      <p:sp>
        <p:nvSpPr>
          <p:cNvPr id="6" name="TextBox 5">
            <a:extLst>
              <a:ext uri="{FF2B5EF4-FFF2-40B4-BE49-F238E27FC236}">
                <a16:creationId xmlns:a16="http://schemas.microsoft.com/office/drawing/2014/main" id="{2A1B2593-3101-0589-5F0E-BBB004476BD4}"/>
              </a:ext>
            </a:extLst>
          </p:cNvPr>
          <p:cNvSpPr txBox="1"/>
          <p:nvPr/>
        </p:nvSpPr>
        <p:spPr>
          <a:xfrm>
            <a:off x="208352" y="5528879"/>
            <a:ext cx="2992423" cy="1169551"/>
          </a:xfrm>
          <a:prstGeom prst="rect">
            <a:avLst/>
          </a:prstGeom>
          <a:noFill/>
        </p:spPr>
        <p:txBody>
          <a:bodyPr wrap="square">
            <a:spAutoFit/>
          </a:bodyPr>
          <a:lstStyle/>
          <a:p>
            <a:r>
              <a:rPr lang="en-GB" sz="1000">
                <a:hlinkClick r:id="rId3"/>
              </a:rPr>
              <a:t>https://help.eset.com/protect_admin/12.0/en-US/</a:t>
            </a:r>
            <a:endParaRPr lang="en-GB" sz="1000" dirty="0"/>
          </a:p>
          <a:p>
            <a:r>
              <a:rPr lang="en-GB" sz="1000">
                <a:hlinkClick r:id="rId4"/>
              </a:rPr>
              <a:t>https://help.eset.com/ei_navigate/2.4/en-US/</a:t>
            </a:r>
            <a:endParaRPr lang="en-GB" sz="1000" dirty="0"/>
          </a:p>
          <a:p>
            <a:r>
              <a:rPr lang="en-GB" sz="1000">
                <a:hlinkClick r:id="rId5"/>
              </a:rPr>
              <a:t>https://help.eset.com/ebe/3/en-US/</a:t>
            </a:r>
            <a:endParaRPr lang="en-GB" sz="1000" dirty="0"/>
          </a:p>
          <a:p>
            <a:r>
              <a:rPr lang="en-GB" sz="1000">
                <a:hlinkClick r:id="rId6"/>
              </a:rPr>
              <a:t>https://help.eset.com/ees/12/en-US/</a:t>
            </a:r>
            <a:endParaRPr lang="en-GB" sz="1000" dirty="0"/>
          </a:p>
          <a:p>
            <a:r>
              <a:rPr lang="en-GB" sz="1000">
                <a:hlinkClick r:id="rId7"/>
              </a:rPr>
              <a:t>https://help.eset.com/efsw/12.0/en-US/</a:t>
            </a:r>
            <a:endParaRPr lang="en-GB" sz="1000" dirty="0"/>
          </a:p>
          <a:p>
            <a:endParaRPr lang="en-GB" sz="1000" dirty="0"/>
          </a:p>
          <a:p>
            <a:endParaRPr lang="en-GB" sz="1000" dirty="0"/>
          </a:p>
        </p:txBody>
      </p:sp>
      <p:pic>
        <p:nvPicPr>
          <p:cNvPr id="14" name="Picture 13" descr="A screenshot of a computer&#10;&#10;AI-generated content may be incorrect.">
            <a:extLst>
              <a:ext uri="{FF2B5EF4-FFF2-40B4-BE49-F238E27FC236}">
                <a16:creationId xmlns:a16="http://schemas.microsoft.com/office/drawing/2014/main" id="{67C12B07-437B-58C0-3066-0691287B3985}"/>
              </a:ext>
            </a:extLst>
          </p:cNvPr>
          <p:cNvPicPr>
            <a:picLocks noChangeAspect="1"/>
          </p:cNvPicPr>
          <p:nvPr/>
        </p:nvPicPr>
        <p:blipFill>
          <a:blip r:embed="rId8"/>
          <a:stretch>
            <a:fillRect/>
          </a:stretch>
        </p:blipFill>
        <p:spPr>
          <a:xfrm>
            <a:off x="2417068" y="998017"/>
            <a:ext cx="7357864" cy="5188460"/>
          </a:xfrm>
          <a:prstGeom prst="rect">
            <a:avLst/>
          </a:prstGeom>
        </p:spPr>
      </p:pic>
      <p:pic>
        <p:nvPicPr>
          <p:cNvPr id="16" name="Picture 15" descr="A black background with a black square&#10;&#10;AI-generated content may be incorrect.">
            <a:extLst>
              <a:ext uri="{FF2B5EF4-FFF2-40B4-BE49-F238E27FC236}">
                <a16:creationId xmlns:a16="http://schemas.microsoft.com/office/drawing/2014/main" id="{2AC98AD8-1FBA-3094-F79A-E98BE53EAFB6}"/>
              </a:ext>
            </a:extLst>
          </p:cNvPr>
          <p:cNvPicPr>
            <a:picLocks noChangeAspect="1"/>
          </p:cNvPicPr>
          <p:nvPr/>
        </p:nvPicPr>
        <p:blipFill>
          <a:blip r:embed="rId9"/>
          <a:stretch>
            <a:fillRect/>
          </a:stretch>
        </p:blipFill>
        <p:spPr>
          <a:xfrm>
            <a:off x="9875838" y="4451396"/>
            <a:ext cx="1267971" cy="1792228"/>
          </a:xfrm>
          <a:prstGeom prst="rect">
            <a:avLst/>
          </a:prstGeom>
        </p:spPr>
      </p:pic>
    </p:spTree>
    <p:extLst>
      <p:ext uri="{BB962C8B-B14F-4D97-AF65-F5344CB8AC3E}">
        <p14:creationId xmlns:p14="http://schemas.microsoft.com/office/powerpoint/2010/main" val="882181168"/>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0A002116AA53241B6785B6291DECDAD" ma:contentTypeVersion="15" ma:contentTypeDescription="Create a new document." ma:contentTypeScope="" ma:versionID="f43c9385d3204e7d09c13e2bc4069ab4">
  <xsd:schema xmlns:xsd="http://www.w3.org/2001/XMLSchema" xmlns:xs="http://www.w3.org/2001/XMLSchema" xmlns:p="http://schemas.microsoft.com/office/2006/metadata/properties" xmlns:ns3="91adb110-331a-488c-b76a-325071abe91e" xmlns:ns4="15614a61-def1-4422-9c0f-de069b39778b" targetNamespace="http://schemas.microsoft.com/office/2006/metadata/properties" ma:root="true" ma:fieldsID="2fb3418f6d369cd86b35e88f97d8308c" ns3:_="" ns4:_="">
    <xsd:import namespace="91adb110-331a-488c-b76a-325071abe91e"/>
    <xsd:import namespace="15614a61-def1-4422-9c0f-de069b39778b"/>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_activity" minOccurs="0"/>
                <xsd:element ref="ns4:SharedWithUsers" minOccurs="0"/>
                <xsd:element ref="ns4:SharedWithDetails" minOccurs="0"/>
                <xsd:element ref="ns4:SharingHintHash" minOccurs="0"/>
                <xsd:element ref="ns3:MediaServiceDateTaken" minOccurs="0"/>
                <xsd:element ref="ns3:MediaServiceSystemTags" minOccurs="0"/>
                <xsd:element ref="ns3:MediaServiceGenerationTime" minOccurs="0"/>
                <xsd:element ref="ns3:MediaServiceEventHashCode" minOccurs="0"/>
                <xsd:element ref="ns3:MediaServiceLocation" minOccurs="0"/>
                <xsd:element ref="ns3:MediaLengthInSecond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adb110-331a-488c-b76a-325071abe9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_activity" ma:index="12" nillable="true" ma:displayName="_activity" ma:hidden="true" ma:internalName="_activity">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614a61-def1-4422-9c0f-de069b39778b"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91adb110-331a-488c-b76a-325071abe91e" xsi:nil="true"/>
  </documentManagement>
</p:properties>
</file>

<file path=customXml/itemProps1.xml><?xml version="1.0" encoding="utf-8"?>
<ds:datastoreItem xmlns:ds="http://schemas.openxmlformats.org/officeDocument/2006/customXml" ds:itemID="{CB01B2AF-09A0-4272-A900-C3AFD1BCE347}">
  <ds:schemaRefs>
    <ds:schemaRef ds:uri="http://schemas.microsoft.com/sharepoint/v3/contenttype/forms"/>
  </ds:schemaRefs>
</ds:datastoreItem>
</file>

<file path=customXml/itemProps2.xml><?xml version="1.0" encoding="utf-8"?>
<ds:datastoreItem xmlns:ds="http://schemas.openxmlformats.org/officeDocument/2006/customXml" ds:itemID="{A1F04C12-DFA6-4659-A738-E9041DF3C2E8}">
  <ds:schemaRefs>
    <ds:schemaRef ds:uri="15614a61-def1-4422-9c0f-de069b39778b"/>
    <ds:schemaRef ds:uri="91adb110-331a-488c-b76a-325071abe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7738141-A9FE-465A-960A-AE3A383B3502}">
  <ds:schemaRefs>
    <ds:schemaRef ds:uri="http://purl.org/dc/dcmitype/"/>
    <ds:schemaRef ds:uri="http://www.w3.org/XML/1998/namespace"/>
    <ds:schemaRef ds:uri="http://schemas.microsoft.com/office/2006/documentManagement/types"/>
    <ds:schemaRef ds:uri="http://purl.org/dc/terms/"/>
    <ds:schemaRef ds:uri="http://schemas.microsoft.com/office/infopath/2007/PartnerControls"/>
    <ds:schemaRef ds:uri="http://schemas.microsoft.com/office/2006/metadata/properties"/>
    <ds:schemaRef ds:uri="15614a61-def1-4422-9c0f-de069b39778b"/>
    <ds:schemaRef ds:uri="http://schemas.openxmlformats.org/package/2006/metadata/core-properties"/>
    <ds:schemaRef ds:uri="http://purl.org/dc/elements/1.1/"/>
    <ds:schemaRef ds:uri="91adb110-331a-488c-b76a-325071abe91e"/>
  </ds:schemaRefs>
</ds:datastoreItem>
</file>

<file path=docProps/app.xml><?xml version="1.0" encoding="utf-8"?>
<Properties xmlns="http://schemas.openxmlformats.org/officeDocument/2006/extended-properties" xmlns:vt="http://schemas.openxmlformats.org/officeDocument/2006/docPropsVTypes">
  <Template>CERN Corporate_16x9 PPT_v2024</Template>
  <TotalTime>0</TotalTime>
  <Words>1473</Words>
  <Application>Microsoft Office PowerPoint</Application>
  <PresentationFormat>Widescreen</PresentationFormat>
  <Paragraphs>227</Paragraphs>
  <Slides>17</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neue-haas-grotesk-display</vt:lpstr>
      <vt:lpstr>Segoe UI</vt:lpstr>
      <vt:lpstr>Office Theme</vt:lpstr>
      <vt:lpstr>Improving CERN’s computer security with an Endpoint Detection &amp; Response Solution</vt:lpstr>
      <vt:lpstr>Contents</vt:lpstr>
      <vt:lpstr>Introduction</vt:lpstr>
      <vt:lpstr>What is EDR ?</vt:lpstr>
      <vt:lpstr>Capabilities of EDR</vt:lpstr>
      <vt:lpstr>Why is EDR important?</vt:lpstr>
      <vt:lpstr>Isn’t anti-virus enough ?</vt:lpstr>
      <vt:lpstr>EDR Elements</vt:lpstr>
      <vt:lpstr>On-Prem Architecture</vt:lpstr>
      <vt:lpstr>Deployment</vt:lpstr>
      <vt:lpstr>Pain points </vt:lpstr>
      <vt:lpstr>Pain points (2)  </vt:lpstr>
      <vt:lpstr>Fears of IT admins</vt:lpstr>
      <vt:lpstr>Key Takeaways</vt:lpstr>
      <vt:lpstr>Key Takeaways (2)</vt:lpstr>
      <vt:lpstr>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Alexandros Petridis</dc:creator>
  <cp:lastModifiedBy>Alexandros Petridis</cp:lastModifiedBy>
  <cp:revision>1</cp:revision>
  <dcterms:created xsi:type="dcterms:W3CDTF">2025-02-20T13:26:54Z</dcterms:created>
  <dcterms:modified xsi:type="dcterms:W3CDTF">2025-04-01T16:52:12Z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0x010100E0A002116AA53241B6785B6291DECDAD</vt:lpwstr>
  </property>
</Properties>
</file>