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Lst>
  <p:notesMasterIdLst>
    <p:notesMasterId r:id="rId13"/>
  </p:notesMasterIdLst>
  <p:sldIdLst>
    <p:sldId id="256" r:id="rId3"/>
    <p:sldId id="374" r:id="rId4"/>
    <p:sldId id="389" r:id="rId5"/>
    <p:sldId id="392" r:id="rId6"/>
    <p:sldId id="390" r:id="rId7"/>
    <p:sldId id="391" r:id="rId8"/>
    <p:sldId id="388" r:id="rId9"/>
    <p:sldId id="393" r:id="rId10"/>
    <p:sldId id="387" r:id="rId11"/>
    <p:sldId id="371"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8183F70-B74A-9DED-F515-FE786B4A0E43}" name="Walder, James (STFC,RAL,PPD)" initials="W(" userId="S::james.walder@stfc.ac.uk::ed9c1e58-c268-411a-807e-d6158ca860a3" providerId="AD"/>
  <p188:author id="{6D44B8A7-9129-6697-6EF9-0AA1A562FEC2}" name="Thomas, Jyothish (STFC,RAL,SC)" initials="TJ(" userId="S::jyothish.thomas@stfc.ac.uk::b63a610e-c056-4e8a-86cf-b53c4157c213" providerId="AD"/>
  <p188:author id="{C52622EA-9211-D957-84A7-E55E9B5A30D7}" name="Ellis, Katy (STFC,RAL,PPD)" initials="E(" userId="S::katy.ellis@stfc.ac.uk::a1850d16-7537-4e1d-872a-23ca7aed993b"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B6C9B50-28CE-42B7-B865-A965924FD8CD}" v="182" dt="2025-04-03T14:32:24.88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470"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20"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19" Type="http://schemas.microsoft.com/office/2015/10/relationships/revisionInfo" Target="revisionInfo.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homas, Jyothish (STFC,RAL,SC)" userId="b63a610e-c056-4e8a-86cf-b53c4157c213" providerId="ADAL" clId="{FB6C9B50-28CE-42B7-B865-A965924FD8CD}"/>
    <pc:docChg chg="custSel addSld delSld modSld sldOrd">
      <pc:chgData name="Thomas, Jyothish (STFC,RAL,SC)" userId="b63a610e-c056-4e8a-86cf-b53c4157c213" providerId="ADAL" clId="{FB6C9B50-28CE-42B7-B865-A965924FD8CD}" dt="2025-04-03T14:32:24.884" v="3659" actId="1076"/>
      <pc:docMkLst>
        <pc:docMk/>
      </pc:docMkLst>
      <pc:sldChg chg="modSp mod">
        <pc:chgData name="Thomas, Jyothish (STFC,RAL,SC)" userId="b63a610e-c056-4e8a-86cf-b53c4157c213" providerId="ADAL" clId="{FB6C9B50-28CE-42B7-B865-A965924FD8CD}" dt="2025-04-02T05:09:00.396" v="59" actId="115"/>
        <pc:sldMkLst>
          <pc:docMk/>
          <pc:sldMk cId="3284501018" sldId="256"/>
        </pc:sldMkLst>
        <pc:spChg chg="mod">
          <ac:chgData name="Thomas, Jyothish (STFC,RAL,SC)" userId="b63a610e-c056-4e8a-86cf-b53c4157c213" providerId="ADAL" clId="{FB6C9B50-28CE-42B7-B865-A965924FD8CD}" dt="2025-04-02T05:08:37.913" v="39" actId="20577"/>
          <ac:spMkLst>
            <pc:docMk/>
            <pc:sldMk cId="3284501018" sldId="256"/>
            <ac:spMk id="2" creationId="{4B7751EF-46A0-4B42-9A76-940BBA79366A}"/>
          </ac:spMkLst>
        </pc:spChg>
        <pc:spChg chg="mod">
          <ac:chgData name="Thomas, Jyothish (STFC,RAL,SC)" userId="b63a610e-c056-4e8a-86cf-b53c4157c213" providerId="ADAL" clId="{FB6C9B50-28CE-42B7-B865-A965924FD8CD}" dt="2025-04-02T05:09:00.396" v="59" actId="115"/>
          <ac:spMkLst>
            <pc:docMk/>
            <pc:sldMk cId="3284501018" sldId="256"/>
            <ac:spMk id="3" creationId="{9D64A233-84A7-41AB-89BF-6D025DA12F30}"/>
          </ac:spMkLst>
        </pc:spChg>
      </pc:sldChg>
      <pc:sldChg chg="del">
        <pc:chgData name="Thomas, Jyothish (STFC,RAL,SC)" userId="b63a610e-c056-4e8a-86cf-b53c4157c213" providerId="ADAL" clId="{FB6C9B50-28CE-42B7-B865-A965924FD8CD}" dt="2025-04-02T05:09:21.045" v="60" actId="47"/>
        <pc:sldMkLst>
          <pc:docMk/>
          <pc:sldMk cId="3188145418" sldId="260"/>
        </pc:sldMkLst>
      </pc:sldChg>
      <pc:sldChg chg="del">
        <pc:chgData name="Thomas, Jyothish (STFC,RAL,SC)" userId="b63a610e-c056-4e8a-86cf-b53c4157c213" providerId="ADAL" clId="{FB6C9B50-28CE-42B7-B865-A965924FD8CD}" dt="2025-04-02T05:09:21.699" v="61" actId="47"/>
        <pc:sldMkLst>
          <pc:docMk/>
          <pc:sldMk cId="769258634" sldId="300"/>
        </pc:sldMkLst>
      </pc:sldChg>
      <pc:sldChg chg="del">
        <pc:chgData name="Thomas, Jyothish (STFC,RAL,SC)" userId="b63a610e-c056-4e8a-86cf-b53c4157c213" providerId="ADAL" clId="{FB6C9B50-28CE-42B7-B865-A965924FD8CD}" dt="2025-04-02T05:09:41.508" v="67" actId="47"/>
        <pc:sldMkLst>
          <pc:docMk/>
          <pc:sldMk cId="1960348960" sldId="329"/>
        </pc:sldMkLst>
      </pc:sldChg>
      <pc:sldChg chg="del">
        <pc:chgData name="Thomas, Jyothish (STFC,RAL,SC)" userId="b63a610e-c056-4e8a-86cf-b53c4157c213" providerId="ADAL" clId="{FB6C9B50-28CE-42B7-B865-A965924FD8CD}" dt="2025-04-02T05:09:48.277" v="75" actId="47"/>
        <pc:sldMkLst>
          <pc:docMk/>
          <pc:sldMk cId="22655324" sldId="330"/>
        </pc:sldMkLst>
      </pc:sldChg>
      <pc:sldChg chg="del">
        <pc:chgData name="Thomas, Jyothish (STFC,RAL,SC)" userId="b63a610e-c056-4e8a-86cf-b53c4157c213" providerId="ADAL" clId="{FB6C9B50-28CE-42B7-B865-A965924FD8CD}" dt="2025-04-02T05:09:45.877" v="71" actId="47"/>
        <pc:sldMkLst>
          <pc:docMk/>
          <pc:sldMk cId="1355582522" sldId="353"/>
        </pc:sldMkLst>
      </pc:sldChg>
      <pc:sldChg chg="del">
        <pc:chgData name="Thomas, Jyothish (STFC,RAL,SC)" userId="b63a610e-c056-4e8a-86cf-b53c4157c213" providerId="ADAL" clId="{FB6C9B50-28CE-42B7-B865-A965924FD8CD}" dt="2025-04-02T05:09:46.666" v="72" actId="47"/>
        <pc:sldMkLst>
          <pc:docMk/>
          <pc:sldMk cId="1035659820" sldId="355"/>
        </pc:sldMkLst>
      </pc:sldChg>
      <pc:sldChg chg="del">
        <pc:chgData name="Thomas, Jyothish (STFC,RAL,SC)" userId="b63a610e-c056-4e8a-86cf-b53c4157c213" providerId="ADAL" clId="{FB6C9B50-28CE-42B7-B865-A965924FD8CD}" dt="2025-04-02T05:09:47.121" v="73" actId="47"/>
        <pc:sldMkLst>
          <pc:docMk/>
          <pc:sldMk cId="154119453" sldId="356"/>
        </pc:sldMkLst>
      </pc:sldChg>
      <pc:sldChg chg="del">
        <pc:chgData name="Thomas, Jyothish (STFC,RAL,SC)" userId="b63a610e-c056-4e8a-86cf-b53c4157c213" providerId="ADAL" clId="{FB6C9B50-28CE-42B7-B865-A965924FD8CD}" dt="2025-04-02T05:09:38.179" v="64" actId="47"/>
        <pc:sldMkLst>
          <pc:docMk/>
          <pc:sldMk cId="3001927306" sldId="368"/>
        </pc:sldMkLst>
      </pc:sldChg>
      <pc:sldChg chg="del">
        <pc:chgData name="Thomas, Jyothish (STFC,RAL,SC)" userId="b63a610e-c056-4e8a-86cf-b53c4157c213" providerId="ADAL" clId="{FB6C9B50-28CE-42B7-B865-A965924FD8CD}" dt="2025-04-02T05:09:42.466" v="68" actId="47"/>
        <pc:sldMkLst>
          <pc:docMk/>
          <pc:sldMk cId="4126900631" sldId="369"/>
        </pc:sldMkLst>
      </pc:sldChg>
      <pc:sldChg chg="del">
        <pc:chgData name="Thomas, Jyothish (STFC,RAL,SC)" userId="b63a610e-c056-4e8a-86cf-b53c4157c213" providerId="ADAL" clId="{FB6C9B50-28CE-42B7-B865-A965924FD8CD}" dt="2025-04-02T05:09:22.409" v="62" actId="47"/>
        <pc:sldMkLst>
          <pc:docMk/>
          <pc:sldMk cId="2404959557" sldId="372"/>
        </pc:sldMkLst>
      </pc:sldChg>
      <pc:sldChg chg="del">
        <pc:chgData name="Thomas, Jyothish (STFC,RAL,SC)" userId="b63a610e-c056-4e8a-86cf-b53c4157c213" providerId="ADAL" clId="{FB6C9B50-28CE-42B7-B865-A965924FD8CD}" dt="2025-04-02T05:09:23.043" v="63" actId="47"/>
        <pc:sldMkLst>
          <pc:docMk/>
          <pc:sldMk cId="2310884834" sldId="373"/>
        </pc:sldMkLst>
      </pc:sldChg>
      <pc:sldChg chg="modSp mod">
        <pc:chgData name="Thomas, Jyothish (STFC,RAL,SC)" userId="b63a610e-c056-4e8a-86cf-b53c4157c213" providerId="ADAL" clId="{FB6C9B50-28CE-42B7-B865-A965924FD8CD}" dt="2025-04-02T10:25:43.997" v="3166" actId="20577"/>
        <pc:sldMkLst>
          <pc:docMk/>
          <pc:sldMk cId="2167863146" sldId="374"/>
        </pc:sldMkLst>
        <pc:spChg chg="mod">
          <ac:chgData name="Thomas, Jyothish (STFC,RAL,SC)" userId="b63a610e-c056-4e8a-86cf-b53c4157c213" providerId="ADAL" clId="{FB6C9B50-28CE-42B7-B865-A965924FD8CD}" dt="2025-04-02T10:25:43.997" v="3166" actId="20577"/>
          <ac:spMkLst>
            <pc:docMk/>
            <pc:sldMk cId="2167863146" sldId="374"/>
            <ac:spMk id="3" creationId="{88C5D823-F37C-6E08-14BD-F818AC0964D8}"/>
          </ac:spMkLst>
        </pc:spChg>
      </pc:sldChg>
      <pc:sldChg chg="del">
        <pc:chgData name="Thomas, Jyothish (STFC,RAL,SC)" userId="b63a610e-c056-4e8a-86cf-b53c4157c213" providerId="ADAL" clId="{FB6C9B50-28CE-42B7-B865-A965924FD8CD}" dt="2025-04-02T05:09:39.333" v="65" actId="47"/>
        <pc:sldMkLst>
          <pc:docMk/>
          <pc:sldMk cId="2379172490" sldId="375"/>
        </pc:sldMkLst>
      </pc:sldChg>
      <pc:sldChg chg="del">
        <pc:chgData name="Thomas, Jyothish (STFC,RAL,SC)" userId="b63a610e-c056-4e8a-86cf-b53c4157c213" providerId="ADAL" clId="{FB6C9B50-28CE-42B7-B865-A965924FD8CD}" dt="2025-04-02T05:09:43.485" v="69" actId="47"/>
        <pc:sldMkLst>
          <pc:docMk/>
          <pc:sldMk cId="4112134362" sldId="377"/>
        </pc:sldMkLst>
      </pc:sldChg>
      <pc:sldChg chg="del">
        <pc:chgData name="Thomas, Jyothish (STFC,RAL,SC)" userId="b63a610e-c056-4e8a-86cf-b53c4157c213" providerId="ADAL" clId="{FB6C9B50-28CE-42B7-B865-A965924FD8CD}" dt="2025-04-02T05:09:47.617" v="74" actId="47"/>
        <pc:sldMkLst>
          <pc:docMk/>
          <pc:sldMk cId="3152796930" sldId="378"/>
        </pc:sldMkLst>
      </pc:sldChg>
      <pc:sldChg chg="del">
        <pc:chgData name="Thomas, Jyothish (STFC,RAL,SC)" userId="b63a610e-c056-4e8a-86cf-b53c4157c213" providerId="ADAL" clId="{FB6C9B50-28CE-42B7-B865-A965924FD8CD}" dt="2025-04-02T09:45:47.631" v="2534" actId="47"/>
        <pc:sldMkLst>
          <pc:docMk/>
          <pc:sldMk cId="1969001794" sldId="379"/>
        </pc:sldMkLst>
      </pc:sldChg>
      <pc:sldChg chg="del">
        <pc:chgData name="Thomas, Jyothish (STFC,RAL,SC)" userId="b63a610e-c056-4e8a-86cf-b53c4157c213" providerId="ADAL" clId="{FB6C9B50-28CE-42B7-B865-A965924FD8CD}" dt="2025-04-02T05:09:40.765" v="66" actId="47"/>
        <pc:sldMkLst>
          <pc:docMk/>
          <pc:sldMk cId="3057420533" sldId="381"/>
        </pc:sldMkLst>
      </pc:sldChg>
      <pc:sldChg chg="del">
        <pc:chgData name="Thomas, Jyothish (STFC,RAL,SC)" userId="b63a610e-c056-4e8a-86cf-b53c4157c213" providerId="ADAL" clId="{FB6C9B50-28CE-42B7-B865-A965924FD8CD}" dt="2025-04-02T05:13:40.002" v="298" actId="47"/>
        <pc:sldMkLst>
          <pc:docMk/>
          <pc:sldMk cId="2408646004" sldId="383"/>
        </pc:sldMkLst>
      </pc:sldChg>
      <pc:sldChg chg="del">
        <pc:chgData name="Thomas, Jyothish (STFC,RAL,SC)" userId="b63a610e-c056-4e8a-86cf-b53c4157c213" providerId="ADAL" clId="{FB6C9B50-28CE-42B7-B865-A965924FD8CD}" dt="2025-04-02T05:09:45.259" v="70" actId="47"/>
        <pc:sldMkLst>
          <pc:docMk/>
          <pc:sldMk cId="929426657" sldId="384"/>
        </pc:sldMkLst>
      </pc:sldChg>
      <pc:sldChg chg="del">
        <pc:chgData name="Thomas, Jyothish (STFC,RAL,SC)" userId="b63a610e-c056-4e8a-86cf-b53c4157c213" providerId="ADAL" clId="{FB6C9B50-28CE-42B7-B865-A965924FD8CD}" dt="2025-04-02T05:09:49.727" v="76" actId="47"/>
        <pc:sldMkLst>
          <pc:docMk/>
          <pc:sldMk cId="4110612610" sldId="385"/>
        </pc:sldMkLst>
      </pc:sldChg>
      <pc:sldChg chg="del">
        <pc:chgData name="Thomas, Jyothish (STFC,RAL,SC)" userId="b63a610e-c056-4e8a-86cf-b53c4157c213" providerId="ADAL" clId="{FB6C9B50-28CE-42B7-B865-A965924FD8CD}" dt="2025-04-02T09:45:40.807" v="2533" actId="47"/>
        <pc:sldMkLst>
          <pc:docMk/>
          <pc:sldMk cId="1689112769" sldId="386"/>
        </pc:sldMkLst>
      </pc:sldChg>
      <pc:sldChg chg="modSp mod">
        <pc:chgData name="Thomas, Jyothish (STFC,RAL,SC)" userId="b63a610e-c056-4e8a-86cf-b53c4157c213" providerId="ADAL" clId="{FB6C9B50-28CE-42B7-B865-A965924FD8CD}" dt="2025-04-02T09:16:24.872" v="2532" actId="1076"/>
        <pc:sldMkLst>
          <pc:docMk/>
          <pc:sldMk cId="3956261862" sldId="387"/>
        </pc:sldMkLst>
        <pc:spChg chg="mod">
          <ac:chgData name="Thomas, Jyothish (STFC,RAL,SC)" userId="b63a610e-c056-4e8a-86cf-b53c4157c213" providerId="ADAL" clId="{FB6C9B50-28CE-42B7-B865-A965924FD8CD}" dt="2025-04-02T09:16:18.453" v="2531" actId="26606"/>
          <ac:spMkLst>
            <pc:docMk/>
            <pc:sldMk cId="3956261862" sldId="387"/>
            <ac:spMk id="2" creationId="{EB639D8D-D30B-E899-1583-CFAE3EC5DA2C}"/>
          </ac:spMkLst>
        </pc:spChg>
        <pc:picChg chg="mod">
          <ac:chgData name="Thomas, Jyothish (STFC,RAL,SC)" userId="b63a610e-c056-4e8a-86cf-b53c4157c213" providerId="ADAL" clId="{FB6C9B50-28CE-42B7-B865-A965924FD8CD}" dt="2025-04-02T09:16:24.872" v="2532" actId="1076"/>
          <ac:picMkLst>
            <pc:docMk/>
            <pc:sldMk cId="3956261862" sldId="387"/>
            <ac:picMk id="14" creationId="{C09F0131-7D29-3A3C-A653-58FFBA425E85}"/>
          </ac:picMkLst>
        </pc:picChg>
      </pc:sldChg>
      <pc:sldChg chg="delSp modSp add mod">
        <pc:chgData name="Thomas, Jyothish (STFC,RAL,SC)" userId="b63a610e-c056-4e8a-86cf-b53c4157c213" providerId="ADAL" clId="{FB6C9B50-28CE-42B7-B865-A965924FD8CD}" dt="2025-04-02T13:26:07.136" v="3573" actId="20577"/>
        <pc:sldMkLst>
          <pc:docMk/>
          <pc:sldMk cId="674953610" sldId="388"/>
        </pc:sldMkLst>
        <pc:spChg chg="mod">
          <ac:chgData name="Thomas, Jyothish (STFC,RAL,SC)" userId="b63a610e-c056-4e8a-86cf-b53c4157c213" providerId="ADAL" clId="{FB6C9B50-28CE-42B7-B865-A965924FD8CD}" dt="2025-04-02T12:40:42.852" v="3571" actId="20577"/>
          <ac:spMkLst>
            <pc:docMk/>
            <pc:sldMk cId="674953610" sldId="388"/>
            <ac:spMk id="2" creationId="{90DEB2F0-26EF-267A-2DFB-C4F17FD5AB28}"/>
          </ac:spMkLst>
        </pc:spChg>
        <pc:spChg chg="mod">
          <ac:chgData name="Thomas, Jyothish (STFC,RAL,SC)" userId="b63a610e-c056-4e8a-86cf-b53c4157c213" providerId="ADAL" clId="{FB6C9B50-28CE-42B7-B865-A965924FD8CD}" dt="2025-04-02T13:26:07.136" v="3573" actId="20577"/>
          <ac:spMkLst>
            <pc:docMk/>
            <pc:sldMk cId="674953610" sldId="388"/>
            <ac:spMk id="3" creationId="{316D5792-8470-A18A-E26C-559F39B5591E}"/>
          </ac:spMkLst>
        </pc:spChg>
        <pc:spChg chg="del">
          <ac:chgData name="Thomas, Jyothish (STFC,RAL,SC)" userId="b63a610e-c056-4e8a-86cf-b53c4157c213" providerId="ADAL" clId="{FB6C9B50-28CE-42B7-B865-A965924FD8CD}" dt="2025-04-02T05:14:05.099" v="313" actId="478"/>
          <ac:spMkLst>
            <pc:docMk/>
            <pc:sldMk cId="674953610" sldId="388"/>
            <ac:spMk id="5" creationId="{EABF95DD-E381-D255-8860-848298EF0E9E}"/>
          </ac:spMkLst>
        </pc:spChg>
        <pc:picChg chg="del">
          <ac:chgData name="Thomas, Jyothish (STFC,RAL,SC)" userId="b63a610e-c056-4e8a-86cf-b53c4157c213" providerId="ADAL" clId="{FB6C9B50-28CE-42B7-B865-A965924FD8CD}" dt="2025-04-02T05:14:00.991" v="312" actId="478"/>
          <ac:picMkLst>
            <pc:docMk/>
            <pc:sldMk cId="674953610" sldId="388"/>
            <ac:picMk id="1026" creationId="{D4772AA6-44AF-6A5A-C086-0C5FB6C6ECFF}"/>
          </ac:picMkLst>
        </pc:picChg>
      </pc:sldChg>
      <pc:sldChg chg="modSp add mod ord">
        <pc:chgData name="Thomas, Jyothish (STFC,RAL,SC)" userId="b63a610e-c056-4e8a-86cf-b53c4157c213" providerId="ADAL" clId="{FB6C9B50-28CE-42B7-B865-A965924FD8CD}" dt="2025-04-02T05:24:45.100" v="1447"/>
        <pc:sldMkLst>
          <pc:docMk/>
          <pc:sldMk cId="2287321784" sldId="389"/>
        </pc:sldMkLst>
        <pc:spChg chg="mod">
          <ac:chgData name="Thomas, Jyothish (STFC,RAL,SC)" userId="b63a610e-c056-4e8a-86cf-b53c4157c213" providerId="ADAL" clId="{FB6C9B50-28CE-42B7-B865-A965924FD8CD}" dt="2025-04-02T05:19:22.741" v="860" actId="20577"/>
          <ac:spMkLst>
            <pc:docMk/>
            <pc:sldMk cId="2287321784" sldId="389"/>
            <ac:spMk id="2" creationId="{54B30636-C12C-C962-1BE1-2A12CAF4FC31}"/>
          </ac:spMkLst>
        </pc:spChg>
        <pc:spChg chg="mod">
          <ac:chgData name="Thomas, Jyothish (STFC,RAL,SC)" userId="b63a610e-c056-4e8a-86cf-b53c4157c213" providerId="ADAL" clId="{FB6C9B50-28CE-42B7-B865-A965924FD8CD}" dt="2025-04-02T05:24:25.100" v="1445" actId="20577"/>
          <ac:spMkLst>
            <pc:docMk/>
            <pc:sldMk cId="2287321784" sldId="389"/>
            <ac:spMk id="3" creationId="{7069D438-4864-2F9B-6064-EF5946B14065}"/>
          </ac:spMkLst>
        </pc:spChg>
      </pc:sldChg>
      <pc:sldChg chg="modSp add mod">
        <pc:chgData name="Thomas, Jyothish (STFC,RAL,SC)" userId="b63a610e-c056-4e8a-86cf-b53c4157c213" providerId="ADAL" clId="{FB6C9B50-28CE-42B7-B865-A965924FD8CD}" dt="2025-04-02T14:28:42.828" v="3625" actId="20577"/>
        <pc:sldMkLst>
          <pc:docMk/>
          <pc:sldMk cId="1981969097" sldId="390"/>
        </pc:sldMkLst>
        <pc:spChg chg="mod">
          <ac:chgData name="Thomas, Jyothish (STFC,RAL,SC)" userId="b63a610e-c056-4e8a-86cf-b53c4157c213" providerId="ADAL" clId="{FB6C9B50-28CE-42B7-B865-A965924FD8CD}" dt="2025-04-02T14:28:42.828" v="3625" actId="20577"/>
          <ac:spMkLst>
            <pc:docMk/>
            <pc:sldMk cId="1981969097" sldId="390"/>
            <ac:spMk id="3" creationId="{453E1BED-8625-F5AD-8235-A34F8DEAB90B}"/>
          </ac:spMkLst>
        </pc:spChg>
      </pc:sldChg>
      <pc:sldChg chg="modSp add mod ord">
        <pc:chgData name="Thomas, Jyothish (STFC,RAL,SC)" userId="b63a610e-c056-4e8a-86cf-b53c4157c213" providerId="ADAL" clId="{FB6C9B50-28CE-42B7-B865-A965924FD8CD}" dt="2025-04-02T14:29:06.137" v="3656" actId="20577"/>
        <pc:sldMkLst>
          <pc:docMk/>
          <pc:sldMk cId="765614076" sldId="391"/>
        </pc:sldMkLst>
        <pc:spChg chg="mod">
          <ac:chgData name="Thomas, Jyothish (STFC,RAL,SC)" userId="b63a610e-c056-4e8a-86cf-b53c4157c213" providerId="ADAL" clId="{FB6C9B50-28CE-42B7-B865-A965924FD8CD}" dt="2025-04-02T05:32:10.393" v="1981" actId="20577"/>
          <ac:spMkLst>
            <pc:docMk/>
            <pc:sldMk cId="765614076" sldId="391"/>
            <ac:spMk id="2" creationId="{87328F73-18C3-B89C-F5B3-DCBA87EB5280}"/>
          </ac:spMkLst>
        </pc:spChg>
        <pc:spChg chg="mod">
          <ac:chgData name="Thomas, Jyothish (STFC,RAL,SC)" userId="b63a610e-c056-4e8a-86cf-b53c4157c213" providerId="ADAL" clId="{FB6C9B50-28CE-42B7-B865-A965924FD8CD}" dt="2025-04-02T14:29:06.137" v="3656" actId="20577"/>
          <ac:spMkLst>
            <pc:docMk/>
            <pc:sldMk cId="765614076" sldId="391"/>
            <ac:spMk id="3" creationId="{C39899CB-9EE5-3F0D-53DC-E424853C6B1C}"/>
          </ac:spMkLst>
        </pc:spChg>
      </pc:sldChg>
      <pc:sldChg chg="addSp delSp modSp new mod">
        <pc:chgData name="Thomas, Jyothish (STFC,RAL,SC)" userId="b63a610e-c056-4e8a-86cf-b53c4157c213" providerId="ADAL" clId="{FB6C9B50-28CE-42B7-B865-A965924FD8CD}" dt="2025-04-03T14:32:24.884" v="3659" actId="1076"/>
        <pc:sldMkLst>
          <pc:docMk/>
          <pc:sldMk cId="578008133" sldId="392"/>
        </pc:sldMkLst>
        <pc:spChg chg="mod">
          <ac:chgData name="Thomas, Jyothish (STFC,RAL,SC)" userId="b63a610e-c056-4e8a-86cf-b53c4157c213" providerId="ADAL" clId="{FB6C9B50-28CE-42B7-B865-A965924FD8CD}" dt="2025-04-02T09:14:37.355" v="2529" actId="20577"/>
          <ac:spMkLst>
            <pc:docMk/>
            <pc:sldMk cId="578008133" sldId="392"/>
            <ac:spMk id="2" creationId="{32F7DC3E-86D2-6D39-D67B-5BB2983735A3}"/>
          </ac:spMkLst>
        </pc:spChg>
        <pc:spChg chg="del">
          <ac:chgData name="Thomas, Jyothish (STFC,RAL,SC)" userId="b63a610e-c056-4e8a-86cf-b53c4157c213" providerId="ADAL" clId="{FB6C9B50-28CE-42B7-B865-A965924FD8CD}" dt="2025-04-02T09:13:38.940" v="2445" actId="22"/>
          <ac:spMkLst>
            <pc:docMk/>
            <pc:sldMk cId="578008133" sldId="392"/>
            <ac:spMk id="3" creationId="{7EC83C46-8510-C305-B55E-1770F2E12A6E}"/>
          </ac:spMkLst>
        </pc:spChg>
        <pc:picChg chg="add mod ord">
          <ac:chgData name="Thomas, Jyothish (STFC,RAL,SC)" userId="b63a610e-c056-4e8a-86cf-b53c4157c213" providerId="ADAL" clId="{FB6C9B50-28CE-42B7-B865-A965924FD8CD}" dt="2025-04-02T09:14:46.616" v="2530" actId="1076"/>
          <ac:picMkLst>
            <pc:docMk/>
            <pc:sldMk cId="578008133" sldId="392"/>
            <ac:picMk id="5" creationId="{2923DE3E-3AE2-8EDD-A24D-5AD50B17CEA8}"/>
          </ac:picMkLst>
        </pc:picChg>
        <pc:picChg chg="add mod">
          <ac:chgData name="Thomas, Jyothish (STFC,RAL,SC)" userId="b63a610e-c056-4e8a-86cf-b53c4157c213" providerId="ADAL" clId="{FB6C9B50-28CE-42B7-B865-A965924FD8CD}" dt="2025-04-03T14:32:24.884" v="3659" actId="1076"/>
          <ac:picMkLst>
            <pc:docMk/>
            <pc:sldMk cId="578008133" sldId="392"/>
            <ac:picMk id="1026" creationId="{49F280A6-A3D3-61F9-01BF-4A7B1CBC9A20}"/>
          </ac:picMkLst>
        </pc:picChg>
      </pc:sldChg>
      <pc:sldChg chg="modSp add mod">
        <pc:chgData name="Thomas, Jyothish (STFC,RAL,SC)" userId="b63a610e-c056-4e8a-86cf-b53c4157c213" providerId="ADAL" clId="{FB6C9B50-28CE-42B7-B865-A965924FD8CD}" dt="2025-04-02T12:40:52.081" v="3572"/>
        <pc:sldMkLst>
          <pc:docMk/>
          <pc:sldMk cId="1538997385" sldId="393"/>
        </pc:sldMkLst>
        <pc:spChg chg="mod">
          <ac:chgData name="Thomas, Jyothish (STFC,RAL,SC)" userId="b63a610e-c056-4e8a-86cf-b53c4157c213" providerId="ADAL" clId="{FB6C9B50-28CE-42B7-B865-A965924FD8CD}" dt="2025-04-02T12:40:52.081" v="3572"/>
          <ac:spMkLst>
            <pc:docMk/>
            <pc:sldMk cId="1538997385" sldId="393"/>
            <ac:spMk id="2" creationId="{BD3C3F40-59A5-45C4-E100-FA1038BD0175}"/>
          </ac:spMkLst>
        </pc:spChg>
        <pc:spChg chg="mod">
          <ac:chgData name="Thomas, Jyothish (STFC,RAL,SC)" userId="b63a610e-c056-4e8a-86cf-b53c4157c213" providerId="ADAL" clId="{FB6C9B50-28CE-42B7-B865-A965924FD8CD}" dt="2025-04-02T10:28:33.712" v="3484" actId="20577"/>
          <ac:spMkLst>
            <pc:docMk/>
            <pc:sldMk cId="1538997385" sldId="393"/>
            <ac:spMk id="3" creationId="{3C86E58D-32EC-7B01-DDFB-B5E74B285F1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9F41480-F82F-493D-A8B5-A6C223C75A25}" type="datetimeFigureOut">
              <a:rPr lang="en-GB" smtClean="0"/>
              <a:t>03/04/2025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82B735-A6E4-4ECD-91B2-2073B8B727C4}" type="slidenum">
              <a:rPr lang="en-GB" smtClean="0"/>
              <a:t>‹#›</a:t>
            </a:fld>
            <a:endParaRPr lang="en-GB"/>
          </a:p>
        </p:txBody>
      </p:sp>
    </p:spTree>
    <p:extLst>
      <p:ext uri="{BB962C8B-B14F-4D97-AF65-F5344CB8AC3E}">
        <p14:creationId xmlns:p14="http://schemas.microsoft.com/office/powerpoint/2010/main" val="26508466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DE4AC8-296A-4A33-B10E-9298ED9A445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56B84F2D-1DE6-4349-A396-0FA66F644A1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5B511513-A3E0-4698-81B7-D038F1199969}"/>
              </a:ext>
            </a:extLst>
          </p:cNvPr>
          <p:cNvSpPr>
            <a:spLocks noGrp="1"/>
          </p:cNvSpPr>
          <p:nvPr>
            <p:ph type="dt" sz="half" idx="10"/>
          </p:nvPr>
        </p:nvSpPr>
        <p:spPr/>
        <p:txBody>
          <a:bodyPr/>
          <a:lstStyle/>
          <a:p>
            <a:fld id="{C5903DC8-DD0E-40F8-800E-5B42844E0513}" type="datetime1">
              <a:rPr lang="en-US" smtClean="0"/>
              <a:t>4/3/2025</a:t>
            </a:fld>
            <a:endParaRPr lang="en-GB"/>
          </a:p>
        </p:txBody>
      </p:sp>
      <p:sp>
        <p:nvSpPr>
          <p:cNvPr id="5" name="Footer Placeholder 4">
            <a:extLst>
              <a:ext uri="{FF2B5EF4-FFF2-40B4-BE49-F238E27FC236}">
                <a16:creationId xmlns:a16="http://schemas.microsoft.com/office/drawing/2014/main" id="{67817DB7-292C-4208-BDD3-ECA16937395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5E7CFD1-5BD7-4750-97F1-B1D1B9099D66}"/>
              </a:ext>
            </a:extLst>
          </p:cNvPr>
          <p:cNvSpPr>
            <a:spLocks noGrp="1"/>
          </p:cNvSpPr>
          <p:nvPr>
            <p:ph type="sldNum" sz="quarter" idx="12"/>
          </p:nvPr>
        </p:nvSpPr>
        <p:spPr/>
        <p:txBody>
          <a:bodyPr/>
          <a:lstStyle/>
          <a:p>
            <a:fld id="{F0194664-F40E-4F18-8E84-20D74466DA78}" type="slidenum">
              <a:rPr lang="en-GB" smtClean="0"/>
              <a:t>‹#›</a:t>
            </a:fld>
            <a:endParaRPr lang="en-GB"/>
          </a:p>
        </p:txBody>
      </p:sp>
    </p:spTree>
    <p:extLst>
      <p:ext uri="{BB962C8B-B14F-4D97-AF65-F5344CB8AC3E}">
        <p14:creationId xmlns:p14="http://schemas.microsoft.com/office/powerpoint/2010/main" val="36653114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633C12-A09B-405E-B97D-2B025530FAC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AB496A7-CC8E-487A-93D6-40963FF8228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73F9CA0-D55A-4499-A97E-5872A0831DE8}"/>
              </a:ext>
            </a:extLst>
          </p:cNvPr>
          <p:cNvSpPr>
            <a:spLocks noGrp="1"/>
          </p:cNvSpPr>
          <p:nvPr>
            <p:ph type="dt" sz="half" idx="10"/>
          </p:nvPr>
        </p:nvSpPr>
        <p:spPr/>
        <p:txBody>
          <a:bodyPr/>
          <a:lstStyle/>
          <a:p>
            <a:fld id="{DE59CCEC-35A8-488E-9B4F-63767C988BD5}" type="datetime1">
              <a:rPr lang="en-US" smtClean="0"/>
              <a:t>4/3/2025</a:t>
            </a:fld>
            <a:endParaRPr lang="en-GB"/>
          </a:p>
        </p:txBody>
      </p:sp>
      <p:sp>
        <p:nvSpPr>
          <p:cNvPr id="5" name="Footer Placeholder 4">
            <a:extLst>
              <a:ext uri="{FF2B5EF4-FFF2-40B4-BE49-F238E27FC236}">
                <a16:creationId xmlns:a16="http://schemas.microsoft.com/office/drawing/2014/main" id="{51FFFED2-2CEA-4BF1-B750-53618D97EEC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6C8DFC2-B86F-4782-8F7C-6CF026576ED1}"/>
              </a:ext>
            </a:extLst>
          </p:cNvPr>
          <p:cNvSpPr>
            <a:spLocks noGrp="1"/>
          </p:cNvSpPr>
          <p:nvPr>
            <p:ph type="sldNum" sz="quarter" idx="12"/>
          </p:nvPr>
        </p:nvSpPr>
        <p:spPr/>
        <p:txBody>
          <a:bodyPr/>
          <a:lstStyle/>
          <a:p>
            <a:fld id="{F0194664-F40E-4F18-8E84-20D74466DA78}" type="slidenum">
              <a:rPr lang="en-GB" smtClean="0"/>
              <a:t>‹#›</a:t>
            </a:fld>
            <a:endParaRPr lang="en-GB"/>
          </a:p>
        </p:txBody>
      </p:sp>
    </p:spTree>
    <p:extLst>
      <p:ext uri="{BB962C8B-B14F-4D97-AF65-F5344CB8AC3E}">
        <p14:creationId xmlns:p14="http://schemas.microsoft.com/office/powerpoint/2010/main" val="4308261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349AB69-9010-41F6-87F5-B084DD93E5F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57AC0E9-4006-430C-A212-6BA82BF640B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B55D6F2-9F08-4DA7-8D65-F10BEE5A5BDF}"/>
              </a:ext>
            </a:extLst>
          </p:cNvPr>
          <p:cNvSpPr>
            <a:spLocks noGrp="1"/>
          </p:cNvSpPr>
          <p:nvPr>
            <p:ph type="dt" sz="half" idx="10"/>
          </p:nvPr>
        </p:nvSpPr>
        <p:spPr/>
        <p:txBody>
          <a:bodyPr/>
          <a:lstStyle/>
          <a:p>
            <a:fld id="{D8B83FF2-F094-4638-BA2C-1B399D03F34E}" type="datetime1">
              <a:rPr lang="en-US" smtClean="0"/>
              <a:t>4/3/2025</a:t>
            </a:fld>
            <a:endParaRPr lang="en-GB"/>
          </a:p>
        </p:txBody>
      </p:sp>
      <p:sp>
        <p:nvSpPr>
          <p:cNvPr id="5" name="Footer Placeholder 4">
            <a:extLst>
              <a:ext uri="{FF2B5EF4-FFF2-40B4-BE49-F238E27FC236}">
                <a16:creationId xmlns:a16="http://schemas.microsoft.com/office/drawing/2014/main" id="{7B385CDF-2382-43B1-8548-2A875BA940A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C46253E-3464-404A-9EAE-D5B250101D23}"/>
              </a:ext>
            </a:extLst>
          </p:cNvPr>
          <p:cNvSpPr>
            <a:spLocks noGrp="1"/>
          </p:cNvSpPr>
          <p:nvPr>
            <p:ph type="sldNum" sz="quarter" idx="12"/>
          </p:nvPr>
        </p:nvSpPr>
        <p:spPr/>
        <p:txBody>
          <a:bodyPr/>
          <a:lstStyle/>
          <a:p>
            <a:fld id="{F0194664-F40E-4F18-8E84-20D74466DA78}" type="slidenum">
              <a:rPr lang="en-GB" smtClean="0"/>
              <a:t>‹#›</a:t>
            </a:fld>
            <a:endParaRPr lang="en-GB"/>
          </a:p>
        </p:txBody>
      </p:sp>
    </p:spTree>
    <p:extLst>
      <p:ext uri="{BB962C8B-B14F-4D97-AF65-F5344CB8AC3E}">
        <p14:creationId xmlns:p14="http://schemas.microsoft.com/office/powerpoint/2010/main" val="61434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fld id="{DA91B78F-E5C1-4333-A8EF-C71034A28E4E}" type="datetime1">
              <a:rPr lang="en-US" smtClean="0"/>
              <a:t>4/3/2025</a:t>
            </a:fld>
            <a:endParaRPr lang="en-US"/>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5767427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fld id="{85E3F95B-7C5F-464E-87EC-440375634B34}" type="datetime1">
              <a:rPr lang="en-US" smtClean="0"/>
              <a:t>4/3/2025</a:t>
            </a:fld>
            <a:endParaRPr lang="en-US"/>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9593942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fld id="{0364611F-47D1-411E-96BE-B83E6DFF6E60}" type="datetime1">
              <a:rPr lang="en-US" smtClean="0"/>
              <a:t>4/3/2025</a:t>
            </a:fld>
            <a:endParaRPr lang="en-US"/>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2451693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fld id="{D508A339-79BE-4073-A748-D201E0A67806}" type="datetime1">
              <a:rPr lang="en-US" smtClean="0"/>
              <a:t>4/3/2025</a:t>
            </a:fld>
            <a:endParaRPr lang="en-US"/>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8341451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fld id="{C323C018-1C90-4F97-82D0-E19C7BFA0946}" type="datetime1">
              <a:rPr lang="en-US" smtClean="0"/>
              <a:t>4/3/2025</a:t>
            </a:fld>
            <a:endParaRPr lang="en-US"/>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0994652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fld id="{0A498378-2DF1-418D-9189-91389D65414D}" type="datetime1">
              <a:rPr lang="en-US" smtClean="0"/>
              <a:t>4/3/2025</a:t>
            </a:fld>
            <a:endParaRPr lang="en-US"/>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7026308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fld id="{8E0713C1-7B78-4A80-856E-F73EE404E820}" type="datetime1">
              <a:rPr lang="en-US" smtClean="0"/>
              <a:t>4/3/2025</a:t>
            </a:fld>
            <a:endParaRPr lang="en-US"/>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6328731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fld id="{C78A8DB9-2CCF-48C1-A98F-0651F32AC2F0}" type="datetime1">
              <a:rPr lang="en-US" smtClean="0"/>
              <a:t>4/3/2025</a:t>
            </a:fld>
            <a:endParaRPr lang="en-US"/>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9160000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7BF8C4-4EA0-4DA7-B426-5F7A84C63A6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2CDDB0B-1833-43C5-BA65-D8E5FA7D0F8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CF89AC5-A881-4274-ADA0-0795639F4699}"/>
              </a:ext>
            </a:extLst>
          </p:cNvPr>
          <p:cNvSpPr>
            <a:spLocks noGrp="1"/>
          </p:cNvSpPr>
          <p:nvPr>
            <p:ph type="dt" sz="half" idx="10"/>
          </p:nvPr>
        </p:nvSpPr>
        <p:spPr/>
        <p:txBody>
          <a:bodyPr/>
          <a:lstStyle/>
          <a:p>
            <a:fld id="{53D99933-E6FC-408F-8C87-A71B9FF2A9B2}" type="datetime1">
              <a:rPr lang="en-US" smtClean="0"/>
              <a:t>4/3/2025</a:t>
            </a:fld>
            <a:endParaRPr lang="en-GB"/>
          </a:p>
        </p:txBody>
      </p:sp>
      <p:sp>
        <p:nvSpPr>
          <p:cNvPr id="5" name="Footer Placeholder 4">
            <a:extLst>
              <a:ext uri="{FF2B5EF4-FFF2-40B4-BE49-F238E27FC236}">
                <a16:creationId xmlns:a16="http://schemas.microsoft.com/office/drawing/2014/main" id="{E6A561E2-36BC-4869-9B7F-3972D5494AF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7A7E3DC-339B-4424-9009-1615C9F7350F}"/>
              </a:ext>
            </a:extLst>
          </p:cNvPr>
          <p:cNvSpPr>
            <a:spLocks noGrp="1"/>
          </p:cNvSpPr>
          <p:nvPr>
            <p:ph type="sldNum" sz="quarter" idx="12"/>
          </p:nvPr>
        </p:nvSpPr>
        <p:spPr/>
        <p:txBody>
          <a:bodyPr/>
          <a:lstStyle/>
          <a:p>
            <a:fld id="{F0194664-F40E-4F18-8E84-20D74466DA78}" type="slidenum">
              <a:rPr lang="en-GB" smtClean="0"/>
              <a:t>‹#›</a:t>
            </a:fld>
            <a:endParaRPr lang="en-GB"/>
          </a:p>
        </p:txBody>
      </p:sp>
    </p:spTree>
    <p:extLst>
      <p:ext uri="{BB962C8B-B14F-4D97-AF65-F5344CB8AC3E}">
        <p14:creationId xmlns:p14="http://schemas.microsoft.com/office/powerpoint/2010/main" val="17702931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fld id="{8CB5040E-58FB-47A4-BBB5-A44FAF694E27}" type="datetime1">
              <a:rPr lang="en-US" smtClean="0"/>
              <a:t>4/3/2025</a:t>
            </a:fld>
            <a:endParaRPr lang="en-US"/>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168028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fld id="{65722230-953C-496E-9D22-89F537C3F1FC}" type="datetime1">
              <a:rPr lang="en-US" smtClean="0"/>
              <a:t>4/3/2025</a:t>
            </a:fld>
            <a:endParaRPr lang="en-US"/>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4066671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fld id="{C7FBDEC9-BD42-4163-80AF-5D0957D5DA75}" type="datetime1">
              <a:rPr lang="en-US" smtClean="0"/>
              <a:t>4/3/2025</a:t>
            </a:fld>
            <a:endParaRPr lang="en-US"/>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40805425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101079440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27410420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67842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54DA4B-A73B-47BC-82BA-382DEB19B4C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12DCD5D-2D2F-4D05-8344-028AE0D6949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B2ADCB1-D4AE-4945-9253-5AA2D188F5C2}"/>
              </a:ext>
            </a:extLst>
          </p:cNvPr>
          <p:cNvSpPr>
            <a:spLocks noGrp="1"/>
          </p:cNvSpPr>
          <p:nvPr>
            <p:ph type="dt" sz="half" idx="10"/>
          </p:nvPr>
        </p:nvSpPr>
        <p:spPr/>
        <p:txBody>
          <a:bodyPr/>
          <a:lstStyle/>
          <a:p>
            <a:fld id="{042949A2-66E4-4A5C-96E5-E490D5D71ED6}" type="datetime1">
              <a:rPr lang="en-US" smtClean="0"/>
              <a:t>4/3/2025</a:t>
            </a:fld>
            <a:endParaRPr lang="en-GB"/>
          </a:p>
        </p:txBody>
      </p:sp>
      <p:sp>
        <p:nvSpPr>
          <p:cNvPr id="5" name="Footer Placeholder 4">
            <a:extLst>
              <a:ext uri="{FF2B5EF4-FFF2-40B4-BE49-F238E27FC236}">
                <a16:creationId xmlns:a16="http://schemas.microsoft.com/office/drawing/2014/main" id="{ABA192D2-5BD5-4AC5-A9FD-E4E5F28337D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88D62E4-0152-4555-8F22-FA3091D828EE}"/>
              </a:ext>
            </a:extLst>
          </p:cNvPr>
          <p:cNvSpPr>
            <a:spLocks noGrp="1"/>
          </p:cNvSpPr>
          <p:nvPr>
            <p:ph type="sldNum" sz="quarter" idx="12"/>
          </p:nvPr>
        </p:nvSpPr>
        <p:spPr/>
        <p:txBody>
          <a:bodyPr/>
          <a:lstStyle/>
          <a:p>
            <a:fld id="{F0194664-F40E-4F18-8E84-20D74466DA78}" type="slidenum">
              <a:rPr lang="en-GB" smtClean="0"/>
              <a:t>‹#›</a:t>
            </a:fld>
            <a:endParaRPr lang="en-GB"/>
          </a:p>
        </p:txBody>
      </p:sp>
    </p:spTree>
    <p:extLst>
      <p:ext uri="{BB962C8B-B14F-4D97-AF65-F5344CB8AC3E}">
        <p14:creationId xmlns:p14="http://schemas.microsoft.com/office/powerpoint/2010/main" val="1998361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7AA0A-156F-4BB5-A84F-4DD271B88C4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727BF8C-EEB5-4C42-BABE-B81243E4544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436279F-38D5-4AB0-B45E-7672E69468D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4B0E51FF-43F1-454D-949E-BD25CFC693E5}"/>
              </a:ext>
            </a:extLst>
          </p:cNvPr>
          <p:cNvSpPr>
            <a:spLocks noGrp="1"/>
          </p:cNvSpPr>
          <p:nvPr>
            <p:ph type="dt" sz="half" idx="10"/>
          </p:nvPr>
        </p:nvSpPr>
        <p:spPr/>
        <p:txBody>
          <a:bodyPr/>
          <a:lstStyle/>
          <a:p>
            <a:fld id="{61F751B4-93E3-4670-8A48-E4576F876F86}" type="datetime1">
              <a:rPr lang="en-US" smtClean="0"/>
              <a:t>4/3/2025</a:t>
            </a:fld>
            <a:endParaRPr lang="en-GB"/>
          </a:p>
        </p:txBody>
      </p:sp>
      <p:sp>
        <p:nvSpPr>
          <p:cNvPr id="6" name="Footer Placeholder 5">
            <a:extLst>
              <a:ext uri="{FF2B5EF4-FFF2-40B4-BE49-F238E27FC236}">
                <a16:creationId xmlns:a16="http://schemas.microsoft.com/office/drawing/2014/main" id="{71A72DD5-BA9B-4904-A2B5-41C88A1647D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4DD6670-8001-406C-9BDD-10C6D8C1B105}"/>
              </a:ext>
            </a:extLst>
          </p:cNvPr>
          <p:cNvSpPr>
            <a:spLocks noGrp="1"/>
          </p:cNvSpPr>
          <p:nvPr>
            <p:ph type="sldNum" sz="quarter" idx="12"/>
          </p:nvPr>
        </p:nvSpPr>
        <p:spPr/>
        <p:txBody>
          <a:bodyPr/>
          <a:lstStyle/>
          <a:p>
            <a:fld id="{F0194664-F40E-4F18-8E84-20D74466DA78}" type="slidenum">
              <a:rPr lang="en-GB" smtClean="0"/>
              <a:t>‹#›</a:t>
            </a:fld>
            <a:endParaRPr lang="en-GB"/>
          </a:p>
        </p:txBody>
      </p:sp>
    </p:spTree>
    <p:extLst>
      <p:ext uri="{BB962C8B-B14F-4D97-AF65-F5344CB8AC3E}">
        <p14:creationId xmlns:p14="http://schemas.microsoft.com/office/powerpoint/2010/main" val="16547817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DAA261-AB7C-4A2E-9788-0488735B5561}"/>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6C1EF94-4CF2-43EA-9B26-752A2A41709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4264975-A68C-42CF-89B1-2B7A5370D96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27B80B9-DF5D-48F4-9F3B-F9A209633B1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6153154-26E0-4492-A193-7BAB66C4456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4B6AD2F7-3678-45C1-9B9F-B5F1A9887BB5}"/>
              </a:ext>
            </a:extLst>
          </p:cNvPr>
          <p:cNvSpPr>
            <a:spLocks noGrp="1"/>
          </p:cNvSpPr>
          <p:nvPr>
            <p:ph type="dt" sz="half" idx="10"/>
          </p:nvPr>
        </p:nvSpPr>
        <p:spPr/>
        <p:txBody>
          <a:bodyPr/>
          <a:lstStyle/>
          <a:p>
            <a:fld id="{64032934-EC21-4E31-8C1A-E7E0AB4CD401}" type="datetime1">
              <a:rPr lang="en-US" smtClean="0"/>
              <a:t>4/3/2025</a:t>
            </a:fld>
            <a:endParaRPr lang="en-GB"/>
          </a:p>
        </p:txBody>
      </p:sp>
      <p:sp>
        <p:nvSpPr>
          <p:cNvPr id="8" name="Footer Placeholder 7">
            <a:extLst>
              <a:ext uri="{FF2B5EF4-FFF2-40B4-BE49-F238E27FC236}">
                <a16:creationId xmlns:a16="http://schemas.microsoft.com/office/drawing/2014/main" id="{2D210D3D-BAE4-4119-8A8B-CF730C82EC04}"/>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641C28AB-F511-4516-A9A8-D3EDC1610435}"/>
              </a:ext>
            </a:extLst>
          </p:cNvPr>
          <p:cNvSpPr>
            <a:spLocks noGrp="1"/>
          </p:cNvSpPr>
          <p:nvPr>
            <p:ph type="sldNum" sz="quarter" idx="12"/>
          </p:nvPr>
        </p:nvSpPr>
        <p:spPr/>
        <p:txBody>
          <a:bodyPr/>
          <a:lstStyle/>
          <a:p>
            <a:fld id="{F0194664-F40E-4F18-8E84-20D74466DA78}" type="slidenum">
              <a:rPr lang="en-GB" smtClean="0"/>
              <a:t>‹#›</a:t>
            </a:fld>
            <a:endParaRPr lang="en-GB"/>
          </a:p>
        </p:txBody>
      </p:sp>
    </p:spTree>
    <p:extLst>
      <p:ext uri="{BB962C8B-B14F-4D97-AF65-F5344CB8AC3E}">
        <p14:creationId xmlns:p14="http://schemas.microsoft.com/office/powerpoint/2010/main" val="28703076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E7F208-57DB-4326-824D-55D16B6B538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6D8F2496-8A5E-488D-BCBE-0193386898C9}"/>
              </a:ext>
            </a:extLst>
          </p:cNvPr>
          <p:cNvSpPr>
            <a:spLocks noGrp="1"/>
          </p:cNvSpPr>
          <p:nvPr>
            <p:ph type="dt" sz="half" idx="10"/>
          </p:nvPr>
        </p:nvSpPr>
        <p:spPr/>
        <p:txBody>
          <a:bodyPr/>
          <a:lstStyle/>
          <a:p>
            <a:fld id="{7484A5B1-087B-4D15-8358-972859592373}" type="datetime1">
              <a:rPr lang="en-US" smtClean="0"/>
              <a:t>4/3/2025</a:t>
            </a:fld>
            <a:endParaRPr lang="en-GB"/>
          </a:p>
        </p:txBody>
      </p:sp>
      <p:sp>
        <p:nvSpPr>
          <p:cNvPr id="4" name="Footer Placeholder 3">
            <a:extLst>
              <a:ext uri="{FF2B5EF4-FFF2-40B4-BE49-F238E27FC236}">
                <a16:creationId xmlns:a16="http://schemas.microsoft.com/office/drawing/2014/main" id="{78190216-904A-41B2-9F1C-60C9416228C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C58BB64-CBF8-4EA4-A845-1DC31A164318}"/>
              </a:ext>
            </a:extLst>
          </p:cNvPr>
          <p:cNvSpPr>
            <a:spLocks noGrp="1"/>
          </p:cNvSpPr>
          <p:nvPr>
            <p:ph type="sldNum" sz="quarter" idx="12"/>
          </p:nvPr>
        </p:nvSpPr>
        <p:spPr/>
        <p:txBody>
          <a:bodyPr/>
          <a:lstStyle/>
          <a:p>
            <a:fld id="{F0194664-F40E-4F18-8E84-20D74466DA78}" type="slidenum">
              <a:rPr lang="en-GB" smtClean="0"/>
              <a:t>‹#›</a:t>
            </a:fld>
            <a:endParaRPr lang="en-GB"/>
          </a:p>
        </p:txBody>
      </p:sp>
    </p:spTree>
    <p:extLst>
      <p:ext uri="{BB962C8B-B14F-4D97-AF65-F5344CB8AC3E}">
        <p14:creationId xmlns:p14="http://schemas.microsoft.com/office/powerpoint/2010/main" val="42016810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71F82E4-1577-4401-B7E2-F973497277FA}"/>
              </a:ext>
            </a:extLst>
          </p:cNvPr>
          <p:cNvSpPr>
            <a:spLocks noGrp="1"/>
          </p:cNvSpPr>
          <p:nvPr>
            <p:ph type="dt" sz="half" idx="10"/>
          </p:nvPr>
        </p:nvSpPr>
        <p:spPr/>
        <p:txBody>
          <a:bodyPr/>
          <a:lstStyle/>
          <a:p>
            <a:fld id="{1DDA15B1-8399-40C9-AE78-CAF1FD47D9A7}" type="datetime1">
              <a:rPr lang="en-US" smtClean="0"/>
              <a:t>4/3/2025</a:t>
            </a:fld>
            <a:endParaRPr lang="en-GB"/>
          </a:p>
        </p:txBody>
      </p:sp>
      <p:sp>
        <p:nvSpPr>
          <p:cNvPr id="3" name="Footer Placeholder 2">
            <a:extLst>
              <a:ext uri="{FF2B5EF4-FFF2-40B4-BE49-F238E27FC236}">
                <a16:creationId xmlns:a16="http://schemas.microsoft.com/office/drawing/2014/main" id="{9B359684-E21B-473F-88FE-C4A32C013C5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3FDEBC0E-BEE6-4584-936E-2E456E7D7037}"/>
              </a:ext>
            </a:extLst>
          </p:cNvPr>
          <p:cNvSpPr>
            <a:spLocks noGrp="1"/>
          </p:cNvSpPr>
          <p:nvPr>
            <p:ph type="sldNum" sz="quarter" idx="12"/>
          </p:nvPr>
        </p:nvSpPr>
        <p:spPr/>
        <p:txBody>
          <a:bodyPr/>
          <a:lstStyle/>
          <a:p>
            <a:fld id="{F0194664-F40E-4F18-8E84-20D74466DA78}" type="slidenum">
              <a:rPr lang="en-GB" smtClean="0"/>
              <a:t>‹#›</a:t>
            </a:fld>
            <a:endParaRPr lang="en-GB"/>
          </a:p>
        </p:txBody>
      </p:sp>
    </p:spTree>
    <p:extLst>
      <p:ext uri="{BB962C8B-B14F-4D97-AF65-F5344CB8AC3E}">
        <p14:creationId xmlns:p14="http://schemas.microsoft.com/office/powerpoint/2010/main" val="327764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549AE5-7B85-4636-8367-ABF77493583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F9CEA323-BF90-403B-A10A-9202D3225B7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3A4C020-E415-4A6C-8532-DA813B7FF0B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80F1053-1F5E-439B-8CF8-2438A7B2303B}"/>
              </a:ext>
            </a:extLst>
          </p:cNvPr>
          <p:cNvSpPr>
            <a:spLocks noGrp="1"/>
          </p:cNvSpPr>
          <p:nvPr>
            <p:ph type="dt" sz="half" idx="10"/>
          </p:nvPr>
        </p:nvSpPr>
        <p:spPr/>
        <p:txBody>
          <a:bodyPr/>
          <a:lstStyle/>
          <a:p>
            <a:fld id="{4AB0C49E-55C2-40C3-8292-FEBDB40C5EC3}" type="datetime1">
              <a:rPr lang="en-US" smtClean="0"/>
              <a:t>4/3/2025</a:t>
            </a:fld>
            <a:endParaRPr lang="en-GB"/>
          </a:p>
        </p:txBody>
      </p:sp>
      <p:sp>
        <p:nvSpPr>
          <p:cNvPr id="6" name="Footer Placeholder 5">
            <a:extLst>
              <a:ext uri="{FF2B5EF4-FFF2-40B4-BE49-F238E27FC236}">
                <a16:creationId xmlns:a16="http://schemas.microsoft.com/office/drawing/2014/main" id="{450AE49B-9F5D-4EF1-9A60-E441ED939BB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1286FBF-6FE7-44A6-AA98-334A85442BC8}"/>
              </a:ext>
            </a:extLst>
          </p:cNvPr>
          <p:cNvSpPr>
            <a:spLocks noGrp="1"/>
          </p:cNvSpPr>
          <p:nvPr>
            <p:ph type="sldNum" sz="quarter" idx="12"/>
          </p:nvPr>
        </p:nvSpPr>
        <p:spPr/>
        <p:txBody>
          <a:bodyPr/>
          <a:lstStyle/>
          <a:p>
            <a:fld id="{F0194664-F40E-4F18-8E84-20D74466DA78}" type="slidenum">
              <a:rPr lang="en-GB" smtClean="0"/>
              <a:t>‹#›</a:t>
            </a:fld>
            <a:endParaRPr lang="en-GB"/>
          </a:p>
        </p:txBody>
      </p:sp>
    </p:spTree>
    <p:extLst>
      <p:ext uri="{BB962C8B-B14F-4D97-AF65-F5344CB8AC3E}">
        <p14:creationId xmlns:p14="http://schemas.microsoft.com/office/powerpoint/2010/main" val="8709190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82174-8CAD-4DD3-BC92-DFD6BD04EB6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99C21D8B-DC07-45CB-B382-18218443B98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E38C0C2-3DF0-43E6-9B58-AD5544D633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F9831B7-41F8-4347-A013-BCF8C2ED6A18}"/>
              </a:ext>
            </a:extLst>
          </p:cNvPr>
          <p:cNvSpPr>
            <a:spLocks noGrp="1"/>
          </p:cNvSpPr>
          <p:nvPr>
            <p:ph type="dt" sz="half" idx="10"/>
          </p:nvPr>
        </p:nvSpPr>
        <p:spPr/>
        <p:txBody>
          <a:bodyPr/>
          <a:lstStyle/>
          <a:p>
            <a:fld id="{E05D4D40-64D8-40D9-AE00-676298073D7E}" type="datetime1">
              <a:rPr lang="en-US" smtClean="0"/>
              <a:t>4/3/2025</a:t>
            </a:fld>
            <a:endParaRPr lang="en-GB"/>
          </a:p>
        </p:txBody>
      </p:sp>
      <p:sp>
        <p:nvSpPr>
          <p:cNvPr id="6" name="Footer Placeholder 5">
            <a:extLst>
              <a:ext uri="{FF2B5EF4-FFF2-40B4-BE49-F238E27FC236}">
                <a16:creationId xmlns:a16="http://schemas.microsoft.com/office/drawing/2014/main" id="{26169188-6C25-467A-95F9-D58E0837542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284264D-C52F-4E50-9481-E12DCAE32E3E}"/>
              </a:ext>
            </a:extLst>
          </p:cNvPr>
          <p:cNvSpPr>
            <a:spLocks noGrp="1"/>
          </p:cNvSpPr>
          <p:nvPr>
            <p:ph type="sldNum" sz="quarter" idx="12"/>
          </p:nvPr>
        </p:nvSpPr>
        <p:spPr/>
        <p:txBody>
          <a:bodyPr/>
          <a:lstStyle/>
          <a:p>
            <a:fld id="{F0194664-F40E-4F18-8E84-20D74466DA78}" type="slidenum">
              <a:rPr lang="en-GB" smtClean="0"/>
              <a:t>‹#›</a:t>
            </a:fld>
            <a:endParaRPr lang="en-GB"/>
          </a:p>
        </p:txBody>
      </p:sp>
    </p:spTree>
    <p:extLst>
      <p:ext uri="{BB962C8B-B14F-4D97-AF65-F5344CB8AC3E}">
        <p14:creationId xmlns:p14="http://schemas.microsoft.com/office/powerpoint/2010/main" val="36985248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5D41B05-2A40-4698-9597-7BD0B7596C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B7DBD74-7AFD-4EC7-83E3-0EED11F13F3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E8B26C1-515F-491D-9E91-3FDD65C4DF4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B58941-01A1-4093-904A-F75D7703CA37}" type="datetime1">
              <a:rPr lang="en-US" smtClean="0"/>
              <a:t>4/3/2025</a:t>
            </a:fld>
            <a:endParaRPr lang="en-GB"/>
          </a:p>
        </p:txBody>
      </p:sp>
      <p:sp>
        <p:nvSpPr>
          <p:cNvPr id="5" name="Footer Placeholder 4">
            <a:extLst>
              <a:ext uri="{FF2B5EF4-FFF2-40B4-BE49-F238E27FC236}">
                <a16:creationId xmlns:a16="http://schemas.microsoft.com/office/drawing/2014/main" id="{D50948C0-84B4-4A2B-90A0-35AAF2BE53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B363613-B106-4C74-93F4-E8EABD462B4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194664-F40E-4F18-8E84-20D74466DA78}" type="slidenum">
              <a:rPr lang="en-GB" smtClean="0"/>
              <a:t>‹#›</a:t>
            </a:fld>
            <a:endParaRPr lang="en-GB"/>
          </a:p>
        </p:txBody>
      </p:sp>
    </p:spTree>
    <p:extLst>
      <p:ext uri="{BB962C8B-B14F-4D97-AF65-F5344CB8AC3E}">
        <p14:creationId xmlns:p14="http://schemas.microsoft.com/office/powerpoint/2010/main" val="8576776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A8B76B-3952-41B0-898C-6A5F9DA09B56}" type="datetime1">
              <a:rPr lang="en-US" smtClean="0"/>
              <a:t>4/3/2025</a:t>
            </a:fld>
            <a:endParaRPr lang="en-US"/>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a:p>
        </p:txBody>
      </p:sp>
      <p:pic>
        <p:nvPicPr>
          <p:cNvPr id="7" name="Picture 6">
            <a:extLst>
              <a:ext uri="{FF2B5EF4-FFF2-40B4-BE49-F238E27FC236}">
                <a16:creationId xmlns:a16="http://schemas.microsoft.com/office/drawing/2014/main" id="{87733AA2-E8FC-2540-AA49-4AA124C76F24}"/>
              </a:ext>
            </a:extLst>
          </p:cNvPr>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515940" y="5802305"/>
            <a:ext cx="2111379" cy="539751"/>
          </a:xfrm>
          <a:prstGeom prst="rect">
            <a:avLst/>
          </a:prstGeom>
        </p:spPr>
      </p:pic>
    </p:spTree>
    <p:extLst>
      <p:ext uri="{BB962C8B-B14F-4D97-AF65-F5344CB8AC3E}">
        <p14:creationId xmlns:p14="http://schemas.microsoft.com/office/powerpoint/2010/main" val="16460612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hf hdr="0" ftr="0" dt="0"/>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jyothish.thomas@stfc.ac.uk" TargetMode="External"/><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hyperlink" Target="mailto:thomas.byrne@stfc.ac.uk" TargetMode="External"/><Relationship Id="rId4" Type="http://schemas.openxmlformats.org/officeDocument/2006/relationships/hyperlink" Target="mailto:james.walder@stfc.ac.uk"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hyperlink" Target="https://github.com/stfc/xrootd/tree/master/utils/RAL" TargetMode="Externa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BAD76F3E-3A97-486B-B402-44400A8B91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B7751EF-46A0-4B42-9A76-940BBA79366A}"/>
              </a:ext>
            </a:extLst>
          </p:cNvPr>
          <p:cNvSpPr>
            <a:spLocks noGrp="1"/>
          </p:cNvSpPr>
          <p:nvPr>
            <p:ph type="ctrTitle"/>
          </p:nvPr>
        </p:nvSpPr>
        <p:spPr>
          <a:xfrm>
            <a:off x="695587" y="1490270"/>
            <a:ext cx="9346035" cy="2967208"/>
          </a:xfrm>
        </p:spPr>
        <p:txBody>
          <a:bodyPr>
            <a:normAutofit/>
          </a:bodyPr>
          <a:lstStyle/>
          <a:p>
            <a:pPr algn="l"/>
            <a:r>
              <a:rPr lang="en-GB" sz="5400" b="1">
                <a:solidFill>
                  <a:srgbClr val="002060"/>
                </a:solidFill>
              </a:rPr>
              <a:t>RAL use case of </a:t>
            </a:r>
            <a:br>
              <a:rPr lang="en-GB" sz="5400" b="1">
                <a:solidFill>
                  <a:srgbClr val="002060"/>
                </a:solidFill>
              </a:rPr>
            </a:br>
            <a:r>
              <a:rPr lang="en-GB" sz="5400" b="1" err="1">
                <a:solidFill>
                  <a:srgbClr val="002060"/>
                </a:solidFill>
              </a:rPr>
              <a:t>XRootD</a:t>
            </a:r>
            <a:r>
              <a:rPr lang="en-GB" sz="5400" b="1">
                <a:solidFill>
                  <a:srgbClr val="002060"/>
                </a:solidFill>
              </a:rPr>
              <a:t> Managers</a:t>
            </a:r>
          </a:p>
        </p:txBody>
      </p:sp>
      <p:sp>
        <p:nvSpPr>
          <p:cNvPr id="3" name="Subtitle 2">
            <a:extLst>
              <a:ext uri="{FF2B5EF4-FFF2-40B4-BE49-F238E27FC236}">
                <a16:creationId xmlns:a16="http://schemas.microsoft.com/office/drawing/2014/main" id="{9D64A233-84A7-41AB-89BF-6D025DA12F30}"/>
              </a:ext>
            </a:extLst>
          </p:cNvPr>
          <p:cNvSpPr>
            <a:spLocks noGrp="1"/>
          </p:cNvSpPr>
          <p:nvPr>
            <p:ph type="subTitle" idx="1"/>
          </p:nvPr>
        </p:nvSpPr>
        <p:spPr>
          <a:xfrm>
            <a:off x="922303" y="4565501"/>
            <a:ext cx="3946779" cy="1038225"/>
          </a:xfrm>
        </p:spPr>
        <p:txBody>
          <a:bodyPr>
            <a:normAutofit/>
          </a:bodyPr>
          <a:lstStyle/>
          <a:p>
            <a:pPr algn="r"/>
            <a:r>
              <a:rPr lang="en-GB" sz="1500" u="sng"/>
              <a:t>Jyothish Thomas</a:t>
            </a:r>
            <a:r>
              <a:rPr lang="en-GB" sz="1500"/>
              <a:t>, James Walder, Thomas Byrne</a:t>
            </a:r>
          </a:p>
          <a:p>
            <a:pPr algn="r"/>
            <a:r>
              <a:rPr lang="en-GB" sz="1500">
                <a:ea typeface="Calibri"/>
                <a:cs typeface="Calibri"/>
                <a:hlinkClick r:id="rId3"/>
              </a:rPr>
              <a:t>jyothish.thomas@stfc.ac.uk</a:t>
            </a:r>
            <a:r>
              <a:rPr lang="en-GB" sz="1500">
                <a:ea typeface="Calibri"/>
                <a:cs typeface="Calibri"/>
              </a:rPr>
              <a:t>, </a:t>
            </a:r>
            <a:r>
              <a:rPr lang="en-GB" sz="1500">
                <a:ea typeface="Calibri"/>
                <a:cs typeface="Calibri"/>
                <a:hlinkClick r:id="rId4"/>
              </a:rPr>
              <a:t>james.walder@stfc.ac.uk</a:t>
            </a:r>
            <a:r>
              <a:rPr lang="en-GB" sz="1500">
                <a:ea typeface="Calibri"/>
                <a:cs typeface="Calibri"/>
              </a:rPr>
              <a:t>, </a:t>
            </a:r>
            <a:r>
              <a:rPr lang="en-GB" sz="1500">
                <a:ea typeface="Calibri"/>
                <a:cs typeface="Calibri"/>
                <a:hlinkClick r:id="rId5"/>
              </a:rPr>
              <a:t>tom.byrne@stfc.ac.uk</a:t>
            </a:r>
            <a:r>
              <a:rPr lang="en-GB" sz="1500">
                <a:ea typeface="Calibri"/>
                <a:cs typeface="Calibri"/>
              </a:rPr>
              <a:t> </a:t>
            </a:r>
          </a:p>
        </p:txBody>
      </p:sp>
      <p:sp>
        <p:nvSpPr>
          <p:cNvPr id="17" name="Rectangle 16">
            <a:extLst>
              <a:ext uri="{FF2B5EF4-FFF2-40B4-BE49-F238E27FC236}">
                <a16:creationId xmlns:a16="http://schemas.microsoft.com/office/drawing/2014/main" id="{391F6B52-91F4-4AEB-B6DB-29FEBCF28C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4331166"/>
            <a:ext cx="10506456"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8" name="Rectangle 17">
            <a:extLst>
              <a:ext uri="{FF2B5EF4-FFF2-40B4-BE49-F238E27FC236}">
                <a16:creationId xmlns:a16="http://schemas.microsoft.com/office/drawing/2014/main" id="{2CD6F061-7C53-44F4-9794-953DB70A45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9346882" y="2348839"/>
            <a:ext cx="54864" cy="394677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845010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125269A-DF05-86A0-A3A4-188145626FE9}"/>
              </a:ext>
            </a:extLst>
          </p:cNvPr>
          <p:cNvSpPr txBox="1"/>
          <p:nvPr/>
        </p:nvSpPr>
        <p:spPr>
          <a:xfrm>
            <a:off x="1143180" y="2510926"/>
            <a:ext cx="9905640" cy="830997"/>
          </a:xfrm>
          <a:prstGeom prst="rect">
            <a:avLst/>
          </a:prstGeom>
          <a:noFill/>
        </p:spPr>
        <p:txBody>
          <a:bodyPr wrap="square" lIns="9144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4800" b="1" spc="-160">
                <a:solidFill>
                  <a:srgbClr val="2E2D62"/>
                </a:solidFill>
                <a:latin typeface="Arial"/>
                <a:cs typeface="Arial"/>
              </a:rPr>
              <a:t>Thank You</a:t>
            </a:r>
            <a:endParaRPr kumimoji="0" lang="en-US" sz="4800" b="1" i="0" u="none" strike="noStrike" kern="1200" cap="none" spc="-160" normalizeH="0" baseline="0" noProof="0">
              <a:ln>
                <a:noFill/>
              </a:ln>
              <a:solidFill>
                <a:srgbClr val="2E2D62"/>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7908133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DFC5B7-5203-0C9D-54F1-C08BAD72AC59}"/>
              </a:ext>
            </a:extLst>
          </p:cNvPr>
          <p:cNvSpPr>
            <a:spLocks noGrp="1"/>
          </p:cNvSpPr>
          <p:nvPr>
            <p:ph type="title"/>
          </p:nvPr>
        </p:nvSpPr>
        <p:spPr/>
        <p:txBody>
          <a:bodyPr/>
          <a:lstStyle/>
          <a:p>
            <a:r>
              <a:rPr lang="en-GB" err="1"/>
              <a:t>XRootD</a:t>
            </a:r>
            <a:r>
              <a:rPr lang="en-GB"/>
              <a:t> Cluster Management </a:t>
            </a:r>
          </a:p>
        </p:txBody>
      </p:sp>
      <p:sp>
        <p:nvSpPr>
          <p:cNvPr id="3" name="Content Placeholder 2">
            <a:extLst>
              <a:ext uri="{FF2B5EF4-FFF2-40B4-BE49-F238E27FC236}">
                <a16:creationId xmlns:a16="http://schemas.microsoft.com/office/drawing/2014/main" id="{88C5D823-F37C-6E08-14BD-F818AC0964D8}"/>
              </a:ext>
            </a:extLst>
          </p:cNvPr>
          <p:cNvSpPr>
            <a:spLocks noGrp="1"/>
          </p:cNvSpPr>
          <p:nvPr>
            <p:ph idx="1"/>
          </p:nvPr>
        </p:nvSpPr>
        <p:spPr>
          <a:xfrm>
            <a:off x="838200" y="1825625"/>
            <a:ext cx="10515600" cy="3963462"/>
          </a:xfrm>
        </p:spPr>
        <p:txBody>
          <a:bodyPr>
            <a:normAutofit/>
          </a:bodyPr>
          <a:lstStyle/>
          <a:p>
            <a:r>
              <a:rPr lang="en-GB" sz="2400" err="1"/>
              <a:t>XRootD</a:t>
            </a:r>
            <a:r>
              <a:rPr lang="en-GB" sz="2400"/>
              <a:t> has a native Cluster Management Service Daemon (CMSD)</a:t>
            </a:r>
          </a:p>
          <a:p>
            <a:r>
              <a:rPr lang="en-GB" sz="2400"/>
              <a:t>This adds an </a:t>
            </a:r>
            <a:r>
              <a:rPr lang="en-GB" sz="2400" err="1"/>
              <a:t>XRootD</a:t>
            </a:r>
            <a:r>
              <a:rPr lang="en-GB" sz="2400"/>
              <a:t> manager that </a:t>
            </a:r>
            <a:br>
              <a:rPr lang="en-GB" sz="2400"/>
            </a:br>
            <a:r>
              <a:rPr lang="en-GB" sz="2400"/>
              <a:t>manages a cluster of </a:t>
            </a:r>
            <a:r>
              <a:rPr lang="en-GB" sz="2400" err="1"/>
              <a:t>XRootD</a:t>
            </a:r>
            <a:br>
              <a:rPr lang="en-GB" sz="2400"/>
            </a:br>
            <a:r>
              <a:rPr lang="en-GB" sz="2400"/>
              <a:t>data transfer servers</a:t>
            </a:r>
          </a:p>
          <a:p>
            <a:r>
              <a:rPr lang="en-GB" sz="2400"/>
              <a:t>This includes features such as </a:t>
            </a:r>
            <a:br>
              <a:rPr lang="en-GB" sz="2400"/>
            </a:br>
            <a:r>
              <a:rPr lang="en-GB" sz="2400"/>
              <a:t>load balancing and high availability</a:t>
            </a:r>
          </a:p>
          <a:p>
            <a:r>
              <a:rPr lang="en-GB" sz="2400"/>
              <a:t>Active-active </a:t>
            </a:r>
            <a:r>
              <a:rPr lang="en-GB" sz="2400" err="1"/>
              <a:t>keepalived</a:t>
            </a:r>
            <a:r>
              <a:rPr lang="en-GB" sz="2400"/>
              <a:t> provides </a:t>
            </a:r>
            <a:br>
              <a:rPr lang="en-GB" sz="2400"/>
            </a:br>
            <a:r>
              <a:rPr lang="en-GB" sz="2400"/>
              <a:t>HA for the service between 2 manager</a:t>
            </a:r>
            <a:br>
              <a:rPr lang="en-GB" sz="2400"/>
            </a:br>
            <a:r>
              <a:rPr lang="en-GB" sz="2400"/>
              <a:t>hosts.</a:t>
            </a:r>
          </a:p>
        </p:txBody>
      </p:sp>
      <p:sp>
        <p:nvSpPr>
          <p:cNvPr id="4" name="Slide Number Placeholder 3">
            <a:extLst>
              <a:ext uri="{FF2B5EF4-FFF2-40B4-BE49-F238E27FC236}">
                <a16:creationId xmlns:a16="http://schemas.microsoft.com/office/drawing/2014/main" id="{0EF32402-9B83-99F0-F1EB-1FD55F659044}"/>
              </a:ext>
            </a:extLst>
          </p:cNvPr>
          <p:cNvSpPr>
            <a:spLocks noGrp="1"/>
          </p:cNvSpPr>
          <p:nvPr>
            <p:ph type="sldNum" sz="quarter" idx="12"/>
          </p:nvPr>
        </p:nvSpPr>
        <p:spPr/>
        <p:txBody>
          <a:bodyPr/>
          <a:lstStyle/>
          <a:p>
            <a:fld id="{F0194664-F40E-4F18-8E84-20D74466DA78}" type="slidenum">
              <a:rPr lang="en-GB" smtClean="0"/>
              <a:t>2</a:t>
            </a:fld>
            <a:endParaRPr lang="en-GB"/>
          </a:p>
        </p:txBody>
      </p:sp>
      <p:pic>
        <p:nvPicPr>
          <p:cNvPr id="1026" name="Picture 2" descr="Text Box:  &#10;Figure 1.1.1 1: Client-Server Clustering Dynamics&#10;&#10;">
            <a:extLst>
              <a:ext uri="{FF2B5EF4-FFF2-40B4-BE49-F238E27FC236}">
                <a16:creationId xmlns:a16="http://schemas.microsoft.com/office/drawing/2014/main" id="{B6128737-92A3-8690-C597-C7583C0F7AA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24535" y="2285350"/>
            <a:ext cx="5087566" cy="372114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E839D957-EEF7-00FE-5AF7-E8BAA61F78DF}"/>
              </a:ext>
            </a:extLst>
          </p:cNvPr>
          <p:cNvSpPr txBox="1"/>
          <p:nvPr/>
        </p:nvSpPr>
        <p:spPr>
          <a:xfrm>
            <a:off x="6624535" y="5918830"/>
            <a:ext cx="5054845" cy="307777"/>
          </a:xfrm>
          <a:prstGeom prst="rect">
            <a:avLst/>
          </a:prstGeom>
          <a:noFill/>
        </p:spPr>
        <p:txBody>
          <a:bodyPr wrap="none" rtlCol="0">
            <a:spAutoFit/>
          </a:bodyPr>
          <a:lstStyle/>
          <a:p>
            <a:r>
              <a:rPr lang="en-GB" sz="1400" err="1"/>
              <a:t>XRootD</a:t>
            </a:r>
            <a:r>
              <a:rPr lang="en-GB" sz="1400"/>
              <a:t> Cluster Management Service Configuration Reference (5.7)</a:t>
            </a:r>
          </a:p>
        </p:txBody>
      </p:sp>
    </p:spTree>
    <p:extLst>
      <p:ext uri="{BB962C8B-B14F-4D97-AF65-F5344CB8AC3E}">
        <p14:creationId xmlns:p14="http://schemas.microsoft.com/office/powerpoint/2010/main" val="21678631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6D3C64-A2B1-0FA3-FA08-5F682481B0F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4B30636-C12C-C962-1BE1-2A12CAF4FC31}"/>
              </a:ext>
            </a:extLst>
          </p:cNvPr>
          <p:cNvSpPr>
            <a:spLocks noGrp="1"/>
          </p:cNvSpPr>
          <p:nvPr>
            <p:ph type="title"/>
          </p:nvPr>
        </p:nvSpPr>
        <p:spPr/>
        <p:txBody>
          <a:bodyPr/>
          <a:lstStyle/>
          <a:p>
            <a:r>
              <a:rPr lang="en-GB" err="1"/>
              <a:t>XRootD</a:t>
            </a:r>
            <a:r>
              <a:rPr lang="en-GB"/>
              <a:t> Configuration</a:t>
            </a:r>
          </a:p>
        </p:txBody>
      </p:sp>
      <p:sp>
        <p:nvSpPr>
          <p:cNvPr id="3" name="Content Placeholder 2">
            <a:extLst>
              <a:ext uri="{FF2B5EF4-FFF2-40B4-BE49-F238E27FC236}">
                <a16:creationId xmlns:a16="http://schemas.microsoft.com/office/drawing/2014/main" id="{7069D438-4864-2F9B-6064-EF5946B14065}"/>
              </a:ext>
            </a:extLst>
          </p:cNvPr>
          <p:cNvSpPr>
            <a:spLocks noGrp="1"/>
          </p:cNvSpPr>
          <p:nvPr>
            <p:ph idx="1"/>
          </p:nvPr>
        </p:nvSpPr>
        <p:spPr>
          <a:xfrm>
            <a:off x="838200" y="1825625"/>
            <a:ext cx="10515600" cy="3963462"/>
          </a:xfrm>
        </p:spPr>
        <p:txBody>
          <a:bodyPr>
            <a:normAutofit/>
          </a:bodyPr>
          <a:lstStyle/>
          <a:p>
            <a:r>
              <a:rPr lang="en-GB" sz="2400"/>
              <a:t>We explicitly state which servers can connect to the cluster in the config by adding the following line for each allowed host:</a:t>
            </a:r>
            <a:br>
              <a:rPr lang="en-GB" sz="2400"/>
            </a:br>
            <a:r>
              <a:rPr lang="en-GB" sz="2400" i="1" err="1"/>
              <a:t>cms.allow</a:t>
            </a:r>
            <a:r>
              <a:rPr lang="en-GB" sz="2400" i="1"/>
              <a:t> host &lt;host </a:t>
            </a:r>
            <a:r>
              <a:rPr lang="en-GB" sz="2400" i="1" err="1"/>
              <a:t>fqdn</a:t>
            </a:r>
            <a:r>
              <a:rPr lang="en-GB" sz="2400" i="1"/>
              <a:t>&gt;</a:t>
            </a:r>
          </a:p>
          <a:p>
            <a:r>
              <a:rPr lang="en-GB" sz="2400"/>
              <a:t>We also use a blacklist system with the following line:</a:t>
            </a:r>
            <a:br>
              <a:rPr lang="en-GB" sz="2400"/>
            </a:br>
            <a:r>
              <a:rPr lang="en-GB" sz="2400" i="1" err="1"/>
              <a:t>cms.blacklist</a:t>
            </a:r>
            <a:r>
              <a:rPr lang="en-GB" sz="2400" i="1"/>
              <a:t> check 1m /etc/</a:t>
            </a:r>
            <a:r>
              <a:rPr lang="en-GB" sz="2400" i="1" err="1"/>
              <a:t>xrootd</a:t>
            </a:r>
            <a:r>
              <a:rPr lang="en-GB" sz="2400" i="1"/>
              <a:t>/</a:t>
            </a:r>
            <a:r>
              <a:rPr lang="en-GB" sz="2400" i="1" err="1"/>
              <a:t>cms.blacklist</a:t>
            </a:r>
            <a:br>
              <a:rPr lang="en-GB" sz="2400" i="1"/>
            </a:br>
            <a:r>
              <a:rPr lang="en-GB" sz="2400"/>
              <a:t>by adding and removing hosts to the blacklist with appropriate delays we have scripts that can do transparent upgrades or changes to the service while maintaining the full quality of the service.</a:t>
            </a:r>
          </a:p>
        </p:txBody>
      </p:sp>
      <p:sp>
        <p:nvSpPr>
          <p:cNvPr id="4" name="Slide Number Placeholder 3">
            <a:extLst>
              <a:ext uri="{FF2B5EF4-FFF2-40B4-BE49-F238E27FC236}">
                <a16:creationId xmlns:a16="http://schemas.microsoft.com/office/drawing/2014/main" id="{F2F2B11C-10BA-297A-6CEB-629E6E4B14F6}"/>
              </a:ext>
            </a:extLst>
          </p:cNvPr>
          <p:cNvSpPr>
            <a:spLocks noGrp="1"/>
          </p:cNvSpPr>
          <p:nvPr>
            <p:ph type="sldNum" sz="quarter" idx="12"/>
          </p:nvPr>
        </p:nvSpPr>
        <p:spPr/>
        <p:txBody>
          <a:bodyPr/>
          <a:lstStyle/>
          <a:p>
            <a:fld id="{F0194664-F40E-4F18-8E84-20D74466DA78}" type="slidenum">
              <a:rPr lang="en-GB" smtClean="0"/>
              <a:t>3</a:t>
            </a:fld>
            <a:endParaRPr lang="en-GB"/>
          </a:p>
        </p:txBody>
      </p:sp>
    </p:spTree>
    <p:extLst>
      <p:ext uri="{BB962C8B-B14F-4D97-AF65-F5344CB8AC3E}">
        <p14:creationId xmlns:p14="http://schemas.microsoft.com/office/powerpoint/2010/main" val="22873217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F7DC3E-86D2-6D39-D67B-5BB2983735A3}"/>
              </a:ext>
            </a:extLst>
          </p:cNvPr>
          <p:cNvSpPr>
            <a:spLocks noGrp="1"/>
          </p:cNvSpPr>
          <p:nvPr>
            <p:ph type="title"/>
          </p:nvPr>
        </p:nvSpPr>
        <p:spPr/>
        <p:txBody>
          <a:bodyPr/>
          <a:lstStyle/>
          <a:p>
            <a:r>
              <a:rPr lang="en-GB"/>
              <a:t>Drain, update and deploy</a:t>
            </a:r>
          </a:p>
        </p:txBody>
      </p:sp>
      <p:pic>
        <p:nvPicPr>
          <p:cNvPr id="5" name="Content Placeholder 4">
            <a:extLst>
              <a:ext uri="{FF2B5EF4-FFF2-40B4-BE49-F238E27FC236}">
                <a16:creationId xmlns:a16="http://schemas.microsoft.com/office/drawing/2014/main" id="{2923DE3E-3AE2-8EDD-A24D-5AD50B17CEA8}"/>
              </a:ext>
            </a:extLst>
          </p:cNvPr>
          <p:cNvPicPr>
            <a:picLocks noGrp="1" noChangeAspect="1"/>
          </p:cNvPicPr>
          <p:nvPr>
            <p:ph idx="1"/>
          </p:nvPr>
        </p:nvPicPr>
        <p:blipFill>
          <a:blip r:embed="rId2"/>
          <a:stretch>
            <a:fillRect/>
          </a:stretch>
        </p:blipFill>
        <p:spPr>
          <a:xfrm>
            <a:off x="1485908" y="1428059"/>
            <a:ext cx="8504566" cy="4351338"/>
          </a:xfrm>
        </p:spPr>
      </p:pic>
      <p:sp>
        <p:nvSpPr>
          <p:cNvPr id="6" name="Slide Number Placeholder 5">
            <a:extLst>
              <a:ext uri="{FF2B5EF4-FFF2-40B4-BE49-F238E27FC236}">
                <a16:creationId xmlns:a16="http://schemas.microsoft.com/office/drawing/2014/main" id="{C8E422D4-AA12-C919-4816-558E72765D77}"/>
              </a:ext>
            </a:extLst>
          </p:cNvPr>
          <p:cNvSpPr>
            <a:spLocks noGrp="1"/>
          </p:cNvSpPr>
          <p:nvPr>
            <p:ph type="sldNum" sz="quarter" idx="12"/>
          </p:nvPr>
        </p:nvSpPr>
        <p:spPr/>
        <p:txBody>
          <a:bodyPr/>
          <a:lstStyle/>
          <a:p>
            <a:fld id="{BBAAB195-B577-5546-8349-9DDA93B6129E}" type="slidenum">
              <a:rPr lang="en-US" smtClean="0"/>
              <a:t>4</a:t>
            </a:fld>
            <a:endParaRPr lang="en-US"/>
          </a:p>
        </p:txBody>
      </p:sp>
      <p:pic>
        <p:nvPicPr>
          <p:cNvPr id="1026" name="Picture 2" descr="Why Baz Luhrmann's 'The Great Gatsby' Is A Modern Classic">
            <a:extLst>
              <a:ext uri="{FF2B5EF4-FFF2-40B4-BE49-F238E27FC236}">
                <a16:creationId xmlns:a16="http://schemas.microsoft.com/office/drawing/2014/main" id="{49F280A6-A3D3-61F9-01BF-4A7B1CBC9A2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10634" y="488476"/>
            <a:ext cx="4159679" cy="23404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80081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035B99-0E50-FEA0-8B0F-8C861A58217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5551473-10CA-B1CA-79CF-1E1B7433ACE0}"/>
              </a:ext>
            </a:extLst>
          </p:cNvPr>
          <p:cNvSpPr>
            <a:spLocks noGrp="1"/>
          </p:cNvSpPr>
          <p:nvPr>
            <p:ph type="title"/>
          </p:nvPr>
        </p:nvSpPr>
        <p:spPr/>
        <p:txBody>
          <a:bodyPr/>
          <a:lstStyle/>
          <a:p>
            <a:r>
              <a:rPr lang="en-GB" err="1"/>
              <a:t>XRootD</a:t>
            </a:r>
            <a:r>
              <a:rPr lang="en-GB"/>
              <a:t> Configuration</a:t>
            </a:r>
          </a:p>
        </p:txBody>
      </p:sp>
      <p:sp>
        <p:nvSpPr>
          <p:cNvPr id="3" name="Content Placeholder 2">
            <a:extLst>
              <a:ext uri="{FF2B5EF4-FFF2-40B4-BE49-F238E27FC236}">
                <a16:creationId xmlns:a16="http://schemas.microsoft.com/office/drawing/2014/main" id="{453E1BED-8625-F5AD-8235-A34F8DEAB90B}"/>
              </a:ext>
            </a:extLst>
          </p:cNvPr>
          <p:cNvSpPr>
            <a:spLocks noGrp="1"/>
          </p:cNvSpPr>
          <p:nvPr>
            <p:ph idx="1"/>
          </p:nvPr>
        </p:nvSpPr>
        <p:spPr>
          <a:xfrm>
            <a:off x="838200" y="1825625"/>
            <a:ext cx="10515600" cy="3963462"/>
          </a:xfrm>
        </p:spPr>
        <p:txBody>
          <a:bodyPr>
            <a:normAutofit/>
          </a:bodyPr>
          <a:lstStyle/>
          <a:p>
            <a:r>
              <a:rPr lang="en-GB" sz="2400"/>
              <a:t>As we’re running a single </a:t>
            </a:r>
            <a:r>
              <a:rPr lang="en-GB" sz="2400" err="1"/>
              <a:t>ceph</a:t>
            </a:r>
            <a:r>
              <a:rPr lang="en-GB" sz="2400"/>
              <a:t> storage cluster, with the </a:t>
            </a:r>
            <a:r>
              <a:rPr lang="en-GB" sz="2400" err="1"/>
              <a:t>XRootD</a:t>
            </a:r>
            <a:r>
              <a:rPr lang="en-GB" sz="2400"/>
              <a:t> servers acting as storage frontends, our load balancing uses a Weighted Random load balancing, with the following config:</a:t>
            </a:r>
            <a:br>
              <a:rPr lang="en-GB" sz="2400"/>
            </a:br>
            <a:r>
              <a:rPr lang="en-GB" sz="2400" i="1" err="1"/>
              <a:t>cms.sched</a:t>
            </a:r>
            <a:r>
              <a:rPr lang="en-GB" sz="2400" i="1"/>
              <a:t> affinity randomized</a:t>
            </a:r>
            <a:br>
              <a:rPr lang="en-GB" sz="2400" i="1"/>
            </a:br>
            <a:r>
              <a:rPr lang="en-GB" sz="2400" i="1" err="1"/>
              <a:t>cms.sched</a:t>
            </a:r>
            <a:r>
              <a:rPr lang="en-GB" sz="2400" i="1"/>
              <a:t> </a:t>
            </a:r>
            <a:r>
              <a:rPr lang="en-GB" sz="2400" i="1" err="1"/>
              <a:t>cpu</a:t>
            </a:r>
            <a:r>
              <a:rPr lang="en-GB" sz="2400" i="1"/>
              <a:t> 20 io 0 mem 0 </a:t>
            </a:r>
            <a:r>
              <a:rPr lang="en-GB" sz="2400" i="1" err="1"/>
              <a:t>pag</a:t>
            </a:r>
            <a:r>
              <a:rPr lang="en-GB" sz="2400" i="1"/>
              <a:t> 0 </a:t>
            </a:r>
            <a:r>
              <a:rPr lang="en-GB" sz="2400" i="1" err="1"/>
              <a:t>runq</a:t>
            </a:r>
            <a:r>
              <a:rPr lang="en-GB" sz="2400" i="1"/>
              <a:t> 80 space 0 fuzz 15</a:t>
            </a:r>
            <a:br>
              <a:rPr lang="en-GB" sz="2400" i="1"/>
            </a:br>
            <a:r>
              <a:rPr lang="en-GB" sz="2400" i="1" err="1"/>
              <a:t>cms.sched</a:t>
            </a:r>
            <a:r>
              <a:rPr lang="en-GB" sz="2400" i="1"/>
              <a:t> </a:t>
            </a:r>
            <a:r>
              <a:rPr lang="en-GB" sz="2400" i="1" err="1"/>
              <a:t>maxload</a:t>
            </a:r>
            <a:r>
              <a:rPr lang="en-GB" sz="2400" i="1"/>
              <a:t> 80</a:t>
            </a:r>
          </a:p>
          <a:p>
            <a:r>
              <a:rPr lang="en-GB" sz="2400"/>
              <a:t>The load is reported using a custom script:</a:t>
            </a:r>
            <a:br>
              <a:rPr lang="en-GB" sz="2400"/>
            </a:br>
            <a:r>
              <a:rPr lang="en-GB" sz="2400" i="1" err="1"/>
              <a:t>cms.perf</a:t>
            </a:r>
            <a:r>
              <a:rPr lang="en-GB" sz="2400" i="1"/>
              <a:t> int 10s </a:t>
            </a:r>
            <a:r>
              <a:rPr lang="en-GB" sz="2400" i="1" err="1"/>
              <a:t>pgm</a:t>
            </a:r>
            <a:r>
              <a:rPr lang="en-GB" sz="2400" i="1"/>
              <a:t> /etc/xrootd/xrdload.sh</a:t>
            </a:r>
            <a:br>
              <a:rPr lang="en-GB" sz="2400" i="1"/>
            </a:br>
            <a:r>
              <a:rPr lang="en-GB" sz="2400"/>
              <a:t>with a reporting frequency of 0.33Hz</a:t>
            </a:r>
            <a:br>
              <a:rPr lang="en-GB" sz="2400" i="1"/>
            </a:br>
            <a:r>
              <a:rPr lang="en-GB" sz="2400" i="1" err="1"/>
              <a:t>cms.ping</a:t>
            </a:r>
            <a:r>
              <a:rPr lang="en-GB" sz="2400" i="1"/>
              <a:t> 3 log 1 usage 2</a:t>
            </a:r>
          </a:p>
        </p:txBody>
      </p:sp>
      <p:sp>
        <p:nvSpPr>
          <p:cNvPr id="4" name="Slide Number Placeholder 3">
            <a:extLst>
              <a:ext uri="{FF2B5EF4-FFF2-40B4-BE49-F238E27FC236}">
                <a16:creationId xmlns:a16="http://schemas.microsoft.com/office/drawing/2014/main" id="{9F05B868-B787-6F6C-7FE6-96EF172B4314}"/>
              </a:ext>
            </a:extLst>
          </p:cNvPr>
          <p:cNvSpPr>
            <a:spLocks noGrp="1"/>
          </p:cNvSpPr>
          <p:nvPr>
            <p:ph type="sldNum" sz="quarter" idx="12"/>
          </p:nvPr>
        </p:nvSpPr>
        <p:spPr/>
        <p:txBody>
          <a:bodyPr/>
          <a:lstStyle/>
          <a:p>
            <a:fld id="{F0194664-F40E-4F18-8E84-20D74466DA78}" type="slidenum">
              <a:rPr lang="en-GB" smtClean="0"/>
              <a:t>5</a:t>
            </a:fld>
            <a:endParaRPr lang="en-GB"/>
          </a:p>
        </p:txBody>
      </p:sp>
    </p:spTree>
    <p:extLst>
      <p:ext uri="{BB962C8B-B14F-4D97-AF65-F5344CB8AC3E}">
        <p14:creationId xmlns:p14="http://schemas.microsoft.com/office/powerpoint/2010/main" val="19819690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1E645B-0248-18FD-0B75-EA61E240A00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7328F73-18C3-B89C-F5B3-DCBA87EB5280}"/>
              </a:ext>
            </a:extLst>
          </p:cNvPr>
          <p:cNvSpPr>
            <a:spLocks noGrp="1"/>
          </p:cNvSpPr>
          <p:nvPr>
            <p:ph type="title"/>
          </p:nvPr>
        </p:nvSpPr>
        <p:spPr/>
        <p:txBody>
          <a:bodyPr/>
          <a:lstStyle/>
          <a:p>
            <a:r>
              <a:rPr lang="en-GB" err="1"/>
              <a:t>XRootD</a:t>
            </a:r>
            <a:r>
              <a:rPr lang="en-GB"/>
              <a:t> Load Reported metrics</a:t>
            </a:r>
          </a:p>
        </p:txBody>
      </p:sp>
      <p:sp>
        <p:nvSpPr>
          <p:cNvPr id="3" name="Content Placeholder 2">
            <a:extLst>
              <a:ext uri="{FF2B5EF4-FFF2-40B4-BE49-F238E27FC236}">
                <a16:creationId xmlns:a16="http://schemas.microsoft.com/office/drawing/2014/main" id="{C39899CB-9EE5-3F0D-53DC-E424853C6B1C}"/>
              </a:ext>
            </a:extLst>
          </p:cNvPr>
          <p:cNvSpPr>
            <a:spLocks noGrp="1"/>
          </p:cNvSpPr>
          <p:nvPr>
            <p:ph idx="1"/>
          </p:nvPr>
        </p:nvSpPr>
        <p:spPr>
          <a:xfrm>
            <a:off x="838200" y="1825625"/>
            <a:ext cx="10515600" cy="3963462"/>
          </a:xfrm>
        </p:spPr>
        <p:txBody>
          <a:bodyPr>
            <a:normAutofit/>
          </a:bodyPr>
          <a:lstStyle/>
          <a:p>
            <a:r>
              <a:rPr lang="en-GB" sz="2400"/>
              <a:t>Scripts available in </a:t>
            </a:r>
            <a:r>
              <a:rPr lang="en-GB" sz="2400">
                <a:hlinkClick r:id="rId2"/>
              </a:rPr>
              <a:t>https://github.com/stfc/xrootd/tree/master/utils/RAL</a:t>
            </a:r>
            <a:r>
              <a:rPr lang="en-GB" sz="2400"/>
              <a:t> </a:t>
            </a:r>
          </a:p>
          <a:p>
            <a:r>
              <a:rPr lang="en-GB" sz="2400"/>
              <a:t>Calculates memory, CPU and network usage and applies further logic</a:t>
            </a:r>
          </a:p>
          <a:p>
            <a:r>
              <a:rPr lang="en-GB" sz="2400"/>
              <a:t>Marks a server as maximum load if its disk space is full, taking it out of the Weighted Random selection.</a:t>
            </a:r>
          </a:p>
          <a:p>
            <a:r>
              <a:rPr lang="en-GB" sz="2400"/>
              <a:t>Can override reported metrics for testing or experimental metrics</a:t>
            </a:r>
          </a:p>
          <a:p>
            <a:endParaRPr lang="en-GB" sz="2400"/>
          </a:p>
        </p:txBody>
      </p:sp>
      <p:sp>
        <p:nvSpPr>
          <p:cNvPr id="4" name="Slide Number Placeholder 3">
            <a:extLst>
              <a:ext uri="{FF2B5EF4-FFF2-40B4-BE49-F238E27FC236}">
                <a16:creationId xmlns:a16="http://schemas.microsoft.com/office/drawing/2014/main" id="{2063120C-628B-8A02-5D33-C7C54B93675A}"/>
              </a:ext>
            </a:extLst>
          </p:cNvPr>
          <p:cNvSpPr>
            <a:spLocks noGrp="1"/>
          </p:cNvSpPr>
          <p:nvPr>
            <p:ph type="sldNum" sz="quarter" idx="12"/>
          </p:nvPr>
        </p:nvSpPr>
        <p:spPr/>
        <p:txBody>
          <a:bodyPr/>
          <a:lstStyle/>
          <a:p>
            <a:fld id="{F0194664-F40E-4F18-8E84-20D74466DA78}" type="slidenum">
              <a:rPr lang="en-GB" smtClean="0"/>
              <a:t>6</a:t>
            </a:fld>
            <a:endParaRPr lang="en-GB"/>
          </a:p>
        </p:txBody>
      </p:sp>
    </p:spTree>
    <p:extLst>
      <p:ext uri="{BB962C8B-B14F-4D97-AF65-F5344CB8AC3E}">
        <p14:creationId xmlns:p14="http://schemas.microsoft.com/office/powerpoint/2010/main" val="7656140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1CDE4C-1DCA-E288-2067-7A720C684CA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0DEB2F0-26EF-267A-2DFB-C4F17FD5AB28}"/>
              </a:ext>
            </a:extLst>
          </p:cNvPr>
          <p:cNvSpPr>
            <a:spLocks noGrp="1"/>
          </p:cNvSpPr>
          <p:nvPr>
            <p:ph type="title"/>
          </p:nvPr>
        </p:nvSpPr>
        <p:spPr/>
        <p:txBody>
          <a:bodyPr/>
          <a:lstStyle/>
          <a:p>
            <a:r>
              <a:rPr lang="en-GB"/>
              <a:t>RAL Sysadmin Monitoring</a:t>
            </a:r>
          </a:p>
        </p:txBody>
      </p:sp>
      <p:sp>
        <p:nvSpPr>
          <p:cNvPr id="3" name="Content Placeholder 2">
            <a:extLst>
              <a:ext uri="{FF2B5EF4-FFF2-40B4-BE49-F238E27FC236}">
                <a16:creationId xmlns:a16="http://schemas.microsoft.com/office/drawing/2014/main" id="{316D5792-8470-A18A-E26C-559F39B5591E}"/>
              </a:ext>
            </a:extLst>
          </p:cNvPr>
          <p:cNvSpPr>
            <a:spLocks noGrp="1"/>
          </p:cNvSpPr>
          <p:nvPr>
            <p:ph idx="1"/>
          </p:nvPr>
        </p:nvSpPr>
        <p:spPr>
          <a:xfrm>
            <a:off x="838200" y="1825625"/>
            <a:ext cx="10515600" cy="3963462"/>
          </a:xfrm>
        </p:spPr>
        <p:txBody>
          <a:bodyPr>
            <a:normAutofit/>
          </a:bodyPr>
          <a:lstStyle/>
          <a:p>
            <a:r>
              <a:rPr lang="en-GB" sz="2400" err="1"/>
              <a:t>Telegraf</a:t>
            </a:r>
            <a:r>
              <a:rPr lang="en-GB" sz="2400"/>
              <a:t>, </a:t>
            </a:r>
            <a:r>
              <a:rPr lang="en-GB" sz="2400" err="1"/>
              <a:t>influxdb</a:t>
            </a:r>
            <a:r>
              <a:rPr lang="en-GB" sz="2400"/>
              <a:t>, Grafana for system metrics</a:t>
            </a:r>
          </a:p>
          <a:p>
            <a:r>
              <a:rPr lang="en-GB" sz="2400"/>
              <a:t>Icinga service monitoring</a:t>
            </a:r>
          </a:p>
          <a:p>
            <a:pPr lvl="1"/>
            <a:r>
              <a:rPr lang="en-GB" sz="2000"/>
              <a:t>Host level checks that can trigger alerts on failure</a:t>
            </a:r>
          </a:p>
          <a:p>
            <a:pPr lvl="1"/>
            <a:r>
              <a:rPr lang="en-GB" sz="2000"/>
              <a:t>Can be approximated with </a:t>
            </a:r>
            <a:r>
              <a:rPr lang="en-GB" sz="2000" err="1"/>
              <a:t>cron</a:t>
            </a:r>
            <a:endParaRPr lang="en-GB" sz="2000"/>
          </a:p>
          <a:p>
            <a:pPr lvl="1"/>
            <a:endParaRPr lang="en-GB" sz="2000"/>
          </a:p>
        </p:txBody>
      </p:sp>
      <p:sp>
        <p:nvSpPr>
          <p:cNvPr id="4" name="Slide Number Placeholder 3">
            <a:extLst>
              <a:ext uri="{FF2B5EF4-FFF2-40B4-BE49-F238E27FC236}">
                <a16:creationId xmlns:a16="http://schemas.microsoft.com/office/drawing/2014/main" id="{20089B83-1E9D-C26A-05E1-73FD485BF5CD}"/>
              </a:ext>
            </a:extLst>
          </p:cNvPr>
          <p:cNvSpPr>
            <a:spLocks noGrp="1"/>
          </p:cNvSpPr>
          <p:nvPr>
            <p:ph type="sldNum" sz="quarter" idx="12"/>
          </p:nvPr>
        </p:nvSpPr>
        <p:spPr/>
        <p:txBody>
          <a:bodyPr/>
          <a:lstStyle/>
          <a:p>
            <a:fld id="{F0194664-F40E-4F18-8E84-20D74466DA78}" type="slidenum">
              <a:rPr lang="en-GB" smtClean="0"/>
              <a:t>7</a:t>
            </a:fld>
            <a:endParaRPr lang="en-GB"/>
          </a:p>
        </p:txBody>
      </p:sp>
    </p:spTree>
    <p:extLst>
      <p:ext uri="{BB962C8B-B14F-4D97-AF65-F5344CB8AC3E}">
        <p14:creationId xmlns:p14="http://schemas.microsoft.com/office/powerpoint/2010/main" val="6749536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DB6E1E-B7EE-175F-6782-ED96FDCACC9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D3C3F40-59A5-45C4-E100-FA1038BD0175}"/>
              </a:ext>
            </a:extLst>
          </p:cNvPr>
          <p:cNvSpPr>
            <a:spLocks noGrp="1"/>
          </p:cNvSpPr>
          <p:nvPr>
            <p:ph type="title"/>
          </p:nvPr>
        </p:nvSpPr>
        <p:spPr/>
        <p:txBody>
          <a:bodyPr/>
          <a:lstStyle/>
          <a:p>
            <a:r>
              <a:rPr lang="en-GB"/>
              <a:t>RAL Sysadmin Monitoring</a:t>
            </a:r>
          </a:p>
        </p:txBody>
      </p:sp>
      <p:sp>
        <p:nvSpPr>
          <p:cNvPr id="3" name="Content Placeholder 2">
            <a:extLst>
              <a:ext uri="{FF2B5EF4-FFF2-40B4-BE49-F238E27FC236}">
                <a16:creationId xmlns:a16="http://schemas.microsoft.com/office/drawing/2014/main" id="{3C86E58D-32EC-7B01-DDFB-B5E74B285F15}"/>
              </a:ext>
            </a:extLst>
          </p:cNvPr>
          <p:cNvSpPr>
            <a:spLocks noGrp="1"/>
          </p:cNvSpPr>
          <p:nvPr>
            <p:ph idx="1"/>
          </p:nvPr>
        </p:nvSpPr>
        <p:spPr>
          <a:xfrm>
            <a:off x="838200" y="1825625"/>
            <a:ext cx="10515600" cy="3963462"/>
          </a:xfrm>
        </p:spPr>
        <p:txBody>
          <a:bodyPr>
            <a:normAutofit/>
          </a:bodyPr>
          <a:lstStyle/>
          <a:p>
            <a:r>
              <a:rPr lang="en-GB" sz="2400" err="1"/>
              <a:t>XRootD</a:t>
            </a:r>
            <a:r>
              <a:rPr lang="en-GB" sz="2400"/>
              <a:t> Managers are great at detecting hosts that go down cleanly, </a:t>
            </a:r>
            <a:br>
              <a:rPr lang="en-GB" sz="2400"/>
            </a:br>
            <a:r>
              <a:rPr lang="en-GB" sz="2400"/>
              <a:t>not so much when servers are ‘ill’</a:t>
            </a:r>
          </a:p>
          <a:p>
            <a:r>
              <a:rPr lang="en-GB" sz="2400"/>
              <a:t>We have general status check in </a:t>
            </a:r>
            <a:r>
              <a:rPr lang="en-GB" sz="2400" err="1"/>
              <a:t>icinga</a:t>
            </a:r>
            <a:r>
              <a:rPr lang="en-GB" sz="2400"/>
              <a:t> that attempts a basic functionality check and calls out in case of failures</a:t>
            </a:r>
          </a:p>
          <a:p>
            <a:r>
              <a:rPr lang="en-GB" sz="2400"/>
              <a:t>As well as a general check of the service as a whole, targeting the managers</a:t>
            </a:r>
          </a:p>
          <a:p>
            <a:r>
              <a:rPr lang="en-GB" sz="2400"/>
              <a:t>We have scripts parsing </a:t>
            </a:r>
            <a:r>
              <a:rPr lang="en-GB" sz="2400" err="1"/>
              <a:t>XRootD</a:t>
            </a:r>
            <a:r>
              <a:rPr lang="en-GB" sz="2400"/>
              <a:t> logs for denies as well to give a warning in case of unusually high number of permission denies in recent transfers. </a:t>
            </a:r>
          </a:p>
        </p:txBody>
      </p:sp>
      <p:sp>
        <p:nvSpPr>
          <p:cNvPr id="4" name="Slide Number Placeholder 3">
            <a:extLst>
              <a:ext uri="{FF2B5EF4-FFF2-40B4-BE49-F238E27FC236}">
                <a16:creationId xmlns:a16="http://schemas.microsoft.com/office/drawing/2014/main" id="{81732CF8-16A5-02C7-EA49-A38499479A16}"/>
              </a:ext>
            </a:extLst>
          </p:cNvPr>
          <p:cNvSpPr>
            <a:spLocks noGrp="1"/>
          </p:cNvSpPr>
          <p:nvPr>
            <p:ph type="sldNum" sz="quarter" idx="12"/>
          </p:nvPr>
        </p:nvSpPr>
        <p:spPr/>
        <p:txBody>
          <a:bodyPr/>
          <a:lstStyle/>
          <a:p>
            <a:fld id="{F0194664-F40E-4F18-8E84-20D74466DA78}" type="slidenum">
              <a:rPr lang="en-GB" smtClean="0"/>
              <a:t>8</a:t>
            </a:fld>
            <a:endParaRPr lang="en-GB"/>
          </a:p>
        </p:txBody>
      </p:sp>
    </p:spTree>
    <p:extLst>
      <p:ext uri="{BB962C8B-B14F-4D97-AF65-F5344CB8AC3E}">
        <p14:creationId xmlns:p14="http://schemas.microsoft.com/office/powerpoint/2010/main" val="15389973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639D8D-D30B-E899-1583-CFAE3EC5DA2C}"/>
              </a:ext>
            </a:extLst>
          </p:cNvPr>
          <p:cNvSpPr>
            <a:spLocks noGrp="1"/>
          </p:cNvSpPr>
          <p:nvPr>
            <p:ph type="title"/>
          </p:nvPr>
        </p:nvSpPr>
        <p:spPr>
          <a:xfrm>
            <a:off x="838200" y="365125"/>
            <a:ext cx="10515600" cy="1325563"/>
          </a:xfrm>
        </p:spPr>
        <p:txBody>
          <a:bodyPr anchor="ctr">
            <a:normAutofit/>
          </a:bodyPr>
          <a:lstStyle/>
          <a:p>
            <a:r>
              <a:rPr lang="en-GB"/>
              <a:t>In Production</a:t>
            </a:r>
          </a:p>
        </p:txBody>
      </p:sp>
      <p:pic>
        <p:nvPicPr>
          <p:cNvPr id="14" name="Picture 13">
            <a:extLst>
              <a:ext uri="{FF2B5EF4-FFF2-40B4-BE49-F238E27FC236}">
                <a16:creationId xmlns:a16="http://schemas.microsoft.com/office/drawing/2014/main" id="{C09F0131-7D29-3A3C-A653-58FFBA425E85}"/>
              </a:ext>
            </a:extLst>
          </p:cNvPr>
          <p:cNvPicPr>
            <a:picLocks noChangeAspect="1"/>
          </p:cNvPicPr>
          <p:nvPr/>
        </p:nvPicPr>
        <p:blipFill>
          <a:blip r:embed="rId2"/>
          <a:srcRect r="5751" b="-1"/>
          <a:stretch/>
        </p:blipFill>
        <p:spPr>
          <a:xfrm>
            <a:off x="665922" y="1401555"/>
            <a:ext cx="10515600" cy="4351338"/>
          </a:xfrm>
          <a:prstGeom prst="rect">
            <a:avLst/>
          </a:prstGeom>
          <a:noFill/>
        </p:spPr>
      </p:pic>
      <p:sp>
        <p:nvSpPr>
          <p:cNvPr id="3" name="Slide Number Placeholder 2">
            <a:extLst>
              <a:ext uri="{FF2B5EF4-FFF2-40B4-BE49-F238E27FC236}">
                <a16:creationId xmlns:a16="http://schemas.microsoft.com/office/drawing/2014/main" id="{FCEC1759-7D85-CDFA-07D0-0C9C0419D574}"/>
              </a:ext>
            </a:extLst>
          </p:cNvPr>
          <p:cNvSpPr>
            <a:spLocks noGrp="1"/>
          </p:cNvSpPr>
          <p:nvPr>
            <p:ph type="sldNum" sz="quarter" idx="12"/>
          </p:nvPr>
        </p:nvSpPr>
        <p:spPr/>
        <p:txBody>
          <a:bodyPr/>
          <a:lstStyle/>
          <a:p>
            <a:fld id="{BBAAB195-B577-5546-8349-9DDA93B6129E}" type="slidenum">
              <a:rPr lang="en-US" smtClean="0"/>
              <a:t>9</a:t>
            </a:fld>
            <a:endParaRPr lang="en-US"/>
          </a:p>
        </p:txBody>
      </p:sp>
    </p:spTree>
    <p:extLst>
      <p:ext uri="{BB962C8B-B14F-4D97-AF65-F5344CB8AC3E}">
        <p14:creationId xmlns:p14="http://schemas.microsoft.com/office/powerpoint/2010/main" val="39562618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505</Words>
  <Application>Microsoft Office PowerPoint</Application>
  <PresentationFormat>Widescreen</PresentationFormat>
  <Paragraphs>41</Paragraphs>
  <Slides>10</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10</vt:i4>
      </vt:variant>
    </vt:vector>
  </HeadingPairs>
  <TitlesOfParts>
    <vt:vector size="16" baseType="lpstr">
      <vt:lpstr>Arial</vt:lpstr>
      <vt:lpstr>Calibri</vt:lpstr>
      <vt:lpstr>Calibri Light</vt:lpstr>
      <vt:lpstr>Wingdings</vt:lpstr>
      <vt:lpstr>Office Theme</vt:lpstr>
      <vt:lpstr>Font and logo master</vt:lpstr>
      <vt:lpstr>RAL use case of  XRootD Managers</vt:lpstr>
      <vt:lpstr>XRootD Cluster Management </vt:lpstr>
      <vt:lpstr>XRootD Configuration</vt:lpstr>
      <vt:lpstr>Drain, update and deploy</vt:lpstr>
      <vt:lpstr>XRootD Configuration</vt:lpstr>
      <vt:lpstr>XRootD Load Reported metrics</vt:lpstr>
      <vt:lpstr>RAL Sysadmin Monitoring</vt:lpstr>
      <vt:lpstr>RAL Sysadmin Monitoring</vt:lpstr>
      <vt:lpstr>In Production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Thomas, Jyothish (STFC,RAL,SC)</dc:creator>
  <cp:lastModifiedBy>Thomas, Jyothish (STFC,RAL,SC)</cp:lastModifiedBy>
  <cp:revision>1</cp:revision>
  <dcterms:created xsi:type="dcterms:W3CDTF">2022-08-17T12:58:36Z</dcterms:created>
  <dcterms:modified xsi:type="dcterms:W3CDTF">2025-04-03T14:32:26Z</dcterms:modified>
</cp:coreProperties>
</file>