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700" r:id="rId76"/>
  </p:sldMasterIdLst>
  <p:notesMasterIdLst>
    <p:notesMasterId r:id="rId94"/>
  </p:notesMasterIdLst>
  <p:sldIdLst>
    <p:sldId id="2147476038" r:id="rId77"/>
    <p:sldId id="2147476035" r:id="rId78"/>
    <p:sldId id="2147476045" r:id="rId79"/>
    <p:sldId id="261" r:id="rId80"/>
    <p:sldId id="2147476048" r:id="rId81"/>
    <p:sldId id="263" r:id="rId82"/>
    <p:sldId id="2147476039" r:id="rId83"/>
    <p:sldId id="267" r:id="rId84"/>
    <p:sldId id="268" r:id="rId85"/>
    <p:sldId id="269" r:id="rId86"/>
    <p:sldId id="270" r:id="rId87"/>
    <p:sldId id="272" r:id="rId88"/>
    <p:sldId id="2147476047" r:id="rId89"/>
    <p:sldId id="2147476040" r:id="rId90"/>
    <p:sldId id="278" r:id="rId91"/>
    <p:sldId id="2147476032" r:id="rId92"/>
    <p:sldId id="281" r:id="rId93"/>
  </p:sldIdLst>
  <p:sldSz cx="12192000" cy="6858000"/>
  <p:notesSz cx="6858000" cy="9144000"/>
  <p:embeddedFontLst>
    <p:embeddedFont>
      <p:font typeface="Open Sans Light" panose="020B0306030504020204" pitchFamily="34" charset="0"/>
      <p:regular r:id="rId95"/>
      <p:bold r:id="rId96"/>
      <p:italic r:id="rId97"/>
      <p:boldItalic r:id="rId96"/>
    </p:embeddedFont>
    <p:embeddedFont>
      <p:font typeface="Söhne Breit Kräftig" panose="020B0604020202020204" charset="0"/>
      <p:regular r:id="rId96"/>
    </p:embeddedFont>
    <p:embeddedFont>
      <p:font typeface="Source Sans Pro" panose="020B0503030403020204" pitchFamily="34" charset="0"/>
      <p:regular r:id="rId98"/>
      <p:bold r:id="rId99"/>
      <p:italic r:id="rId100"/>
      <p:boldItalic r:id="rId10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14" roundtripDataSignature="AMtx7miu22ORekwpACo9An/+ORWGFZvEx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F4EC631-D5BD-2226-68C3-CE9938CDBB78}" name="Agnieszka Zielinska" initials="AZ" userId="S::agnieszka.zielinska@seagate.com::e19fa0d0-b2ce-4d90-a9a8-a43078404d36" providerId="AD"/>
  <p188:author id="{EE7ECA7E-FA25-2B63-CE27-B6E5D4BBC443}" name="Mohamad El-Batal" initials="" userId="S::mohamad.elbatal@seagate.com::3cc2f3f3-09fd-4506-b12b-73ed2ab528d2" providerId="AD"/>
  <p188:author id="{ECE3F79E-47FD-E748-B56E-5E8408F4DDBC}" name="Hugo Bergmann" initials="HB" userId="S::hugo.bergmann@seagate.com::a008d9d7-c724-4358-af4b-8d814ec3d1e4" providerId="AD"/>
  <p188:author id="{0FAB2ACD-52DF-192E-174E-4E1E6E5F2BFA}" name="Russell Desjarlais" initials="RD" userId="S::russell.desjarlais@seagate.com::2800588b-a8d4-4a1e-9de5-78f6ac4a257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Milan Finnie" initials="" lastIdx="5" clrIdx="0"/>
  <p:cmAuthor id="1" name="milan.finnie" initials="mi" lastIdx="4" clrIdx="1">
    <p:extLst>
      <p:ext uri="{19B8F6BF-5375-455C-9EA6-DF929625EA0E}">
        <p15:presenceInfo xmlns:p15="http://schemas.microsoft.com/office/powerpoint/2012/main" userId="S::milan.finnie_gmail.com#ext#@seagatetechnology.onmicrosoft.com::a66a267b-158f-427a-ab6c-f73a8a03c4b1" providerId="AD"/>
      </p:ext>
    </p:extLst>
  </p:cmAuthor>
  <p:cmAuthor id="2" name="Russell Desjarlais" initials="RD" lastIdx="20" clrIdx="2">
    <p:extLst>
      <p:ext uri="{19B8F6BF-5375-455C-9EA6-DF929625EA0E}">
        <p15:presenceInfo xmlns:p15="http://schemas.microsoft.com/office/powerpoint/2012/main" userId="S::russell.desjarlais@seagate.com::2800588b-a8d4-4a1e-9de5-78f6ac4a2577" providerId="AD"/>
      </p:ext>
    </p:extLst>
  </p:cmAuthor>
  <p:cmAuthor id="3" name="Mohamad El-Batal" initials="ME" lastIdx="5" clrIdx="3">
    <p:extLst>
      <p:ext uri="{19B8F6BF-5375-455C-9EA6-DF929625EA0E}">
        <p15:presenceInfo xmlns:p15="http://schemas.microsoft.com/office/powerpoint/2012/main" userId="S::mohamad.elbatal@seagate.com::3cc2f3f3-09fd-4506-b12b-73ed2ab528d2" providerId="AD"/>
      </p:ext>
    </p:extLst>
  </p:cmAuthor>
  <p:cmAuthor id="4" name="Agnieszka Zielinska" initials="AZ" lastIdx="9" clrIdx="4">
    <p:extLst>
      <p:ext uri="{19B8F6BF-5375-455C-9EA6-DF929625EA0E}">
        <p15:presenceInfo xmlns:p15="http://schemas.microsoft.com/office/powerpoint/2012/main" userId="S::agnieszka.zielinska@seagate.com::e19fa0d0-b2ce-4d90-a9a8-a43078404d36" providerId="AD"/>
      </p:ext>
    </p:extLst>
  </p:cmAuthor>
  <p:cmAuthor id="5" name="Tom Prohofsky" initials="TP" lastIdx="5" clrIdx="5">
    <p:extLst>
      <p:ext uri="{19B8F6BF-5375-455C-9EA6-DF929625EA0E}">
        <p15:presenceInfo xmlns:p15="http://schemas.microsoft.com/office/powerpoint/2012/main" userId="S::tom.r.prohofsky@seagate.com::558668d8-7e0a-44c8-b2b7-ed9218ff28d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EFF3"/>
    <a:srgbClr val="FFFFFF"/>
    <a:srgbClr val="000000"/>
    <a:srgbClr val="F1F9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7C5729-414D-1EDD-FA1B-85C3D0334BD7}" v="11" dt="2025-03-31T04:24:16.570"/>
    <p1510:client id="{CA4483AE-D6ED-43DB-8310-1087B6921284}" v="24" dt="2025-03-31T04:31:56.1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772" autoAdjust="0"/>
  </p:normalViewPr>
  <p:slideViewPr>
    <p:cSldViewPr snapToGrid="0">
      <p:cViewPr varScale="1">
        <p:scale>
          <a:sx n="76" d="100"/>
          <a:sy n="76" d="100"/>
        </p:scale>
        <p:origin x="1914" y="294"/>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viewProps" Target="viewProp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slide" Target="slides/slide8.xml"/><Relationship Id="rId89" Type="http://schemas.openxmlformats.org/officeDocument/2006/relationships/slide" Target="slides/slide13.xml"/><Relationship Id="rId16" Type="http://schemas.openxmlformats.org/officeDocument/2006/relationships/customXml" Target="../customXml/item16.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customXml" Target="../customXml/item37.xml"/><Relationship Id="rId53" Type="http://schemas.openxmlformats.org/officeDocument/2006/relationships/customXml" Target="../customXml/item53.xml"/><Relationship Id="rId58" Type="http://schemas.openxmlformats.org/officeDocument/2006/relationships/customXml" Target="../customXml/item58.xml"/><Relationship Id="rId74" Type="http://schemas.openxmlformats.org/officeDocument/2006/relationships/customXml" Target="../customXml/item74.xml"/><Relationship Id="rId79" Type="http://schemas.openxmlformats.org/officeDocument/2006/relationships/slide" Target="slides/slide3.xml"/><Relationship Id="rId5" Type="http://schemas.openxmlformats.org/officeDocument/2006/relationships/customXml" Target="../customXml/item5.xml"/><Relationship Id="rId90" Type="http://schemas.openxmlformats.org/officeDocument/2006/relationships/slide" Target="slides/slide14.xml"/><Relationship Id="rId95" Type="http://schemas.openxmlformats.org/officeDocument/2006/relationships/font" Target="fonts/font1.fntdata"/><Relationship Id="rId22" Type="http://schemas.openxmlformats.org/officeDocument/2006/relationships/customXml" Target="../customXml/item22.xml"/><Relationship Id="rId27" Type="http://schemas.openxmlformats.org/officeDocument/2006/relationships/customXml" Target="../customXml/item27.xml"/><Relationship Id="rId43" Type="http://schemas.openxmlformats.org/officeDocument/2006/relationships/customXml" Target="../customXml/item43.xml"/><Relationship Id="rId48" Type="http://schemas.openxmlformats.org/officeDocument/2006/relationships/customXml" Target="../customXml/item48.xml"/><Relationship Id="rId64" Type="http://schemas.openxmlformats.org/officeDocument/2006/relationships/customXml" Target="../customXml/item64.xml"/><Relationship Id="rId69" Type="http://schemas.openxmlformats.org/officeDocument/2006/relationships/customXml" Target="../customXml/item69.xml"/><Relationship Id="rId118" Type="http://schemas.openxmlformats.org/officeDocument/2006/relationships/theme" Target="theme/theme1.xml"/><Relationship Id="rId80" Type="http://schemas.openxmlformats.org/officeDocument/2006/relationships/slide" Target="slides/slide4.xml"/><Relationship Id="rId85" Type="http://schemas.openxmlformats.org/officeDocument/2006/relationships/slide" Target="slides/slide9.xml"/><Relationship Id="rId12" Type="http://schemas.openxmlformats.org/officeDocument/2006/relationships/customXml" Target="../customXml/item12.xml"/><Relationship Id="rId17" Type="http://schemas.openxmlformats.org/officeDocument/2006/relationships/customXml" Target="../customXml/item17.xml"/><Relationship Id="rId33" Type="http://schemas.openxmlformats.org/officeDocument/2006/relationships/customXml" Target="../customXml/item33.xml"/><Relationship Id="rId38" Type="http://schemas.openxmlformats.org/officeDocument/2006/relationships/customXml" Target="../customXml/item38.xml"/><Relationship Id="rId59" Type="http://schemas.openxmlformats.org/officeDocument/2006/relationships/customXml" Target="../customXml/item59.xml"/><Relationship Id="rId54" Type="http://schemas.openxmlformats.org/officeDocument/2006/relationships/customXml" Target="../customXml/item54.xml"/><Relationship Id="rId70" Type="http://schemas.openxmlformats.org/officeDocument/2006/relationships/customXml" Target="../customXml/item70.xml"/><Relationship Id="rId75" Type="http://schemas.openxmlformats.org/officeDocument/2006/relationships/customXml" Target="../customXml/item75.xml"/><Relationship Id="rId91" Type="http://schemas.openxmlformats.org/officeDocument/2006/relationships/slide" Target="slides/slide15.xml"/><Relationship Id="rId96"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14" Type="http://customschemas.google.com/relationships/presentationmetadata" Target="metadata"/><Relationship Id="rId119" Type="http://schemas.openxmlformats.org/officeDocument/2006/relationships/tableStyles" Target="tableStyle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slide" Target="slides/slide2.xml"/><Relationship Id="rId81" Type="http://schemas.openxmlformats.org/officeDocument/2006/relationships/slide" Target="slides/slide5.xml"/><Relationship Id="rId86" Type="http://schemas.openxmlformats.org/officeDocument/2006/relationships/slide" Target="slides/slide10.xml"/><Relationship Id="rId94" Type="http://schemas.openxmlformats.org/officeDocument/2006/relationships/notesMaster" Target="notesMasters/notesMaster1.xml"/><Relationship Id="rId99" Type="http://schemas.openxmlformats.org/officeDocument/2006/relationships/font" Target="fonts/font5.fntdata"/><Relationship Id="rId101" Type="http://schemas.openxmlformats.org/officeDocument/2006/relationships/font" Target="fonts/font7.fntdata"/><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slideMaster" Target="slideMasters/slideMaster1.xml"/><Relationship Id="rId97" Type="http://schemas.openxmlformats.org/officeDocument/2006/relationships/font" Target="fonts/font3.fntdata"/><Relationship Id="rId120" Type="http://schemas.microsoft.com/office/2015/10/relationships/revisionInfo" Target="revisionInfo.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slide" Target="slides/slide16.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customXml" Target="../customXml/item40.xml"/><Relationship Id="rId45" Type="http://schemas.openxmlformats.org/officeDocument/2006/relationships/customXml" Target="../customXml/item45.xml"/><Relationship Id="rId66" Type="http://schemas.openxmlformats.org/officeDocument/2006/relationships/customXml" Target="../customXml/item66.xml"/><Relationship Id="rId87" Type="http://schemas.openxmlformats.org/officeDocument/2006/relationships/slide" Target="slides/slide11.xml"/><Relationship Id="rId115" Type="http://schemas.openxmlformats.org/officeDocument/2006/relationships/commentAuthors" Target="commentAuthors.xml"/><Relationship Id="rId61" Type="http://schemas.openxmlformats.org/officeDocument/2006/relationships/customXml" Target="../customXml/item61.xml"/><Relationship Id="rId82" Type="http://schemas.openxmlformats.org/officeDocument/2006/relationships/slide" Target="slides/slide6.xml"/><Relationship Id="rId19" Type="http://schemas.openxmlformats.org/officeDocument/2006/relationships/customXml" Target="../customXml/item19.xml"/><Relationship Id="rId14" Type="http://schemas.openxmlformats.org/officeDocument/2006/relationships/customXml" Target="../customXml/item14.xml"/><Relationship Id="rId30" Type="http://schemas.openxmlformats.org/officeDocument/2006/relationships/customXml" Target="../customXml/item30.xml"/><Relationship Id="rId35" Type="http://schemas.openxmlformats.org/officeDocument/2006/relationships/customXml" Target="../customXml/item35.xml"/><Relationship Id="rId56" Type="http://schemas.openxmlformats.org/officeDocument/2006/relationships/customXml" Target="../customXml/item56.xml"/><Relationship Id="rId77" Type="http://schemas.openxmlformats.org/officeDocument/2006/relationships/slide" Target="slides/slide1.xml"/><Relationship Id="rId100" Type="http://schemas.openxmlformats.org/officeDocument/2006/relationships/font" Target="fonts/font6.fntdata"/><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93" Type="http://schemas.openxmlformats.org/officeDocument/2006/relationships/slide" Target="slides/slide17.xml"/><Relationship Id="rId98" Type="http://schemas.openxmlformats.org/officeDocument/2006/relationships/font" Target="fonts/font4.fntdata"/><Relationship Id="rId121" Type="http://schemas.microsoft.com/office/2018/10/relationships/authors" Target="authors.xml"/><Relationship Id="rId3" Type="http://schemas.openxmlformats.org/officeDocument/2006/relationships/customXml" Target="../customXml/item3.xml"/><Relationship Id="rId25" Type="http://schemas.openxmlformats.org/officeDocument/2006/relationships/customXml" Target="../customXml/item25.xml"/><Relationship Id="rId46" Type="http://schemas.openxmlformats.org/officeDocument/2006/relationships/customXml" Target="../customXml/item46.xml"/><Relationship Id="rId67" Type="http://schemas.openxmlformats.org/officeDocument/2006/relationships/customXml" Target="../customXml/item67.xml"/><Relationship Id="rId116" Type="http://schemas.openxmlformats.org/officeDocument/2006/relationships/presProps" Target="presProps.xml"/><Relationship Id="rId20" Type="http://schemas.openxmlformats.org/officeDocument/2006/relationships/customXml" Target="../customXml/item20.xml"/><Relationship Id="rId41" Type="http://schemas.openxmlformats.org/officeDocument/2006/relationships/customXml" Target="../customXml/item41.xml"/><Relationship Id="rId62" Type="http://schemas.openxmlformats.org/officeDocument/2006/relationships/customXml" Target="../customXml/item62.xml"/><Relationship Id="rId83" Type="http://schemas.openxmlformats.org/officeDocument/2006/relationships/slide" Target="slides/slide7.xml"/><Relationship Id="rId8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07C3BE-CDFD-5F9E-4CAA-FBD51CED28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CCD53C-247F-07F2-005B-54EDF97577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A47B59-8811-2B57-5424-E7C2FF0684A5}"/>
              </a:ext>
            </a:extLst>
          </p:cNvPr>
          <p:cNvSpPr>
            <a:spLocks noGrp="1"/>
          </p:cNvSpPr>
          <p:nvPr>
            <p:ph type="body" idx="1"/>
          </p:nvPr>
        </p:nvSpPr>
        <p:spPr/>
        <p:txBody>
          <a:bodyPr/>
          <a:lstStyle/>
          <a:p>
            <a:pPr marL="228600" lvl="0" indent="-228600" algn="l" rtl="0">
              <a:spcBef>
                <a:spcPts val="0"/>
              </a:spcBef>
              <a:spcAft>
                <a:spcPts val="0"/>
              </a:spcAft>
              <a:buClr>
                <a:schemeClr val="dk1"/>
              </a:buClr>
              <a:buSzPts val="1200"/>
              <a:buFont typeface="Calibri"/>
              <a:buAutoNum type="arabicPeriod"/>
            </a:pPr>
            <a:r>
              <a:rPr lang="en-US"/>
              <a:t>Hello and welcome to this GTC presentation on large dataset provisioning using TCO optimized NVMe storage for GPUDirect consumption.</a:t>
            </a:r>
          </a:p>
          <a:p>
            <a:pPr marL="228600" lvl="0" indent="-228600" algn="l" rtl="0">
              <a:spcBef>
                <a:spcPts val="0"/>
              </a:spcBef>
              <a:spcAft>
                <a:spcPts val="0"/>
              </a:spcAft>
              <a:buClr>
                <a:schemeClr val="dk1"/>
              </a:buClr>
              <a:buSzPts val="1200"/>
              <a:buFont typeface="Calibri"/>
              <a:buAutoNum type="arabicPeriod"/>
            </a:pPr>
            <a:r>
              <a:rPr lang="en-US"/>
              <a:t>My name is Mohamad El-Batal. I’m a technologist from the CTO office at Seagate; I’m also on the BOD of the NVMe consortium.</a:t>
            </a:r>
          </a:p>
          <a:p>
            <a:pPr marL="228600" lvl="0" indent="-228600" algn="l" rtl="0">
              <a:spcBef>
                <a:spcPts val="0"/>
              </a:spcBef>
              <a:spcAft>
                <a:spcPts val="0"/>
              </a:spcAft>
              <a:buClr>
                <a:schemeClr val="dk1"/>
              </a:buClr>
              <a:buSzPts val="1200"/>
              <a:buFont typeface="Calibri"/>
              <a:buAutoNum type="arabicPeriod"/>
            </a:pPr>
            <a:r>
              <a:rPr lang="en-US"/>
              <a:t>With me is Tom </a:t>
            </a:r>
            <a:r>
              <a:rPr lang="en-US" err="1"/>
              <a:t>Prohofsky</a:t>
            </a:r>
            <a:r>
              <a:rPr lang="en-US"/>
              <a:t>, also from the CTO office bringing a deep background in storage architectures and cloud native deployments.</a:t>
            </a:r>
          </a:p>
          <a:p>
            <a:pPr marL="228600" lvl="0" indent="-228600" algn="l" rtl="0">
              <a:spcBef>
                <a:spcPts val="0"/>
              </a:spcBef>
              <a:spcAft>
                <a:spcPts val="0"/>
              </a:spcAft>
              <a:buClr>
                <a:schemeClr val="dk1"/>
              </a:buClr>
              <a:buSzPts val="1200"/>
              <a:buFont typeface="Calibri"/>
              <a:buAutoNum type="arabicPeriod"/>
            </a:pPr>
            <a:r>
              <a:rPr lang="en-US"/>
              <a:t>We are excited to walk you through the details of our Seagate GTC booth AI-optimized NVMe-</a:t>
            </a:r>
            <a:r>
              <a:rPr lang="en-US" err="1"/>
              <a:t>oF</a:t>
            </a:r>
            <a:r>
              <a:rPr lang="en-US"/>
              <a:t> </a:t>
            </a:r>
            <a:r>
              <a:rPr lang="en-US" err="1"/>
              <a:t>GPUDIrect</a:t>
            </a:r>
            <a:r>
              <a:rPr lang="en-US"/>
              <a:t> storage demonstration with a DPU and a GPU.</a:t>
            </a:r>
          </a:p>
          <a:p>
            <a:pPr marL="228600" lvl="0" indent="-228600" algn="l" rtl="0">
              <a:spcBef>
                <a:spcPts val="0"/>
              </a:spcBef>
              <a:spcAft>
                <a:spcPts val="0"/>
              </a:spcAft>
              <a:buClr>
                <a:schemeClr val="dk1"/>
              </a:buClr>
              <a:buSzPts val="1200"/>
              <a:buFont typeface="Calibri"/>
              <a:buAutoNum type="arabicPeriod"/>
            </a:pPr>
            <a:r>
              <a:rPr lang="en-US"/>
              <a:t>This solution is aiming to reduce TCO and complexity when deploying mass capacity storage at scale yet maintaining superior performance.</a:t>
            </a:r>
          </a:p>
        </p:txBody>
      </p:sp>
      <p:sp>
        <p:nvSpPr>
          <p:cNvPr id="4" name="Slide Number Placeholder 3">
            <a:extLst>
              <a:ext uri="{FF2B5EF4-FFF2-40B4-BE49-F238E27FC236}">
                <a16:creationId xmlns:a16="http://schemas.microsoft.com/office/drawing/2014/main" id="{E98E9E48-C3F7-2699-1634-F4D0CB0BD17E}"/>
              </a:ext>
            </a:extLst>
          </p:cNvPr>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lang="en-US"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2498083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2"/>
        <p:cNvGrpSpPr/>
        <p:nvPr/>
      </p:nvGrpSpPr>
      <p:grpSpPr>
        <a:xfrm>
          <a:off x="0" y="0"/>
          <a:ext cx="0" cy="0"/>
          <a:chOff x="0" y="0"/>
          <a:chExt cx="0" cy="0"/>
        </a:xfrm>
      </p:grpSpPr>
      <p:sp>
        <p:nvSpPr>
          <p:cNvPr id="1043" name="Google Shape;104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4" name="Google Shape;104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Block Level </a:t>
            </a:r>
            <a:r>
              <a:rPr lang="en-US" err="1"/>
              <a:t>NVMeoF</a:t>
            </a:r>
            <a:r>
              <a:rPr lang="en-US"/>
              <a:t> isn’t the only method to feed the GPUs.  @</a:t>
            </a:r>
            <a:endParaRPr/>
          </a:p>
          <a:p>
            <a:pPr marL="228600" lvl="0" indent="-228600" algn="l" rtl="0">
              <a:spcBef>
                <a:spcPts val="0"/>
              </a:spcBef>
              <a:spcAft>
                <a:spcPts val="0"/>
              </a:spcAft>
              <a:buClr>
                <a:schemeClr val="dk1"/>
              </a:buClr>
              <a:buSzPts val="1200"/>
              <a:buFont typeface="Calibri"/>
              <a:buAutoNum type="arabicPeriod"/>
            </a:pPr>
            <a:r>
              <a:rPr lang="en-US"/>
              <a:t>By switching the ethernet protocol for the storage traffic from </a:t>
            </a:r>
            <a:r>
              <a:rPr lang="en-US" err="1"/>
              <a:t>NVMeoF</a:t>
            </a:r>
            <a:r>
              <a:rPr lang="en-US"/>
              <a:t> to AIStore and running an AIStore server instance on the DPU the application can use object storage </a:t>
            </a:r>
            <a:r>
              <a:rPr lang="en-US" err="1"/>
              <a:t>symantics</a:t>
            </a:r>
            <a:r>
              <a:rPr lang="en-US"/>
              <a:t> for data GETs and PUTs.</a:t>
            </a:r>
            <a:endParaRPr/>
          </a:p>
          <a:p>
            <a:pPr marL="228600" lvl="0" indent="-228600" algn="l" rtl="0">
              <a:spcBef>
                <a:spcPts val="0"/>
              </a:spcBef>
              <a:spcAft>
                <a:spcPts val="0"/>
              </a:spcAft>
              <a:buClr>
                <a:schemeClr val="dk1"/>
              </a:buClr>
              <a:buSzPts val="1200"/>
              <a:buFont typeface="Calibri"/>
              <a:buAutoNum type="arabicPeriod"/>
            </a:pPr>
            <a:r>
              <a:rPr lang="en-US"/>
              <a:t>We still get the RDMA offload enabled in the NICs and can use the same local volume management for drive fault tolerance and throughput aggregations. @</a:t>
            </a:r>
            <a:endParaRPr/>
          </a:p>
          <a:p>
            <a:pPr marL="228600" lvl="0" indent="-228600" algn="l" rtl="0">
              <a:spcBef>
                <a:spcPts val="0"/>
              </a:spcBef>
              <a:spcAft>
                <a:spcPts val="0"/>
              </a:spcAft>
              <a:buClr>
                <a:schemeClr val="dk1"/>
              </a:buClr>
              <a:buSzPts val="1200"/>
              <a:buFont typeface="Calibri"/>
              <a:buAutoNum type="arabicPeriod"/>
            </a:pPr>
            <a:r>
              <a:rPr lang="en-US"/>
              <a:t>Yet we gain the ability to have many clients writing to the same dataset if needed.</a:t>
            </a:r>
            <a:endParaRPr/>
          </a:p>
          <a:p>
            <a:pPr marL="228600" lvl="0" indent="-228600" algn="l" rtl="0">
              <a:spcBef>
                <a:spcPts val="0"/>
              </a:spcBef>
              <a:spcAft>
                <a:spcPts val="0"/>
              </a:spcAft>
              <a:buClr>
                <a:schemeClr val="dk1"/>
              </a:buClr>
              <a:buSzPts val="1200"/>
              <a:buFont typeface="Calibri"/>
              <a:buAutoNum type="arabicPeriod"/>
            </a:pPr>
            <a:r>
              <a:rPr lang="en-US"/>
              <a:t>Also AIStore is design to scale out to create large storage clusters with erasure coding as required to achieve availability objectives.</a:t>
            </a:r>
            <a:endParaRPr/>
          </a:p>
          <a:p>
            <a:pPr marL="228600" lvl="0" indent="-228600" algn="l" rtl="0">
              <a:spcBef>
                <a:spcPts val="0"/>
              </a:spcBef>
              <a:spcAft>
                <a:spcPts val="0"/>
              </a:spcAft>
              <a:buClr>
                <a:schemeClr val="dk1"/>
              </a:buClr>
              <a:buSzPts val="1200"/>
              <a:buFont typeface="Calibri"/>
              <a:buAutoNum type="arabicPeriod"/>
            </a:pPr>
            <a:r>
              <a:rPr lang="en-US"/>
              <a:t>While AIStore doesn’t support GPUDirect today, there is nothing precluding the community of this open-source project from adding this feature.</a:t>
            </a:r>
            <a:endParaRPr/>
          </a:p>
          <a:p>
            <a:pPr marL="228600" lvl="0" indent="-228600" algn="l" rtl="0">
              <a:spcBef>
                <a:spcPts val="0"/>
              </a:spcBef>
              <a:spcAft>
                <a:spcPts val="0"/>
              </a:spcAft>
              <a:buClr>
                <a:schemeClr val="dk1"/>
              </a:buClr>
              <a:buSzPts val="1200"/>
              <a:buFont typeface="Calibri"/>
              <a:buAutoNum type="arabicPeriod"/>
            </a:pPr>
            <a:r>
              <a:rPr lang="en-US"/>
              <a:t>These 3 examples are just a few from many storage services that can be used manage mass capacity and SSDs using NVMe hard drives.</a:t>
            </a:r>
            <a:endParaRPr/>
          </a:p>
        </p:txBody>
      </p:sp>
      <p:sp>
        <p:nvSpPr>
          <p:cNvPr id="1045" name="Google Shape;104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6"/>
        <p:cNvGrpSpPr/>
        <p:nvPr/>
      </p:nvGrpSpPr>
      <p:grpSpPr>
        <a:xfrm>
          <a:off x="0" y="0"/>
          <a:ext cx="0" cy="0"/>
          <a:chOff x="0" y="0"/>
          <a:chExt cx="0" cy="0"/>
        </a:xfrm>
      </p:grpSpPr>
      <p:sp>
        <p:nvSpPr>
          <p:cNvPr id="1197" name="Google Shape;119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8" name="Google Shape;119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AIStore is all about speed by caching warm data close to the GPU which is especially noticed during model training which rereads shuffled datasets.</a:t>
            </a:r>
            <a:endParaRPr/>
          </a:p>
          <a:p>
            <a:pPr marL="228600" lvl="0" indent="-228600" algn="l" rtl="0">
              <a:spcBef>
                <a:spcPts val="0"/>
              </a:spcBef>
              <a:spcAft>
                <a:spcPts val="0"/>
              </a:spcAft>
              <a:buClr>
                <a:schemeClr val="dk1"/>
              </a:buClr>
              <a:buSzPts val="1200"/>
              <a:buFont typeface="Calibri"/>
              <a:buAutoNum type="arabicPeriod"/>
            </a:pPr>
            <a:r>
              <a:rPr lang="en-US"/>
              <a:t>The HTTP proxy plays a key role in forwarding client request to the correct target node for each transactions</a:t>
            </a:r>
            <a:endParaRPr/>
          </a:p>
          <a:p>
            <a:pPr marL="228600" lvl="0" indent="-228600" algn="l" rtl="0">
              <a:spcBef>
                <a:spcPts val="0"/>
              </a:spcBef>
              <a:spcAft>
                <a:spcPts val="0"/>
              </a:spcAft>
              <a:buClr>
                <a:schemeClr val="dk1"/>
              </a:buClr>
              <a:buSzPts val="1200"/>
              <a:buFont typeface="Calibri"/>
              <a:buAutoNum type="arabicPeriod"/>
            </a:pPr>
            <a:r>
              <a:rPr lang="en-US"/>
              <a:t>The AIS Nodes have local storage of SSDs and HDDs while also able to cache object storage and block storage of backend repositories</a:t>
            </a:r>
            <a:endParaRPr/>
          </a:p>
          <a:p>
            <a:pPr marL="228600" lvl="0" indent="-228600" algn="l" rtl="0">
              <a:spcBef>
                <a:spcPts val="0"/>
              </a:spcBef>
              <a:spcAft>
                <a:spcPts val="0"/>
              </a:spcAft>
              <a:buClr>
                <a:schemeClr val="dk1"/>
              </a:buClr>
              <a:buSzPts val="1200"/>
              <a:buFont typeface="Calibri"/>
              <a:buAutoNum type="arabicPeriod"/>
            </a:pPr>
            <a:r>
              <a:rPr lang="en-US"/>
              <a:t>NVIDIA has released this project to the open-source community and has demonstrate throughput in the 100s of </a:t>
            </a:r>
            <a:r>
              <a:rPr lang="en-US" err="1"/>
              <a:t>Gbytes</a:t>
            </a:r>
            <a:r>
              <a:rPr lang="en-US"/>
              <a:t>/sec</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US"/>
              <a:t>https://aistore.nvidia.com/blog/2023/11/27/aistore-fast-tier</a:t>
            </a:r>
            <a:endParaRPr/>
          </a:p>
          <a:p>
            <a:pPr marL="0" lvl="0" indent="0" algn="l" rtl="0">
              <a:spcBef>
                <a:spcPts val="0"/>
              </a:spcBef>
              <a:spcAft>
                <a:spcPts val="0"/>
              </a:spcAft>
              <a:buNone/>
            </a:pPr>
            <a:r>
              <a:rPr lang="en-US"/>
              <a:t>https://www.youtube.com/watch?v=N-d9cbROndg</a:t>
            </a:r>
            <a:endParaRPr/>
          </a:p>
        </p:txBody>
      </p:sp>
      <p:sp>
        <p:nvSpPr>
          <p:cNvPr id="1199" name="Google Shape;1199;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1"/>
        <p:cNvGrpSpPr/>
        <p:nvPr/>
      </p:nvGrpSpPr>
      <p:grpSpPr>
        <a:xfrm>
          <a:off x="0" y="0"/>
          <a:ext cx="0" cy="0"/>
          <a:chOff x="0" y="0"/>
          <a:chExt cx="0" cy="0"/>
        </a:xfrm>
      </p:grpSpPr>
      <p:sp>
        <p:nvSpPr>
          <p:cNvPr id="1272" name="Google Shape;127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3" name="Google Shape;1273;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To exercise the complete system, we selected one of our anomaly detection models out of many that come from Seagate’s smart manufacturing journey.</a:t>
            </a:r>
            <a:endParaRPr/>
          </a:p>
          <a:p>
            <a:pPr marL="228600" lvl="0" indent="-228600" algn="l" rtl="0">
              <a:spcBef>
                <a:spcPts val="0"/>
              </a:spcBef>
              <a:spcAft>
                <a:spcPts val="0"/>
              </a:spcAft>
              <a:buClr>
                <a:schemeClr val="dk1"/>
              </a:buClr>
              <a:buSzPts val="1200"/>
              <a:buFont typeface="Calibri"/>
              <a:buAutoNum type="arabicPeriod"/>
            </a:pPr>
            <a:r>
              <a:rPr lang="en-US"/>
              <a:t>This model was generated and continues to evolve from millions of high-definition images. @</a:t>
            </a:r>
            <a:endParaRPr/>
          </a:p>
          <a:p>
            <a:pPr marL="228600" lvl="0" indent="-228600" algn="l" rtl="0">
              <a:spcBef>
                <a:spcPts val="0"/>
              </a:spcBef>
              <a:spcAft>
                <a:spcPts val="0"/>
              </a:spcAft>
              <a:buClr>
                <a:schemeClr val="dk1"/>
              </a:buClr>
              <a:buSzPts val="1200"/>
              <a:buFont typeface="Calibri"/>
              <a:buAutoNum type="arabicPeriod"/>
            </a:pPr>
            <a:r>
              <a:rPr lang="en-US"/>
              <a:t>Using PyTorch libraries in a </a:t>
            </a:r>
            <a:r>
              <a:rPr lang="en-US" err="1"/>
              <a:t>Jupyter</a:t>
            </a:r>
            <a:r>
              <a:rPr lang="en-US"/>
              <a:t> notebook we can easily switch from </a:t>
            </a:r>
            <a:r>
              <a:rPr lang="en-US" err="1"/>
              <a:t>NVMeoF</a:t>
            </a:r>
            <a:r>
              <a:rPr lang="en-US"/>
              <a:t> to AIStore for dataset loading. @</a:t>
            </a:r>
            <a:endParaRPr/>
          </a:p>
          <a:p>
            <a:pPr marL="228600" lvl="0" indent="-228600" algn="l" rtl="0">
              <a:spcBef>
                <a:spcPts val="0"/>
              </a:spcBef>
              <a:spcAft>
                <a:spcPts val="0"/>
              </a:spcAft>
              <a:buClr>
                <a:schemeClr val="dk1"/>
              </a:buClr>
              <a:buSzPts val="1200"/>
              <a:buFont typeface="Calibri"/>
              <a:buAutoNum type="arabicPeriod"/>
            </a:pPr>
            <a:r>
              <a:rPr lang="en-US"/>
              <a:t>The AIStore client library runs on the workstation with the GPU @ and issues HTTP requests over the 200GE network links @</a:t>
            </a:r>
            <a:endParaRPr/>
          </a:p>
          <a:p>
            <a:pPr marL="228600" lvl="0" indent="-228600" algn="l" rtl="0">
              <a:spcBef>
                <a:spcPts val="0"/>
              </a:spcBef>
              <a:spcAft>
                <a:spcPts val="0"/>
              </a:spcAft>
              <a:buClr>
                <a:schemeClr val="dk1"/>
              </a:buClr>
              <a:buSzPts val="1200"/>
              <a:buFont typeface="Calibri"/>
              <a:buAutoNum type="arabicPeriod"/>
            </a:pPr>
            <a:r>
              <a:rPr lang="en-US"/>
              <a:t>An instance of the AIStore Server Node is running @ in the DPU using Ubuntu operating system @</a:t>
            </a:r>
            <a:endParaRPr/>
          </a:p>
          <a:p>
            <a:pPr marL="228600" lvl="0" indent="-228600" algn="l" rtl="0">
              <a:spcBef>
                <a:spcPts val="0"/>
              </a:spcBef>
              <a:spcAft>
                <a:spcPts val="0"/>
              </a:spcAft>
              <a:buClr>
                <a:schemeClr val="dk1"/>
              </a:buClr>
              <a:buSzPts val="1200"/>
              <a:buFont typeface="Calibri"/>
              <a:buAutoNum type="arabicPeriod"/>
            </a:pPr>
            <a:r>
              <a:rPr lang="en-US"/>
              <a:t>Finally, the drives are endpoints for the Linux operating system on the DPU and peers with the smart NIC managing the ethernet ports.</a:t>
            </a:r>
            <a:endParaRPr/>
          </a:p>
          <a:p>
            <a:pPr marL="228600" lvl="0" indent="-228600" algn="l" rtl="0">
              <a:spcBef>
                <a:spcPts val="0"/>
              </a:spcBef>
              <a:spcAft>
                <a:spcPts val="0"/>
              </a:spcAft>
              <a:buClr>
                <a:schemeClr val="dk1"/>
              </a:buClr>
              <a:buSzPts val="1200"/>
              <a:buFont typeface="Calibri"/>
              <a:buAutoNum type="arabicPeriod"/>
            </a:pPr>
            <a:r>
              <a:rPr lang="en-US"/>
              <a:t>This enables the RDMA hardware within the Smart NIC to offload data movement from the DPU’s ARM processors.</a:t>
            </a:r>
            <a:endParaRPr/>
          </a:p>
        </p:txBody>
      </p:sp>
      <p:sp>
        <p:nvSpPr>
          <p:cNvPr id="1274" name="Google Shape;1274;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200"/>
              <a:t>NVMe SSDs used as a fast cache in front of NVMe HDD based Mass storage.</a:t>
            </a:r>
            <a:endParaRPr lang="en-US" sz="1200">
              <a:cs typeface="Arial"/>
            </a:endParaRPr>
          </a:p>
          <a:p>
            <a:pPr marL="285750" indent="-285750" algn="l">
              <a:buFont typeface="Arial" panose="020B0604020202020204" pitchFamily="34" charset="0"/>
              <a:buChar char="•"/>
            </a:pPr>
            <a:r>
              <a:rPr lang="en-US" sz="1200"/>
              <a:t>Both managed by an Nvidia's BlueField-3 DPU connecting to an Nvidia GPU through a CX6 RNIC.</a:t>
            </a:r>
          </a:p>
          <a:p>
            <a:pPr marL="285750" indent="-285750" algn="l">
              <a:buFont typeface="Arial" panose="020B0604020202020204" pitchFamily="34" charset="0"/>
              <a:buChar char="•"/>
            </a:pPr>
            <a:r>
              <a:rPr lang="en-US" sz="1200"/>
              <a:t>Training model is loaded on NVMe HDDs with encrypted Seagate’s Areal Density media and plasmonic transducer Mozaic head manufacturing image processing content.</a:t>
            </a:r>
            <a:endParaRPr lang="en-US" sz="1200">
              <a:cs typeface="Arial"/>
            </a:endParaRPr>
          </a:p>
          <a:p>
            <a:pPr marL="285750" indent="-285750" algn="l">
              <a:buFont typeface="Arial" panose="020B0604020202020204" pitchFamily="34" charset="0"/>
              <a:buChar char="•"/>
            </a:pPr>
            <a:r>
              <a:rPr lang="en-US" sz="1200"/>
              <a:t>The AI model training use Nvidia's AIStore PyTorch library fetches tensor creation then RDMA into the GPU memory over NVMe-</a:t>
            </a:r>
            <a:r>
              <a:rPr lang="en-US" sz="1200" err="1"/>
              <a:t>oF</a:t>
            </a:r>
            <a:r>
              <a:rPr lang="en-US" sz="1200"/>
              <a:t> with optional GPUDirect functionality.</a:t>
            </a:r>
          </a:p>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52346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6">
          <a:extLst>
            <a:ext uri="{FF2B5EF4-FFF2-40B4-BE49-F238E27FC236}">
              <a16:creationId xmlns:a16="http://schemas.microsoft.com/office/drawing/2014/main" id="{4256ADB8-9F8B-E716-8347-B20B5C219ECB}"/>
            </a:ext>
          </a:extLst>
        </p:cNvPr>
        <p:cNvGrpSpPr/>
        <p:nvPr/>
      </p:nvGrpSpPr>
      <p:grpSpPr>
        <a:xfrm>
          <a:off x="0" y="0"/>
          <a:ext cx="0" cy="0"/>
          <a:chOff x="0" y="0"/>
          <a:chExt cx="0" cy="0"/>
        </a:xfrm>
      </p:grpSpPr>
      <p:sp>
        <p:nvSpPr>
          <p:cNvPr id="1327" name="Google Shape;1327;p23:notes">
            <a:extLst>
              <a:ext uri="{FF2B5EF4-FFF2-40B4-BE49-F238E27FC236}">
                <a16:creationId xmlns:a16="http://schemas.microsoft.com/office/drawing/2014/main" id="{14E104F0-7D4E-DACA-C63A-24173DAC57C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8" name="Google Shape;1328;p23:notes">
            <a:extLst>
              <a:ext uri="{FF2B5EF4-FFF2-40B4-BE49-F238E27FC236}">
                <a16:creationId xmlns:a16="http://schemas.microsoft.com/office/drawing/2014/main" id="{82564850-C5F7-748B-E3D7-40B6539491A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Seagate’s market leading arial density is made possible by extreme high precision manufacturing of photonic controlling elements</a:t>
            </a:r>
            <a:endParaRPr/>
          </a:p>
          <a:p>
            <a:pPr marL="228600" lvl="0" indent="-228600" algn="l" rtl="0">
              <a:spcBef>
                <a:spcPts val="0"/>
              </a:spcBef>
              <a:spcAft>
                <a:spcPts val="0"/>
              </a:spcAft>
              <a:buClr>
                <a:schemeClr val="dk1"/>
              </a:buClr>
              <a:buSzPts val="1200"/>
              <a:buFont typeface="Calibri"/>
              <a:buAutoNum type="arabicPeriod"/>
            </a:pPr>
            <a:r>
              <a:rPr lang="en-US"/>
              <a:t>While staggeringly small our challenge is to not just make a few of these, but millions devices that accurately control microbursts of energy enabling our writer to pack in more bits.</a:t>
            </a:r>
            <a:endParaRPr/>
          </a:p>
          <a:p>
            <a:pPr marL="228600" lvl="0" indent="-228600" algn="l" rtl="0">
              <a:spcBef>
                <a:spcPts val="0"/>
              </a:spcBef>
              <a:spcAft>
                <a:spcPts val="0"/>
              </a:spcAft>
              <a:buClr>
                <a:schemeClr val="dk1"/>
              </a:buClr>
              <a:buSzPts val="1200"/>
              <a:buFont typeface="Calibri"/>
              <a:buAutoNum type="arabicPeriod"/>
            </a:pPr>
            <a:r>
              <a:rPr lang="en-US"/>
              <a:t>So instead of showing a demonstration with cat images, @ we selected a model and dataset from one of the key elements of our secret sauce controlling micro heat placement.</a:t>
            </a:r>
            <a:endParaRPr/>
          </a:p>
        </p:txBody>
      </p:sp>
      <p:sp>
        <p:nvSpPr>
          <p:cNvPr id="1329" name="Google Shape;1329;p23:notes">
            <a:extLst>
              <a:ext uri="{FF2B5EF4-FFF2-40B4-BE49-F238E27FC236}">
                <a16:creationId xmlns:a16="http://schemas.microsoft.com/office/drawing/2014/main" id="{E853C30A-D4D0-54D1-672A-F8F4C1BE00D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14</a:t>
            </a:fld>
            <a:endParaRPr/>
          </a:p>
        </p:txBody>
      </p:sp>
    </p:spTree>
    <p:extLst>
      <p:ext uri="{BB962C8B-B14F-4D97-AF65-F5344CB8AC3E}">
        <p14:creationId xmlns:p14="http://schemas.microsoft.com/office/powerpoint/2010/main" val="37945104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9"/>
        <p:cNvGrpSpPr/>
        <p:nvPr/>
      </p:nvGrpSpPr>
      <p:grpSpPr>
        <a:xfrm>
          <a:off x="0" y="0"/>
          <a:ext cx="0" cy="0"/>
          <a:chOff x="0" y="0"/>
          <a:chExt cx="0" cy="0"/>
        </a:xfrm>
      </p:grpSpPr>
      <p:sp>
        <p:nvSpPr>
          <p:cNvPr id="1340" name="Google Shape;134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1" name="Google Shape;134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The quantum antenna is an element that converts laser energy into heat with ultra fine precision.</a:t>
            </a:r>
            <a:endParaRPr/>
          </a:p>
          <a:p>
            <a:pPr marL="228600" lvl="0" indent="-228600" algn="l" rtl="0">
              <a:spcBef>
                <a:spcPts val="0"/>
              </a:spcBef>
              <a:spcAft>
                <a:spcPts val="0"/>
              </a:spcAft>
              <a:buClr>
                <a:schemeClr val="dk1"/>
              </a:buClr>
              <a:buSzPts val="1200"/>
              <a:buFont typeface="Calibri"/>
              <a:buAutoNum type="arabicPeriod"/>
            </a:pPr>
            <a:r>
              <a:rPr lang="en-US"/>
              <a:t>We have store over 100 thousand uncompressed image on the storage array for training and inference demonstrations.</a:t>
            </a:r>
            <a:endParaRPr/>
          </a:p>
          <a:p>
            <a:pPr marL="228600" lvl="0" indent="-228600" algn="l" rtl="0">
              <a:spcBef>
                <a:spcPts val="0"/>
              </a:spcBef>
              <a:spcAft>
                <a:spcPts val="0"/>
              </a:spcAft>
              <a:buClr>
                <a:schemeClr val="dk1"/>
              </a:buClr>
              <a:buSzPts val="1200"/>
              <a:buFont typeface="Calibri"/>
              <a:buAutoNum type="arabicPeriod"/>
            </a:pPr>
            <a:r>
              <a:rPr lang="en-US"/>
              <a:t>The image of each quantum antenna device is scanned for anomalies by a model that generates a score and heat map overlay of anomalous regions during wafer inspection.</a:t>
            </a:r>
            <a:endParaRPr/>
          </a:p>
          <a:p>
            <a:pPr marL="228600" lvl="0" indent="-228600" algn="l" rtl="0">
              <a:spcBef>
                <a:spcPts val="0"/>
              </a:spcBef>
              <a:spcAft>
                <a:spcPts val="0"/>
              </a:spcAft>
              <a:buClr>
                <a:schemeClr val="dk1"/>
              </a:buClr>
              <a:buSzPts val="1200"/>
              <a:buFont typeface="Calibri"/>
              <a:buAutoNum type="arabicPeriod"/>
            </a:pPr>
            <a:r>
              <a:rPr lang="en-US"/>
              <a:t>By pre-processing images to create tensors stored on the storage array, each tensor is loaded directly into GPU memory using </a:t>
            </a:r>
            <a:r>
              <a:rPr lang="en-US" err="1"/>
              <a:t>NVMeoF</a:t>
            </a:r>
            <a:r>
              <a:rPr lang="en-US"/>
              <a:t> and GPUDirect.</a:t>
            </a:r>
            <a:endParaRPr/>
          </a:p>
        </p:txBody>
      </p:sp>
      <p:sp>
        <p:nvSpPr>
          <p:cNvPr id="1342" name="Google Shape;134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6">
          <a:extLst>
            <a:ext uri="{FF2B5EF4-FFF2-40B4-BE49-F238E27FC236}">
              <a16:creationId xmlns:a16="http://schemas.microsoft.com/office/drawing/2014/main" id="{8DA03694-6C40-6752-582E-838DC3B9EFF6}"/>
            </a:ext>
          </a:extLst>
        </p:cNvPr>
        <p:cNvGrpSpPr/>
        <p:nvPr/>
      </p:nvGrpSpPr>
      <p:grpSpPr>
        <a:xfrm>
          <a:off x="0" y="0"/>
          <a:ext cx="0" cy="0"/>
          <a:chOff x="0" y="0"/>
          <a:chExt cx="0" cy="0"/>
        </a:xfrm>
      </p:grpSpPr>
      <p:sp>
        <p:nvSpPr>
          <p:cNvPr id="1357" name="Google Shape;1357;p27:notes">
            <a:extLst>
              <a:ext uri="{FF2B5EF4-FFF2-40B4-BE49-F238E27FC236}">
                <a16:creationId xmlns:a16="http://schemas.microsoft.com/office/drawing/2014/main" id="{40913633-50CA-C2E5-65A6-98E1C4936A74}"/>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8" name="Google Shape;1358;p27:notes">
            <a:extLst>
              <a:ext uri="{FF2B5EF4-FFF2-40B4-BE49-F238E27FC236}">
                <a16:creationId xmlns:a16="http://schemas.microsoft.com/office/drawing/2014/main" id="{72A9E0FB-4E74-6D22-41E1-7C43CF43EC4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685800" marR="0" lvl="1" indent="-228600" algn="l" rtl="0">
              <a:lnSpc>
                <a:spcPct val="107000"/>
              </a:lnSpc>
              <a:spcBef>
                <a:spcPts val="0"/>
              </a:spcBef>
              <a:spcAft>
                <a:spcPts val="0"/>
              </a:spcAft>
              <a:buClr>
                <a:schemeClr val="dk1"/>
              </a:buClr>
              <a:buSzPts val="1200"/>
              <a:buFont typeface="+mj-lt"/>
              <a:buAutoNum type="arabicPeriod"/>
            </a:pPr>
            <a:r>
              <a:rPr lang="en-US"/>
              <a:t>So to summarize, this NVMe over fabric demonstration using NVMe hard drives paves the way for composable mass storage for AI/ML workloads.</a:t>
            </a:r>
          </a:p>
          <a:p>
            <a:pPr marL="685800" marR="0" lvl="1" indent="-228600" algn="l" rtl="0">
              <a:lnSpc>
                <a:spcPct val="107000"/>
              </a:lnSpc>
              <a:spcBef>
                <a:spcPts val="0"/>
              </a:spcBef>
              <a:spcAft>
                <a:spcPts val="0"/>
              </a:spcAft>
              <a:buClr>
                <a:schemeClr val="dk1"/>
              </a:buClr>
              <a:buSzPts val="1200"/>
              <a:buFont typeface="+mj-lt"/>
              <a:buAutoNum type="arabicPeriod"/>
            </a:pPr>
            <a:r>
              <a:rPr lang="en-US"/>
              <a:t>Offering optionality in locally deploying mass storage reduces wide area network loading and data movement costs.</a:t>
            </a:r>
          </a:p>
          <a:p>
            <a:pPr marL="685800" marR="0" lvl="1" indent="-228600" algn="l" rtl="0">
              <a:lnSpc>
                <a:spcPct val="107000"/>
              </a:lnSpc>
              <a:spcBef>
                <a:spcPts val="0"/>
              </a:spcBef>
              <a:spcAft>
                <a:spcPts val="0"/>
              </a:spcAft>
              <a:buClr>
                <a:schemeClr val="dk1"/>
              </a:buClr>
              <a:buSzPts val="1200"/>
              <a:buFont typeface="+mj-lt"/>
              <a:buAutoNum type="arabicPeriod"/>
            </a:pPr>
            <a:r>
              <a:rPr lang="en-US"/>
              <a:t>DPUs sit at the intersection of network storage and offer many methods for drive aggregation will using GPU direct memory placement to feed the data hungry GPUs.</a:t>
            </a:r>
          </a:p>
          <a:p>
            <a:pPr marL="685800" marR="0" lvl="1" indent="-228600" algn="l" rtl="0">
              <a:lnSpc>
                <a:spcPct val="107000"/>
              </a:lnSpc>
              <a:spcBef>
                <a:spcPts val="0"/>
              </a:spcBef>
              <a:spcAft>
                <a:spcPts val="0"/>
              </a:spcAft>
              <a:buClr>
                <a:schemeClr val="dk1"/>
              </a:buClr>
              <a:buSzPts val="1200"/>
              <a:buFont typeface="+mj-lt"/>
              <a:buAutoNum type="arabicPeriod"/>
            </a:pPr>
            <a:r>
              <a:rPr lang="en-US"/>
              <a:t>The AIStore open-source project brings a caching and scalability for local and remote storage.</a:t>
            </a:r>
          </a:p>
          <a:p>
            <a:pPr marL="685800" marR="0" lvl="1" indent="-228600" algn="l" rtl="0">
              <a:lnSpc>
                <a:spcPct val="107000"/>
              </a:lnSpc>
              <a:spcBef>
                <a:spcPts val="0"/>
              </a:spcBef>
              <a:spcAft>
                <a:spcPts val="0"/>
              </a:spcAft>
              <a:buClr>
                <a:schemeClr val="dk1"/>
              </a:buClr>
              <a:buSzPts val="1200"/>
              <a:buFont typeface="+mj-lt"/>
              <a:buAutoNum type="arabicPeriod"/>
            </a:pPr>
            <a:r>
              <a:rPr lang="en-US"/>
              <a:t>NVMe hard drives lower the total cost of ownership while delivering mass capacity that scale to fit any dataset.  </a:t>
            </a:r>
          </a:p>
          <a:p>
            <a:pPr marL="685800" marR="0" lvl="1" indent="-228600" algn="l" rtl="0">
              <a:lnSpc>
                <a:spcPct val="107000"/>
              </a:lnSpc>
              <a:spcBef>
                <a:spcPts val="0"/>
              </a:spcBef>
              <a:spcAft>
                <a:spcPts val="0"/>
              </a:spcAft>
              <a:buClr>
                <a:schemeClr val="dk1"/>
              </a:buClr>
              <a:buSzPts val="1200"/>
              <a:buFont typeface="+mj-lt"/>
              <a:buAutoNum type="arabicPeriod"/>
            </a:pPr>
            <a:r>
              <a:rPr lang="en-US"/>
              <a:t>Being NVMe native the RDMA engines above the drive offload the heavy I/O traffic of data movement.</a:t>
            </a:r>
            <a:endParaRPr/>
          </a:p>
        </p:txBody>
      </p:sp>
      <p:sp>
        <p:nvSpPr>
          <p:cNvPr id="1359" name="Google Shape;1359;p27:notes">
            <a:extLst>
              <a:ext uri="{FF2B5EF4-FFF2-40B4-BE49-F238E27FC236}">
                <a16:creationId xmlns:a16="http://schemas.microsoft.com/office/drawing/2014/main" id="{0B908568-6CD6-17CF-7FB3-424AE5BFD6AE}"/>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extLst>
      <p:ext uri="{BB962C8B-B14F-4D97-AF65-F5344CB8AC3E}">
        <p14:creationId xmlns:p14="http://schemas.microsoft.com/office/powerpoint/2010/main" val="4063700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3"/>
        <p:cNvGrpSpPr/>
        <p:nvPr/>
      </p:nvGrpSpPr>
      <p:grpSpPr>
        <a:xfrm>
          <a:off x="0" y="0"/>
          <a:ext cx="0" cy="0"/>
          <a:chOff x="0" y="0"/>
          <a:chExt cx="0" cy="0"/>
        </a:xfrm>
      </p:grpSpPr>
      <p:sp>
        <p:nvSpPr>
          <p:cNvPr id="1374" name="Google Shape;1374;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5" name="Google Shape;1375;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We hope this demonstration has whetted your appetite for mass capacity storage near your GPUs.</a:t>
            </a:r>
            <a:endParaRPr/>
          </a:p>
          <a:p>
            <a:pPr marL="228600" lvl="0" indent="-228600" algn="l" rtl="0">
              <a:spcBef>
                <a:spcPts val="0"/>
              </a:spcBef>
              <a:spcAft>
                <a:spcPts val="0"/>
              </a:spcAft>
              <a:buClr>
                <a:schemeClr val="dk1"/>
              </a:buClr>
              <a:buSzPts val="1200"/>
              <a:buFont typeface="Calibri"/>
              <a:buAutoNum type="arabicPeriod"/>
            </a:pPr>
            <a:r>
              <a:rPr lang="en-US"/>
              <a:t>We also want to the thank the NVIDIA DPU and AISTORE teams for their open-source and support.</a:t>
            </a:r>
            <a:endParaRPr/>
          </a:p>
          <a:p>
            <a:pPr marL="228600" lvl="0" indent="-228600" algn="l" rtl="0">
              <a:spcBef>
                <a:spcPts val="0"/>
              </a:spcBef>
              <a:spcAft>
                <a:spcPts val="0"/>
              </a:spcAft>
              <a:buClr>
                <a:schemeClr val="dk1"/>
              </a:buClr>
              <a:buSzPts val="1200"/>
              <a:buFont typeface="Calibri"/>
              <a:buAutoNum type="arabicPeriod"/>
            </a:pPr>
            <a:r>
              <a:rPr lang="en-US"/>
              <a:t>Please stop by the Seagate both to see this demonstration in action and learn more about mass capacity for AI.</a:t>
            </a:r>
            <a:endParaRPr/>
          </a:p>
        </p:txBody>
      </p:sp>
      <p:sp>
        <p:nvSpPr>
          <p:cNvPr id="1376" name="Google Shape;1376;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a:extLst>
            <a:ext uri="{FF2B5EF4-FFF2-40B4-BE49-F238E27FC236}">
              <a16:creationId xmlns:a16="http://schemas.microsoft.com/office/drawing/2014/main" id="{915B5772-6761-607E-9AC5-EF18A94C2B03}"/>
            </a:ext>
          </a:extLst>
        </p:cNvPr>
        <p:cNvGrpSpPr/>
        <p:nvPr/>
      </p:nvGrpSpPr>
      <p:grpSpPr>
        <a:xfrm>
          <a:off x="0" y="0"/>
          <a:ext cx="0" cy="0"/>
          <a:chOff x="0" y="0"/>
          <a:chExt cx="0" cy="0"/>
        </a:xfrm>
      </p:grpSpPr>
      <p:sp>
        <p:nvSpPr>
          <p:cNvPr id="492" name="Google Shape;492;p2:notes">
            <a:extLst>
              <a:ext uri="{FF2B5EF4-FFF2-40B4-BE49-F238E27FC236}">
                <a16:creationId xmlns:a16="http://schemas.microsoft.com/office/drawing/2014/main" id="{F2597F03-FA64-8DC8-9B9C-3E325A0A2592}"/>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3" name="Google Shape;493;p2:notes">
            <a:extLst>
              <a:ext uri="{FF2B5EF4-FFF2-40B4-BE49-F238E27FC236}">
                <a16:creationId xmlns:a16="http://schemas.microsoft.com/office/drawing/2014/main" id="{29B5A1E4-9994-66CB-712F-D04784BB740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Today, we are all witnessing an explosion in AI datasets as GPUs consume and produce staggering amounts of data during training Inferencing and archival cycles.</a:t>
            </a:r>
          </a:p>
          <a:p>
            <a:pPr marL="228600" lvl="0" indent="-228600" algn="l" rtl="0">
              <a:spcBef>
                <a:spcPts val="0"/>
              </a:spcBef>
              <a:spcAft>
                <a:spcPts val="0"/>
              </a:spcAft>
              <a:buClr>
                <a:schemeClr val="dk1"/>
              </a:buClr>
              <a:buSzPts val="1200"/>
              <a:buFont typeface="Calibri"/>
              <a:buAutoNum type="arabicPeriod"/>
            </a:pPr>
            <a:r>
              <a:rPr lang="en-US"/>
              <a:t>In just about every aspect of our lives, ML models are starting to more accurately provide better, faster inferences thus more data is ingested, and more data is produced faster than ever.</a:t>
            </a:r>
          </a:p>
          <a:p>
            <a:pPr marL="228600" lvl="0" indent="-228600" algn="l" rtl="0">
              <a:spcBef>
                <a:spcPts val="0"/>
              </a:spcBef>
              <a:spcAft>
                <a:spcPts val="0"/>
              </a:spcAft>
              <a:buClr>
                <a:schemeClr val="dk1"/>
              </a:buClr>
              <a:buSzPts val="1200"/>
              <a:buFont typeface="Calibri"/>
              <a:buAutoNum type="arabicPeriod"/>
            </a:pPr>
            <a:r>
              <a:rPr lang="en-US"/>
              <a:t>The importance of mass data storage is growing as the world develops, evolves and maintains models all around us</a:t>
            </a:r>
          </a:p>
        </p:txBody>
      </p:sp>
      <p:sp>
        <p:nvSpPr>
          <p:cNvPr id="494" name="Google Shape;494;p2:notes">
            <a:extLst>
              <a:ext uri="{FF2B5EF4-FFF2-40B4-BE49-F238E27FC236}">
                <a16:creationId xmlns:a16="http://schemas.microsoft.com/office/drawing/2014/main" id="{3BC9A54D-31E7-F769-03BB-78C8855B74E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extLst>
      <p:ext uri="{BB962C8B-B14F-4D97-AF65-F5344CB8AC3E}">
        <p14:creationId xmlns:p14="http://schemas.microsoft.com/office/powerpoint/2010/main" val="1618006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16695F-125C-4F4C-0B72-2707ECFC96A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FF8AF6-68FF-E28F-D2CD-F6554F1034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DEB5C3-9CAD-5D45-2F48-1CAEE6E48A85}"/>
              </a:ext>
            </a:extLst>
          </p:cNvPr>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t>To properly sustain such growth in data creation and data ingest, we need to optimize our AI storage architecture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t>The current storage ecosystem includes both Solid State Drives and Hard Disk Drives, and each play an essential role in the AI storage arena</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t>SSDs provide Lower-Latency, Higher-Throughput and Higher-Density, capabilities which are critical to keep up with the fast GPUs as a cache layer. whereas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t>Most massive datasets are stored on HDDs which provide Lower-cost per TB, Higher power-efficiency, and Lower-embodied carbon footprint</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a:t>Together these complementary storage technologies enable a sustainable storage model for the future of AI</a:t>
            </a:r>
          </a:p>
          <a:p>
            <a:endParaRPr lang="en-GB"/>
          </a:p>
        </p:txBody>
      </p:sp>
      <p:sp>
        <p:nvSpPr>
          <p:cNvPr id="4" name="Slide Number Placeholder 3">
            <a:extLst>
              <a:ext uri="{FF2B5EF4-FFF2-40B4-BE49-F238E27FC236}">
                <a16:creationId xmlns:a16="http://schemas.microsoft.com/office/drawing/2014/main" id="{E4BFE52B-DFEF-8178-06A7-0D1DEBEBA18C}"/>
              </a:ext>
            </a:extLst>
          </p:cNvPr>
          <p:cNvSpPr>
            <a:spLocks noGrp="1"/>
          </p:cNvSpPr>
          <p:nvPr>
            <p:ph type="sldNum" sz="quarter" idx="5"/>
          </p:nvPr>
        </p:nvSpPr>
        <p:spPr/>
        <p:txBody>
          <a:bodyPr/>
          <a:lstStyle/>
          <a:p>
            <a:fld id="{9E08EADE-B355-4F09-921B-17D8DEA8B38F}" type="slidenum">
              <a:rPr lang="en-US" smtClean="0"/>
              <a:t>3</a:t>
            </a:fld>
            <a:endParaRPr lang="en-US"/>
          </a:p>
        </p:txBody>
      </p:sp>
    </p:spTree>
    <p:extLst>
      <p:ext uri="{BB962C8B-B14F-4D97-AF65-F5344CB8AC3E}">
        <p14:creationId xmlns:p14="http://schemas.microsoft.com/office/powerpoint/2010/main" val="124693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9"/>
        <p:cNvGrpSpPr/>
        <p:nvPr/>
      </p:nvGrpSpPr>
      <p:grpSpPr>
        <a:xfrm>
          <a:off x="0" y="0"/>
          <a:ext cx="0" cy="0"/>
          <a:chOff x="0" y="0"/>
          <a:chExt cx="0" cy="0"/>
        </a:xfrm>
      </p:grpSpPr>
      <p:sp>
        <p:nvSpPr>
          <p:cNvPr id="550" name="Google Shape;550;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1" name="Google Shape;551;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Font typeface="+mj-lt"/>
              <a:buAutoNum type="arabicPeriod"/>
            </a:pPr>
            <a:r>
              <a:rPr lang="en-US"/>
              <a:t>SAS (Serial Attached SCSI) and SATA (Serial Advanced Technology Attachment) protocols have historically been the backbone of all storage connectivity for decades.</a:t>
            </a:r>
          </a:p>
          <a:p>
            <a:pPr marL="228600" lvl="0" indent="-228600" algn="l" rtl="0">
              <a:spcBef>
                <a:spcPts val="0"/>
              </a:spcBef>
              <a:spcAft>
                <a:spcPts val="0"/>
              </a:spcAft>
              <a:buFont typeface="+mj-lt"/>
              <a:buAutoNum type="arabicPeriod"/>
            </a:pPr>
            <a:r>
              <a:rPr lang="en-US"/>
              <a:t>SSDs were eventually forced to transition to NVMe using the CPU/DPU native PCI Express physical layer, in order to optimize connectivity and reduce latency, Silicon glitches, and software bugs.</a:t>
            </a:r>
          </a:p>
          <a:p>
            <a:pPr marL="228600" lvl="0" indent="-228600" algn="l" rtl="0">
              <a:spcBef>
                <a:spcPts val="0"/>
              </a:spcBef>
              <a:spcAft>
                <a:spcPts val="0"/>
              </a:spcAft>
              <a:buFont typeface="+mj-lt"/>
              <a:buAutoNum type="arabicPeriod"/>
            </a:pPr>
            <a:r>
              <a:rPr lang="en-US"/>
              <a:t>HDDs are also destined to follow this same path to enable a unified TCO optimized and more simplified homogeneous storage infrastructures for AI, and Seagate is leading this effort.</a:t>
            </a:r>
          </a:p>
        </p:txBody>
      </p:sp>
      <p:sp>
        <p:nvSpPr>
          <p:cNvPr id="552" name="Google Shape;552;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4"/>
        <p:cNvGrpSpPr/>
        <p:nvPr/>
      </p:nvGrpSpPr>
      <p:grpSpPr>
        <a:xfrm>
          <a:off x="0" y="0"/>
          <a:ext cx="0" cy="0"/>
          <a:chOff x="0" y="0"/>
          <a:chExt cx="0" cy="0"/>
        </a:xfrm>
      </p:grpSpPr>
      <p:sp>
        <p:nvSpPr>
          <p:cNvPr id="565" name="Google Shape;565;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66" name="Google Shape;566;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marR="0" lvl="0" indent="-228600" algn="l" defTabSz="914400" rtl="0" eaLnBrk="1" fontAlgn="auto" latinLnBrk="0" hangingPunct="1">
              <a:lnSpc>
                <a:spcPct val="100000"/>
              </a:lnSpc>
              <a:spcBef>
                <a:spcPts val="0"/>
              </a:spcBef>
              <a:spcAft>
                <a:spcPts val="0"/>
              </a:spcAft>
              <a:buClr>
                <a:srgbClr val="000000"/>
              </a:buClr>
              <a:buSzPts val="1400"/>
              <a:buFont typeface="+mj-lt"/>
              <a:buAutoNum type="arabicPeriod"/>
              <a:tabLst/>
              <a:defRPr/>
            </a:pPr>
            <a:r>
              <a:rPr lang="en-US"/>
              <a:t>Think about the analogy of taking a roundtrip commercial airline flight from LA to NY, with two stops in Chicago and Denver during the holiday season! … What could go wrong? I personally prefer taking a direct chartered flight, especially if it happens to cost less!</a:t>
            </a:r>
            <a:r>
              <a:rPr lang="en-US">
                <a:sym typeface="Wingdings" panose="05000000000000000000" pitchFamily="2" charset="2"/>
              </a:rPr>
              <a:t> … I’m more likely to get to my destination rested and on time and have no lost luggage or missed flights along the way!</a:t>
            </a:r>
            <a:endParaRPr lang="en-US"/>
          </a:p>
          <a:p>
            <a:pPr marL="228600" lvl="0" indent="-228600" algn="l" rtl="0">
              <a:spcBef>
                <a:spcPts val="0"/>
              </a:spcBef>
              <a:spcAft>
                <a:spcPts val="0"/>
              </a:spcAft>
              <a:buFont typeface="+mj-lt"/>
              <a:buAutoNum type="arabicPeriod"/>
            </a:pPr>
            <a:r>
              <a:rPr lang="en-US"/>
              <a:t>The simplification of the HDD mass storage stack from SAS and SATA to NVMe will likely come in two phases, initially we will leverage PCIe </a:t>
            </a:r>
            <a:r>
              <a:rPr lang="en-US" err="1"/>
              <a:t>Retimers</a:t>
            </a:r>
            <a:r>
              <a:rPr lang="en-US"/>
              <a:t> and PCIe Switches for large device fanout solutions, eventually followed by direct connectivity.</a:t>
            </a:r>
          </a:p>
          <a:p>
            <a:pPr marL="228600" lvl="0" indent="-228600" algn="l" rtl="0">
              <a:spcBef>
                <a:spcPts val="0"/>
              </a:spcBef>
              <a:spcAft>
                <a:spcPts val="0"/>
              </a:spcAft>
              <a:buFont typeface="+mj-lt"/>
              <a:buAutoNum type="arabicPeriod"/>
            </a:pPr>
            <a:r>
              <a:rPr lang="en-US"/>
              <a:t>Standard and mature native OS NVMe drivers, combined with native Chipset/SOC PCIe root ports, can support both HDDs and SSDs to replace proprietary bridge and fanout silicon and proprietary protocol drivers between the AI and its storage</a:t>
            </a:r>
          </a:p>
          <a:p>
            <a:pPr marL="228600" lvl="0" indent="-228600" algn="l" rtl="0">
              <a:spcBef>
                <a:spcPts val="0"/>
              </a:spcBef>
              <a:spcAft>
                <a:spcPts val="0"/>
              </a:spcAft>
              <a:buFont typeface="+mj-lt"/>
              <a:buAutoNum type="arabicPeriod"/>
            </a:pPr>
            <a:r>
              <a:rPr lang="en-US"/>
              <a:t>NVMe-</a:t>
            </a:r>
            <a:r>
              <a:rPr lang="en-US" err="1"/>
              <a:t>oF</a:t>
            </a:r>
            <a:r>
              <a:rPr lang="en-US"/>
              <a:t> enabled DPU provides optimized RDMA capable Ethernet storage composability, while preparing the storage datasets for GPU consumption and caching between the two storage tiers for optimal storage TCO</a:t>
            </a:r>
          </a:p>
        </p:txBody>
      </p:sp>
      <p:sp>
        <p:nvSpPr>
          <p:cNvPr id="567" name="Google Shape;567;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extLst>
      <p:ext uri="{BB962C8B-B14F-4D97-AF65-F5344CB8AC3E}">
        <p14:creationId xmlns:p14="http://schemas.microsoft.com/office/powerpoint/2010/main" val="75771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7" name="Google Shape;77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Our machine learning demonstration consists of a GPU in a Linux workstation connected to a Seagate NVMe storage arrays using 200Gbit Ethernet from a DPU.</a:t>
            </a:r>
          </a:p>
          <a:p>
            <a:pPr marL="228600" lvl="0" indent="-228600" algn="l" rtl="0">
              <a:spcBef>
                <a:spcPts val="0"/>
              </a:spcBef>
              <a:spcAft>
                <a:spcPts val="0"/>
              </a:spcAft>
              <a:buClr>
                <a:schemeClr val="dk1"/>
              </a:buClr>
              <a:buSzPts val="1200"/>
              <a:buFont typeface="Calibri"/>
              <a:buAutoNum type="arabicPeriod"/>
            </a:pPr>
            <a:r>
              <a:rPr lang="en-US"/>
              <a:t>The storage array has 12 NVMe bays in which we populated 8 hard drives, and 4 SSDs.</a:t>
            </a:r>
          </a:p>
          <a:p>
            <a:pPr marL="228600" lvl="0" indent="-228600" algn="l" rtl="0">
              <a:spcBef>
                <a:spcPts val="0"/>
              </a:spcBef>
              <a:spcAft>
                <a:spcPts val="0"/>
              </a:spcAft>
              <a:buClr>
                <a:schemeClr val="dk1"/>
              </a:buClr>
              <a:buSzPts val="1200"/>
              <a:buFont typeface="Calibri"/>
              <a:buAutoNum type="arabicPeriod"/>
            </a:pPr>
            <a:r>
              <a:rPr lang="en-US"/>
              <a:t>The Seagate storage enclosure’s imbedded DPU presents the PCIe root complex for all NVMe drives and connects to the Nvidia GPU using a high-bandwidth RDMA enabled Nvidia Ethernet RNIC </a:t>
            </a:r>
          </a:p>
          <a:p>
            <a:pPr marL="228600" lvl="0" indent="-228600" algn="l" rtl="0">
              <a:spcBef>
                <a:spcPts val="0"/>
              </a:spcBef>
              <a:spcAft>
                <a:spcPts val="0"/>
              </a:spcAft>
              <a:buClr>
                <a:schemeClr val="dk1"/>
              </a:buClr>
              <a:buSzPts val="1200"/>
              <a:buFont typeface="Calibri"/>
              <a:buAutoNum type="arabicPeriod"/>
            </a:pPr>
            <a:r>
              <a:rPr lang="en-US"/>
              <a:t>With this optionality we can use both the NVMe-</a:t>
            </a:r>
            <a:r>
              <a:rPr lang="en-US" err="1"/>
              <a:t>oF</a:t>
            </a:r>
            <a:r>
              <a:rPr lang="en-US"/>
              <a:t> protocol over ethernet for GPUDirect memory placement or the Nvidia Opensource AIStore HTTP objects puts and gets for </a:t>
            </a:r>
            <a:r>
              <a:rPr lang="en-US" err="1"/>
              <a:t>dataloading</a:t>
            </a:r>
            <a:r>
              <a:rPr lang="en-US"/>
              <a:t>.</a:t>
            </a:r>
          </a:p>
          <a:p>
            <a:pPr marL="228600" lvl="0" indent="-228600" algn="l" rtl="0">
              <a:spcBef>
                <a:spcPts val="0"/>
              </a:spcBef>
              <a:spcAft>
                <a:spcPts val="0"/>
              </a:spcAft>
              <a:buClr>
                <a:schemeClr val="dk1"/>
              </a:buClr>
              <a:buSzPts val="1200"/>
              <a:buFont typeface="Calibri"/>
              <a:buAutoNum type="arabicPeriod"/>
            </a:pPr>
            <a:r>
              <a:rPr lang="en-US"/>
              <a:t>Seagate has pioneered the NVMe hard drive specification and the engineering evaluation units, but more market pull is still needed to enable the production version, which is the next logical path for the AI industry.</a:t>
            </a:r>
            <a:endParaRPr/>
          </a:p>
        </p:txBody>
      </p:sp>
      <p:sp>
        <p:nvSpPr>
          <p:cNvPr id="778" name="Google Shape;778;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8">
          <a:extLst>
            <a:ext uri="{FF2B5EF4-FFF2-40B4-BE49-F238E27FC236}">
              <a16:creationId xmlns:a16="http://schemas.microsoft.com/office/drawing/2014/main" id="{B3E65CA5-4970-FD61-24FC-B651857FD558}"/>
            </a:ext>
          </a:extLst>
        </p:cNvPr>
        <p:cNvGrpSpPr/>
        <p:nvPr/>
      </p:nvGrpSpPr>
      <p:grpSpPr>
        <a:xfrm>
          <a:off x="0" y="0"/>
          <a:ext cx="0" cy="0"/>
          <a:chOff x="0" y="0"/>
          <a:chExt cx="0" cy="0"/>
        </a:xfrm>
      </p:grpSpPr>
      <p:sp>
        <p:nvSpPr>
          <p:cNvPr id="859" name="Google Shape;859;p13:notes">
            <a:extLst>
              <a:ext uri="{FF2B5EF4-FFF2-40B4-BE49-F238E27FC236}">
                <a16:creationId xmlns:a16="http://schemas.microsoft.com/office/drawing/2014/main" id="{4DB43311-BA46-80FE-F735-398A6A0063B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0" name="Google Shape;860;p13:notes">
            <a:extLst>
              <a:ext uri="{FF2B5EF4-FFF2-40B4-BE49-F238E27FC236}">
                <a16:creationId xmlns:a16="http://schemas.microsoft.com/office/drawing/2014/main" id="{37EEC27D-E0BB-187D-F116-955A0477860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The envisioned NVMe SSD and HDD composable storage racks (on the right side) with DPU based High-Speed Ethernet based NVMe over Fabric connectivity to the GPU/CPU racks on the left.</a:t>
            </a:r>
          </a:p>
          <a:p>
            <a:pPr marL="228600" lvl="0" indent="-228600" algn="l" rtl="0">
              <a:spcBef>
                <a:spcPts val="0"/>
              </a:spcBef>
              <a:spcAft>
                <a:spcPts val="0"/>
              </a:spcAft>
              <a:buClr>
                <a:schemeClr val="dk1"/>
              </a:buClr>
              <a:buSzPts val="1200"/>
              <a:buFont typeface="Calibri"/>
              <a:buAutoNum type="arabicPeriod"/>
            </a:pPr>
            <a:r>
              <a:rPr lang="en-US"/>
              <a:t>These storage racks create the building block for deploying the future TCO optimized high-performance mass-capacity storage. </a:t>
            </a:r>
          </a:p>
          <a:p>
            <a:pPr marL="228600" lvl="0" indent="-228600" algn="l" rtl="0">
              <a:spcBef>
                <a:spcPts val="0"/>
              </a:spcBef>
              <a:spcAft>
                <a:spcPts val="0"/>
              </a:spcAft>
              <a:buClr>
                <a:schemeClr val="dk1"/>
              </a:buClr>
              <a:buSzPts val="1200"/>
              <a:buFont typeface="Calibri"/>
              <a:buAutoNum type="arabicPeriod"/>
            </a:pPr>
            <a:r>
              <a:rPr lang="en-US"/>
              <a:t>They will deliver Terabytes/s throughput, and exabytes of capacity at Micro-second level latency, while managing costs, reducing bottlenecks and eliminating stranded/underutilized storage capacity.</a:t>
            </a:r>
          </a:p>
        </p:txBody>
      </p:sp>
      <p:sp>
        <p:nvSpPr>
          <p:cNvPr id="861" name="Google Shape;861;p13:notes">
            <a:extLst>
              <a:ext uri="{FF2B5EF4-FFF2-40B4-BE49-F238E27FC236}">
                <a16:creationId xmlns:a16="http://schemas.microsoft.com/office/drawing/2014/main" id="{2FB758EC-6C1C-80FF-2A0B-809CE80271D7}"/>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extLst>
      <p:ext uri="{BB962C8B-B14F-4D97-AF65-F5344CB8AC3E}">
        <p14:creationId xmlns:p14="http://schemas.microsoft.com/office/powerpoint/2010/main" val="75538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4"/>
        <p:cNvGrpSpPr/>
        <p:nvPr/>
      </p:nvGrpSpPr>
      <p:grpSpPr>
        <a:xfrm>
          <a:off x="0" y="0"/>
          <a:ext cx="0" cy="0"/>
          <a:chOff x="0" y="0"/>
          <a:chExt cx="0" cy="0"/>
        </a:xfrm>
      </p:grpSpPr>
      <p:sp>
        <p:nvSpPr>
          <p:cNvPr id="885" name="Google Shape;88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6" name="Google Shape;886;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The DPU offers acceleration of many storage solutions using an Ethernet fabric</a:t>
            </a:r>
          </a:p>
          <a:p>
            <a:pPr marL="228600" lvl="0" indent="-228600" algn="l" rtl="0">
              <a:spcBef>
                <a:spcPts val="0"/>
              </a:spcBef>
              <a:spcAft>
                <a:spcPts val="0"/>
              </a:spcAft>
              <a:buClr>
                <a:schemeClr val="dk1"/>
              </a:buClr>
              <a:buSzPts val="1200"/>
              <a:buFont typeface="Calibri"/>
              <a:buAutoNum type="arabicPeriod"/>
            </a:pPr>
            <a:r>
              <a:rPr lang="en-US"/>
              <a:t>The first approach is to simply present each drive both SSDs and HDDs as </a:t>
            </a:r>
            <a:r>
              <a:rPr lang="en-US" err="1"/>
              <a:t>NVMeoF</a:t>
            </a:r>
            <a:r>
              <a:rPr lang="en-US"/>
              <a:t> targets for the client workstation to consume. @</a:t>
            </a:r>
          </a:p>
          <a:p>
            <a:pPr marL="228600" lvl="0" indent="-228600" algn="l" rtl="0">
              <a:spcBef>
                <a:spcPts val="0"/>
              </a:spcBef>
              <a:spcAft>
                <a:spcPts val="0"/>
              </a:spcAft>
              <a:buClr>
                <a:schemeClr val="dk1"/>
              </a:buClr>
              <a:buSzPts val="1200"/>
              <a:buFont typeface="Calibri"/>
              <a:buAutoNum type="arabicPeriod"/>
            </a:pPr>
            <a:r>
              <a:rPr lang="en-US"/>
              <a:t>The client is free to aggregate and cache and tiers as in this example using software RAID and an XFS files system</a:t>
            </a:r>
            <a:endParaRPr/>
          </a:p>
          <a:p>
            <a:pPr marL="228600" lvl="0" indent="-228600" algn="l" rtl="0">
              <a:spcBef>
                <a:spcPts val="0"/>
              </a:spcBef>
              <a:spcAft>
                <a:spcPts val="0"/>
              </a:spcAft>
              <a:buClr>
                <a:schemeClr val="dk1"/>
              </a:buClr>
              <a:buSzPts val="1200"/>
              <a:buFont typeface="Calibri"/>
              <a:buAutoNum type="arabicPeriod"/>
            </a:pPr>
            <a:r>
              <a:rPr lang="en-US"/>
              <a:t>Seagate has contributed to the shared volume groups feature of the Linux Volume Manager to improve block level clustering with multiple clients</a:t>
            </a:r>
            <a:endParaRPr/>
          </a:p>
          <a:p>
            <a:pPr marL="228600" lvl="0" indent="-228600" algn="l" rtl="0">
              <a:spcBef>
                <a:spcPts val="0"/>
              </a:spcBef>
              <a:spcAft>
                <a:spcPts val="0"/>
              </a:spcAft>
              <a:buClr>
                <a:schemeClr val="dk1"/>
              </a:buClr>
              <a:buSzPts val="1200"/>
              <a:buFont typeface="Calibri"/>
              <a:buAutoNum type="arabicPeriod"/>
            </a:pPr>
            <a:r>
              <a:rPr lang="en-US"/>
              <a:t>Running Linux on the ARM CPUs in the DPU, a kernel module for NVMe over fabric sets up the target offload within the Network Interface Controller. @</a:t>
            </a:r>
            <a:endParaRPr/>
          </a:p>
          <a:p>
            <a:pPr marL="228600" lvl="0" indent="-228600" algn="l" rtl="0">
              <a:spcBef>
                <a:spcPts val="0"/>
              </a:spcBef>
              <a:spcAft>
                <a:spcPts val="0"/>
              </a:spcAft>
              <a:buClr>
                <a:schemeClr val="dk1"/>
              </a:buClr>
              <a:buSzPts val="1200"/>
              <a:buFont typeface="Calibri"/>
              <a:buAutoNum type="arabicPeriod"/>
            </a:pPr>
            <a:r>
              <a:rPr lang="en-US"/>
              <a:t>This enables GPUDirect memory placement with hardware automation in the NICs in both the array and client.</a:t>
            </a:r>
            <a:endParaRPr/>
          </a:p>
          <a:p>
            <a:pPr marL="228600" lvl="0" indent="-228600" algn="l" rtl="0">
              <a:spcBef>
                <a:spcPts val="0"/>
              </a:spcBef>
              <a:spcAft>
                <a:spcPts val="0"/>
              </a:spcAft>
              <a:buClr>
                <a:schemeClr val="dk1"/>
              </a:buClr>
              <a:buSzPts val="1200"/>
              <a:buFont typeface="Calibri"/>
              <a:buAutoNum type="arabicPeriod"/>
            </a:pPr>
            <a:r>
              <a:rPr lang="en-US"/>
              <a:t>The limitation is only 1 client can be active when writing the dataset, but all clients can be enabled for read only while marching through each epoch during training.</a:t>
            </a:r>
            <a:endParaRPr/>
          </a:p>
          <a:p>
            <a:pPr marL="228600" lvl="0" indent="-228600" algn="l" rtl="0">
              <a:spcBef>
                <a:spcPts val="0"/>
              </a:spcBef>
              <a:spcAft>
                <a:spcPts val="0"/>
              </a:spcAft>
              <a:buClr>
                <a:schemeClr val="dk1"/>
              </a:buClr>
              <a:buSzPts val="1200"/>
              <a:buFont typeface="Calibri"/>
              <a:buAutoNum type="arabicPeriod"/>
            </a:pPr>
            <a:endParaRPr/>
          </a:p>
        </p:txBody>
      </p:sp>
      <p:sp>
        <p:nvSpPr>
          <p:cNvPr id="887" name="Google Shape;887;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8" name="Google Shape;938;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228600" algn="l" rtl="0">
              <a:spcBef>
                <a:spcPts val="0"/>
              </a:spcBef>
              <a:spcAft>
                <a:spcPts val="0"/>
              </a:spcAft>
              <a:buClr>
                <a:schemeClr val="dk1"/>
              </a:buClr>
              <a:buSzPts val="1200"/>
              <a:buFont typeface="Calibri"/>
              <a:buAutoNum type="arabicPeriod"/>
            </a:pPr>
            <a:r>
              <a:rPr lang="en-US"/>
              <a:t>The next option is to move some of the drive aggregation and caching to the storage array.</a:t>
            </a:r>
            <a:endParaRPr/>
          </a:p>
          <a:p>
            <a:pPr marL="228600" lvl="0" indent="-228600" algn="l" rtl="0">
              <a:spcBef>
                <a:spcPts val="0"/>
              </a:spcBef>
              <a:spcAft>
                <a:spcPts val="0"/>
              </a:spcAft>
              <a:buClr>
                <a:schemeClr val="dk1"/>
              </a:buClr>
              <a:buSzPts val="1200"/>
              <a:buFont typeface="Calibri"/>
              <a:buAutoNum type="arabicPeriod"/>
            </a:pPr>
            <a:r>
              <a:rPr lang="en-US"/>
              <a:t>In this case we can use the </a:t>
            </a:r>
            <a:r>
              <a:rPr lang="en-US" b="0" i="0">
                <a:solidFill>
                  <a:srgbClr val="4B4545"/>
                </a:solidFill>
                <a:latin typeface="Arial"/>
                <a:ea typeface="Arial"/>
                <a:cs typeface="Arial"/>
                <a:sym typeface="Arial"/>
              </a:rPr>
              <a:t>NVIDIA Software-defined Network Accelerated Processing container or SNAP container to create the </a:t>
            </a:r>
            <a:r>
              <a:rPr lang="en-US" b="0" i="0" err="1">
                <a:solidFill>
                  <a:srgbClr val="4B4545"/>
                </a:solidFill>
                <a:latin typeface="Arial"/>
                <a:ea typeface="Arial"/>
                <a:cs typeface="Arial"/>
                <a:sym typeface="Arial"/>
              </a:rPr>
              <a:t>NVMeoF</a:t>
            </a:r>
            <a:r>
              <a:rPr lang="en-US" b="0" i="0">
                <a:solidFill>
                  <a:srgbClr val="4B4545"/>
                </a:solidFill>
                <a:latin typeface="Arial"/>
                <a:ea typeface="Arial"/>
                <a:cs typeface="Arial"/>
                <a:sym typeface="Arial"/>
              </a:rPr>
              <a:t> targets of raided volumes. @</a:t>
            </a:r>
            <a:endParaRPr lang="en-US"/>
          </a:p>
          <a:p>
            <a:pPr marL="228600" lvl="0" indent="-228600" algn="l" rtl="0">
              <a:spcBef>
                <a:spcPts val="0"/>
              </a:spcBef>
              <a:spcAft>
                <a:spcPts val="0"/>
              </a:spcAft>
              <a:buClr>
                <a:schemeClr val="dk1"/>
              </a:buClr>
              <a:buSzPts val="1200"/>
              <a:buFont typeface="Calibri"/>
              <a:buAutoNum type="arabicPeriod"/>
            </a:pPr>
            <a:r>
              <a:rPr lang="en-US"/>
              <a:t>This avoids performance concerns from mingling the data and metadata of unrelated datasets as seen with parallel file systems used for storage aggregation.</a:t>
            </a:r>
            <a:endParaRPr/>
          </a:p>
          <a:p>
            <a:pPr marL="228600" marR="0" lvl="0" indent="-228600" algn="l" defTabSz="914400" rtl="0" eaLnBrk="1" fontAlgn="auto" latinLnBrk="0" hangingPunct="1">
              <a:lnSpc>
                <a:spcPct val="100000"/>
              </a:lnSpc>
              <a:spcBef>
                <a:spcPts val="0"/>
              </a:spcBef>
              <a:spcAft>
                <a:spcPts val="0"/>
              </a:spcAft>
              <a:buClr>
                <a:schemeClr val="dk1"/>
              </a:buClr>
              <a:buSzPts val="1200"/>
              <a:buFont typeface="Calibri"/>
              <a:buAutoNum type="arabicPeriod"/>
              <a:tabLst/>
              <a:defRPr/>
            </a:pPr>
            <a:r>
              <a:rPr lang="en-US"/>
              <a:t>The hot/cold data caching stays within the array making it transparent to the user when exporting a </a:t>
            </a:r>
            <a:r>
              <a:rPr lang="en-US" err="1"/>
              <a:t>NVMeoF</a:t>
            </a:r>
            <a:r>
              <a:rPr lang="en-US"/>
              <a:t> target per dataset. @</a:t>
            </a:r>
          </a:p>
          <a:p>
            <a:pPr marL="228600" lvl="0" indent="-228600" algn="l" rtl="0">
              <a:spcBef>
                <a:spcPts val="0"/>
              </a:spcBef>
              <a:spcAft>
                <a:spcPts val="0"/>
              </a:spcAft>
              <a:buClr>
                <a:schemeClr val="dk1"/>
              </a:buClr>
              <a:buSzPts val="1200"/>
              <a:buFont typeface="Calibri"/>
              <a:buAutoNum type="arabicPeriod"/>
            </a:pPr>
            <a:r>
              <a:rPr lang="en-US"/>
              <a:t>Now we remove need of configuring the Linux clients to use shared volume groups for clustering, but we still can only have 1 client actively writing per dataset, which may be OK for many use cases.</a:t>
            </a:r>
            <a:endParaRPr/>
          </a:p>
          <a:p>
            <a:pPr marL="228600" lvl="0" indent="-152400" algn="l" rtl="0">
              <a:spcBef>
                <a:spcPts val="0"/>
              </a:spcBef>
              <a:spcAft>
                <a:spcPts val="0"/>
              </a:spcAft>
              <a:buClr>
                <a:schemeClr val="dk1"/>
              </a:buClr>
              <a:buSzPts val="1200"/>
              <a:buFont typeface="Calibri"/>
              <a:buNone/>
            </a:pPr>
            <a:endParaRPr/>
          </a:p>
        </p:txBody>
      </p:sp>
      <p:sp>
        <p:nvSpPr>
          <p:cNvPr id="939" name="Google Shape;939;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6.sv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19.svg"/><Relationship Id="rId4" Type="http://schemas.openxmlformats.org/officeDocument/2006/relationships/image" Target="../media/image1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30653BFE-5789-E90F-3F95-307E921FF8B1}"/>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defRPr sz="4200" b="1"/>
            </a:lvl1pPr>
          </a:lstStyle>
          <a:p>
            <a:r>
              <a:rPr lang="en-US"/>
              <a:t>Click to add presentation title.</a:t>
            </a:r>
          </a:p>
        </p:txBody>
      </p:sp>
      <p:sp>
        <p:nvSpPr>
          <p:cNvPr id="18" name="Text Placeholder 2">
            <a:extLst>
              <a:ext uri="{FF2B5EF4-FFF2-40B4-BE49-F238E27FC236}">
                <a16:creationId xmlns:a16="http://schemas.microsoft.com/office/drawing/2014/main" id="{ABE4CBAB-BF4B-D7DE-9E59-58D09B484E4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 name="Text Placeholder 2">
            <a:extLst>
              <a:ext uri="{FF2B5EF4-FFF2-40B4-BE49-F238E27FC236}">
                <a16:creationId xmlns:a16="http://schemas.microsoft.com/office/drawing/2014/main" id="{5673A99D-D432-6FBD-EB2A-1334931BE574}"/>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grpSp>
        <p:nvGrpSpPr>
          <p:cNvPr id="21" name="Group 20">
            <a:extLst>
              <a:ext uri="{FF2B5EF4-FFF2-40B4-BE49-F238E27FC236}">
                <a16:creationId xmlns:a16="http://schemas.microsoft.com/office/drawing/2014/main" id="{BBF94616-01A7-ACF2-2C6D-590A76F47301}"/>
              </a:ext>
            </a:extLst>
          </p:cNvPr>
          <p:cNvGrpSpPr/>
          <p:nvPr userDrawn="1"/>
        </p:nvGrpSpPr>
        <p:grpSpPr>
          <a:xfrm>
            <a:off x="457200" y="441306"/>
            <a:ext cx="2059525" cy="497892"/>
            <a:chOff x="457359" y="459666"/>
            <a:chExt cx="2059525" cy="497892"/>
          </a:xfrm>
        </p:grpSpPr>
        <p:sp>
          <p:nvSpPr>
            <p:cNvPr id="20" name="Freeform 19">
              <a:extLst>
                <a:ext uri="{FF2B5EF4-FFF2-40B4-BE49-F238E27FC236}">
                  <a16:creationId xmlns:a16="http://schemas.microsoft.com/office/drawing/2014/main" id="{F4F0A22C-5B24-E558-D411-8772827DED5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9" name="Freeform 18">
              <a:extLst>
                <a:ext uri="{FF2B5EF4-FFF2-40B4-BE49-F238E27FC236}">
                  <a16:creationId xmlns:a16="http://schemas.microsoft.com/office/drawing/2014/main" id="{390A9402-9E24-7C30-60C8-F69E0DD60771}"/>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22" name="Text Placeholder 2">
            <a:extLst>
              <a:ext uri="{FF2B5EF4-FFF2-40B4-BE49-F238E27FC236}">
                <a16:creationId xmlns:a16="http://schemas.microsoft.com/office/drawing/2014/main" id="{560C945E-580B-8174-FA8D-05656016FE31}"/>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6"/>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23" name="Text Placeholder 25">
            <a:extLst>
              <a:ext uri="{FF2B5EF4-FFF2-40B4-BE49-F238E27FC236}">
                <a16:creationId xmlns:a16="http://schemas.microsoft.com/office/drawing/2014/main" id="{B50F67AF-C766-D235-9428-D9A23CE7F816}"/>
              </a:ext>
            </a:extLst>
          </p:cNvPr>
          <p:cNvSpPr>
            <a:spLocks noGrp="1"/>
          </p:cNvSpPr>
          <p:nvPr>
            <p:ph type="body" sz="quarter" idx="14" hasCustomPrompt="1"/>
          </p:nvPr>
        </p:nvSpPr>
        <p:spPr>
          <a:xfrm>
            <a:off x="475642" y="3679974"/>
            <a:ext cx="5620357" cy="497890"/>
          </a:xfrm>
        </p:spPr>
        <p:txBody>
          <a:bodyPr>
            <a:normAutofit/>
          </a:bodyPr>
          <a:lstStyle>
            <a:lvl1pPr>
              <a:lnSpc>
                <a:spcPct val="90000"/>
              </a:lnSpc>
              <a:spcBef>
                <a:spcPts val="0"/>
              </a:spcBef>
              <a:spcAft>
                <a:spcPts val="300"/>
              </a:spcAft>
              <a:defRPr sz="2400"/>
            </a:lvl1pPr>
            <a:lvl2pPr marL="457200" indent="0">
              <a:buNone/>
              <a:defRPr/>
            </a:lvl2pPr>
          </a:lstStyle>
          <a:p>
            <a:pPr lvl="0"/>
            <a:r>
              <a:rPr lang="en-US"/>
              <a:t>Subtitle in sentence case here</a:t>
            </a:r>
          </a:p>
        </p:txBody>
      </p:sp>
      <p:pic>
        <p:nvPicPr>
          <p:cNvPr id="7" name="Graphic 3">
            <a:extLst>
              <a:ext uri="{FF2B5EF4-FFF2-40B4-BE49-F238E27FC236}">
                <a16:creationId xmlns:a16="http://schemas.microsoft.com/office/drawing/2014/main" id="{825557A4-F940-0F45-B77C-BCF1303938C7}"/>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Tree>
    <p:extLst>
      <p:ext uri="{BB962C8B-B14F-4D97-AF65-F5344CB8AC3E}">
        <p14:creationId xmlns:p14="http://schemas.microsoft.com/office/powerpoint/2010/main" val="23435866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Header">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200" b="0" i="0" u="none" strike="noStrike" cap="none" spc="40" normalizeH="0" dirty="0">
                <a:ln>
                  <a:noFill/>
                </a:ln>
                <a:solidFill>
                  <a:schemeClr val="accent6"/>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tx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tx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42741907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Presentation Title Img Header">
    <p:bg>
      <p:bgPr>
        <a:solidFill>
          <a:schemeClr val="tx2"/>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3FC055D5-02DA-A522-1F5C-96569429C1DB}"/>
              </a:ext>
            </a:extLst>
          </p:cNvPr>
          <p:cNvGrpSpPr/>
          <p:nvPr userDrawn="1"/>
        </p:nvGrpSpPr>
        <p:grpSpPr>
          <a:xfrm>
            <a:off x="457200" y="3813028"/>
            <a:ext cx="2059525" cy="497892"/>
            <a:chOff x="457359" y="459666"/>
            <a:chExt cx="2059525" cy="497892"/>
          </a:xfrm>
        </p:grpSpPr>
        <p:sp>
          <p:nvSpPr>
            <p:cNvPr id="9" name="Freeform 8">
              <a:extLst>
                <a:ext uri="{FF2B5EF4-FFF2-40B4-BE49-F238E27FC236}">
                  <a16:creationId xmlns:a16="http://schemas.microsoft.com/office/drawing/2014/main" id="{680633F5-2D76-81FC-DC6D-1527DA947C3A}"/>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1961FE1E-41B4-A917-AB70-EB460374999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7032625" y="6035465"/>
            <a:ext cx="4679950" cy="346285"/>
          </a:xfrm>
          <a:prstGeom prst="rect">
            <a:avLst/>
          </a:prstGeom>
          <a:noFill/>
        </p:spPr>
        <p:txBody>
          <a:bodyPr wrap="square" lIns="0" tIns="0" rIns="0" bIns="0" anchor="b">
            <a:noAutofit/>
          </a:bodyPr>
          <a:lstStyle>
            <a:lvl1pPr algn="r">
              <a:defRPr kumimoji="0" lang="en-US" sz="12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6" name="Picture Placeholder 5">
            <a:extLst>
              <a:ext uri="{FF2B5EF4-FFF2-40B4-BE49-F238E27FC236}">
                <a16:creationId xmlns:a16="http://schemas.microsoft.com/office/drawing/2014/main" id="{FF8D6B87-48B4-0141-BD26-85E7895C9126}"/>
              </a:ext>
            </a:extLst>
          </p:cNvPr>
          <p:cNvSpPr>
            <a:spLocks noGrp="1"/>
          </p:cNvSpPr>
          <p:nvPr>
            <p:ph type="pic" sz="quarter" idx="14" hasCustomPrompt="1"/>
          </p:nvPr>
        </p:nvSpPr>
        <p:spPr>
          <a:xfrm>
            <a:off x="228600" y="232656"/>
            <a:ext cx="11734800" cy="3196343"/>
          </a:xfrm>
          <a:custGeom>
            <a:avLst/>
            <a:gdLst>
              <a:gd name="connsiteX0" fmla="*/ 0 w 11734800"/>
              <a:gd name="connsiteY0" fmla="*/ 0 h 3196343"/>
              <a:gd name="connsiteX1" fmla="*/ 11734800 w 11734800"/>
              <a:gd name="connsiteY1" fmla="*/ 0 h 3196343"/>
              <a:gd name="connsiteX2" fmla="*/ 11734800 w 11734800"/>
              <a:gd name="connsiteY2" fmla="*/ 2385303 h 3196343"/>
              <a:gd name="connsiteX3" fmla="*/ 10923760 w 11734800"/>
              <a:gd name="connsiteY3" fmla="*/ 3196343 h 3196343"/>
              <a:gd name="connsiteX4" fmla="*/ 0 w 11734800"/>
              <a:gd name="connsiteY4" fmla="*/ 3196343 h 319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34800" h="3196343">
                <a:moveTo>
                  <a:pt x="0" y="0"/>
                </a:moveTo>
                <a:lnTo>
                  <a:pt x="11734800" y="0"/>
                </a:lnTo>
                <a:lnTo>
                  <a:pt x="11734800" y="2385303"/>
                </a:lnTo>
                <a:cubicBezTo>
                  <a:pt x="11734800" y="2833228"/>
                  <a:pt x="11371685" y="3196343"/>
                  <a:pt x="10923760" y="3196343"/>
                </a:cubicBezTo>
                <a:lnTo>
                  <a:pt x="0" y="3196343"/>
                </a:ln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cxnSp>
        <p:nvCxnSpPr>
          <p:cNvPr id="22" name="Straight Connector 21">
            <a:extLst>
              <a:ext uri="{FF2B5EF4-FFF2-40B4-BE49-F238E27FC236}">
                <a16:creationId xmlns:a16="http://schemas.microsoft.com/office/drawing/2014/main" id="{D20A2439-6270-70A2-8931-B8892CF46BB6}"/>
              </a:ext>
            </a:extLst>
          </p:cNvPr>
          <p:cNvCxnSpPr/>
          <p:nvPr userDrawn="1"/>
        </p:nvCxnSpPr>
        <p:spPr>
          <a:xfrm>
            <a:off x="11208574" y="4876800"/>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6E3C0F69-448C-8BB3-15F5-3E685234F12A}"/>
              </a:ext>
            </a:extLst>
          </p:cNvPr>
          <p:cNvSpPr>
            <a:spLocks noGrp="1"/>
          </p:cNvSpPr>
          <p:nvPr>
            <p:ph type="title" hasCustomPrompt="1"/>
          </p:nvPr>
        </p:nvSpPr>
        <p:spPr>
          <a:xfrm>
            <a:off x="475643" y="487149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531FBCB8-8D71-AF3B-A53F-BF043176FEC2}"/>
              </a:ext>
            </a:extLst>
          </p:cNvPr>
          <p:cNvSpPr>
            <a:spLocks noGrp="1"/>
          </p:cNvSpPr>
          <p:nvPr>
            <p:ph type="body" sz="quarter" idx="15" hasCustomPrompt="1"/>
          </p:nvPr>
        </p:nvSpPr>
        <p:spPr>
          <a:xfrm>
            <a:off x="475642" y="6060111"/>
            <a:ext cx="5620357" cy="497890"/>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EC65D9D9-D5C7-1316-8FBF-7ECF65D208F6}"/>
              </a:ext>
            </a:extLst>
          </p:cNvPr>
          <p:cNvSpPr>
            <a:spLocks noGrp="1"/>
          </p:cNvSpPr>
          <p:nvPr>
            <p:ph type="body" sz="quarter" idx="11" hasCustomPrompt="1"/>
          </p:nvPr>
        </p:nvSpPr>
        <p:spPr>
          <a:xfrm>
            <a:off x="7032625" y="4940198"/>
            <a:ext cx="4679950" cy="332045"/>
          </a:xfrm>
          <a:prstGeom prst="rect">
            <a:avLst/>
          </a:prstGeom>
          <a:noFill/>
        </p:spPr>
        <p:txBody>
          <a:bodyPr wrap="square" lIns="0" tIns="0" rIns="0" bIns="0" anchor="b">
            <a:noAutofit/>
          </a:bodyPr>
          <a:lstStyle>
            <a:lvl1pPr algn="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0F5FA0A6-AE84-AAF9-3BDA-6666CEA83964}"/>
              </a:ext>
            </a:extLst>
          </p:cNvPr>
          <p:cNvSpPr>
            <a:spLocks noGrp="1"/>
          </p:cNvSpPr>
          <p:nvPr>
            <p:ph type="body" sz="quarter" idx="12" hasCustomPrompt="1"/>
          </p:nvPr>
        </p:nvSpPr>
        <p:spPr>
          <a:xfrm>
            <a:off x="7032625" y="5294308"/>
            <a:ext cx="4679950"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22040466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BG Dark">
    <p:bg>
      <p:bgPr>
        <a:solidFill>
          <a:schemeClr val="tx2"/>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13FB62D-B203-FE49-48DE-2E5DCA8978E3}"/>
              </a:ext>
            </a:extLst>
          </p:cNvPr>
          <p:cNvSpPr>
            <a:spLocks noGrp="1"/>
          </p:cNvSpPr>
          <p:nvPr>
            <p:ph type="pic" sz="quarter" idx="14" hasCustomPrompt="1"/>
          </p:nvPr>
        </p:nvSpPr>
        <p:spPr>
          <a:xfrm>
            <a:off x="-2" y="3"/>
            <a:ext cx="12192002" cy="6857998"/>
          </a:xfrm>
          <a:custGeom>
            <a:avLst/>
            <a:gdLst>
              <a:gd name="connsiteX0" fmla="*/ 0 w 12192002"/>
              <a:gd name="connsiteY0" fmla="*/ 0 h 6857998"/>
              <a:gd name="connsiteX1" fmla="*/ 12192002 w 12192002"/>
              <a:gd name="connsiteY1" fmla="*/ 0 h 6857998"/>
              <a:gd name="connsiteX2" fmla="*/ 12192002 w 12192002"/>
              <a:gd name="connsiteY2" fmla="*/ 6857998 h 6857998"/>
              <a:gd name="connsiteX3" fmla="*/ 0 w 1219200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2" h="6857998">
                <a:moveTo>
                  <a:pt x="0" y="0"/>
                </a:moveTo>
                <a:lnTo>
                  <a:pt x="12192002" y="0"/>
                </a:lnTo>
                <a:lnTo>
                  <a:pt x="12192002" y="6857998"/>
                </a:lnTo>
                <a:lnTo>
                  <a:pt x="0" y="6857998"/>
                </a:lnTo>
                <a:close/>
              </a:path>
            </a:pathLst>
          </a:custGeom>
          <a:solidFill>
            <a:schemeClr val="tx1"/>
          </a:solidFill>
        </p:spPr>
        <p:txBody>
          <a:bodyPr wrap="square" anchor="ctr">
            <a:noAutofit/>
          </a:bodyPr>
          <a:lstStyle>
            <a:lvl1pPr algn="ctr">
              <a:defRPr sz="1100" b="0"/>
            </a:lvl1pPr>
          </a:lstStyle>
          <a:p>
            <a:pPr marL="0" marR="0" lvl="0" indent="0" algn="ctr"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lang="en-GB"/>
              <a:t>Insert photo here</a:t>
            </a:r>
          </a:p>
        </p:txBody>
      </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8832849" y="6035465"/>
            <a:ext cx="2879725" cy="346285"/>
          </a:xfrm>
          <a:prstGeom prst="rect">
            <a:avLst/>
          </a:prstGeom>
          <a:noFill/>
        </p:spPr>
        <p:txBody>
          <a:bodyPr wrap="square" lIns="0" tIns="0" rIns="0" bIns="0" anchor="b">
            <a:noAutofit/>
          </a:bodyPr>
          <a:lstStyle>
            <a:lvl1pPr algn="r">
              <a:defRPr kumimoji="0" lang="en-US" sz="12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5" name="Group 24">
            <a:extLst>
              <a:ext uri="{FF2B5EF4-FFF2-40B4-BE49-F238E27FC236}">
                <a16:creationId xmlns:a16="http://schemas.microsoft.com/office/drawing/2014/main" id="{CCA3982A-A0CD-09BA-CF82-F77A0F66C4A0}"/>
              </a:ext>
            </a:extLst>
          </p:cNvPr>
          <p:cNvGrpSpPr/>
          <p:nvPr userDrawn="1"/>
        </p:nvGrpSpPr>
        <p:grpSpPr>
          <a:xfrm>
            <a:off x="457200" y="441306"/>
            <a:ext cx="2059525" cy="497892"/>
            <a:chOff x="457359" y="459666"/>
            <a:chExt cx="2059525" cy="497892"/>
          </a:xfrm>
          <a:solidFill>
            <a:schemeClr val="bg1"/>
          </a:solidFill>
        </p:grpSpPr>
        <p:sp>
          <p:nvSpPr>
            <p:cNvPr id="26" name="Freeform 25">
              <a:extLst>
                <a:ext uri="{FF2B5EF4-FFF2-40B4-BE49-F238E27FC236}">
                  <a16:creationId xmlns:a16="http://schemas.microsoft.com/office/drawing/2014/main" id="{573DA9EE-99D7-E2F0-2308-C8F0F1444B04}"/>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27" name="Freeform 26">
              <a:extLst>
                <a:ext uri="{FF2B5EF4-FFF2-40B4-BE49-F238E27FC236}">
                  <a16:creationId xmlns:a16="http://schemas.microsoft.com/office/drawing/2014/main" id="{14A2DF8E-5F4D-E27C-A4B0-6F75602A0A19}"/>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2" name="Title 1">
            <a:extLst>
              <a:ext uri="{FF2B5EF4-FFF2-40B4-BE49-F238E27FC236}">
                <a16:creationId xmlns:a16="http://schemas.microsoft.com/office/drawing/2014/main" id="{0CE6DFB6-35C0-8F9B-E121-5B5E53E1D059}"/>
              </a:ext>
            </a:extLst>
          </p:cNvPr>
          <p:cNvSpPr>
            <a:spLocks noGrp="1"/>
          </p:cNvSpPr>
          <p:nvPr>
            <p:ph type="title" hasCustomPrompt="1"/>
          </p:nvPr>
        </p:nvSpPr>
        <p:spPr>
          <a:xfrm>
            <a:off x="475643" y="3455504"/>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3" name="Text Placeholder 25">
            <a:extLst>
              <a:ext uri="{FF2B5EF4-FFF2-40B4-BE49-F238E27FC236}">
                <a16:creationId xmlns:a16="http://schemas.microsoft.com/office/drawing/2014/main" id="{148DEF8C-7876-F6EA-ADB7-DD3E274BA5F6}"/>
              </a:ext>
            </a:extLst>
          </p:cNvPr>
          <p:cNvSpPr>
            <a:spLocks noGrp="1"/>
          </p:cNvSpPr>
          <p:nvPr>
            <p:ph type="body" sz="quarter" idx="15" hasCustomPrompt="1"/>
          </p:nvPr>
        </p:nvSpPr>
        <p:spPr>
          <a:xfrm>
            <a:off x="475642" y="4644121"/>
            <a:ext cx="5620357" cy="585104"/>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4" name="Text Placeholder 2">
            <a:extLst>
              <a:ext uri="{FF2B5EF4-FFF2-40B4-BE49-F238E27FC236}">
                <a16:creationId xmlns:a16="http://schemas.microsoft.com/office/drawing/2014/main" id="{693C050D-F4AA-DD41-29B4-DD17BDB8E129}"/>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5" name="Text Placeholder 2">
            <a:extLst>
              <a:ext uri="{FF2B5EF4-FFF2-40B4-BE49-F238E27FC236}">
                <a16:creationId xmlns:a16="http://schemas.microsoft.com/office/drawing/2014/main" id="{32CA941D-18F4-465F-0752-662F739B81A8}"/>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cxnSp>
        <p:nvCxnSpPr>
          <p:cNvPr id="6" name="Straight Connector 5">
            <a:extLst>
              <a:ext uri="{FF2B5EF4-FFF2-40B4-BE49-F238E27FC236}">
                <a16:creationId xmlns:a16="http://schemas.microsoft.com/office/drawing/2014/main" id="{A3980B9A-48CB-DA17-7A4F-946130B52675}"/>
              </a:ext>
            </a:extLst>
          </p:cNvPr>
          <p:cNvCxnSpPr/>
          <p:nvPr userDrawn="1"/>
        </p:nvCxnSpPr>
        <p:spPr>
          <a:xfrm>
            <a:off x="479425" y="5496070"/>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8409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mg BG Light">
    <p:bg>
      <p:bgPr>
        <a:solidFill>
          <a:schemeClr val="tx2"/>
        </a:solidFill>
        <a:effectLst/>
      </p:bgPr>
    </p:bg>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13FB62D-B203-FE49-48DE-2E5DCA8978E3}"/>
              </a:ext>
            </a:extLst>
          </p:cNvPr>
          <p:cNvSpPr>
            <a:spLocks noGrp="1"/>
          </p:cNvSpPr>
          <p:nvPr>
            <p:ph type="pic" sz="quarter" idx="14" hasCustomPrompt="1"/>
          </p:nvPr>
        </p:nvSpPr>
        <p:spPr>
          <a:xfrm>
            <a:off x="-2" y="3"/>
            <a:ext cx="12192002" cy="6857998"/>
          </a:xfrm>
          <a:custGeom>
            <a:avLst/>
            <a:gdLst>
              <a:gd name="connsiteX0" fmla="*/ 0 w 12192002"/>
              <a:gd name="connsiteY0" fmla="*/ 0 h 6857998"/>
              <a:gd name="connsiteX1" fmla="*/ 12192002 w 12192002"/>
              <a:gd name="connsiteY1" fmla="*/ 0 h 6857998"/>
              <a:gd name="connsiteX2" fmla="*/ 12192002 w 12192002"/>
              <a:gd name="connsiteY2" fmla="*/ 6857998 h 6857998"/>
              <a:gd name="connsiteX3" fmla="*/ 0 w 12192002"/>
              <a:gd name="connsiteY3" fmla="*/ 6857998 h 6857998"/>
            </a:gdLst>
            <a:ahLst/>
            <a:cxnLst>
              <a:cxn ang="0">
                <a:pos x="connsiteX0" y="connsiteY0"/>
              </a:cxn>
              <a:cxn ang="0">
                <a:pos x="connsiteX1" y="connsiteY1"/>
              </a:cxn>
              <a:cxn ang="0">
                <a:pos x="connsiteX2" y="connsiteY2"/>
              </a:cxn>
              <a:cxn ang="0">
                <a:pos x="connsiteX3" y="connsiteY3"/>
              </a:cxn>
            </a:cxnLst>
            <a:rect l="l" t="t" r="r" b="b"/>
            <a:pathLst>
              <a:path w="12192002" h="6857998">
                <a:moveTo>
                  <a:pt x="0" y="0"/>
                </a:moveTo>
                <a:lnTo>
                  <a:pt x="12192002" y="0"/>
                </a:lnTo>
                <a:lnTo>
                  <a:pt x="12192002" y="6857998"/>
                </a:lnTo>
                <a:lnTo>
                  <a:pt x="0" y="6857998"/>
                </a:lnTo>
                <a:close/>
              </a:path>
            </a:pathLst>
          </a:custGeom>
          <a:solidFill>
            <a:schemeClr val="bg2"/>
          </a:solidFill>
        </p:spPr>
        <p:txBody>
          <a:bodyPr wrap="square" anchor="ctr">
            <a:noAutofit/>
          </a:bodyPr>
          <a:lstStyle>
            <a:lvl1pPr algn="ctr">
              <a:defRPr sz="1100" b="0"/>
            </a:lvl1pPr>
          </a:lstStyle>
          <a:p>
            <a:pPr marL="0" marR="0" lvl="0" indent="0" algn="ctr" defTabSz="914400" rtl="0" eaLnBrk="1" fontAlgn="auto" latinLnBrk="0" hangingPunct="1">
              <a:lnSpc>
                <a:spcPct val="100000"/>
              </a:lnSpc>
              <a:spcBef>
                <a:spcPts val="1000"/>
              </a:spcBef>
              <a:spcAft>
                <a:spcPts val="300"/>
              </a:spcAft>
              <a:buClrTx/>
              <a:buSzTx/>
              <a:buFont typeface="Arial" panose="020B0604020202020204" pitchFamily="34" charset="0"/>
              <a:buNone/>
              <a:tabLst/>
              <a:defRPr/>
            </a:pPr>
            <a:r>
              <a:rPr lang="en-GB"/>
              <a:t>Insert photo here</a:t>
            </a:r>
          </a:p>
        </p:txBody>
      </p:sp>
      <p:sp>
        <p:nvSpPr>
          <p:cNvPr id="17" name="Text Placeholder 2">
            <a:extLst>
              <a:ext uri="{FF2B5EF4-FFF2-40B4-BE49-F238E27FC236}">
                <a16:creationId xmlns:a16="http://schemas.microsoft.com/office/drawing/2014/main" id="{69184D8E-FB2E-8030-A3FC-60585CF14980}"/>
              </a:ext>
            </a:extLst>
          </p:cNvPr>
          <p:cNvSpPr>
            <a:spLocks noGrp="1"/>
          </p:cNvSpPr>
          <p:nvPr>
            <p:ph type="body" sz="quarter" idx="13" hasCustomPrompt="1"/>
          </p:nvPr>
        </p:nvSpPr>
        <p:spPr>
          <a:xfrm>
            <a:off x="8832849" y="6035465"/>
            <a:ext cx="2879725" cy="346285"/>
          </a:xfrm>
          <a:prstGeom prst="rect">
            <a:avLst/>
          </a:prstGeom>
          <a:noFill/>
        </p:spPr>
        <p:txBody>
          <a:bodyPr wrap="square" lIns="0" tIns="0" rIns="0" bIns="0" anchor="b">
            <a:noAutofit/>
          </a:bodyPr>
          <a:lstStyle>
            <a:lvl1pPr algn="r">
              <a:defRPr kumimoji="0" lang="en-US" sz="1200" b="0" i="0" u="none" strike="noStrike" cap="none" spc="40" normalizeH="0" dirty="0">
                <a:ln>
                  <a:noFill/>
                </a:ln>
                <a:solidFill>
                  <a:schemeClr val="accent5"/>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2" name="Group 1">
            <a:extLst>
              <a:ext uri="{FF2B5EF4-FFF2-40B4-BE49-F238E27FC236}">
                <a16:creationId xmlns:a16="http://schemas.microsoft.com/office/drawing/2014/main" id="{30C3931A-A131-F04C-3CA2-79862717216F}"/>
              </a:ext>
            </a:extLst>
          </p:cNvPr>
          <p:cNvGrpSpPr/>
          <p:nvPr userDrawn="1"/>
        </p:nvGrpSpPr>
        <p:grpSpPr>
          <a:xfrm>
            <a:off x="457200" y="441306"/>
            <a:ext cx="2059525" cy="497892"/>
            <a:chOff x="457359" y="459666"/>
            <a:chExt cx="2059525" cy="497892"/>
          </a:xfrm>
        </p:grpSpPr>
        <p:sp>
          <p:nvSpPr>
            <p:cNvPr id="4" name="Freeform 3">
              <a:extLst>
                <a:ext uri="{FF2B5EF4-FFF2-40B4-BE49-F238E27FC236}">
                  <a16:creationId xmlns:a16="http://schemas.microsoft.com/office/drawing/2014/main" id="{3411D24A-A6BC-1EC9-6CF1-BF3DBCE70D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5" name="Freeform 4">
              <a:extLst>
                <a:ext uri="{FF2B5EF4-FFF2-40B4-BE49-F238E27FC236}">
                  <a16:creationId xmlns:a16="http://schemas.microsoft.com/office/drawing/2014/main" id="{9FE97C0B-3ACD-CF56-A86D-D491A61F709D}"/>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0" name="Title 1">
            <a:extLst>
              <a:ext uri="{FF2B5EF4-FFF2-40B4-BE49-F238E27FC236}">
                <a16:creationId xmlns:a16="http://schemas.microsoft.com/office/drawing/2014/main" id="{66FE64BD-04FE-0F36-F43D-B73B2842B31B}"/>
              </a:ext>
            </a:extLst>
          </p:cNvPr>
          <p:cNvSpPr>
            <a:spLocks noGrp="1"/>
          </p:cNvSpPr>
          <p:nvPr>
            <p:ph type="title" hasCustomPrompt="1"/>
          </p:nvPr>
        </p:nvSpPr>
        <p:spPr>
          <a:xfrm>
            <a:off x="475643" y="3455504"/>
            <a:ext cx="5620357" cy="1086098"/>
          </a:xfrm>
          <a:prstGeom prst="rect">
            <a:avLst/>
          </a:prstGeom>
        </p:spPr>
        <p:txBody>
          <a:bodyPr lIns="0" bIns="0" anchor="b">
            <a:noAutofit/>
          </a:bodyPr>
          <a:lstStyle>
            <a:lvl1pPr>
              <a:defRPr sz="4200" b="1">
                <a:solidFill>
                  <a:schemeClr val="tx1"/>
                </a:solidFill>
              </a:defRPr>
            </a:lvl1pPr>
          </a:lstStyle>
          <a:p>
            <a:r>
              <a:rPr lang="en-US"/>
              <a:t>Click to add presentation title.</a:t>
            </a:r>
          </a:p>
        </p:txBody>
      </p:sp>
      <p:sp>
        <p:nvSpPr>
          <p:cNvPr id="11" name="Text Placeholder 25">
            <a:extLst>
              <a:ext uri="{FF2B5EF4-FFF2-40B4-BE49-F238E27FC236}">
                <a16:creationId xmlns:a16="http://schemas.microsoft.com/office/drawing/2014/main" id="{3523093E-F511-DDBC-3D36-C8C594948F0E}"/>
              </a:ext>
            </a:extLst>
          </p:cNvPr>
          <p:cNvSpPr>
            <a:spLocks noGrp="1"/>
          </p:cNvSpPr>
          <p:nvPr>
            <p:ph type="body" sz="quarter" idx="15" hasCustomPrompt="1"/>
          </p:nvPr>
        </p:nvSpPr>
        <p:spPr>
          <a:xfrm>
            <a:off x="475642" y="4644121"/>
            <a:ext cx="5620357" cy="585104"/>
          </a:xfrm>
        </p:spPr>
        <p:txBody>
          <a:bodyPr>
            <a:normAutofit/>
          </a:bodyPr>
          <a:lstStyle>
            <a:lvl1pPr>
              <a:lnSpc>
                <a:spcPct val="90000"/>
              </a:lnSpc>
              <a:spcBef>
                <a:spcPts val="0"/>
              </a:spcBef>
              <a:spcAft>
                <a:spcPts val="300"/>
              </a:spcAft>
              <a:defRPr sz="2400">
                <a:solidFill>
                  <a:schemeClr val="tx1"/>
                </a:solidFill>
              </a:defRPr>
            </a:lvl1pPr>
            <a:lvl2pPr marL="457200" indent="0">
              <a:buNone/>
              <a:defRPr/>
            </a:lvl2pPr>
          </a:lstStyle>
          <a:p>
            <a:pPr lvl="0"/>
            <a:r>
              <a:rPr lang="en-US"/>
              <a:t>Subtitle in sentence case here</a:t>
            </a:r>
          </a:p>
        </p:txBody>
      </p:sp>
      <p:sp>
        <p:nvSpPr>
          <p:cNvPr id="12" name="Text Placeholder 2">
            <a:extLst>
              <a:ext uri="{FF2B5EF4-FFF2-40B4-BE49-F238E27FC236}">
                <a16:creationId xmlns:a16="http://schemas.microsoft.com/office/drawing/2014/main" id="{BFA3B891-6D1A-4FB2-8B90-D1AF90F21AA2}"/>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3" name="Text Placeholder 2">
            <a:extLst>
              <a:ext uri="{FF2B5EF4-FFF2-40B4-BE49-F238E27FC236}">
                <a16:creationId xmlns:a16="http://schemas.microsoft.com/office/drawing/2014/main" id="{F3B92C1C-9416-305B-C4FB-225EB9639B55}"/>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36679579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Agenda Light">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9E66B5-BBC2-870B-8AE4-392223E15251}"/>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rmAutofit/>
          </a:bodyPr>
          <a:lstStyle>
            <a:lvl1pPr algn="l">
              <a:lnSpc>
                <a:spcPct val="90000"/>
              </a:lnSpc>
              <a:defRPr sz="4200" b="1">
                <a:solidFill>
                  <a:schemeClr val="tx1"/>
                </a:solidFill>
              </a:defRPr>
            </a:lvl1pPr>
          </a:lstStyle>
          <a:p>
            <a:pPr lvl="0"/>
            <a:r>
              <a:rPr lang="en-US"/>
              <a:t>Content</a:t>
            </a:r>
          </a:p>
        </p:txBody>
      </p:sp>
      <p:sp>
        <p:nvSpPr>
          <p:cNvPr id="3" name="Text Placeholder 2">
            <a:extLst>
              <a:ext uri="{FF2B5EF4-FFF2-40B4-BE49-F238E27FC236}">
                <a16:creationId xmlns:a16="http://schemas.microsoft.com/office/drawing/2014/main" id="{0DE62EED-57BD-1CA9-658F-BAC76476018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DC661496-9710-972E-A5D3-961A6D55AD75}"/>
              </a:ext>
            </a:extLst>
          </p:cNvPr>
          <p:cNvSpPr>
            <a:spLocks noGrp="1"/>
          </p:cNvSpPr>
          <p:nvPr>
            <p:ph type="body" sz="quarter" idx="19" hasCustomPrompt="1"/>
          </p:nvPr>
        </p:nvSpPr>
        <p:spPr>
          <a:xfrm>
            <a:off x="5380384" y="1394910"/>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8" name="Text Placeholder 2">
            <a:extLst>
              <a:ext uri="{FF2B5EF4-FFF2-40B4-BE49-F238E27FC236}">
                <a16:creationId xmlns:a16="http://schemas.microsoft.com/office/drawing/2014/main" id="{4D4D2058-B984-E621-24D7-8601C04B4E57}"/>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9" name="Text Placeholder 17">
            <a:extLst>
              <a:ext uri="{FF2B5EF4-FFF2-40B4-BE49-F238E27FC236}">
                <a16:creationId xmlns:a16="http://schemas.microsoft.com/office/drawing/2014/main" id="{CDD68A9D-9B2B-2B33-5460-17CBBB80D60A}"/>
              </a:ext>
            </a:extLst>
          </p:cNvPr>
          <p:cNvSpPr>
            <a:spLocks noGrp="1"/>
          </p:cNvSpPr>
          <p:nvPr>
            <p:ph type="body" sz="quarter" idx="21" hasCustomPrompt="1"/>
          </p:nvPr>
        </p:nvSpPr>
        <p:spPr>
          <a:xfrm>
            <a:off x="5380384" y="22932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0" name="Text Placeholder 2">
            <a:extLst>
              <a:ext uri="{FF2B5EF4-FFF2-40B4-BE49-F238E27FC236}">
                <a16:creationId xmlns:a16="http://schemas.microsoft.com/office/drawing/2014/main" id="{9E8C67B2-7592-575F-BB9D-D1ED57798EF2}"/>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1" name="Text Placeholder 17">
            <a:extLst>
              <a:ext uri="{FF2B5EF4-FFF2-40B4-BE49-F238E27FC236}">
                <a16:creationId xmlns:a16="http://schemas.microsoft.com/office/drawing/2014/main" id="{3C0863BC-6EAD-F3B7-0F95-CFB331C2F8B3}"/>
              </a:ext>
            </a:extLst>
          </p:cNvPr>
          <p:cNvSpPr>
            <a:spLocks noGrp="1"/>
          </p:cNvSpPr>
          <p:nvPr>
            <p:ph type="body" sz="quarter" idx="23" hasCustomPrompt="1"/>
          </p:nvPr>
        </p:nvSpPr>
        <p:spPr>
          <a:xfrm>
            <a:off x="5380384" y="31949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12" name="Text Placeholder 2">
            <a:extLst>
              <a:ext uri="{FF2B5EF4-FFF2-40B4-BE49-F238E27FC236}">
                <a16:creationId xmlns:a16="http://schemas.microsoft.com/office/drawing/2014/main" id="{7FF2D8BE-0508-5D7D-A2DD-F9E1ED0081C3}"/>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3" name="Text Placeholder 17">
            <a:extLst>
              <a:ext uri="{FF2B5EF4-FFF2-40B4-BE49-F238E27FC236}">
                <a16:creationId xmlns:a16="http://schemas.microsoft.com/office/drawing/2014/main" id="{4B1E04A7-A61D-CD2F-4EE6-7E7E90D3CE7C}"/>
              </a:ext>
            </a:extLst>
          </p:cNvPr>
          <p:cNvSpPr>
            <a:spLocks noGrp="1"/>
          </p:cNvSpPr>
          <p:nvPr>
            <p:ph type="body" sz="quarter" idx="25" hasCustomPrompt="1"/>
          </p:nvPr>
        </p:nvSpPr>
        <p:spPr>
          <a:xfrm>
            <a:off x="5380384" y="40966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14" name="Text Placeholder 2">
            <a:extLst>
              <a:ext uri="{FF2B5EF4-FFF2-40B4-BE49-F238E27FC236}">
                <a16:creationId xmlns:a16="http://schemas.microsoft.com/office/drawing/2014/main" id="{9DAFAE97-CD5B-B74E-E632-1B574F15031C}"/>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5" name="Text Placeholder 17">
            <a:extLst>
              <a:ext uri="{FF2B5EF4-FFF2-40B4-BE49-F238E27FC236}">
                <a16:creationId xmlns:a16="http://schemas.microsoft.com/office/drawing/2014/main" id="{20D60AE5-6778-59F5-924F-6CB3B92F4780}"/>
              </a:ext>
            </a:extLst>
          </p:cNvPr>
          <p:cNvSpPr>
            <a:spLocks noGrp="1"/>
          </p:cNvSpPr>
          <p:nvPr>
            <p:ph type="body" sz="quarter" idx="27" hasCustomPrompt="1"/>
          </p:nvPr>
        </p:nvSpPr>
        <p:spPr>
          <a:xfrm>
            <a:off x="5380384" y="49983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5" name="Slide Number Placeholder 5">
            <a:extLst>
              <a:ext uri="{FF2B5EF4-FFF2-40B4-BE49-F238E27FC236}">
                <a16:creationId xmlns:a16="http://schemas.microsoft.com/office/drawing/2014/main" id="{9D7124CD-CF66-1E4A-789D-FD94EA53EF8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326725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Agenda Sea100">
    <p:bg>
      <p:bgPr>
        <a:solidFill>
          <a:schemeClr val="bg2"/>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023DDF17-DA72-B569-E265-DDD861274D73}"/>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rmAutofit/>
          </a:bodyPr>
          <a:lstStyle>
            <a:lvl1pPr algn="l">
              <a:lnSpc>
                <a:spcPct val="90000"/>
              </a:lnSpc>
              <a:defRPr sz="4200" b="1">
                <a:solidFill>
                  <a:schemeClr val="tx1"/>
                </a:solidFill>
              </a:defRPr>
            </a:lvl1pPr>
          </a:lstStyle>
          <a:p>
            <a:pPr lvl="0"/>
            <a:r>
              <a:rPr lang="en-US"/>
              <a:t>Content</a:t>
            </a:r>
          </a:p>
        </p:txBody>
      </p:sp>
      <p:sp>
        <p:nvSpPr>
          <p:cNvPr id="6" name="Text Placeholder 2">
            <a:extLst>
              <a:ext uri="{FF2B5EF4-FFF2-40B4-BE49-F238E27FC236}">
                <a16:creationId xmlns:a16="http://schemas.microsoft.com/office/drawing/2014/main" id="{90B04CFC-B8A9-4E08-AAE6-5E55A3B1825E}"/>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848A9223-D9E6-B325-0A52-9402750F4285}"/>
              </a:ext>
            </a:extLst>
          </p:cNvPr>
          <p:cNvSpPr>
            <a:spLocks noGrp="1"/>
          </p:cNvSpPr>
          <p:nvPr>
            <p:ph type="body" sz="quarter" idx="19" hasCustomPrompt="1"/>
          </p:nvPr>
        </p:nvSpPr>
        <p:spPr>
          <a:xfrm>
            <a:off x="5380384" y="1394910"/>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16" name="Text Placeholder 2">
            <a:extLst>
              <a:ext uri="{FF2B5EF4-FFF2-40B4-BE49-F238E27FC236}">
                <a16:creationId xmlns:a16="http://schemas.microsoft.com/office/drawing/2014/main" id="{8051C2C1-4936-8B8B-19E0-3C4DD71E109F}"/>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BB3A229A-C273-B48F-6E2D-44D27C24440E}"/>
              </a:ext>
            </a:extLst>
          </p:cNvPr>
          <p:cNvSpPr>
            <a:spLocks noGrp="1"/>
          </p:cNvSpPr>
          <p:nvPr>
            <p:ph type="body" sz="quarter" idx="21" hasCustomPrompt="1"/>
          </p:nvPr>
        </p:nvSpPr>
        <p:spPr>
          <a:xfrm>
            <a:off x="5380384" y="22932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8" name="Text Placeholder 2">
            <a:extLst>
              <a:ext uri="{FF2B5EF4-FFF2-40B4-BE49-F238E27FC236}">
                <a16:creationId xmlns:a16="http://schemas.microsoft.com/office/drawing/2014/main" id="{E9CA21CC-F53F-C721-25A4-404295A459AD}"/>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AF8DF763-9A3A-345A-14FC-10B51D6410D5}"/>
              </a:ext>
            </a:extLst>
          </p:cNvPr>
          <p:cNvSpPr>
            <a:spLocks noGrp="1"/>
          </p:cNvSpPr>
          <p:nvPr>
            <p:ph type="body" sz="quarter" idx="23" hasCustomPrompt="1"/>
          </p:nvPr>
        </p:nvSpPr>
        <p:spPr>
          <a:xfrm>
            <a:off x="5380384" y="31949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20" name="Text Placeholder 2">
            <a:extLst>
              <a:ext uri="{FF2B5EF4-FFF2-40B4-BE49-F238E27FC236}">
                <a16:creationId xmlns:a16="http://schemas.microsoft.com/office/drawing/2014/main" id="{BFF06E15-A5FB-B8F1-0BB3-46109DCD3AC1}"/>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11AF2B51-E464-D5BD-8665-4CCC18CBF9C0}"/>
              </a:ext>
            </a:extLst>
          </p:cNvPr>
          <p:cNvSpPr>
            <a:spLocks noGrp="1"/>
          </p:cNvSpPr>
          <p:nvPr>
            <p:ph type="body" sz="quarter" idx="25" hasCustomPrompt="1"/>
          </p:nvPr>
        </p:nvSpPr>
        <p:spPr>
          <a:xfrm>
            <a:off x="5380384" y="40966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22" name="Text Placeholder 2">
            <a:extLst>
              <a:ext uri="{FF2B5EF4-FFF2-40B4-BE49-F238E27FC236}">
                <a16:creationId xmlns:a16="http://schemas.microsoft.com/office/drawing/2014/main" id="{5EA6F772-C7B8-242A-1B6E-F40F4FB714E8}"/>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tx1"/>
                </a:solidFill>
              </a:defRPr>
            </a:lvl1pPr>
          </a:lstStyle>
          <a:p>
            <a:pPr lvl="0"/>
            <a:r>
              <a:rPr lang="en-US"/>
              <a:t>Click to add item in sentence case</a:t>
            </a:r>
          </a:p>
        </p:txBody>
      </p:sp>
      <p:sp>
        <p:nvSpPr>
          <p:cNvPr id="23" name="Text Placeholder 17">
            <a:extLst>
              <a:ext uri="{FF2B5EF4-FFF2-40B4-BE49-F238E27FC236}">
                <a16:creationId xmlns:a16="http://schemas.microsoft.com/office/drawing/2014/main" id="{DFA61597-4486-EA41-6297-5FAE539308AA}"/>
              </a:ext>
            </a:extLst>
          </p:cNvPr>
          <p:cNvSpPr>
            <a:spLocks noGrp="1"/>
          </p:cNvSpPr>
          <p:nvPr>
            <p:ph type="body" sz="quarter" idx="27" hasCustomPrompt="1"/>
          </p:nvPr>
        </p:nvSpPr>
        <p:spPr>
          <a:xfrm>
            <a:off x="5380384" y="49983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24" name="Slide Number Placeholder 5">
            <a:extLst>
              <a:ext uri="{FF2B5EF4-FFF2-40B4-BE49-F238E27FC236}">
                <a16:creationId xmlns:a16="http://schemas.microsoft.com/office/drawing/2014/main" id="{5EFD4E66-324A-9E5C-F5D0-62C1DB4CFCE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228116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Agenda Dark">
    <p:bg>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4A199B-52DD-357A-A6DA-5FE8CBBD81D9}"/>
              </a:ext>
            </a:extLst>
          </p:cNvPr>
          <p:cNvSpPr>
            <a:spLocks noGrp="1"/>
          </p:cNvSpPr>
          <p:nvPr>
            <p:ph type="title" hasCustomPrompt="1"/>
          </p:nvPr>
        </p:nvSpPr>
        <p:spPr>
          <a:xfrm>
            <a:off x="1287287" y="2938462"/>
            <a:ext cx="3276600" cy="719138"/>
          </a:xfrm>
          <a:prstGeom prst="rect">
            <a:avLst/>
          </a:prstGeom>
          <a:noFill/>
        </p:spPr>
        <p:txBody>
          <a:bodyPr lIns="0" tIns="0" rIns="0" bIns="0" anchor="ctr" anchorCtr="0">
            <a:normAutofit/>
          </a:bodyPr>
          <a:lstStyle>
            <a:lvl1pPr algn="l">
              <a:lnSpc>
                <a:spcPct val="90000"/>
              </a:lnSpc>
              <a:defRPr sz="4200" b="1">
                <a:solidFill>
                  <a:schemeClr val="bg1"/>
                </a:solidFill>
              </a:defRPr>
            </a:lvl1pPr>
          </a:lstStyle>
          <a:p>
            <a:pPr lvl="0"/>
            <a:r>
              <a:rPr lang="en-US"/>
              <a:t>Content</a:t>
            </a:r>
          </a:p>
        </p:txBody>
      </p:sp>
      <p:sp>
        <p:nvSpPr>
          <p:cNvPr id="3" name="Text Placeholder 2">
            <a:extLst>
              <a:ext uri="{FF2B5EF4-FFF2-40B4-BE49-F238E27FC236}">
                <a16:creationId xmlns:a16="http://schemas.microsoft.com/office/drawing/2014/main" id="{410583A4-6BB6-3A10-E423-058593D50C77}"/>
              </a:ext>
            </a:extLst>
          </p:cNvPr>
          <p:cNvSpPr>
            <a:spLocks noGrp="1"/>
          </p:cNvSpPr>
          <p:nvPr>
            <p:ph type="body" sz="quarter" idx="16" hasCustomPrompt="1"/>
          </p:nvPr>
        </p:nvSpPr>
        <p:spPr>
          <a:xfrm>
            <a:off x="6096000" y="1394910"/>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4" name="Text Placeholder 17">
            <a:extLst>
              <a:ext uri="{FF2B5EF4-FFF2-40B4-BE49-F238E27FC236}">
                <a16:creationId xmlns:a16="http://schemas.microsoft.com/office/drawing/2014/main" id="{9758DF23-475B-40B4-C84B-EB6651AC482A}"/>
              </a:ext>
            </a:extLst>
          </p:cNvPr>
          <p:cNvSpPr>
            <a:spLocks noGrp="1"/>
          </p:cNvSpPr>
          <p:nvPr>
            <p:ph type="body" sz="quarter" idx="19" hasCustomPrompt="1"/>
          </p:nvPr>
        </p:nvSpPr>
        <p:spPr>
          <a:xfrm>
            <a:off x="5380384" y="1394910"/>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01</a:t>
            </a:r>
          </a:p>
        </p:txBody>
      </p:sp>
      <p:sp>
        <p:nvSpPr>
          <p:cNvPr id="5" name="Text Placeholder 2">
            <a:extLst>
              <a:ext uri="{FF2B5EF4-FFF2-40B4-BE49-F238E27FC236}">
                <a16:creationId xmlns:a16="http://schemas.microsoft.com/office/drawing/2014/main" id="{224154CD-9A6F-30FA-8784-2A3C29CC6910}"/>
              </a:ext>
            </a:extLst>
          </p:cNvPr>
          <p:cNvSpPr>
            <a:spLocks noGrp="1"/>
          </p:cNvSpPr>
          <p:nvPr>
            <p:ph type="body" sz="quarter" idx="20" hasCustomPrompt="1"/>
          </p:nvPr>
        </p:nvSpPr>
        <p:spPr>
          <a:xfrm>
            <a:off x="6096000" y="22932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6" name="Text Placeholder 17">
            <a:extLst>
              <a:ext uri="{FF2B5EF4-FFF2-40B4-BE49-F238E27FC236}">
                <a16:creationId xmlns:a16="http://schemas.microsoft.com/office/drawing/2014/main" id="{B27E250A-FFE7-C094-E061-03BDE11FD6BE}"/>
              </a:ext>
            </a:extLst>
          </p:cNvPr>
          <p:cNvSpPr>
            <a:spLocks noGrp="1"/>
          </p:cNvSpPr>
          <p:nvPr>
            <p:ph type="body" sz="quarter" idx="21" hasCustomPrompt="1"/>
          </p:nvPr>
        </p:nvSpPr>
        <p:spPr>
          <a:xfrm>
            <a:off x="5380384" y="22932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02</a:t>
            </a:r>
          </a:p>
        </p:txBody>
      </p:sp>
      <p:sp>
        <p:nvSpPr>
          <p:cNvPr id="18" name="Text Placeholder 2">
            <a:extLst>
              <a:ext uri="{FF2B5EF4-FFF2-40B4-BE49-F238E27FC236}">
                <a16:creationId xmlns:a16="http://schemas.microsoft.com/office/drawing/2014/main" id="{02B20CDE-498F-0BD1-C801-0148202A6BEA}"/>
              </a:ext>
            </a:extLst>
          </p:cNvPr>
          <p:cNvSpPr>
            <a:spLocks noGrp="1"/>
          </p:cNvSpPr>
          <p:nvPr>
            <p:ph type="body" sz="quarter" idx="22" hasCustomPrompt="1"/>
          </p:nvPr>
        </p:nvSpPr>
        <p:spPr>
          <a:xfrm>
            <a:off x="6096000" y="31949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0" name="Text Placeholder 17">
            <a:extLst>
              <a:ext uri="{FF2B5EF4-FFF2-40B4-BE49-F238E27FC236}">
                <a16:creationId xmlns:a16="http://schemas.microsoft.com/office/drawing/2014/main" id="{5F0DE607-86D9-80E0-2261-9BD1C44B576C}"/>
              </a:ext>
            </a:extLst>
          </p:cNvPr>
          <p:cNvSpPr>
            <a:spLocks noGrp="1"/>
          </p:cNvSpPr>
          <p:nvPr>
            <p:ph type="body" sz="quarter" idx="23" hasCustomPrompt="1"/>
          </p:nvPr>
        </p:nvSpPr>
        <p:spPr>
          <a:xfrm>
            <a:off x="5380384" y="31949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03</a:t>
            </a:r>
          </a:p>
        </p:txBody>
      </p:sp>
      <p:sp>
        <p:nvSpPr>
          <p:cNvPr id="21" name="Text Placeholder 2">
            <a:extLst>
              <a:ext uri="{FF2B5EF4-FFF2-40B4-BE49-F238E27FC236}">
                <a16:creationId xmlns:a16="http://schemas.microsoft.com/office/drawing/2014/main" id="{F34BE84D-0B22-3086-D6CC-783A49396BF7}"/>
              </a:ext>
            </a:extLst>
          </p:cNvPr>
          <p:cNvSpPr>
            <a:spLocks noGrp="1"/>
          </p:cNvSpPr>
          <p:nvPr>
            <p:ph type="body" sz="quarter" idx="24" hasCustomPrompt="1"/>
          </p:nvPr>
        </p:nvSpPr>
        <p:spPr>
          <a:xfrm>
            <a:off x="6096000" y="40966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2" name="Text Placeholder 17">
            <a:extLst>
              <a:ext uri="{FF2B5EF4-FFF2-40B4-BE49-F238E27FC236}">
                <a16:creationId xmlns:a16="http://schemas.microsoft.com/office/drawing/2014/main" id="{C72439AE-CDAC-C42B-7FDE-289EBC587F2E}"/>
              </a:ext>
            </a:extLst>
          </p:cNvPr>
          <p:cNvSpPr>
            <a:spLocks noGrp="1"/>
          </p:cNvSpPr>
          <p:nvPr>
            <p:ph type="body" sz="quarter" idx="25" hasCustomPrompt="1"/>
          </p:nvPr>
        </p:nvSpPr>
        <p:spPr>
          <a:xfrm>
            <a:off x="5380384" y="40966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04</a:t>
            </a:r>
          </a:p>
        </p:txBody>
      </p:sp>
      <p:sp>
        <p:nvSpPr>
          <p:cNvPr id="23" name="Text Placeholder 2">
            <a:extLst>
              <a:ext uri="{FF2B5EF4-FFF2-40B4-BE49-F238E27FC236}">
                <a16:creationId xmlns:a16="http://schemas.microsoft.com/office/drawing/2014/main" id="{4D205FCA-4A94-8C72-ACC7-F2D67EF40DAD}"/>
              </a:ext>
            </a:extLst>
          </p:cNvPr>
          <p:cNvSpPr>
            <a:spLocks noGrp="1"/>
          </p:cNvSpPr>
          <p:nvPr>
            <p:ph type="body" sz="quarter" idx="26" hasCustomPrompt="1"/>
          </p:nvPr>
        </p:nvSpPr>
        <p:spPr>
          <a:xfrm>
            <a:off x="6096000" y="4998305"/>
            <a:ext cx="4808713" cy="594360"/>
          </a:xfrm>
          <a:prstGeom prst="rect">
            <a:avLst/>
          </a:prstGeom>
        </p:spPr>
        <p:txBody>
          <a:bodyPr lIns="0" tIns="0" rIns="0" bIns="0" anchor="t">
            <a:noAutofit/>
          </a:bodyPr>
          <a:lstStyle>
            <a:lvl1pPr marL="0" indent="0">
              <a:lnSpc>
                <a:spcPct val="100000"/>
              </a:lnSpc>
              <a:spcBef>
                <a:spcPts val="0"/>
              </a:spcBef>
              <a:spcAft>
                <a:spcPts val="0"/>
              </a:spcAft>
              <a:buNone/>
              <a:defRPr sz="2000" b="0">
                <a:solidFill>
                  <a:schemeClr val="bg1"/>
                </a:solidFill>
              </a:defRPr>
            </a:lvl1pPr>
          </a:lstStyle>
          <a:p>
            <a:pPr lvl="0"/>
            <a:r>
              <a:rPr lang="en-US"/>
              <a:t>Click to add item in sentence case</a:t>
            </a:r>
          </a:p>
        </p:txBody>
      </p:sp>
      <p:sp>
        <p:nvSpPr>
          <p:cNvPr id="24" name="Text Placeholder 17">
            <a:extLst>
              <a:ext uri="{FF2B5EF4-FFF2-40B4-BE49-F238E27FC236}">
                <a16:creationId xmlns:a16="http://schemas.microsoft.com/office/drawing/2014/main" id="{8C08D63F-38FE-A005-D806-9A998BE41B59}"/>
              </a:ext>
            </a:extLst>
          </p:cNvPr>
          <p:cNvSpPr>
            <a:spLocks noGrp="1"/>
          </p:cNvSpPr>
          <p:nvPr>
            <p:ph type="body" sz="quarter" idx="27" hasCustomPrompt="1"/>
          </p:nvPr>
        </p:nvSpPr>
        <p:spPr>
          <a:xfrm>
            <a:off x="5380384" y="4998305"/>
            <a:ext cx="540000" cy="596981"/>
          </a:xfrm>
          <a:prstGeom prst="rect">
            <a:avLst/>
          </a:prstGeom>
        </p:spPr>
        <p:txBody>
          <a:bodyPr lIns="0" tIns="0" rIns="0" bIns="0" anchor="t"/>
          <a:lstStyle>
            <a:lvl1pPr marL="0" indent="0" algn="l">
              <a:lnSpc>
                <a:spcPct val="90000"/>
              </a:lnSpc>
              <a:spcBef>
                <a:spcPts val="0"/>
              </a:spcBef>
              <a:spcAft>
                <a:spcPts val="0"/>
              </a:spcAft>
              <a:buNone/>
              <a:defRPr sz="2800" b="1">
                <a:solidFill>
                  <a:schemeClr val="accent1"/>
                </a:solidFill>
              </a:defRPr>
            </a:lvl1pPr>
          </a:lstStyle>
          <a:p>
            <a:pPr lvl="0"/>
            <a:r>
              <a:rPr lang="en-US"/>
              <a:t>05</a:t>
            </a:r>
          </a:p>
        </p:txBody>
      </p:sp>
      <p:sp>
        <p:nvSpPr>
          <p:cNvPr id="28" name="Slide Number Placeholder 5">
            <a:extLst>
              <a:ext uri="{FF2B5EF4-FFF2-40B4-BE49-F238E27FC236}">
                <a16:creationId xmlns:a16="http://schemas.microsoft.com/office/drawing/2014/main" id="{2CE81342-DA82-AB59-0DC1-FE225D1EDBE4}"/>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9" name="Graphic 28">
            <a:extLst>
              <a:ext uri="{FF2B5EF4-FFF2-40B4-BE49-F238E27FC236}">
                <a16:creationId xmlns:a16="http://schemas.microsoft.com/office/drawing/2014/main" id="{EC421E94-345B-2EDF-7047-C56C88EA96B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986859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Agenda C">
    <p:bg>
      <p:bgRef idx="1001">
        <a:schemeClr val="bg2"/>
      </p:bgRef>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rmAutofit/>
          </a:bodyPr>
          <a:lstStyle>
            <a:lvl1pPr algn="l">
              <a:lnSpc>
                <a:spcPct val="90000"/>
              </a:lnSpc>
              <a:defRPr sz="4200" b="1">
                <a:solidFill>
                  <a:schemeClr val="tx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lstStyle>
            <a:lvl1pPr marL="0" indent="0">
              <a:lnSpc>
                <a:spcPct val="110000"/>
              </a:lnSpc>
              <a:spcBef>
                <a:spcPts val="0"/>
              </a:spcBef>
              <a:buNone/>
              <a:defRPr sz="2000" b="0">
                <a:solidFill>
                  <a:schemeClr val="tx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938256411"/>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Agenda B">
    <p:bg>
      <p:bgPr>
        <a:solidFill>
          <a:schemeClr val="tx2"/>
        </a:solidFill>
        <a:effectLst/>
      </p:bgPr>
    </p:bg>
    <p:spTree>
      <p:nvGrpSpPr>
        <p:cNvPr id="1" name=""/>
        <p:cNvGrpSpPr/>
        <p:nvPr/>
      </p:nvGrpSpPr>
      <p:grpSpPr>
        <a:xfrm>
          <a:off x="0" y="0"/>
          <a:ext cx="0" cy="0"/>
          <a:chOff x="0" y="0"/>
          <a:chExt cx="0" cy="0"/>
        </a:xfrm>
      </p:grpSpPr>
      <p:sp>
        <p:nvSpPr>
          <p:cNvPr id="12" name="Title Placeholder 1">
            <a:extLst>
              <a:ext uri="{FF2B5EF4-FFF2-40B4-BE49-F238E27FC236}">
                <a16:creationId xmlns:a16="http://schemas.microsoft.com/office/drawing/2014/main" id="{C6446964-2ACD-CAE7-3722-6473E6347A24}"/>
              </a:ext>
            </a:extLst>
          </p:cNvPr>
          <p:cNvSpPr>
            <a:spLocks noGrp="1"/>
          </p:cNvSpPr>
          <p:nvPr>
            <p:ph type="title" hasCustomPrompt="1"/>
          </p:nvPr>
        </p:nvSpPr>
        <p:spPr>
          <a:xfrm>
            <a:off x="479425" y="1066800"/>
            <a:ext cx="4537076" cy="719138"/>
          </a:xfrm>
          <a:prstGeom prst="rect">
            <a:avLst/>
          </a:prstGeom>
          <a:noFill/>
        </p:spPr>
        <p:txBody>
          <a:bodyPr lIns="0" tIns="0" rIns="0" bIns="0" anchor="ctr" anchorCtr="0">
            <a:normAutofit/>
          </a:bodyPr>
          <a:lstStyle>
            <a:lvl1pPr algn="l">
              <a:lnSpc>
                <a:spcPct val="90000"/>
              </a:lnSpc>
              <a:defRPr sz="4200" b="1">
                <a:solidFill>
                  <a:schemeClr val="bg1"/>
                </a:solidFill>
              </a:defRPr>
            </a:lvl1pPr>
          </a:lstStyle>
          <a:p>
            <a:pPr lvl="0"/>
            <a:r>
              <a:rPr lang="en-US"/>
              <a:t>Content</a:t>
            </a:r>
          </a:p>
        </p:txBody>
      </p:sp>
      <p:sp>
        <p:nvSpPr>
          <p:cNvPr id="2" name="Text Placeholder 2">
            <a:extLst>
              <a:ext uri="{FF2B5EF4-FFF2-40B4-BE49-F238E27FC236}">
                <a16:creationId xmlns:a16="http://schemas.microsoft.com/office/drawing/2014/main" id="{5941C80E-D5E5-F4C3-C75C-5E8549318EEE}"/>
              </a:ext>
            </a:extLst>
          </p:cNvPr>
          <p:cNvSpPr>
            <a:spLocks noGrp="1"/>
          </p:cNvSpPr>
          <p:nvPr>
            <p:ph type="body" sz="quarter" idx="16" hasCustomPrompt="1"/>
          </p:nvPr>
        </p:nvSpPr>
        <p:spPr>
          <a:xfrm>
            <a:off x="1168400" y="3435985"/>
            <a:ext cx="4150661"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3" name="Text Placeholder 17">
            <a:extLst>
              <a:ext uri="{FF2B5EF4-FFF2-40B4-BE49-F238E27FC236}">
                <a16:creationId xmlns:a16="http://schemas.microsoft.com/office/drawing/2014/main" id="{34F1C7FA-D57A-2A8B-1D81-CF7784A8B576}"/>
              </a:ext>
            </a:extLst>
          </p:cNvPr>
          <p:cNvSpPr>
            <a:spLocks noGrp="1"/>
          </p:cNvSpPr>
          <p:nvPr>
            <p:ph type="body" sz="quarter" idx="19" hasCustomPrompt="1"/>
          </p:nvPr>
        </p:nvSpPr>
        <p:spPr>
          <a:xfrm>
            <a:off x="482600" y="3435985"/>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01</a:t>
            </a:r>
          </a:p>
        </p:txBody>
      </p:sp>
      <p:sp>
        <p:nvSpPr>
          <p:cNvPr id="4" name="Text Placeholder 2">
            <a:extLst>
              <a:ext uri="{FF2B5EF4-FFF2-40B4-BE49-F238E27FC236}">
                <a16:creationId xmlns:a16="http://schemas.microsoft.com/office/drawing/2014/main" id="{90F90719-5EC5-B504-7FA4-BFA7BD6D3802}"/>
              </a:ext>
            </a:extLst>
          </p:cNvPr>
          <p:cNvSpPr>
            <a:spLocks noGrp="1"/>
          </p:cNvSpPr>
          <p:nvPr>
            <p:ph type="body" sz="quarter" idx="20" hasCustomPrompt="1"/>
          </p:nvPr>
        </p:nvSpPr>
        <p:spPr>
          <a:xfrm>
            <a:off x="1168400" y="4334280"/>
            <a:ext cx="4150661"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5" name="Text Placeholder 17">
            <a:extLst>
              <a:ext uri="{FF2B5EF4-FFF2-40B4-BE49-F238E27FC236}">
                <a16:creationId xmlns:a16="http://schemas.microsoft.com/office/drawing/2014/main" id="{7B2F778C-E0A8-EB30-2044-1EC94BD7EB8F}"/>
              </a:ext>
            </a:extLst>
          </p:cNvPr>
          <p:cNvSpPr>
            <a:spLocks noGrp="1"/>
          </p:cNvSpPr>
          <p:nvPr>
            <p:ph type="body" sz="quarter" idx="21" hasCustomPrompt="1"/>
          </p:nvPr>
        </p:nvSpPr>
        <p:spPr>
          <a:xfrm>
            <a:off x="482600" y="4334280"/>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02</a:t>
            </a:r>
          </a:p>
        </p:txBody>
      </p:sp>
      <p:sp>
        <p:nvSpPr>
          <p:cNvPr id="6" name="Text Placeholder 2">
            <a:extLst>
              <a:ext uri="{FF2B5EF4-FFF2-40B4-BE49-F238E27FC236}">
                <a16:creationId xmlns:a16="http://schemas.microsoft.com/office/drawing/2014/main" id="{3E27B95E-32AC-0C2B-8EF5-8B211C48619B}"/>
              </a:ext>
            </a:extLst>
          </p:cNvPr>
          <p:cNvSpPr>
            <a:spLocks noGrp="1"/>
          </p:cNvSpPr>
          <p:nvPr>
            <p:ph type="body" sz="quarter" idx="22" hasCustomPrompt="1"/>
          </p:nvPr>
        </p:nvSpPr>
        <p:spPr>
          <a:xfrm>
            <a:off x="1168400" y="5235980"/>
            <a:ext cx="4150661"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7" name="Text Placeholder 17">
            <a:extLst>
              <a:ext uri="{FF2B5EF4-FFF2-40B4-BE49-F238E27FC236}">
                <a16:creationId xmlns:a16="http://schemas.microsoft.com/office/drawing/2014/main" id="{B3AD193D-0875-358A-97B6-FB25BBE65ABC}"/>
              </a:ext>
            </a:extLst>
          </p:cNvPr>
          <p:cNvSpPr>
            <a:spLocks noGrp="1"/>
          </p:cNvSpPr>
          <p:nvPr>
            <p:ph type="body" sz="quarter" idx="23" hasCustomPrompt="1"/>
          </p:nvPr>
        </p:nvSpPr>
        <p:spPr>
          <a:xfrm>
            <a:off x="482600" y="5235980"/>
            <a:ext cx="540000"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03</a:t>
            </a:r>
          </a:p>
        </p:txBody>
      </p:sp>
      <p:sp>
        <p:nvSpPr>
          <p:cNvPr id="16" name="Text Placeholder 2">
            <a:extLst>
              <a:ext uri="{FF2B5EF4-FFF2-40B4-BE49-F238E27FC236}">
                <a16:creationId xmlns:a16="http://schemas.microsoft.com/office/drawing/2014/main" id="{86CE8843-B0D1-6DE1-BD60-6066105DC5B0}"/>
              </a:ext>
            </a:extLst>
          </p:cNvPr>
          <p:cNvSpPr>
            <a:spLocks noGrp="1"/>
          </p:cNvSpPr>
          <p:nvPr>
            <p:ph type="body" sz="quarter" idx="24" hasCustomPrompt="1"/>
          </p:nvPr>
        </p:nvSpPr>
        <p:spPr>
          <a:xfrm>
            <a:off x="7508906" y="3435985"/>
            <a:ext cx="4203669"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7" name="Text Placeholder 17">
            <a:extLst>
              <a:ext uri="{FF2B5EF4-FFF2-40B4-BE49-F238E27FC236}">
                <a16:creationId xmlns:a16="http://schemas.microsoft.com/office/drawing/2014/main" id="{CAC80EC7-3913-C504-9E00-B018128B7C41}"/>
              </a:ext>
            </a:extLst>
          </p:cNvPr>
          <p:cNvSpPr>
            <a:spLocks noGrp="1"/>
          </p:cNvSpPr>
          <p:nvPr>
            <p:ph type="body" sz="quarter" idx="25" hasCustomPrompt="1"/>
          </p:nvPr>
        </p:nvSpPr>
        <p:spPr>
          <a:xfrm>
            <a:off x="6823106" y="3435985"/>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04</a:t>
            </a:r>
          </a:p>
        </p:txBody>
      </p:sp>
      <p:sp>
        <p:nvSpPr>
          <p:cNvPr id="18" name="Text Placeholder 2">
            <a:extLst>
              <a:ext uri="{FF2B5EF4-FFF2-40B4-BE49-F238E27FC236}">
                <a16:creationId xmlns:a16="http://schemas.microsoft.com/office/drawing/2014/main" id="{F91EFCB9-695B-E371-0652-1B126E35BCD7}"/>
              </a:ext>
            </a:extLst>
          </p:cNvPr>
          <p:cNvSpPr>
            <a:spLocks noGrp="1"/>
          </p:cNvSpPr>
          <p:nvPr>
            <p:ph type="body" sz="quarter" idx="26" hasCustomPrompt="1"/>
          </p:nvPr>
        </p:nvSpPr>
        <p:spPr>
          <a:xfrm>
            <a:off x="7508906" y="4334280"/>
            <a:ext cx="4203669"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19" name="Text Placeholder 17">
            <a:extLst>
              <a:ext uri="{FF2B5EF4-FFF2-40B4-BE49-F238E27FC236}">
                <a16:creationId xmlns:a16="http://schemas.microsoft.com/office/drawing/2014/main" id="{ED2AF968-5B2F-1998-973D-323B57591860}"/>
              </a:ext>
            </a:extLst>
          </p:cNvPr>
          <p:cNvSpPr>
            <a:spLocks noGrp="1"/>
          </p:cNvSpPr>
          <p:nvPr>
            <p:ph type="body" sz="quarter" idx="27" hasCustomPrompt="1"/>
          </p:nvPr>
        </p:nvSpPr>
        <p:spPr>
          <a:xfrm>
            <a:off x="6823106" y="4334280"/>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05</a:t>
            </a:r>
          </a:p>
        </p:txBody>
      </p:sp>
      <p:sp>
        <p:nvSpPr>
          <p:cNvPr id="20" name="Text Placeholder 2">
            <a:extLst>
              <a:ext uri="{FF2B5EF4-FFF2-40B4-BE49-F238E27FC236}">
                <a16:creationId xmlns:a16="http://schemas.microsoft.com/office/drawing/2014/main" id="{72B01926-BC8C-1962-A80C-D39A7406E514}"/>
              </a:ext>
            </a:extLst>
          </p:cNvPr>
          <p:cNvSpPr>
            <a:spLocks noGrp="1"/>
          </p:cNvSpPr>
          <p:nvPr>
            <p:ph type="body" sz="quarter" idx="28" hasCustomPrompt="1"/>
          </p:nvPr>
        </p:nvSpPr>
        <p:spPr>
          <a:xfrm>
            <a:off x="7508906" y="5235980"/>
            <a:ext cx="4203669" cy="594360"/>
          </a:xfrm>
          <a:prstGeom prst="rect">
            <a:avLst/>
          </a:prstGeom>
        </p:spPr>
        <p:txBody>
          <a:bodyPr lIns="0" tIns="0" rIns="0" bIns="0" anchor="ctr"/>
          <a:lstStyle>
            <a:lvl1pPr marL="0" indent="0">
              <a:lnSpc>
                <a:spcPct val="110000"/>
              </a:lnSpc>
              <a:spcBef>
                <a:spcPts val="0"/>
              </a:spcBef>
              <a:buNone/>
              <a:defRPr sz="2000" b="0">
                <a:solidFill>
                  <a:schemeClr val="bg1"/>
                </a:solidFill>
              </a:defRPr>
            </a:lvl1pPr>
          </a:lstStyle>
          <a:p>
            <a:pPr lvl="0"/>
            <a:r>
              <a:rPr lang="en-US"/>
              <a:t>Click to add item in sentence case</a:t>
            </a:r>
          </a:p>
        </p:txBody>
      </p:sp>
      <p:sp>
        <p:nvSpPr>
          <p:cNvPr id="21" name="Text Placeholder 17">
            <a:extLst>
              <a:ext uri="{FF2B5EF4-FFF2-40B4-BE49-F238E27FC236}">
                <a16:creationId xmlns:a16="http://schemas.microsoft.com/office/drawing/2014/main" id="{CBEC835A-6F73-BFD4-E59D-FF59B2FE09D0}"/>
              </a:ext>
            </a:extLst>
          </p:cNvPr>
          <p:cNvSpPr>
            <a:spLocks noGrp="1"/>
          </p:cNvSpPr>
          <p:nvPr>
            <p:ph type="body" sz="quarter" idx="29" hasCustomPrompt="1"/>
          </p:nvPr>
        </p:nvSpPr>
        <p:spPr>
          <a:xfrm>
            <a:off x="6823106" y="5235980"/>
            <a:ext cx="546896" cy="596981"/>
          </a:xfrm>
          <a:prstGeom prst="rect">
            <a:avLst/>
          </a:prstGeom>
        </p:spPr>
        <p:txBody>
          <a:bodyPr lIns="0" tIns="0" rIns="0" bIns="0" anchor="ctr"/>
          <a:lstStyle>
            <a:lvl1pPr marL="0" indent="0" algn="l">
              <a:lnSpc>
                <a:spcPct val="110000"/>
              </a:lnSpc>
              <a:spcBef>
                <a:spcPts val="0"/>
              </a:spcBef>
              <a:buNone/>
              <a:defRPr sz="2800" b="1">
                <a:solidFill>
                  <a:schemeClr val="accent1"/>
                </a:solidFill>
              </a:defRPr>
            </a:lvl1pPr>
          </a:lstStyle>
          <a:p>
            <a:pPr lvl="0"/>
            <a:r>
              <a:rPr lang="en-US"/>
              <a:t>06</a:t>
            </a:r>
          </a:p>
        </p:txBody>
      </p:sp>
      <p:sp>
        <p:nvSpPr>
          <p:cNvPr id="23" name="Slide Number Placeholder 5">
            <a:extLst>
              <a:ext uri="{FF2B5EF4-FFF2-40B4-BE49-F238E27FC236}">
                <a16:creationId xmlns:a16="http://schemas.microsoft.com/office/drawing/2014/main" id="{899DB8EB-6B8A-1782-C56A-48F30D600AE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24" name="Graphic 23">
            <a:extLst>
              <a:ext uri="{FF2B5EF4-FFF2-40B4-BE49-F238E27FC236}">
                <a16:creationId xmlns:a16="http://schemas.microsoft.com/office/drawing/2014/main" id="{4DCCDC9E-56B2-183B-BE9F-7DDC3A86F9A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393695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ection Title Sea100">
    <p:bg>
      <p:bgPr>
        <a:solidFill>
          <a:schemeClr val="bg2"/>
        </a:solidFill>
        <a:effectLst/>
      </p:bgPr>
    </p:bg>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71D5852A-CE66-A471-40D4-9CB1167ED684}"/>
              </a:ext>
            </a:extLst>
          </p:cNvPr>
          <p:cNvSpPr/>
          <p:nvPr userDrawn="1"/>
        </p:nvSpPr>
        <p:spPr>
          <a:xfrm>
            <a:off x="7627066" y="0"/>
            <a:ext cx="4564935" cy="6870033"/>
          </a:xfrm>
          <a:custGeom>
            <a:avLst/>
            <a:gdLst>
              <a:gd name="connsiteX0" fmla="*/ 1874832 w 4564935"/>
              <a:gd name="connsiteY0" fmla="*/ 0 h 6870033"/>
              <a:gd name="connsiteX1" fmla="*/ 3720322 w 4564935"/>
              <a:gd name="connsiteY1" fmla="*/ 0 h 6870033"/>
              <a:gd name="connsiteX2" fmla="*/ 3711646 w 4564935"/>
              <a:gd name="connsiteY2" fmla="*/ 2851 h 6870033"/>
              <a:gd name="connsiteX3" fmla="*/ 3434621 w 4564935"/>
              <a:gd name="connsiteY3" fmla="*/ 110335 h 6870033"/>
              <a:gd name="connsiteX4" fmla="*/ 1872088 w 4564935"/>
              <a:gd name="connsiteY4" fmla="*/ 1332550 h 6870033"/>
              <a:gd name="connsiteX5" fmla="*/ 1648559 w 4564935"/>
              <a:gd name="connsiteY5" fmla="*/ 3343630 h 6870033"/>
              <a:gd name="connsiteX6" fmla="*/ 2481969 w 4564935"/>
              <a:gd name="connsiteY6" fmla="*/ 4388677 h 6870033"/>
              <a:gd name="connsiteX7" fmla="*/ 4118053 w 4564935"/>
              <a:gd name="connsiteY7" fmla="*/ 5248161 h 6870033"/>
              <a:gd name="connsiteX8" fmla="*/ 4564935 w 4564935"/>
              <a:gd name="connsiteY8" fmla="*/ 5403374 h 6870033"/>
              <a:gd name="connsiteX9" fmla="*/ 4564935 w 4564935"/>
              <a:gd name="connsiteY9" fmla="*/ 6870033 h 6870033"/>
              <a:gd name="connsiteX10" fmla="*/ 2643149 w 4564935"/>
              <a:gd name="connsiteY10" fmla="*/ 6161301 h 6870033"/>
              <a:gd name="connsiteX11" fmla="*/ 955684 w 4564935"/>
              <a:gd name="connsiteY11" fmla="*/ 5019040 h 6870033"/>
              <a:gd name="connsiteX12" fmla="*/ 91423 w 4564935"/>
              <a:gd name="connsiteY12" fmla="*/ 3563711 h 6870033"/>
              <a:gd name="connsiteX13" fmla="*/ 140868 w 4564935"/>
              <a:gd name="connsiteY13" fmla="*/ 2040520 h 6870033"/>
              <a:gd name="connsiteX14" fmla="*/ 1566913 w 4564935"/>
              <a:gd name="connsiteY14" fmla="*/ 206785 h 6870033"/>
              <a:gd name="connsiteX15" fmla="*/ 1846703 w 4564935"/>
              <a:gd name="connsiteY15" fmla="*/ 16478 h 6870033"/>
              <a:gd name="connsiteX16" fmla="*/ 1874832 w 4564935"/>
              <a:gd name="connsiteY16" fmla="*/ 0 h 687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4935" h="6870033">
                <a:moveTo>
                  <a:pt x="1874832" y="0"/>
                </a:moveTo>
                <a:lnTo>
                  <a:pt x="3720322" y="0"/>
                </a:lnTo>
                <a:lnTo>
                  <a:pt x="3711646" y="2851"/>
                </a:lnTo>
                <a:cubicBezTo>
                  <a:pt x="3618639" y="36126"/>
                  <a:pt x="3526282" y="71928"/>
                  <a:pt x="3434621" y="110335"/>
                </a:cubicBezTo>
                <a:cubicBezTo>
                  <a:pt x="2803625" y="374796"/>
                  <a:pt x="2259965" y="759307"/>
                  <a:pt x="1872088" y="1332550"/>
                </a:cubicBezTo>
                <a:cubicBezTo>
                  <a:pt x="1447553" y="1960037"/>
                  <a:pt x="1343385" y="2630201"/>
                  <a:pt x="1648559" y="3343630"/>
                </a:cubicBezTo>
                <a:cubicBezTo>
                  <a:pt x="1830620" y="3769409"/>
                  <a:pt x="2127877" y="4101967"/>
                  <a:pt x="2481969" y="4388677"/>
                </a:cubicBezTo>
                <a:cubicBezTo>
                  <a:pt x="2969850" y="4783930"/>
                  <a:pt x="3536796" y="5030135"/>
                  <a:pt x="4118053" y="5248161"/>
                </a:cubicBezTo>
                <a:cubicBezTo>
                  <a:pt x="4266036" y="5303695"/>
                  <a:pt x="4415075" y="5355238"/>
                  <a:pt x="4564935" y="5403374"/>
                </a:cubicBezTo>
                <a:lnTo>
                  <a:pt x="4564935" y="6870033"/>
                </a:lnTo>
                <a:cubicBezTo>
                  <a:pt x="3905610" y="6691221"/>
                  <a:pt x="3268807" y="6440731"/>
                  <a:pt x="2643149" y="6161301"/>
                </a:cubicBezTo>
                <a:cubicBezTo>
                  <a:pt x="2012622" y="5879757"/>
                  <a:pt x="1441805" y="5510392"/>
                  <a:pt x="955684" y="5019040"/>
                </a:cubicBezTo>
                <a:cubicBezTo>
                  <a:pt x="548335" y="4607114"/>
                  <a:pt x="241576" y="4128090"/>
                  <a:pt x="91423" y="3563711"/>
                </a:cubicBezTo>
                <a:cubicBezTo>
                  <a:pt x="-44184" y="3053808"/>
                  <a:pt x="-29932" y="2542262"/>
                  <a:pt x="140868" y="2040520"/>
                </a:cubicBezTo>
                <a:cubicBezTo>
                  <a:pt x="404750" y="1265511"/>
                  <a:pt x="917618" y="682111"/>
                  <a:pt x="1566913" y="206785"/>
                </a:cubicBezTo>
                <a:cubicBezTo>
                  <a:pt x="1658633" y="139635"/>
                  <a:pt x="1751932" y="76287"/>
                  <a:pt x="1846703" y="16478"/>
                </a:cubicBezTo>
                <a:lnTo>
                  <a:pt x="1874832" y="0"/>
                </a:lnTo>
                <a:close/>
              </a:path>
            </a:pathLst>
          </a:custGeom>
          <a:solidFill>
            <a:schemeClr val="bg1">
              <a:alpha val="2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6" name="Title Placeholder 1">
            <a:extLst>
              <a:ext uri="{FF2B5EF4-FFF2-40B4-BE49-F238E27FC236}">
                <a16:creationId xmlns:a16="http://schemas.microsoft.com/office/drawing/2014/main" id="{629525C3-7904-981F-421B-D4480D5EE5F2}"/>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77808419-05FC-E1BE-6C9A-56ACA5736E5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069419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 IH Dark">
    <p:bg>
      <p:bgPr>
        <a:solidFill>
          <a:schemeClr val="tx2"/>
        </a:solidFill>
        <a:effectLst/>
      </p:bgPr>
    </p:bg>
    <p:spTree>
      <p:nvGrpSpPr>
        <p:cNvPr id="1" name=""/>
        <p:cNvGrpSpPr/>
        <p:nvPr/>
      </p:nvGrpSpPr>
      <p:grpSpPr>
        <a:xfrm>
          <a:off x="0" y="0"/>
          <a:ext cx="0" cy="0"/>
          <a:chOff x="0" y="0"/>
          <a:chExt cx="0" cy="0"/>
        </a:xfrm>
      </p:grpSpPr>
      <p:pic>
        <p:nvPicPr>
          <p:cNvPr id="5" name="Graphic 3">
            <a:extLst>
              <a:ext uri="{FF2B5EF4-FFF2-40B4-BE49-F238E27FC236}">
                <a16:creationId xmlns:a16="http://schemas.microsoft.com/office/drawing/2014/main" id="{52FED07A-7A05-BF32-6D48-1059B2E58BE2}"/>
              </a:ext>
            </a:extLst>
          </p:cNvPr>
          <p:cNvPicPr>
            <a:picLocks noChangeAspect="1"/>
          </p:cNvPicPr>
          <p:nvPr/>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pic>
        <p:nvPicPr>
          <p:cNvPr id="27" name="Graphic 3">
            <a:extLst>
              <a:ext uri="{FF2B5EF4-FFF2-40B4-BE49-F238E27FC236}">
                <a16:creationId xmlns:a16="http://schemas.microsoft.com/office/drawing/2014/main" id="{3B01ABF4-8EDF-DFA2-8C92-987A4545AE4F}"/>
              </a:ext>
            </a:extLst>
          </p:cNvPr>
          <p:cNvPicPr>
            <a:picLocks noChangeAspect="1"/>
          </p:cNvPicPr>
          <p:nvPr userDrawn="1"/>
        </p:nvPicPr>
        <p:blipFill>
          <a:blip r:embed="rId2"/>
          <a:stretch>
            <a:fillRect/>
          </a:stretch>
        </p:blipFill>
        <p:spPr>
          <a:xfrm flipH="1">
            <a:off x="0" y="3501530"/>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8" name="Text Placeholder 2">
            <a:extLst>
              <a:ext uri="{FF2B5EF4-FFF2-40B4-BE49-F238E27FC236}">
                <a16:creationId xmlns:a16="http://schemas.microsoft.com/office/drawing/2014/main" id="{BA77DDBA-6695-4102-E8D3-53B5115EABDC}"/>
              </a:ext>
            </a:extLst>
          </p:cNvPr>
          <p:cNvSpPr>
            <a:spLocks noGrp="1"/>
          </p:cNvSpPr>
          <p:nvPr>
            <p:ph type="body" sz="quarter" idx="13" hasCustomPrompt="1"/>
          </p:nvPr>
        </p:nvSpPr>
        <p:spPr>
          <a:xfrm>
            <a:off x="8832849" y="3860800"/>
            <a:ext cx="2879725" cy="346285"/>
          </a:xfrm>
          <a:prstGeom prst="rect">
            <a:avLst/>
          </a:prstGeom>
          <a:noFill/>
        </p:spPr>
        <p:txBody>
          <a:bodyPr wrap="square" lIns="0" tIns="0" rIns="0" bIns="0" anchor="t">
            <a:noAutofit/>
          </a:bodyPr>
          <a:lstStyle>
            <a:lvl1pPr algn="r">
              <a:defRPr kumimoji="0" lang="en-US" sz="1200" b="0" i="0" u="none" strike="noStrike" cap="none" spc="40" normalizeH="0" dirty="0">
                <a:ln>
                  <a:noFill/>
                </a:ln>
                <a:solidFill>
                  <a:schemeClr val="accent5">
                    <a:lumMod val="20000"/>
                    <a:lumOff val="80000"/>
                  </a:schemeClr>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32" name="Group 31">
            <a:extLst>
              <a:ext uri="{FF2B5EF4-FFF2-40B4-BE49-F238E27FC236}">
                <a16:creationId xmlns:a16="http://schemas.microsoft.com/office/drawing/2014/main" id="{7BFD4B89-2CA2-DF5F-9780-A85BA47DE660}"/>
              </a:ext>
            </a:extLst>
          </p:cNvPr>
          <p:cNvGrpSpPr/>
          <p:nvPr userDrawn="1"/>
        </p:nvGrpSpPr>
        <p:grpSpPr>
          <a:xfrm>
            <a:off x="457200" y="441306"/>
            <a:ext cx="2059525" cy="497892"/>
            <a:chOff x="457359" y="459666"/>
            <a:chExt cx="2059525" cy="497892"/>
          </a:xfrm>
          <a:solidFill>
            <a:schemeClr val="bg1"/>
          </a:solidFill>
        </p:grpSpPr>
        <p:sp>
          <p:nvSpPr>
            <p:cNvPr id="33" name="Freeform 32">
              <a:extLst>
                <a:ext uri="{FF2B5EF4-FFF2-40B4-BE49-F238E27FC236}">
                  <a16:creationId xmlns:a16="http://schemas.microsoft.com/office/drawing/2014/main" id="{5C525A62-1663-EE63-475C-999E3EA88216}"/>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34" name="Freeform 33">
              <a:extLst>
                <a:ext uri="{FF2B5EF4-FFF2-40B4-BE49-F238E27FC236}">
                  <a16:creationId xmlns:a16="http://schemas.microsoft.com/office/drawing/2014/main" id="{BCADE03B-3B83-40F4-A82E-30B7A3FB9165}"/>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
        <p:nvSpPr>
          <p:cNvPr id="4" name="Title 1">
            <a:extLst>
              <a:ext uri="{FF2B5EF4-FFF2-40B4-BE49-F238E27FC236}">
                <a16:creationId xmlns:a16="http://schemas.microsoft.com/office/drawing/2014/main" id="{81F794B5-9CD4-E08B-E56B-25F9A2321438}"/>
              </a:ext>
            </a:extLst>
          </p:cNvPr>
          <p:cNvSpPr>
            <a:spLocks noGrp="1"/>
          </p:cNvSpPr>
          <p:nvPr>
            <p:ph type="title" hasCustomPrompt="1"/>
          </p:nvPr>
        </p:nvSpPr>
        <p:spPr>
          <a:xfrm>
            <a:off x="475643" y="2491357"/>
            <a:ext cx="5620357" cy="1086098"/>
          </a:xfrm>
          <a:prstGeom prst="rect">
            <a:avLst/>
          </a:prstGeom>
        </p:spPr>
        <p:txBody>
          <a:bodyPr lIns="0" bIns="0" anchor="b">
            <a:noAutofit/>
          </a:bodyPr>
          <a:lstStyle>
            <a:lvl1pPr>
              <a:defRPr sz="4200" b="1">
                <a:solidFill>
                  <a:schemeClr val="bg1"/>
                </a:solidFill>
              </a:defRPr>
            </a:lvl1pPr>
          </a:lstStyle>
          <a:p>
            <a:r>
              <a:rPr lang="en-US"/>
              <a:t>Click to add presentation title.</a:t>
            </a:r>
          </a:p>
        </p:txBody>
      </p:sp>
      <p:sp>
        <p:nvSpPr>
          <p:cNvPr id="6" name="Text Placeholder 25">
            <a:extLst>
              <a:ext uri="{FF2B5EF4-FFF2-40B4-BE49-F238E27FC236}">
                <a16:creationId xmlns:a16="http://schemas.microsoft.com/office/drawing/2014/main" id="{632D8565-30C1-D0E6-DA67-763385863136}"/>
              </a:ext>
            </a:extLst>
          </p:cNvPr>
          <p:cNvSpPr>
            <a:spLocks noGrp="1"/>
          </p:cNvSpPr>
          <p:nvPr>
            <p:ph type="body" sz="quarter" idx="14" hasCustomPrompt="1"/>
          </p:nvPr>
        </p:nvSpPr>
        <p:spPr>
          <a:xfrm>
            <a:off x="475642" y="3679974"/>
            <a:ext cx="5620357" cy="497890"/>
          </a:xfrm>
        </p:spPr>
        <p:txBody>
          <a:bodyPr>
            <a:normAutofit/>
          </a:bodyPr>
          <a:lstStyle>
            <a:lvl1pPr>
              <a:lnSpc>
                <a:spcPct val="90000"/>
              </a:lnSpc>
              <a:spcBef>
                <a:spcPts val="0"/>
              </a:spcBef>
              <a:spcAft>
                <a:spcPts val="300"/>
              </a:spcAft>
              <a:defRPr sz="2400">
                <a:solidFill>
                  <a:schemeClr val="bg1"/>
                </a:solidFill>
              </a:defRPr>
            </a:lvl1pPr>
            <a:lvl2pPr marL="457200" indent="0">
              <a:buNone/>
              <a:defRPr/>
            </a:lvl2pPr>
          </a:lstStyle>
          <a:p>
            <a:pPr lvl="0"/>
            <a:r>
              <a:rPr lang="en-US"/>
              <a:t>Subtitle in sentence case here</a:t>
            </a:r>
          </a:p>
        </p:txBody>
      </p:sp>
      <p:sp>
        <p:nvSpPr>
          <p:cNvPr id="7" name="Text Placeholder 2">
            <a:extLst>
              <a:ext uri="{FF2B5EF4-FFF2-40B4-BE49-F238E27FC236}">
                <a16:creationId xmlns:a16="http://schemas.microsoft.com/office/drawing/2014/main" id="{FE00FDD0-9B31-3105-1323-EC7125652914}"/>
              </a:ext>
            </a:extLst>
          </p:cNvPr>
          <p:cNvSpPr>
            <a:spLocks noGrp="1"/>
          </p:cNvSpPr>
          <p:nvPr>
            <p:ph type="body" sz="quarter" idx="11" hasCustomPrompt="1"/>
          </p:nvPr>
        </p:nvSpPr>
        <p:spPr>
          <a:xfrm>
            <a:off x="475643" y="5697538"/>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8" name="Text Placeholder 2">
            <a:extLst>
              <a:ext uri="{FF2B5EF4-FFF2-40B4-BE49-F238E27FC236}">
                <a16:creationId xmlns:a16="http://schemas.microsoft.com/office/drawing/2014/main" id="{63E182C9-C094-4ECE-8062-FD17317AE4A3}"/>
              </a:ext>
            </a:extLst>
          </p:cNvPr>
          <p:cNvSpPr>
            <a:spLocks noGrp="1"/>
          </p:cNvSpPr>
          <p:nvPr>
            <p:ph type="body" sz="quarter" idx="12" hasCustomPrompt="1"/>
          </p:nvPr>
        </p:nvSpPr>
        <p:spPr>
          <a:xfrm>
            <a:off x="475643" y="6051648"/>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Tree>
    <p:extLst>
      <p:ext uri="{BB962C8B-B14F-4D97-AF65-F5344CB8AC3E}">
        <p14:creationId xmlns:p14="http://schemas.microsoft.com/office/powerpoint/2010/main" val="1426439455"/>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Section Title Dark">
    <p:bg>
      <p:bgPr>
        <a:solidFill>
          <a:schemeClr val="tx2"/>
        </a:solidFill>
        <a:effectLst/>
      </p:bgPr>
    </p:bg>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71D5852A-CE66-A471-40D4-9CB1167ED684}"/>
              </a:ext>
            </a:extLst>
          </p:cNvPr>
          <p:cNvSpPr/>
          <p:nvPr userDrawn="1"/>
        </p:nvSpPr>
        <p:spPr>
          <a:xfrm>
            <a:off x="7627066" y="0"/>
            <a:ext cx="4564935" cy="6870033"/>
          </a:xfrm>
          <a:custGeom>
            <a:avLst/>
            <a:gdLst>
              <a:gd name="connsiteX0" fmla="*/ 1874832 w 4564935"/>
              <a:gd name="connsiteY0" fmla="*/ 0 h 6870033"/>
              <a:gd name="connsiteX1" fmla="*/ 3720322 w 4564935"/>
              <a:gd name="connsiteY1" fmla="*/ 0 h 6870033"/>
              <a:gd name="connsiteX2" fmla="*/ 3711646 w 4564935"/>
              <a:gd name="connsiteY2" fmla="*/ 2851 h 6870033"/>
              <a:gd name="connsiteX3" fmla="*/ 3434621 w 4564935"/>
              <a:gd name="connsiteY3" fmla="*/ 110335 h 6870033"/>
              <a:gd name="connsiteX4" fmla="*/ 1872088 w 4564935"/>
              <a:gd name="connsiteY4" fmla="*/ 1332550 h 6870033"/>
              <a:gd name="connsiteX5" fmla="*/ 1648559 w 4564935"/>
              <a:gd name="connsiteY5" fmla="*/ 3343630 h 6870033"/>
              <a:gd name="connsiteX6" fmla="*/ 2481969 w 4564935"/>
              <a:gd name="connsiteY6" fmla="*/ 4388677 h 6870033"/>
              <a:gd name="connsiteX7" fmla="*/ 4118053 w 4564935"/>
              <a:gd name="connsiteY7" fmla="*/ 5248161 h 6870033"/>
              <a:gd name="connsiteX8" fmla="*/ 4564935 w 4564935"/>
              <a:gd name="connsiteY8" fmla="*/ 5403374 h 6870033"/>
              <a:gd name="connsiteX9" fmla="*/ 4564935 w 4564935"/>
              <a:gd name="connsiteY9" fmla="*/ 6870033 h 6870033"/>
              <a:gd name="connsiteX10" fmla="*/ 2643149 w 4564935"/>
              <a:gd name="connsiteY10" fmla="*/ 6161301 h 6870033"/>
              <a:gd name="connsiteX11" fmla="*/ 955684 w 4564935"/>
              <a:gd name="connsiteY11" fmla="*/ 5019040 h 6870033"/>
              <a:gd name="connsiteX12" fmla="*/ 91423 w 4564935"/>
              <a:gd name="connsiteY12" fmla="*/ 3563711 h 6870033"/>
              <a:gd name="connsiteX13" fmla="*/ 140868 w 4564935"/>
              <a:gd name="connsiteY13" fmla="*/ 2040520 h 6870033"/>
              <a:gd name="connsiteX14" fmla="*/ 1566913 w 4564935"/>
              <a:gd name="connsiteY14" fmla="*/ 206785 h 6870033"/>
              <a:gd name="connsiteX15" fmla="*/ 1846703 w 4564935"/>
              <a:gd name="connsiteY15" fmla="*/ 16478 h 6870033"/>
              <a:gd name="connsiteX16" fmla="*/ 1874832 w 4564935"/>
              <a:gd name="connsiteY16" fmla="*/ 0 h 6870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64935" h="6870033">
                <a:moveTo>
                  <a:pt x="1874832" y="0"/>
                </a:moveTo>
                <a:lnTo>
                  <a:pt x="3720322" y="0"/>
                </a:lnTo>
                <a:lnTo>
                  <a:pt x="3711646" y="2851"/>
                </a:lnTo>
                <a:cubicBezTo>
                  <a:pt x="3618639" y="36126"/>
                  <a:pt x="3526282" y="71928"/>
                  <a:pt x="3434621" y="110335"/>
                </a:cubicBezTo>
                <a:cubicBezTo>
                  <a:pt x="2803625" y="374796"/>
                  <a:pt x="2259965" y="759307"/>
                  <a:pt x="1872088" y="1332550"/>
                </a:cubicBezTo>
                <a:cubicBezTo>
                  <a:pt x="1447553" y="1960037"/>
                  <a:pt x="1343385" y="2630201"/>
                  <a:pt x="1648559" y="3343630"/>
                </a:cubicBezTo>
                <a:cubicBezTo>
                  <a:pt x="1830620" y="3769409"/>
                  <a:pt x="2127877" y="4101967"/>
                  <a:pt x="2481969" y="4388677"/>
                </a:cubicBezTo>
                <a:cubicBezTo>
                  <a:pt x="2969850" y="4783930"/>
                  <a:pt x="3536796" y="5030135"/>
                  <a:pt x="4118053" y="5248161"/>
                </a:cubicBezTo>
                <a:cubicBezTo>
                  <a:pt x="4266036" y="5303695"/>
                  <a:pt x="4415075" y="5355238"/>
                  <a:pt x="4564935" y="5403374"/>
                </a:cubicBezTo>
                <a:lnTo>
                  <a:pt x="4564935" y="6870033"/>
                </a:lnTo>
                <a:cubicBezTo>
                  <a:pt x="3905610" y="6691221"/>
                  <a:pt x="3268807" y="6440731"/>
                  <a:pt x="2643149" y="6161301"/>
                </a:cubicBezTo>
                <a:cubicBezTo>
                  <a:pt x="2012622" y="5879757"/>
                  <a:pt x="1441805" y="5510392"/>
                  <a:pt x="955684" y="5019040"/>
                </a:cubicBezTo>
                <a:cubicBezTo>
                  <a:pt x="548335" y="4607114"/>
                  <a:pt x="241576" y="4128090"/>
                  <a:pt x="91423" y="3563711"/>
                </a:cubicBezTo>
                <a:cubicBezTo>
                  <a:pt x="-44184" y="3053808"/>
                  <a:pt x="-29932" y="2542262"/>
                  <a:pt x="140868" y="2040520"/>
                </a:cubicBezTo>
                <a:cubicBezTo>
                  <a:pt x="404750" y="1265511"/>
                  <a:pt x="917618" y="682111"/>
                  <a:pt x="1566913" y="206785"/>
                </a:cubicBezTo>
                <a:cubicBezTo>
                  <a:pt x="1658633" y="139635"/>
                  <a:pt x="1751932" y="76287"/>
                  <a:pt x="1846703" y="16478"/>
                </a:cubicBezTo>
                <a:lnTo>
                  <a:pt x="1874832" y="0"/>
                </a:lnTo>
                <a:close/>
              </a:path>
            </a:pathLst>
          </a:custGeom>
          <a:solidFill>
            <a:schemeClr val="accent5">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7" name="Text Placeholder 17">
            <a:extLst>
              <a:ext uri="{FF2B5EF4-FFF2-40B4-BE49-F238E27FC236}">
                <a16:creationId xmlns:a16="http://schemas.microsoft.com/office/drawing/2014/main" id="{131A5826-1B01-BEFA-58E9-3C45336C1FC5}"/>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4" name="Slide Number Placeholder 5">
            <a:extLst>
              <a:ext uri="{FF2B5EF4-FFF2-40B4-BE49-F238E27FC236}">
                <a16:creationId xmlns:a16="http://schemas.microsoft.com/office/drawing/2014/main" id="{29CC06A5-2E6D-8296-DCA8-F199B656D53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042B962E-2DA4-2183-D3E7-9DF401AA781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8" name="Title Placeholder 1">
            <a:extLst>
              <a:ext uri="{FF2B5EF4-FFF2-40B4-BE49-F238E27FC236}">
                <a16:creationId xmlns:a16="http://schemas.microsoft.com/office/drawing/2014/main" id="{4D3ED175-F276-1370-8312-F1CFC2E62A50}"/>
              </a:ext>
            </a:extLst>
          </p:cNvPr>
          <p:cNvSpPr>
            <a:spLocks noGrp="1"/>
          </p:cNvSpPr>
          <p:nvPr>
            <p:ph type="title" hasCustomPrompt="1"/>
          </p:nvPr>
        </p:nvSpPr>
        <p:spPr>
          <a:xfrm>
            <a:off x="479424" y="4202600"/>
            <a:ext cx="6229351" cy="1947234"/>
          </a:xfrm>
          <a:prstGeom prst="rect">
            <a:avLst/>
          </a:prstGeom>
          <a:noFill/>
        </p:spPr>
        <p:txBody>
          <a:bodyPr lIns="0" tIns="0" rIns="0" bIns="0" anchor="b" anchorCtr="0">
            <a:noAutofit/>
          </a:bodyPr>
          <a:lstStyle>
            <a:lvl1pPr algn="l">
              <a:lnSpc>
                <a:spcPct val="90000"/>
              </a:lnSpc>
              <a:defRPr sz="5400" b="1">
                <a:solidFill>
                  <a:schemeClr val="bg1"/>
                </a:solidFill>
              </a:defRPr>
            </a:lvl1pPr>
          </a:lstStyle>
          <a:p>
            <a:pPr lvl="0"/>
            <a:r>
              <a:rPr lang="en-US"/>
              <a:t>Add section title</a:t>
            </a:r>
          </a:p>
        </p:txBody>
      </p:sp>
    </p:spTree>
    <p:extLst>
      <p:ext uri="{BB962C8B-B14F-4D97-AF65-F5344CB8AC3E}">
        <p14:creationId xmlns:p14="http://schemas.microsoft.com/office/powerpoint/2010/main" val="32935401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Section Title Sea100 IH">
    <p:bg>
      <p:bgPr>
        <a:solidFill>
          <a:schemeClr val="bg2"/>
        </a:solidFill>
        <a:effectLst/>
      </p:bgPr>
    </p:bg>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D8CA9758-C188-9E04-A860-26B7668DC95B}"/>
              </a:ext>
            </a:extLst>
          </p:cNvPr>
          <p:cNvPicPr>
            <a:picLocks noChangeAspect="1"/>
          </p:cNvPicPr>
          <p:nvPr userDrawn="1"/>
        </p:nvPicPr>
        <p:blipFill>
          <a:blip r:embed="rId2">
            <a:extLst>
              <a:ext uri="{96DAC541-7B7A-43D3-8B79-37D633B846F1}">
                <asvg:svgBlip xmlns:asvg="http://schemas.microsoft.com/office/drawing/2016/SVG/main" r:embed="rId3"/>
              </a:ext>
            </a:extLst>
          </a:blip>
          <a:srcRect l="612" r="1508"/>
          <a:stretch/>
        </p:blipFill>
        <p:spPr>
          <a:xfrm flipH="1">
            <a:off x="0" y="2542140"/>
            <a:ext cx="12192000" cy="1894349"/>
          </a:xfrm>
          <a:prstGeom prst="rect">
            <a:avLst/>
          </a:prstGeom>
        </p:spPr>
      </p:pic>
      <p:sp>
        <p:nvSpPr>
          <p:cNvPr id="29" name="Title Placeholder 1">
            <a:extLst>
              <a:ext uri="{FF2B5EF4-FFF2-40B4-BE49-F238E27FC236}">
                <a16:creationId xmlns:a16="http://schemas.microsoft.com/office/drawing/2014/main" id="{DF1D9110-7558-E8E9-C70E-AF5F332A1C34}"/>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30" name="Text Placeholder 17">
            <a:extLst>
              <a:ext uri="{FF2B5EF4-FFF2-40B4-BE49-F238E27FC236}">
                <a16:creationId xmlns:a16="http://schemas.microsoft.com/office/drawing/2014/main" id="{D65E66BE-B115-56EF-E839-6B1C3A962C08}"/>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2" name="Slide Number Placeholder 5">
            <a:extLst>
              <a:ext uri="{FF2B5EF4-FFF2-40B4-BE49-F238E27FC236}">
                <a16:creationId xmlns:a16="http://schemas.microsoft.com/office/drawing/2014/main" id="{CBA35516-13E1-8A61-65FF-993A5A663AB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40982606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Section Title Dark IH">
    <p:bg>
      <p:bgPr>
        <a:solidFill>
          <a:schemeClr val="tx2"/>
        </a:solidFill>
        <a:effectLst/>
      </p:bgPr>
    </p:bg>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0E87368A-6D0F-AE11-F96D-BFA7044ED88C}"/>
              </a:ext>
            </a:extLst>
          </p:cNvPr>
          <p:cNvPicPr>
            <a:picLocks noChangeAspect="1"/>
          </p:cNvPicPr>
          <p:nvPr userDrawn="1"/>
        </p:nvPicPr>
        <p:blipFill>
          <a:blip r:embed="rId2">
            <a:extLst>
              <a:ext uri="{96DAC541-7B7A-43D3-8B79-37D633B846F1}">
                <asvg:svgBlip xmlns:asvg="http://schemas.microsoft.com/office/drawing/2016/SVG/main" r:embed="rId3"/>
              </a:ext>
            </a:extLst>
          </a:blip>
          <a:srcRect l="612" r="1508"/>
          <a:stretch/>
        </p:blipFill>
        <p:spPr>
          <a:xfrm flipH="1">
            <a:off x="0" y="2542140"/>
            <a:ext cx="12192000" cy="1894349"/>
          </a:xfrm>
          <a:prstGeom prst="rect">
            <a:avLst/>
          </a:prstGeom>
        </p:spPr>
      </p:pic>
      <p:sp>
        <p:nvSpPr>
          <p:cNvPr id="5" name="Slide Number Placeholder 5">
            <a:extLst>
              <a:ext uri="{FF2B5EF4-FFF2-40B4-BE49-F238E27FC236}">
                <a16:creationId xmlns:a16="http://schemas.microsoft.com/office/drawing/2014/main" id="{ACB1AC99-E345-B496-B8BA-E7A6451DF7F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C949508D-BAE0-571E-8523-18C90408E60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8128" y="6342260"/>
            <a:ext cx="323570" cy="288000"/>
          </a:xfrm>
          <a:prstGeom prst="rect">
            <a:avLst/>
          </a:prstGeom>
        </p:spPr>
      </p:pic>
      <p:sp>
        <p:nvSpPr>
          <p:cNvPr id="9" name="Title Placeholder 1">
            <a:extLst>
              <a:ext uri="{FF2B5EF4-FFF2-40B4-BE49-F238E27FC236}">
                <a16:creationId xmlns:a16="http://schemas.microsoft.com/office/drawing/2014/main" id="{A5DA9C10-B23B-D50E-5C50-6784BC804F5A}"/>
              </a:ext>
            </a:extLst>
          </p:cNvPr>
          <p:cNvSpPr>
            <a:spLocks noGrp="1"/>
          </p:cNvSpPr>
          <p:nvPr>
            <p:ph type="title" hasCustomPrompt="1"/>
          </p:nvPr>
        </p:nvSpPr>
        <p:spPr>
          <a:xfrm>
            <a:off x="1546225" y="3011556"/>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0" name="Text Placeholder 17">
            <a:extLst>
              <a:ext uri="{FF2B5EF4-FFF2-40B4-BE49-F238E27FC236}">
                <a16:creationId xmlns:a16="http://schemas.microsoft.com/office/drawing/2014/main" id="{E9A47316-78CA-F78A-F2EA-72AF05A3A312}"/>
              </a:ext>
            </a:extLst>
          </p:cNvPr>
          <p:cNvSpPr>
            <a:spLocks noGrp="1"/>
          </p:cNvSpPr>
          <p:nvPr>
            <p:ph type="body" sz="quarter" idx="19" hasCustomPrompt="1"/>
          </p:nvPr>
        </p:nvSpPr>
        <p:spPr>
          <a:xfrm>
            <a:off x="479425" y="3011556"/>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208990759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Section Title with Img Sea100">
    <p:bg>
      <p:bgPr>
        <a:solidFill>
          <a:schemeClr val="bg2"/>
        </a:solidFill>
        <a:effectLst/>
      </p:bgPr>
    </p:bg>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56C0D71D-E2C9-AABE-AF57-E7D6DCABA4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3000" y="0"/>
            <a:ext cx="2438400" cy="6858000"/>
          </a:xfrm>
          <a:prstGeom prst="rect">
            <a:avLst/>
          </a:prstGeom>
        </p:spPr>
      </p:pic>
      <p:sp>
        <p:nvSpPr>
          <p:cNvPr id="2" name="Slide Number Placeholder 5">
            <a:extLst>
              <a:ext uri="{FF2B5EF4-FFF2-40B4-BE49-F238E27FC236}">
                <a16:creationId xmlns:a16="http://schemas.microsoft.com/office/drawing/2014/main" id="{42132EFA-EAE9-3D09-8D7E-B594910BAAB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Picture Placeholder 7">
            <a:extLst>
              <a:ext uri="{FF2B5EF4-FFF2-40B4-BE49-F238E27FC236}">
                <a16:creationId xmlns:a16="http://schemas.microsoft.com/office/drawing/2014/main" id="{528FA7A4-788F-9B3B-7AE7-38A4BFB46BD7}"/>
              </a:ext>
            </a:extLst>
          </p:cNvPr>
          <p:cNvSpPr>
            <a:spLocks noGrp="1"/>
          </p:cNvSpPr>
          <p:nvPr>
            <p:ph type="pic" sz="quarter" idx="20" hasCustomPrompt="1"/>
          </p:nvPr>
        </p:nvSpPr>
        <p:spPr>
          <a:xfrm>
            <a:off x="7140575" y="-1"/>
            <a:ext cx="5051425" cy="4572000"/>
          </a:xfrm>
          <a:custGeom>
            <a:avLst/>
            <a:gdLst>
              <a:gd name="connsiteX0" fmla="*/ 0 w 5051425"/>
              <a:gd name="connsiteY0" fmla="*/ 0 h 4572000"/>
              <a:gd name="connsiteX1" fmla="*/ 5051425 w 5051425"/>
              <a:gd name="connsiteY1" fmla="*/ 0 h 4572000"/>
              <a:gd name="connsiteX2" fmla="*/ 5051425 w 5051425"/>
              <a:gd name="connsiteY2" fmla="*/ 4572000 h 4572000"/>
              <a:gd name="connsiteX3" fmla="*/ 546857 w 5051425"/>
              <a:gd name="connsiteY3" fmla="*/ 4572000 h 4572000"/>
              <a:gd name="connsiteX4" fmla="*/ 0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0" y="0"/>
                </a:moveTo>
                <a:lnTo>
                  <a:pt x="5051425" y="0"/>
                </a:lnTo>
                <a:lnTo>
                  <a:pt x="5051425" y="4572000"/>
                </a:lnTo>
                <a:lnTo>
                  <a:pt x="546857" y="4572000"/>
                </a:lnTo>
                <a:cubicBezTo>
                  <a:pt x="244836" y="4572000"/>
                  <a:pt x="0" y="4327164"/>
                  <a:pt x="0" y="4025143"/>
                </a:cubicBezTo>
                <a:close/>
              </a:path>
            </a:pathLst>
          </a:custGeom>
          <a:solidFill>
            <a:schemeClr val="bg1"/>
          </a:solidFill>
        </p:spPr>
        <p:txBody>
          <a:bodyPr wrap="square" anchor="ctr">
            <a:noAutofit/>
          </a:bodyPr>
          <a:lstStyle>
            <a:lvl1pPr algn="ctr">
              <a:defRPr sz="1100" b="0">
                <a:solidFill>
                  <a:schemeClr val="tx1"/>
                </a:solidFill>
              </a:defRPr>
            </a:lvl1pPr>
          </a:lstStyle>
          <a:p>
            <a:r>
              <a:rPr lang="en-GB"/>
              <a:t>Insert photo here</a:t>
            </a:r>
          </a:p>
        </p:txBody>
      </p:sp>
      <p:sp>
        <p:nvSpPr>
          <p:cNvPr id="10" name="Title Placeholder 1">
            <a:extLst>
              <a:ext uri="{FF2B5EF4-FFF2-40B4-BE49-F238E27FC236}">
                <a16:creationId xmlns:a16="http://schemas.microsoft.com/office/drawing/2014/main" id="{A49A5024-B6F8-015A-0A7B-54B8188191CD}"/>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Add section title</a:t>
            </a:r>
          </a:p>
        </p:txBody>
      </p:sp>
      <p:sp>
        <p:nvSpPr>
          <p:cNvPr id="11" name="Text Placeholder 17">
            <a:extLst>
              <a:ext uri="{FF2B5EF4-FFF2-40B4-BE49-F238E27FC236}">
                <a16:creationId xmlns:a16="http://schemas.microsoft.com/office/drawing/2014/main" id="{24AECE86-CE4F-67C7-D9A0-76D5DE1CE130}"/>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17821332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Section Title with Img Dark">
    <p:bg>
      <p:bgPr>
        <a:solidFill>
          <a:schemeClr val="tx2"/>
        </a:solidFill>
        <a:effectLst/>
      </p:bgPr>
    </p:bg>
    <p:spTree>
      <p:nvGrpSpPr>
        <p:cNvPr id="1" name=""/>
        <p:cNvGrpSpPr/>
        <p:nvPr/>
      </p:nvGrpSpPr>
      <p:grpSpPr>
        <a:xfrm>
          <a:off x="0" y="0"/>
          <a:ext cx="0" cy="0"/>
          <a:chOff x="0" y="0"/>
          <a:chExt cx="0" cy="0"/>
        </a:xfrm>
      </p:grpSpPr>
      <p:pic>
        <p:nvPicPr>
          <p:cNvPr id="16" name="Graphic 15">
            <a:extLst>
              <a:ext uri="{FF2B5EF4-FFF2-40B4-BE49-F238E27FC236}">
                <a16:creationId xmlns:a16="http://schemas.microsoft.com/office/drawing/2014/main" id="{573568A7-3BB7-F06C-ACFB-2DFD6B1253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143000" y="0"/>
            <a:ext cx="2438400" cy="6858000"/>
          </a:xfrm>
          <a:prstGeom prst="rect">
            <a:avLst/>
          </a:prstGeom>
        </p:spPr>
      </p:pic>
      <p:sp>
        <p:nvSpPr>
          <p:cNvPr id="3" name="Picture Placeholder 2">
            <a:extLst>
              <a:ext uri="{FF2B5EF4-FFF2-40B4-BE49-F238E27FC236}">
                <a16:creationId xmlns:a16="http://schemas.microsoft.com/office/drawing/2014/main" id="{3E505A89-F7E5-AFF2-0774-50E99DF162BF}"/>
              </a:ext>
            </a:extLst>
          </p:cNvPr>
          <p:cNvSpPr>
            <a:spLocks noGrp="1"/>
          </p:cNvSpPr>
          <p:nvPr>
            <p:ph type="pic" sz="quarter" idx="14" hasCustomPrompt="1"/>
          </p:nvPr>
        </p:nvSpPr>
        <p:spPr>
          <a:xfrm flipH="1">
            <a:off x="7140575" y="-1"/>
            <a:ext cx="5051425" cy="4572000"/>
          </a:xfrm>
          <a:custGeom>
            <a:avLst/>
            <a:gdLst>
              <a:gd name="connsiteX0" fmla="*/ 5051425 w 5051425"/>
              <a:gd name="connsiteY0" fmla="*/ 0 h 4572000"/>
              <a:gd name="connsiteX1" fmla="*/ 0 w 5051425"/>
              <a:gd name="connsiteY1" fmla="*/ 0 h 4572000"/>
              <a:gd name="connsiteX2" fmla="*/ 0 w 5051425"/>
              <a:gd name="connsiteY2" fmla="*/ 4572000 h 4572000"/>
              <a:gd name="connsiteX3" fmla="*/ 4504568 w 5051425"/>
              <a:gd name="connsiteY3" fmla="*/ 4572000 h 4572000"/>
              <a:gd name="connsiteX4" fmla="*/ 5051425 w 5051425"/>
              <a:gd name="connsiteY4" fmla="*/ 4025143 h 4572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1425" h="4572000">
                <a:moveTo>
                  <a:pt x="5051425" y="0"/>
                </a:moveTo>
                <a:lnTo>
                  <a:pt x="0" y="0"/>
                </a:lnTo>
                <a:lnTo>
                  <a:pt x="0" y="4572000"/>
                </a:lnTo>
                <a:lnTo>
                  <a:pt x="4504568" y="4572000"/>
                </a:lnTo>
                <a:cubicBezTo>
                  <a:pt x="4806589" y="4572000"/>
                  <a:pt x="5051425" y="4327164"/>
                  <a:pt x="5051425" y="4025143"/>
                </a:cubicBezTo>
                <a:close/>
              </a:path>
            </a:pathLst>
          </a:custGeom>
          <a:solidFill>
            <a:schemeClr val="bg2">
              <a:lumMod val="25000"/>
            </a:schemeClr>
          </a:solidFill>
        </p:spPr>
        <p:txBody>
          <a:bodyPr wrap="square" anchor="ctr">
            <a:noAutofit/>
          </a:bodyPr>
          <a:lstStyle>
            <a:lvl1pPr algn="ctr">
              <a:defRPr sz="1100" b="0">
                <a:solidFill>
                  <a:schemeClr val="bg1"/>
                </a:solidFill>
              </a:defRPr>
            </a:lvl1pPr>
          </a:lstStyle>
          <a:p>
            <a:r>
              <a:rPr lang="en-GB"/>
              <a:t>Insert photo here</a:t>
            </a:r>
          </a:p>
        </p:txBody>
      </p:sp>
      <p:sp>
        <p:nvSpPr>
          <p:cNvPr id="8" name="Slide Number Placeholder 5">
            <a:extLst>
              <a:ext uri="{FF2B5EF4-FFF2-40B4-BE49-F238E27FC236}">
                <a16:creationId xmlns:a16="http://schemas.microsoft.com/office/drawing/2014/main" id="{E3129C12-7890-6C9B-0EC8-157CA4D89EF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9" name="Graphic 8">
            <a:extLst>
              <a:ext uri="{FF2B5EF4-FFF2-40B4-BE49-F238E27FC236}">
                <a16:creationId xmlns:a16="http://schemas.microsoft.com/office/drawing/2014/main" id="{86C1ED40-CAEA-57D5-5826-572AA7175F1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8128" y="6342260"/>
            <a:ext cx="323570" cy="288000"/>
          </a:xfrm>
          <a:prstGeom prst="rect">
            <a:avLst/>
          </a:prstGeom>
        </p:spPr>
      </p:pic>
      <p:sp>
        <p:nvSpPr>
          <p:cNvPr id="10" name="Title Placeholder 1">
            <a:extLst>
              <a:ext uri="{FF2B5EF4-FFF2-40B4-BE49-F238E27FC236}">
                <a16:creationId xmlns:a16="http://schemas.microsoft.com/office/drawing/2014/main" id="{C6FDE039-7E8B-6FB3-E8D6-68A516E90A17}"/>
              </a:ext>
            </a:extLst>
          </p:cNvPr>
          <p:cNvSpPr>
            <a:spLocks noGrp="1"/>
          </p:cNvSpPr>
          <p:nvPr>
            <p:ph type="title" hasCustomPrompt="1"/>
          </p:nvPr>
        </p:nvSpPr>
        <p:spPr>
          <a:xfrm>
            <a:off x="1546225" y="3389244"/>
            <a:ext cx="4949825" cy="615321"/>
          </a:xfrm>
          <a:prstGeom prst="rect">
            <a:avLst/>
          </a:prstGeom>
          <a:noFill/>
        </p:spPr>
        <p:txBody>
          <a:bodyPr lIns="0" tIns="0" rIns="0" bIns="0" anchor="t" anchorCtr="0">
            <a:noAutofit/>
          </a:bodyPr>
          <a:lstStyle>
            <a:lvl1pPr algn="l">
              <a:lnSpc>
                <a:spcPct val="90000"/>
              </a:lnSpc>
              <a:defRPr sz="4200" b="1">
                <a:solidFill>
                  <a:schemeClr val="bg1"/>
                </a:solidFill>
              </a:defRPr>
            </a:lvl1pPr>
          </a:lstStyle>
          <a:p>
            <a:pPr lvl="0"/>
            <a:r>
              <a:rPr lang="en-US"/>
              <a:t>Add section title</a:t>
            </a:r>
          </a:p>
        </p:txBody>
      </p:sp>
      <p:sp>
        <p:nvSpPr>
          <p:cNvPr id="12" name="Text Placeholder 17">
            <a:extLst>
              <a:ext uri="{FF2B5EF4-FFF2-40B4-BE49-F238E27FC236}">
                <a16:creationId xmlns:a16="http://schemas.microsoft.com/office/drawing/2014/main" id="{2B8629A7-58B2-6A2D-8A25-7D157D02F8C1}"/>
              </a:ext>
            </a:extLst>
          </p:cNvPr>
          <p:cNvSpPr>
            <a:spLocks noGrp="1"/>
          </p:cNvSpPr>
          <p:nvPr>
            <p:ph type="body" sz="quarter" idx="19" hasCustomPrompt="1"/>
          </p:nvPr>
        </p:nvSpPr>
        <p:spPr>
          <a:xfrm>
            <a:off x="479425" y="3389244"/>
            <a:ext cx="587375"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Tree>
    <p:extLst>
      <p:ext uri="{BB962C8B-B14F-4D97-AF65-F5344CB8AC3E}">
        <p14:creationId xmlns:p14="http://schemas.microsoft.com/office/powerpoint/2010/main" val="24922558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Section Title with Img Overlay">
    <p:bg>
      <p:bgRef idx="1001">
        <a:schemeClr val="bg2"/>
      </p:bgRef>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accent5"/>
          </a:solidFill>
        </p:spPr>
        <p:txBody>
          <a:bodyPr wrap="square" anchor="ctr">
            <a:noAutofit/>
          </a:bodyPr>
          <a:lstStyle>
            <a:lvl1pPr algn="ctr">
              <a:defRPr sz="1100" b="0">
                <a:solidFill>
                  <a:schemeClr val="tx1"/>
                </a:solidFill>
              </a:defRPr>
            </a:lvl1pPr>
          </a:lstStyle>
          <a:p>
            <a:r>
              <a:rPr lang="en-GB"/>
              <a:t>Insert photo here</a:t>
            </a:r>
          </a:p>
        </p:txBody>
      </p:sp>
      <p:sp>
        <p:nvSpPr>
          <p:cNvPr id="2" name="Title Placeholder 1">
            <a:extLst>
              <a:ext uri="{FF2B5EF4-FFF2-40B4-BE49-F238E27FC236}">
                <a16:creationId xmlns:a16="http://schemas.microsoft.com/office/drawing/2014/main" id="{228AEA0D-3A33-A5CC-8A39-658816382AE1}"/>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tx1"/>
                </a:solidFill>
              </a:defRPr>
            </a:lvl1pPr>
          </a:lstStyle>
          <a:p>
            <a:pPr lvl="0"/>
            <a:r>
              <a:rPr lang="en-US"/>
              <a:t>Add section title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6C469B15-4A43-F6F5-0B1F-C292C938B64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352332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Section Title with Img Overlay">
    <p:bg>
      <p:bgPr>
        <a:solidFill>
          <a:schemeClr val="tx2"/>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D7DB78A-390A-E5C1-BDF6-1E3A0B4813E7}"/>
              </a:ext>
            </a:extLst>
          </p:cNvPr>
          <p:cNvSpPr>
            <a:spLocks noGrp="1"/>
          </p:cNvSpPr>
          <p:nvPr>
            <p:ph type="pic" sz="quarter" idx="14" hasCustomPrompt="1"/>
          </p:nvPr>
        </p:nvSpPr>
        <p:spPr>
          <a:xfrm>
            <a:off x="236922" y="228600"/>
            <a:ext cx="11718156" cy="5791200"/>
          </a:xfrm>
          <a:custGeom>
            <a:avLst/>
            <a:gdLst>
              <a:gd name="connsiteX0" fmla="*/ 0 w 11718156"/>
              <a:gd name="connsiteY0" fmla="*/ 0 h 5919560"/>
              <a:gd name="connsiteX1" fmla="*/ 11718156 w 11718156"/>
              <a:gd name="connsiteY1" fmla="*/ 0 h 5919560"/>
              <a:gd name="connsiteX2" fmla="*/ 11718156 w 11718156"/>
              <a:gd name="connsiteY2" fmla="*/ 4669171 h 5919560"/>
              <a:gd name="connsiteX3" fmla="*/ 10467767 w 11718156"/>
              <a:gd name="connsiteY3" fmla="*/ 5919560 h 5919560"/>
              <a:gd name="connsiteX4" fmla="*/ 0 w 11718156"/>
              <a:gd name="connsiteY4" fmla="*/ 5919560 h 5919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18156" h="5919560">
                <a:moveTo>
                  <a:pt x="0" y="0"/>
                </a:moveTo>
                <a:lnTo>
                  <a:pt x="11718156" y="0"/>
                </a:lnTo>
                <a:lnTo>
                  <a:pt x="11718156" y="4669171"/>
                </a:lnTo>
                <a:cubicBezTo>
                  <a:pt x="11718156" y="5359742"/>
                  <a:pt x="11158338" y="5919560"/>
                  <a:pt x="10467767" y="5919560"/>
                </a:cubicBezTo>
                <a:lnTo>
                  <a:pt x="0" y="5919560"/>
                </a:lnTo>
                <a:close/>
              </a:path>
            </a:pathLst>
          </a:custGeom>
          <a:solidFill>
            <a:schemeClr val="tx1"/>
          </a:solidFill>
        </p:spPr>
        <p:txBody>
          <a:bodyPr wrap="square" anchor="ctr">
            <a:noAutofit/>
          </a:bodyPr>
          <a:lstStyle>
            <a:lvl1pPr algn="ctr">
              <a:defRPr sz="1100" b="0">
                <a:solidFill>
                  <a:schemeClr val="tx1"/>
                </a:solidFill>
              </a:defRPr>
            </a:lvl1pPr>
          </a:lstStyle>
          <a:p>
            <a:r>
              <a:rPr lang="en-GB"/>
              <a:t>Insert photo here</a:t>
            </a:r>
          </a:p>
        </p:txBody>
      </p:sp>
      <p:sp>
        <p:nvSpPr>
          <p:cNvPr id="3" name="Text Placeholder 17">
            <a:extLst>
              <a:ext uri="{FF2B5EF4-FFF2-40B4-BE49-F238E27FC236}">
                <a16:creationId xmlns:a16="http://schemas.microsoft.com/office/drawing/2014/main" id="{B8F2FB52-C59C-EE23-EEBD-A28B921E2487}"/>
              </a:ext>
            </a:extLst>
          </p:cNvPr>
          <p:cNvSpPr>
            <a:spLocks noGrp="1"/>
          </p:cNvSpPr>
          <p:nvPr>
            <p:ph type="body" sz="quarter" idx="19" hasCustomPrompt="1"/>
          </p:nvPr>
        </p:nvSpPr>
        <p:spPr>
          <a:xfrm>
            <a:off x="457200" y="469819"/>
            <a:ext cx="900000" cy="596981"/>
          </a:xfrm>
          <a:prstGeom prst="rect">
            <a:avLst/>
          </a:prstGeom>
        </p:spPr>
        <p:txBody>
          <a:bodyPr lIns="0" tIns="0" rIns="0" bIns="0" anchor="t">
            <a:noAutofit/>
          </a:bodyPr>
          <a:lstStyle>
            <a:lvl1pPr marL="0" indent="0" algn="l">
              <a:lnSpc>
                <a:spcPct val="90000"/>
              </a:lnSpc>
              <a:spcBef>
                <a:spcPts val="0"/>
              </a:spcBef>
              <a:spcAft>
                <a:spcPts val="0"/>
              </a:spcAft>
              <a:buNone/>
              <a:defRPr sz="3200" b="1">
                <a:solidFill>
                  <a:schemeClr val="accent1"/>
                </a:solidFill>
              </a:defRPr>
            </a:lvl1pPr>
          </a:lstStyle>
          <a:p>
            <a:pPr lvl="0"/>
            <a:r>
              <a:rPr lang="en-US"/>
              <a:t>00</a:t>
            </a:r>
          </a:p>
        </p:txBody>
      </p:sp>
      <p:sp>
        <p:nvSpPr>
          <p:cNvPr id="6" name="Slide Number Placeholder 5">
            <a:extLst>
              <a:ext uri="{FF2B5EF4-FFF2-40B4-BE49-F238E27FC236}">
                <a16:creationId xmlns:a16="http://schemas.microsoft.com/office/drawing/2014/main" id="{71430A84-8F49-B31C-C3A1-FEF1ECE2A3D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7482F88D-CCE6-01B2-C73F-CA73E7709E28}"/>
              </a:ext>
            </a:extLst>
          </p:cNvPr>
          <p:cNvSpPr>
            <a:spLocks noGrp="1"/>
          </p:cNvSpPr>
          <p:nvPr>
            <p:ph type="title" hasCustomPrompt="1"/>
          </p:nvPr>
        </p:nvSpPr>
        <p:spPr>
          <a:xfrm>
            <a:off x="492676" y="3648766"/>
            <a:ext cx="6229351" cy="1983746"/>
          </a:xfrm>
          <a:prstGeom prst="rect">
            <a:avLst/>
          </a:prstGeom>
          <a:noFill/>
        </p:spPr>
        <p:txBody>
          <a:bodyPr lIns="0" tIns="0" rIns="0" bIns="0" anchor="b" anchorCtr="0">
            <a:noAutofit/>
          </a:bodyPr>
          <a:lstStyle>
            <a:lvl1pPr algn="l">
              <a:lnSpc>
                <a:spcPct val="90000"/>
              </a:lnSpc>
              <a:defRPr sz="5400" b="1">
                <a:solidFill>
                  <a:schemeClr val="bg1"/>
                </a:solidFill>
              </a:defRPr>
            </a:lvl1pPr>
          </a:lstStyle>
          <a:p>
            <a:pPr lvl="0"/>
            <a:r>
              <a:rPr lang="en-US"/>
              <a:t>Add section title</a:t>
            </a:r>
          </a:p>
        </p:txBody>
      </p:sp>
    </p:spTree>
    <p:extLst>
      <p:ext uri="{BB962C8B-B14F-4D97-AF65-F5344CB8AC3E}">
        <p14:creationId xmlns:p14="http://schemas.microsoft.com/office/powerpoint/2010/main" val="21199582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Big Text Light">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68BDA35E-C113-9BEB-7473-81EFE2E5C42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709829" y="-1"/>
            <a:ext cx="9491136" cy="6858001"/>
          </a:xfrm>
          <a:prstGeom prst="rect">
            <a:avLst/>
          </a:prstGeom>
        </p:spPr>
      </p:pic>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3058974"/>
            <a:ext cx="10080000" cy="1382301"/>
          </a:xfrm>
          <a:prstGeom prst="rect">
            <a:avLst/>
          </a:prstGeom>
          <a:noFill/>
        </p:spPr>
        <p:txBody>
          <a:bodyPr lIns="0" tIns="0" rIns="0" bIns="0" anchor="b" anchorCtr="0">
            <a:noAutofit/>
          </a:bodyPr>
          <a:lstStyle>
            <a:lvl1pPr algn="ctr">
              <a:lnSpc>
                <a:spcPct val="90000"/>
              </a:lnSpc>
              <a:defRPr sz="5200" b="1">
                <a:solidFill>
                  <a:schemeClr val="tx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2528888"/>
            <a:ext cx="10080000" cy="259660"/>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in sentence case</a:t>
            </a:r>
          </a:p>
        </p:txBody>
      </p:sp>
      <p:sp>
        <p:nvSpPr>
          <p:cNvPr id="3" name="Slide Number Placeholder 5">
            <a:extLst>
              <a:ext uri="{FF2B5EF4-FFF2-40B4-BE49-F238E27FC236}">
                <a16:creationId xmlns:a16="http://schemas.microsoft.com/office/drawing/2014/main" id="{45CA4C41-A76B-5834-742D-497E36FD56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7179391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Big Text Dark">
    <p:bg>
      <p:bgPr>
        <a:solidFill>
          <a:schemeClr val="tx2"/>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45983DB7-30C6-031A-1719-F2298270ED5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709829" y="-1"/>
            <a:ext cx="9491136" cy="6858001"/>
          </a:xfrm>
          <a:prstGeom prst="rect">
            <a:avLst/>
          </a:prstGeom>
        </p:spPr>
      </p:pic>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056000" y="2688536"/>
            <a:ext cx="10080000" cy="1368425"/>
          </a:xfrm>
          <a:prstGeom prst="rect">
            <a:avLst/>
          </a:prstGeom>
          <a:noFill/>
        </p:spPr>
        <p:txBody>
          <a:bodyPr lIns="0" tIns="0" rIns="0" bIns="0" anchor="b" anchorCtr="0">
            <a:noAutofit/>
          </a:bodyPr>
          <a:lstStyle>
            <a:lvl1pPr algn="ctr">
              <a:lnSpc>
                <a:spcPct val="90000"/>
              </a:lnSpc>
              <a:defRPr sz="5200" b="1">
                <a:solidFill>
                  <a:schemeClr val="bg1"/>
                </a:solidFill>
              </a:defRPr>
            </a:lvl1pPr>
          </a:lstStyle>
          <a:p>
            <a:pPr lvl="0"/>
            <a:r>
              <a:rPr lang="en-US"/>
              <a:t>Add statement in </a:t>
            </a:r>
            <a:br>
              <a:rPr lang="en-US"/>
            </a:br>
            <a:r>
              <a:rPr lang="en-US"/>
              <a:t>sentence case</a:t>
            </a:r>
          </a:p>
        </p:txBody>
      </p:sp>
      <p:sp>
        <p:nvSpPr>
          <p:cNvPr id="13" name="Text Placeholder 2">
            <a:extLst>
              <a:ext uri="{FF2B5EF4-FFF2-40B4-BE49-F238E27FC236}">
                <a16:creationId xmlns:a16="http://schemas.microsoft.com/office/drawing/2014/main" id="{53B49839-C1A3-1AEE-5E2F-6C4977793878}"/>
              </a:ext>
            </a:extLst>
          </p:cNvPr>
          <p:cNvSpPr>
            <a:spLocks noGrp="1"/>
          </p:cNvSpPr>
          <p:nvPr>
            <p:ph idx="1" hasCustomPrompt="1"/>
          </p:nvPr>
        </p:nvSpPr>
        <p:spPr>
          <a:xfrm>
            <a:off x="1056000" y="4083465"/>
            <a:ext cx="10080000" cy="693629"/>
          </a:xfrm>
          <a:prstGeom prst="rect">
            <a:avLst/>
          </a:prstGeom>
        </p:spPr>
        <p:txBody>
          <a:bodyPr vert="horz" lIns="0" tIns="0" rIns="0" bIns="0" rtlCol="0">
            <a:normAutofit/>
          </a:bodyPr>
          <a:lstStyle>
            <a:lvl1pPr algn="ctr">
              <a:spcBef>
                <a:spcPts val="0"/>
              </a:spcBef>
              <a:spcAft>
                <a:spcPts val="0"/>
              </a:spcAft>
              <a:defRPr sz="2200">
                <a:solidFill>
                  <a:schemeClr val="accent1"/>
                </a:solidFill>
              </a:defRPr>
            </a:lvl1pPr>
            <a:lvl2pPr>
              <a:defRPr sz="2200"/>
            </a:lvl2pPr>
            <a:lvl3pPr>
              <a:defRPr sz="2200"/>
            </a:lvl3pPr>
          </a:lstStyle>
          <a:p>
            <a:pPr lvl="0"/>
            <a:r>
              <a:rPr lang="en-US"/>
              <a:t>Add subtitle in sentence case</a:t>
            </a:r>
          </a:p>
        </p:txBody>
      </p:sp>
      <p:sp>
        <p:nvSpPr>
          <p:cNvPr id="5" name="Slide Number Placeholder 5">
            <a:extLst>
              <a:ext uri="{FF2B5EF4-FFF2-40B4-BE49-F238E27FC236}">
                <a16:creationId xmlns:a16="http://schemas.microsoft.com/office/drawing/2014/main" id="{A46BBD06-3412-4826-0D49-9637AE51A0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68F2D93B-874F-FA5E-EE77-319B7A813AF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3344957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Big Text Sea100 IH">
    <p:bg>
      <p:bgPr>
        <a:solidFill>
          <a:schemeClr val="bg2"/>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C3B3D310-ABD3-E749-D4DC-9F543710F390}"/>
              </a:ext>
            </a:extLst>
          </p:cNvPr>
          <p:cNvPicPr>
            <a:picLocks noChangeAspect="1"/>
          </p:cNvPicPr>
          <p:nvPr userDrawn="1"/>
        </p:nvPicPr>
        <p:blipFill>
          <a:blip r:embed="rId2">
            <a:extLst>
              <a:ext uri="{96DAC541-7B7A-43D3-8B79-37D633B846F1}">
                <asvg:svgBlip xmlns:asvg="http://schemas.microsoft.com/office/drawing/2016/SVG/main" r:embed="rId3"/>
              </a:ext>
            </a:extLst>
          </a:blip>
          <a:srcRect l="5000"/>
          <a:stretch/>
        </p:blipFill>
        <p:spPr>
          <a:xfrm rot="10800000">
            <a:off x="609600" y="195029"/>
            <a:ext cx="11582400" cy="1854199"/>
          </a:xfrm>
          <a:prstGeom prst="rect">
            <a:avLst/>
          </a:prstGeom>
        </p:spPr>
      </p:pic>
      <p:sp>
        <p:nvSpPr>
          <p:cNvPr id="3" name="Slide Number Placeholder 5">
            <a:extLst>
              <a:ext uri="{FF2B5EF4-FFF2-40B4-BE49-F238E27FC236}">
                <a16:creationId xmlns:a16="http://schemas.microsoft.com/office/drawing/2014/main" id="{DD754230-206D-0579-236E-0EFFB3139E3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itle Placeholder 1">
            <a:extLst>
              <a:ext uri="{FF2B5EF4-FFF2-40B4-BE49-F238E27FC236}">
                <a16:creationId xmlns:a16="http://schemas.microsoft.com/office/drawing/2014/main" id="{7489140B-59DA-2873-3382-53BADA41A9D0}"/>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90000"/>
              </a:lnSpc>
              <a:defRPr sz="5200" b="1">
                <a:solidFill>
                  <a:schemeClr val="tx1"/>
                </a:solidFill>
              </a:defRPr>
            </a:lvl1pPr>
          </a:lstStyle>
          <a:p>
            <a:pPr lvl="0"/>
            <a:r>
              <a:rPr lang="en-US"/>
              <a:t>Add statement </a:t>
            </a:r>
            <a:br>
              <a:rPr lang="en-US"/>
            </a:br>
            <a:r>
              <a:rPr lang="en-US"/>
              <a:t>in sentence case</a:t>
            </a:r>
          </a:p>
        </p:txBody>
      </p:sp>
      <p:sp>
        <p:nvSpPr>
          <p:cNvPr id="6" name="Text Placeholder 2">
            <a:extLst>
              <a:ext uri="{FF2B5EF4-FFF2-40B4-BE49-F238E27FC236}">
                <a16:creationId xmlns:a16="http://schemas.microsoft.com/office/drawing/2014/main" id="{D27F5B63-D57A-0B4F-9EA7-7C9CCF0641AE}"/>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in sentence case</a:t>
            </a:r>
          </a:p>
        </p:txBody>
      </p:sp>
    </p:spTree>
    <p:extLst>
      <p:ext uri="{BB962C8B-B14F-4D97-AF65-F5344CB8AC3E}">
        <p14:creationId xmlns:p14="http://schemas.microsoft.com/office/powerpoint/2010/main" val="1032517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p:bg>
      <p:bgPr>
        <a:solidFill>
          <a:schemeClr val="tx2"/>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822489D6-5E58-E622-F783-CE9D2FD0BBDE}"/>
              </a:ext>
            </a:extLst>
          </p:cNvPr>
          <p:cNvGrpSpPr/>
          <p:nvPr userDrawn="1"/>
        </p:nvGrpSpPr>
        <p:grpSpPr>
          <a:xfrm>
            <a:off x="5353050" y="4868755"/>
            <a:ext cx="6359525" cy="1537421"/>
            <a:chOff x="457359" y="459666"/>
            <a:chExt cx="2059525" cy="497892"/>
          </a:xfrm>
        </p:grpSpPr>
        <p:sp>
          <p:nvSpPr>
            <p:cNvPr id="9" name="Freeform 8">
              <a:extLst>
                <a:ext uri="{FF2B5EF4-FFF2-40B4-BE49-F238E27FC236}">
                  <a16:creationId xmlns:a16="http://schemas.microsoft.com/office/drawing/2014/main" id="{940F5C1B-6742-7488-A1A2-31EA3048C8B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bg1"/>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5AB7DBFD-0E0B-8CFC-FCAF-EC3565F2CCC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3" name="Title 1">
            <a:extLst>
              <a:ext uri="{FF2B5EF4-FFF2-40B4-BE49-F238E27FC236}">
                <a16:creationId xmlns:a16="http://schemas.microsoft.com/office/drawing/2014/main" id="{B006CE2F-EA64-6348-A775-5E3CD73F6CCB}"/>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defRPr sz="3200" b="1">
                <a:solidFill>
                  <a:schemeClr val="bg1"/>
                </a:solidFill>
              </a:defRPr>
            </a:lvl1pPr>
          </a:lstStyle>
          <a:p>
            <a:r>
              <a:rPr lang="en-US"/>
              <a:t>Click to add </a:t>
            </a:r>
            <a:br>
              <a:rPr lang="en-US"/>
            </a:br>
            <a:r>
              <a:rPr lang="en-US"/>
              <a:t>presentation title.</a:t>
            </a:r>
          </a:p>
        </p:txBody>
      </p:sp>
      <p:sp>
        <p:nvSpPr>
          <p:cNvPr id="14" name="Text Placeholder 25">
            <a:extLst>
              <a:ext uri="{FF2B5EF4-FFF2-40B4-BE49-F238E27FC236}">
                <a16:creationId xmlns:a16="http://schemas.microsoft.com/office/drawing/2014/main" id="{30701633-8CFC-FB5B-40B4-C3B54722F5F1}"/>
              </a:ext>
            </a:extLst>
          </p:cNvPr>
          <p:cNvSpPr>
            <a:spLocks noGrp="1"/>
          </p:cNvSpPr>
          <p:nvPr>
            <p:ph type="body" sz="quarter" idx="15" hasCustomPrompt="1"/>
          </p:nvPr>
        </p:nvSpPr>
        <p:spPr>
          <a:xfrm>
            <a:off x="475642" y="1395872"/>
            <a:ext cx="5620359" cy="497890"/>
          </a:xfrm>
        </p:spPr>
        <p:txBody>
          <a:bodyPr>
            <a:normAutofit/>
          </a:bodyPr>
          <a:lstStyle>
            <a:lvl1pPr>
              <a:lnSpc>
                <a:spcPct val="90000"/>
              </a:lnSpc>
              <a:spcBef>
                <a:spcPts val="0"/>
              </a:spcBef>
              <a:spcAft>
                <a:spcPts val="300"/>
              </a:spcAft>
              <a:defRPr sz="2000">
                <a:solidFill>
                  <a:schemeClr val="bg1"/>
                </a:solidFill>
              </a:defRPr>
            </a:lvl1pPr>
            <a:lvl2pPr marL="457200" indent="0">
              <a:buNone/>
              <a:defRPr/>
            </a:lvl2pPr>
          </a:lstStyle>
          <a:p>
            <a:pPr lvl="0"/>
            <a:r>
              <a:rPr lang="en-US"/>
              <a:t>Subtitle in sentence case here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bg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Tree>
    <p:extLst>
      <p:ext uri="{BB962C8B-B14F-4D97-AF65-F5344CB8AC3E}">
        <p14:creationId xmlns:p14="http://schemas.microsoft.com/office/powerpoint/2010/main" val="40475649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Big Text Dark IH">
    <p:bg>
      <p:bgPr>
        <a:solidFill>
          <a:schemeClr val="tx2"/>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0CCE70D-E938-DEBD-FAC5-049C60B7CCC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7" name="Graphic 6">
            <a:extLst>
              <a:ext uri="{FF2B5EF4-FFF2-40B4-BE49-F238E27FC236}">
                <a16:creationId xmlns:a16="http://schemas.microsoft.com/office/drawing/2014/main" id="{4AA3F33C-0D86-60B5-95FA-01E400F4630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pic>
        <p:nvPicPr>
          <p:cNvPr id="8" name="Graphic 7">
            <a:extLst>
              <a:ext uri="{FF2B5EF4-FFF2-40B4-BE49-F238E27FC236}">
                <a16:creationId xmlns:a16="http://schemas.microsoft.com/office/drawing/2014/main" id="{F2B6EB93-29D1-8C06-8532-B1E4B8F35963}"/>
              </a:ext>
            </a:extLst>
          </p:cNvPr>
          <p:cNvPicPr>
            <a:picLocks noChangeAspect="1"/>
          </p:cNvPicPr>
          <p:nvPr userDrawn="1"/>
        </p:nvPicPr>
        <p:blipFill>
          <a:blip r:embed="rId4">
            <a:extLst>
              <a:ext uri="{96DAC541-7B7A-43D3-8B79-37D633B846F1}">
                <asvg:svgBlip xmlns:asvg="http://schemas.microsoft.com/office/drawing/2016/SVG/main" r:embed="rId5"/>
              </a:ext>
            </a:extLst>
          </a:blip>
          <a:srcRect l="5000"/>
          <a:stretch/>
        </p:blipFill>
        <p:spPr>
          <a:xfrm rot="10800000">
            <a:off x="609600" y="195029"/>
            <a:ext cx="11582400" cy="1854199"/>
          </a:xfrm>
          <a:prstGeom prst="rect">
            <a:avLst/>
          </a:prstGeom>
        </p:spPr>
      </p:pic>
      <p:sp>
        <p:nvSpPr>
          <p:cNvPr id="9" name="Title Placeholder 1">
            <a:extLst>
              <a:ext uri="{FF2B5EF4-FFF2-40B4-BE49-F238E27FC236}">
                <a16:creationId xmlns:a16="http://schemas.microsoft.com/office/drawing/2014/main" id="{FA169E1D-FCE5-EDCE-165F-352686ABCFB9}"/>
              </a:ext>
            </a:extLst>
          </p:cNvPr>
          <p:cNvSpPr>
            <a:spLocks noGrp="1"/>
          </p:cNvSpPr>
          <p:nvPr>
            <p:ph type="title" hasCustomPrompt="1"/>
          </p:nvPr>
        </p:nvSpPr>
        <p:spPr>
          <a:xfrm>
            <a:off x="1882776" y="2736586"/>
            <a:ext cx="8426450" cy="1424499"/>
          </a:xfrm>
          <a:prstGeom prst="rect">
            <a:avLst/>
          </a:prstGeom>
          <a:noFill/>
        </p:spPr>
        <p:txBody>
          <a:bodyPr lIns="0" tIns="0" rIns="0" bIns="0" anchor="t" anchorCtr="0">
            <a:noAutofit/>
          </a:bodyPr>
          <a:lstStyle>
            <a:lvl1pPr algn="l">
              <a:lnSpc>
                <a:spcPct val="90000"/>
              </a:lnSpc>
              <a:defRPr sz="5200" b="1">
                <a:solidFill>
                  <a:schemeClr val="bg1"/>
                </a:solidFill>
              </a:defRPr>
            </a:lvl1pPr>
          </a:lstStyle>
          <a:p>
            <a:pPr lvl="0"/>
            <a:r>
              <a:rPr lang="en-US"/>
              <a:t>Add statement </a:t>
            </a:r>
            <a:br>
              <a:rPr lang="en-US"/>
            </a:br>
            <a:r>
              <a:rPr lang="en-US"/>
              <a:t>in sentence case</a:t>
            </a:r>
          </a:p>
        </p:txBody>
      </p:sp>
      <p:sp>
        <p:nvSpPr>
          <p:cNvPr id="10" name="Text Placeholder 2">
            <a:extLst>
              <a:ext uri="{FF2B5EF4-FFF2-40B4-BE49-F238E27FC236}">
                <a16:creationId xmlns:a16="http://schemas.microsoft.com/office/drawing/2014/main" id="{16D3831C-FFF1-0F44-526E-268F605BADA4}"/>
              </a:ext>
            </a:extLst>
          </p:cNvPr>
          <p:cNvSpPr>
            <a:spLocks noGrp="1"/>
          </p:cNvSpPr>
          <p:nvPr>
            <p:ph idx="1" hasCustomPrompt="1"/>
          </p:nvPr>
        </p:nvSpPr>
        <p:spPr>
          <a:xfrm>
            <a:off x="1882776" y="4501627"/>
            <a:ext cx="8426450" cy="693629"/>
          </a:xfrm>
          <a:prstGeom prst="rect">
            <a:avLst/>
          </a:prstGeom>
        </p:spPr>
        <p:txBody>
          <a:bodyPr vert="horz" lIns="0" tIns="0" rIns="0" bIns="0" rtlCol="0">
            <a:normAutofit/>
          </a:bodyPr>
          <a:lstStyle>
            <a:lvl1pPr algn="l">
              <a:spcBef>
                <a:spcPts val="0"/>
              </a:spcBef>
              <a:spcAft>
                <a:spcPts val="0"/>
              </a:spcAft>
              <a:defRPr sz="22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Add subtitle in sentence case</a:t>
            </a:r>
          </a:p>
        </p:txBody>
      </p:sp>
    </p:spTree>
    <p:extLst>
      <p:ext uri="{BB962C8B-B14F-4D97-AF65-F5344CB8AC3E}">
        <p14:creationId xmlns:p14="http://schemas.microsoft.com/office/powerpoint/2010/main" val="20924637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4_Big Text Quote Sea100">
    <p:bg>
      <p:bgPr>
        <a:solidFill>
          <a:schemeClr val="bg2"/>
        </a:solidFill>
        <a:effectLst/>
      </p:bgPr>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3C723E5D-B791-EE31-6240-42BA02342A57}"/>
              </a:ext>
            </a:extLst>
          </p:cNvPr>
          <p:cNvSpPr/>
          <p:nvPr/>
        </p:nvSpPr>
        <p:spPr>
          <a:xfrm rot="16200000">
            <a:off x="2674300" y="-2659700"/>
            <a:ext cx="6858000" cy="12177401"/>
          </a:xfrm>
          <a:custGeom>
            <a:avLst/>
            <a:gdLst>
              <a:gd name="connsiteX0" fmla="*/ 6858000 w 6858000"/>
              <a:gd name="connsiteY0" fmla="*/ 9309708 h 12177401"/>
              <a:gd name="connsiteX1" fmla="*/ 6858000 w 6858000"/>
              <a:gd name="connsiteY1" fmla="*/ 12177401 h 12177401"/>
              <a:gd name="connsiteX2" fmla="*/ 5781649 w 6858000"/>
              <a:gd name="connsiteY2" fmla="*/ 12177401 h 12177401"/>
              <a:gd name="connsiteX3" fmla="*/ 5321812 w 6858000"/>
              <a:gd name="connsiteY3" fmla="*/ 12099946 h 12177401"/>
              <a:gd name="connsiteX4" fmla="*/ 2162528 w 6858000"/>
              <a:gd name="connsiteY4" fmla="*/ 11017779 h 12177401"/>
              <a:gd name="connsiteX5" fmla="*/ 50153 w 6858000"/>
              <a:gd name="connsiteY5" fmla="*/ 9372265 h 12177401"/>
              <a:gd name="connsiteX6" fmla="*/ 0 w 6858000"/>
              <a:gd name="connsiteY6" fmla="*/ 9309600 h 12177401"/>
              <a:gd name="connsiteX7" fmla="*/ 0 w 6858000"/>
              <a:gd name="connsiteY7" fmla="*/ 1475989 h 12177401"/>
              <a:gd name="connsiteX8" fmla="*/ 166116 w 6858000"/>
              <a:gd name="connsiteY8" fmla="*/ 1229177 h 12177401"/>
              <a:gd name="connsiteX9" fmla="*/ 349999 w 6858000"/>
              <a:gd name="connsiteY9" fmla="*/ 971679 h 12177401"/>
              <a:gd name="connsiteX10" fmla="*/ 1159409 w 6858000"/>
              <a:gd name="connsiteY10" fmla="*/ 0 h 12177401"/>
              <a:gd name="connsiteX11" fmla="*/ 3587865 w 6858000"/>
              <a:gd name="connsiteY11" fmla="*/ 0 h 12177401"/>
              <a:gd name="connsiteX12" fmla="*/ 1673075 w 6858000"/>
              <a:gd name="connsiteY12" fmla="*/ 3038077 h 12177401"/>
              <a:gd name="connsiteX13" fmla="*/ 2494649 w 6858000"/>
              <a:gd name="connsiteY13" fmla="*/ 7216320 h 12177401"/>
              <a:gd name="connsiteX14" fmla="*/ 4826589 w 6858000"/>
              <a:gd name="connsiteY14" fmla="*/ 8786615 h 12177401"/>
              <a:gd name="connsiteX15" fmla="*/ 6344191 w 6858000"/>
              <a:gd name="connsiteY15" fmla="*/ 9221711 h 12177401"/>
              <a:gd name="connsiteX16" fmla="*/ 6858000 w 6858000"/>
              <a:gd name="connsiteY16" fmla="*/ 9309708 h 12177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58000" h="12177401">
                <a:moveTo>
                  <a:pt x="6858000" y="9309708"/>
                </a:moveTo>
                <a:lnTo>
                  <a:pt x="6858000" y="12177401"/>
                </a:lnTo>
                <a:lnTo>
                  <a:pt x="5781649" y="12177401"/>
                </a:lnTo>
                <a:lnTo>
                  <a:pt x="5321812" y="12099946"/>
                </a:lnTo>
                <a:cubicBezTo>
                  <a:pt x="4221329" y="11893679"/>
                  <a:pt x="3163733" y="11546304"/>
                  <a:pt x="2162528" y="11017779"/>
                </a:cubicBezTo>
                <a:cubicBezTo>
                  <a:pt x="1354526" y="10590977"/>
                  <a:pt x="636226" y="10052591"/>
                  <a:pt x="50153" y="9372265"/>
                </a:cubicBezTo>
                <a:lnTo>
                  <a:pt x="0" y="9309600"/>
                </a:lnTo>
                <a:lnTo>
                  <a:pt x="0" y="1475989"/>
                </a:lnTo>
                <a:lnTo>
                  <a:pt x="166116" y="1229177"/>
                </a:lnTo>
                <a:cubicBezTo>
                  <a:pt x="226029" y="1142819"/>
                  <a:pt x="287346" y="1056994"/>
                  <a:pt x="349999" y="971679"/>
                </a:cubicBezTo>
                <a:cubicBezTo>
                  <a:pt x="602721" y="627487"/>
                  <a:pt x="873351" y="304496"/>
                  <a:pt x="1159409" y="0"/>
                </a:cubicBezTo>
                <a:lnTo>
                  <a:pt x="3587865" y="0"/>
                </a:lnTo>
                <a:cubicBezTo>
                  <a:pt x="2707278" y="845821"/>
                  <a:pt x="2030648" y="1838364"/>
                  <a:pt x="1673075" y="3038077"/>
                </a:cubicBezTo>
                <a:cubicBezTo>
                  <a:pt x="1217747" y="4566306"/>
                  <a:pt x="1431953" y="5977475"/>
                  <a:pt x="2494649" y="7216320"/>
                </a:cubicBezTo>
                <a:cubicBezTo>
                  <a:pt x="3128708" y="7955794"/>
                  <a:pt x="3935190" y="8435205"/>
                  <a:pt x="4826589" y="8786615"/>
                </a:cubicBezTo>
                <a:cubicBezTo>
                  <a:pt x="5323080" y="8982507"/>
                  <a:pt x="5830151" y="9121243"/>
                  <a:pt x="6344191" y="9221711"/>
                </a:cubicBezTo>
                <a:lnTo>
                  <a:pt x="6858000" y="9309708"/>
                </a:lnTo>
                <a:close/>
              </a:path>
            </a:pathLst>
          </a:custGeom>
          <a:solidFill>
            <a:schemeClr val="bg1">
              <a:alpha val="20000"/>
            </a:schemeClr>
          </a:solidFill>
          <a:ln w="11250" cap="flat">
            <a:noFill/>
            <a:prstDash val="solid"/>
            <a:miter/>
          </a:ln>
        </p:spPr>
        <p:txBody>
          <a:bodyPr rtlCol="0" anchor="ctr"/>
          <a:lstStyle/>
          <a:p>
            <a:endParaRPr lang="en-GB"/>
          </a:p>
        </p:txBody>
      </p:sp>
      <p:sp>
        <p:nvSpPr>
          <p:cNvPr id="2" name="Title Placeholder 1">
            <a:extLst>
              <a:ext uri="{FF2B5EF4-FFF2-40B4-BE49-F238E27FC236}">
                <a16:creationId xmlns:a16="http://schemas.microsoft.com/office/drawing/2014/main" id="{6D4FBE97-B054-1ED1-7025-6CC8979C79C3}"/>
              </a:ext>
            </a:extLst>
          </p:cNvPr>
          <p:cNvSpPr>
            <a:spLocks noGrp="1"/>
          </p:cNvSpPr>
          <p:nvPr>
            <p:ph type="title" hasCustomPrompt="1"/>
          </p:nvPr>
        </p:nvSpPr>
        <p:spPr>
          <a:xfrm>
            <a:off x="1882776" y="2361199"/>
            <a:ext cx="8426450" cy="1806356"/>
          </a:xfrm>
          <a:prstGeom prst="rect">
            <a:avLst/>
          </a:prstGeom>
          <a:noFill/>
        </p:spPr>
        <p:txBody>
          <a:bodyPr lIns="0" tIns="0" rIns="0" bIns="0" anchor="b" anchorCtr="0">
            <a:noAutofit/>
          </a:bodyPr>
          <a:lstStyle>
            <a:lvl1pPr algn="l">
              <a:lnSpc>
                <a:spcPct val="90000"/>
              </a:lnSpc>
              <a:defRPr sz="5200" b="1">
                <a:solidFill>
                  <a:schemeClr val="tx1"/>
                </a:solidFill>
              </a:defRPr>
            </a:lvl1pPr>
          </a:lstStyle>
          <a:p>
            <a:pPr lvl="0"/>
            <a:r>
              <a:rPr lang="en-US"/>
              <a:t>Add a short quote in sentence case</a:t>
            </a:r>
          </a:p>
        </p:txBody>
      </p:sp>
      <p:sp>
        <p:nvSpPr>
          <p:cNvPr id="7" name="Graphic 5">
            <a:extLst>
              <a:ext uri="{FF2B5EF4-FFF2-40B4-BE49-F238E27FC236}">
                <a16:creationId xmlns:a16="http://schemas.microsoft.com/office/drawing/2014/main" id="{B87BE6D9-ACF5-4420-EB45-5E96BEC2E831}"/>
              </a:ext>
            </a:extLst>
          </p:cNvPr>
          <p:cNvSpPr>
            <a:spLocks noChangeAspect="1"/>
          </p:cNvSpPr>
          <p:nvPr/>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0">
                <a:schemeClr val="accent4"/>
              </a:gs>
              <a:gs pos="41000">
                <a:schemeClr val="accent3"/>
              </a:gs>
              <a:gs pos="100000">
                <a:schemeClr val="accent1"/>
              </a:gs>
            </a:gsLst>
            <a:lin ang="18900000" scaled="1"/>
            <a:tileRect/>
          </a:gradFill>
          <a:ln w="30798" cap="flat">
            <a:noFill/>
            <a:prstDash val="solid"/>
            <a:miter/>
          </a:ln>
        </p:spPr>
        <p:txBody>
          <a:bodyPr rtlCol="0" anchor="ctr"/>
          <a:lstStyle/>
          <a:p>
            <a:endParaRPr lang="en-GB"/>
          </a:p>
        </p:txBody>
      </p:sp>
      <p:sp>
        <p:nvSpPr>
          <p:cNvPr id="12" name="Text Placeholder 2">
            <a:extLst>
              <a:ext uri="{FF2B5EF4-FFF2-40B4-BE49-F238E27FC236}">
                <a16:creationId xmlns:a16="http://schemas.microsoft.com/office/drawing/2014/main" id="{D4BDFFBC-24AA-7B8F-7DE1-B3F347D9197F}"/>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
        <p:nvSpPr>
          <p:cNvPr id="3" name="Slide Number Placeholder 5">
            <a:extLst>
              <a:ext uri="{FF2B5EF4-FFF2-40B4-BE49-F238E27FC236}">
                <a16:creationId xmlns:a16="http://schemas.microsoft.com/office/drawing/2014/main" id="{B0F6B577-B9EB-1D11-EA35-A3DC010691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Freeform 15">
            <a:extLst>
              <a:ext uri="{FF2B5EF4-FFF2-40B4-BE49-F238E27FC236}">
                <a16:creationId xmlns:a16="http://schemas.microsoft.com/office/drawing/2014/main" id="{02E153FE-3E68-1CA3-05D6-786759BB1FD7}"/>
              </a:ext>
            </a:extLst>
          </p:cNvPr>
          <p:cNvSpPr/>
          <p:nvPr/>
        </p:nvSpPr>
        <p:spPr>
          <a:xfrm rot="16200000">
            <a:off x="10219980" y="-898092"/>
            <a:ext cx="1078770" cy="2870116"/>
          </a:xfrm>
          <a:custGeom>
            <a:avLst/>
            <a:gdLst>
              <a:gd name="connsiteX0" fmla="*/ 1078770 w 1078770"/>
              <a:gd name="connsiteY0" fmla="*/ 414 h 2870116"/>
              <a:gd name="connsiteX1" fmla="*/ 1078770 w 1078770"/>
              <a:gd name="connsiteY1" fmla="*/ 2870116 h 2870116"/>
              <a:gd name="connsiteX2" fmla="*/ 14385 w 1078770"/>
              <a:gd name="connsiteY2" fmla="*/ 2870116 h 2870116"/>
              <a:gd name="connsiteX3" fmla="*/ 0 w 1078770"/>
              <a:gd name="connsiteY3" fmla="*/ 2867693 h 2870116"/>
              <a:gd name="connsiteX4" fmla="*/ 1076351 w 1078770"/>
              <a:gd name="connsiteY4" fmla="*/ 2867693 h 2870116"/>
              <a:gd name="connsiteX5" fmla="*/ 1076351 w 1078770"/>
              <a:gd name="connsiteY5" fmla="*/ 0 h 2870116"/>
              <a:gd name="connsiteX6" fmla="*/ 1078770 w 1078770"/>
              <a:gd name="connsiteY6" fmla="*/ 414 h 287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78770" h="2870116">
                <a:moveTo>
                  <a:pt x="1078770" y="414"/>
                </a:moveTo>
                <a:lnTo>
                  <a:pt x="1078770" y="2870116"/>
                </a:lnTo>
                <a:lnTo>
                  <a:pt x="14385" y="2870116"/>
                </a:lnTo>
                <a:lnTo>
                  <a:pt x="0" y="2867693"/>
                </a:lnTo>
                <a:lnTo>
                  <a:pt x="1076351" y="2867693"/>
                </a:lnTo>
                <a:lnTo>
                  <a:pt x="1076351" y="0"/>
                </a:lnTo>
                <a:lnTo>
                  <a:pt x="1078770" y="414"/>
                </a:lnTo>
                <a:close/>
              </a:path>
            </a:pathLst>
          </a:custGeom>
          <a:solidFill>
            <a:schemeClr val="bg1">
              <a:alpha val="50000"/>
            </a:schemeClr>
          </a:solidFill>
          <a:ln w="11250" cap="flat">
            <a:noFill/>
            <a:prstDash val="solid"/>
            <a:miter/>
          </a:ln>
        </p:spPr>
        <p:txBody>
          <a:bodyPr rtlCol="0" anchor="ctr"/>
          <a:lstStyle/>
          <a:p>
            <a:endParaRPr lang="en-GB"/>
          </a:p>
        </p:txBody>
      </p:sp>
      <p:sp>
        <p:nvSpPr>
          <p:cNvPr id="18" name="TextBox 17">
            <a:extLst>
              <a:ext uri="{FF2B5EF4-FFF2-40B4-BE49-F238E27FC236}">
                <a16:creationId xmlns:a16="http://schemas.microsoft.com/office/drawing/2014/main" id="{713B5AC6-E5EA-530B-D04F-F18AD5D12782}"/>
              </a:ext>
            </a:extLst>
          </p:cNvPr>
          <p:cNvSpPr txBox="1"/>
          <p:nvPr userDrawn="1"/>
        </p:nvSpPr>
        <p:spPr>
          <a:xfrm>
            <a:off x="8435975" y="6516454"/>
            <a:ext cx="2192908" cy="138499"/>
          </a:xfrm>
          <a:prstGeom prst="rect">
            <a:avLst/>
          </a:prstGeom>
          <a:noFill/>
        </p:spPr>
        <p:txBody>
          <a:bodyPr wrap="none" lIns="0" tIns="0" rIns="0" bIns="0" rtlCol="0" anchor="b">
            <a:spAutoFit/>
          </a:bodyPr>
          <a:lstStyle/>
          <a:p>
            <a:pPr algn="r"/>
            <a:r>
              <a:rPr lang="en-GB" sz="900">
                <a:solidFill>
                  <a:schemeClr val="accent6"/>
                </a:solidFill>
              </a:rPr>
              <a:t>Footnote or legal notes can be placed here</a:t>
            </a:r>
          </a:p>
        </p:txBody>
      </p:sp>
    </p:spTree>
    <p:extLst>
      <p:ext uri="{BB962C8B-B14F-4D97-AF65-F5344CB8AC3E}">
        <p14:creationId xmlns:p14="http://schemas.microsoft.com/office/powerpoint/2010/main" val="10486744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Big Text Quote Dark">
    <p:bg>
      <p:bgPr>
        <a:solidFill>
          <a:schemeClr val="tx2"/>
        </a:solidFill>
        <a:effectLst/>
      </p:bgPr>
    </p:bg>
    <p:spTree>
      <p:nvGrpSpPr>
        <p:cNvPr id="1" name=""/>
        <p:cNvGrpSpPr/>
        <p:nvPr/>
      </p:nvGrpSpPr>
      <p:grpSpPr>
        <a:xfrm>
          <a:off x="0" y="0"/>
          <a:ext cx="0" cy="0"/>
          <a:chOff x="0" y="0"/>
          <a:chExt cx="0" cy="0"/>
        </a:xfrm>
      </p:grpSpPr>
      <p:sp>
        <p:nvSpPr>
          <p:cNvPr id="13" name="Freeform 12">
            <a:extLst>
              <a:ext uri="{FF2B5EF4-FFF2-40B4-BE49-F238E27FC236}">
                <a16:creationId xmlns:a16="http://schemas.microsoft.com/office/drawing/2014/main" id="{3E330919-3508-818A-75DC-C81D38F99778}"/>
              </a:ext>
            </a:extLst>
          </p:cNvPr>
          <p:cNvSpPr/>
          <p:nvPr userDrawn="1"/>
        </p:nvSpPr>
        <p:spPr>
          <a:xfrm rot="16200000">
            <a:off x="2674300" y="-2659700"/>
            <a:ext cx="6858000" cy="12177401"/>
          </a:xfrm>
          <a:custGeom>
            <a:avLst/>
            <a:gdLst>
              <a:gd name="connsiteX0" fmla="*/ 6858000 w 6858000"/>
              <a:gd name="connsiteY0" fmla="*/ 9309708 h 12177401"/>
              <a:gd name="connsiteX1" fmla="*/ 6858000 w 6858000"/>
              <a:gd name="connsiteY1" fmla="*/ 12177401 h 12177401"/>
              <a:gd name="connsiteX2" fmla="*/ 5781649 w 6858000"/>
              <a:gd name="connsiteY2" fmla="*/ 12177401 h 12177401"/>
              <a:gd name="connsiteX3" fmla="*/ 5321812 w 6858000"/>
              <a:gd name="connsiteY3" fmla="*/ 12099946 h 12177401"/>
              <a:gd name="connsiteX4" fmla="*/ 2162528 w 6858000"/>
              <a:gd name="connsiteY4" fmla="*/ 11017779 h 12177401"/>
              <a:gd name="connsiteX5" fmla="*/ 50153 w 6858000"/>
              <a:gd name="connsiteY5" fmla="*/ 9372265 h 12177401"/>
              <a:gd name="connsiteX6" fmla="*/ 0 w 6858000"/>
              <a:gd name="connsiteY6" fmla="*/ 9309600 h 12177401"/>
              <a:gd name="connsiteX7" fmla="*/ 0 w 6858000"/>
              <a:gd name="connsiteY7" fmla="*/ 1475989 h 12177401"/>
              <a:gd name="connsiteX8" fmla="*/ 166116 w 6858000"/>
              <a:gd name="connsiteY8" fmla="*/ 1229177 h 12177401"/>
              <a:gd name="connsiteX9" fmla="*/ 349999 w 6858000"/>
              <a:gd name="connsiteY9" fmla="*/ 971679 h 12177401"/>
              <a:gd name="connsiteX10" fmla="*/ 1159409 w 6858000"/>
              <a:gd name="connsiteY10" fmla="*/ 0 h 12177401"/>
              <a:gd name="connsiteX11" fmla="*/ 3587865 w 6858000"/>
              <a:gd name="connsiteY11" fmla="*/ 0 h 12177401"/>
              <a:gd name="connsiteX12" fmla="*/ 1673075 w 6858000"/>
              <a:gd name="connsiteY12" fmla="*/ 3038077 h 12177401"/>
              <a:gd name="connsiteX13" fmla="*/ 2494649 w 6858000"/>
              <a:gd name="connsiteY13" fmla="*/ 7216320 h 12177401"/>
              <a:gd name="connsiteX14" fmla="*/ 4826589 w 6858000"/>
              <a:gd name="connsiteY14" fmla="*/ 8786615 h 12177401"/>
              <a:gd name="connsiteX15" fmla="*/ 6344191 w 6858000"/>
              <a:gd name="connsiteY15" fmla="*/ 9221711 h 12177401"/>
              <a:gd name="connsiteX16" fmla="*/ 6858000 w 6858000"/>
              <a:gd name="connsiteY16" fmla="*/ 9309708 h 12177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58000" h="12177401">
                <a:moveTo>
                  <a:pt x="6858000" y="9309708"/>
                </a:moveTo>
                <a:lnTo>
                  <a:pt x="6858000" y="12177401"/>
                </a:lnTo>
                <a:lnTo>
                  <a:pt x="5781649" y="12177401"/>
                </a:lnTo>
                <a:lnTo>
                  <a:pt x="5321812" y="12099946"/>
                </a:lnTo>
                <a:cubicBezTo>
                  <a:pt x="4221329" y="11893679"/>
                  <a:pt x="3163733" y="11546304"/>
                  <a:pt x="2162528" y="11017779"/>
                </a:cubicBezTo>
                <a:cubicBezTo>
                  <a:pt x="1354526" y="10590977"/>
                  <a:pt x="636226" y="10052591"/>
                  <a:pt x="50153" y="9372265"/>
                </a:cubicBezTo>
                <a:lnTo>
                  <a:pt x="0" y="9309600"/>
                </a:lnTo>
                <a:lnTo>
                  <a:pt x="0" y="1475989"/>
                </a:lnTo>
                <a:lnTo>
                  <a:pt x="166116" y="1229177"/>
                </a:lnTo>
                <a:cubicBezTo>
                  <a:pt x="226029" y="1142819"/>
                  <a:pt x="287346" y="1056994"/>
                  <a:pt x="349999" y="971679"/>
                </a:cubicBezTo>
                <a:cubicBezTo>
                  <a:pt x="602721" y="627487"/>
                  <a:pt x="873351" y="304496"/>
                  <a:pt x="1159409" y="0"/>
                </a:cubicBezTo>
                <a:lnTo>
                  <a:pt x="3587865" y="0"/>
                </a:lnTo>
                <a:cubicBezTo>
                  <a:pt x="2707278" y="845821"/>
                  <a:pt x="2030648" y="1838364"/>
                  <a:pt x="1673075" y="3038077"/>
                </a:cubicBezTo>
                <a:cubicBezTo>
                  <a:pt x="1217747" y="4566306"/>
                  <a:pt x="1431953" y="5977475"/>
                  <a:pt x="2494649" y="7216320"/>
                </a:cubicBezTo>
                <a:cubicBezTo>
                  <a:pt x="3128708" y="7955794"/>
                  <a:pt x="3935190" y="8435205"/>
                  <a:pt x="4826589" y="8786615"/>
                </a:cubicBezTo>
                <a:cubicBezTo>
                  <a:pt x="5323080" y="8982507"/>
                  <a:pt x="5830151" y="9121243"/>
                  <a:pt x="6344191" y="9221711"/>
                </a:cubicBezTo>
                <a:lnTo>
                  <a:pt x="6858000" y="9309708"/>
                </a:lnTo>
                <a:close/>
              </a:path>
            </a:pathLst>
          </a:custGeom>
          <a:solidFill>
            <a:schemeClr val="accent5">
              <a:alpha val="15000"/>
            </a:schemeClr>
          </a:solidFill>
          <a:ln w="11250" cap="flat">
            <a:noFill/>
            <a:prstDash val="solid"/>
            <a:miter/>
          </a:ln>
        </p:spPr>
        <p:txBody>
          <a:bodyPr rtlCol="0" anchor="ctr"/>
          <a:lstStyle/>
          <a:p>
            <a:endParaRPr lang="en-GB"/>
          </a:p>
        </p:txBody>
      </p:sp>
      <p:sp>
        <p:nvSpPr>
          <p:cNvPr id="5" name="Slide Number Placeholder 5">
            <a:extLst>
              <a:ext uri="{FF2B5EF4-FFF2-40B4-BE49-F238E27FC236}">
                <a16:creationId xmlns:a16="http://schemas.microsoft.com/office/drawing/2014/main" id="{96E32E3A-F47C-907B-373E-AAC3F21E2B8B}"/>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D98DA585-2E1D-0D7D-7979-98AFF58E5E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11" name="Graphic 5">
            <a:extLst>
              <a:ext uri="{FF2B5EF4-FFF2-40B4-BE49-F238E27FC236}">
                <a16:creationId xmlns:a16="http://schemas.microsoft.com/office/drawing/2014/main" id="{944BA16F-63A7-0A2F-783F-626BA75431FC}"/>
              </a:ext>
            </a:extLst>
          </p:cNvPr>
          <p:cNvSpPr>
            <a:spLocks noChangeAspect="1"/>
          </p:cNvSpPr>
          <p:nvPr userDrawn="1"/>
        </p:nvSpPr>
        <p:spPr>
          <a:xfrm>
            <a:off x="1882775" y="1498063"/>
            <a:ext cx="720000" cy="583453"/>
          </a:xfrm>
          <a:custGeom>
            <a:avLst/>
            <a:gdLst>
              <a:gd name="connsiteX0" fmla="*/ 402647 w 932886"/>
              <a:gd name="connsiteY0" fmla="*/ 755968 h 755967"/>
              <a:gd name="connsiteX1" fmla="*/ 0 w 932886"/>
              <a:gd name="connsiteY1" fmla="*/ 755968 h 755967"/>
              <a:gd name="connsiteX2" fmla="*/ 0 w 932886"/>
              <a:gd name="connsiteY2" fmla="*/ 361633 h 755967"/>
              <a:gd name="connsiteX3" fmla="*/ 402647 w 932886"/>
              <a:gd name="connsiteY3" fmla="*/ 0 h 755967"/>
              <a:gd name="connsiteX4" fmla="*/ 402647 w 932886"/>
              <a:gd name="connsiteY4" fmla="*/ 185738 h 755967"/>
              <a:gd name="connsiteX5" fmla="*/ 233144 w 932886"/>
              <a:gd name="connsiteY5" fmla="*/ 341313 h 755967"/>
              <a:gd name="connsiteX6" fmla="*/ 233144 w 932886"/>
              <a:gd name="connsiteY6" fmla="*/ 366395 h 755967"/>
              <a:gd name="connsiteX7" fmla="*/ 402647 w 932886"/>
              <a:gd name="connsiteY7" fmla="*/ 366395 h 755967"/>
              <a:gd name="connsiteX8" fmla="*/ 402647 w 932886"/>
              <a:gd name="connsiteY8" fmla="*/ 755650 h 755967"/>
              <a:gd name="connsiteX9" fmla="*/ 932886 w 932886"/>
              <a:gd name="connsiteY9" fmla="*/ 755968 h 755967"/>
              <a:gd name="connsiteX10" fmla="*/ 530240 w 932886"/>
              <a:gd name="connsiteY10" fmla="*/ 755968 h 755967"/>
              <a:gd name="connsiteX11" fmla="*/ 530240 w 932886"/>
              <a:gd name="connsiteY11" fmla="*/ 361633 h 755967"/>
              <a:gd name="connsiteX12" fmla="*/ 932886 w 932886"/>
              <a:gd name="connsiteY12" fmla="*/ 0 h 755967"/>
              <a:gd name="connsiteX13" fmla="*/ 932886 w 932886"/>
              <a:gd name="connsiteY13" fmla="*/ 185738 h 755967"/>
              <a:gd name="connsiteX14" fmla="*/ 763383 w 932886"/>
              <a:gd name="connsiteY14" fmla="*/ 341313 h 755967"/>
              <a:gd name="connsiteX15" fmla="*/ 763383 w 932886"/>
              <a:gd name="connsiteY15" fmla="*/ 366395 h 755967"/>
              <a:gd name="connsiteX16" fmla="*/ 932886 w 932886"/>
              <a:gd name="connsiteY16" fmla="*/ 366395 h 755967"/>
              <a:gd name="connsiteX17" fmla="*/ 932886 w 932886"/>
              <a:gd name="connsiteY17" fmla="*/ 755650 h 75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32886" h="755967">
                <a:moveTo>
                  <a:pt x="402647" y="755968"/>
                </a:moveTo>
                <a:lnTo>
                  <a:pt x="0" y="755968"/>
                </a:lnTo>
                <a:lnTo>
                  <a:pt x="0" y="361633"/>
                </a:lnTo>
                <a:cubicBezTo>
                  <a:pt x="0" y="135573"/>
                  <a:pt x="162052" y="2540"/>
                  <a:pt x="402647" y="0"/>
                </a:cubicBezTo>
                <a:lnTo>
                  <a:pt x="402647" y="185738"/>
                </a:lnTo>
                <a:cubicBezTo>
                  <a:pt x="284678" y="195898"/>
                  <a:pt x="233144" y="246063"/>
                  <a:pt x="233144" y="341313"/>
                </a:cubicBezTo>
                <a:lnTo>
                  <a:pt x="233144" y="366395"/>
                </a:lnTo>
                <a:lnTo>
                  <a:pt x="402647" y="366395"/>
                </a:lnTo>
                <a:lnTo>
                  <a:pt x="402647" y="755650"/>
                </a:lnTo>
                <a:close/>
                <a:moveTo>
                  <a:pt x="932886" y="755968"/>
                </a:moveTo>
                <a:lnTo>
                  <a:pt x="530240" y="755968"/>
                </a:lnTo>
                <a:lnTo>
                  <a:pt x="530240" y="361633"/>
                </a:lnTo>
                <a:cubicBezTo>
                  <a:pt x="530240" y="135573"/>
                  <a:pt x="692292" y="2540"/>
                  <a:pt x="932886" y="0"/>
                </a:cubicBezTo>
                <a:lnTo>
                  <a:pt x="932886" y="185738"/>
                </a:lnTo>
                <a:cubicBezTo>
                  <a:pt x="814917" y="195898"/>
                  <a:pt x="763383" y="246063"/>
                  <a:pt x="763383" y="341313"/>
                </a:cubicBezTo>
                <a:lnTo>
                  <a:pt x="763383" y="366395"/>
                </a:lnTo>
                <a:lnTo>
                  <a:pt x="932886" y="366395"/>
                </a:lnTo>
                <a:lnTo>
                  <a:pt x="932886" y="755650"/>
                </a:lnTo>
                <a:close/>
              </a:path>
            </a:pathLst>
          </a:custGeom>
          <a:gradFill flip="none" rotWithShape="1">
            <a:gsLst>
              <a:gs pos="0">
                <a:schemeClr val="accent4"/>
              </a:gs>
              <a:gs pos="41000">
                <a:schemeClr val="accent3"/>
              </a:gs>
              <a:gs pos="100000">
                <a:schemeClr val="accent1"/>
              </a:gs>
            </a:gsLst>
            <a:lin ang="18900000" scaled="1"/>
            <a:tileRect/>
          </a:gradFill>
          <a:ln w="30798" cap="flat">
            <a:noFill/>
            <a:prstDash val="solid"/>
            <a:miter/>
          </a:ln>
        </p:spPr>
        <p:txBody>
          <a:bodyPr rtlCol="0" anchor="ctr"/>
          <a:lstStyle/>
          <a:p>
            <a:endParaRPr lang="en-GB"/>
          </a:p>
        </p:txBody>
      </p:sp>
      <p:sp>
        <p:nvSpPr>
          <p:cNvPr id="14" name="TextBox 13">
            <a:extLst>
              <a:ext uri="{FF2B5EF4-FFF2-40B4-BE49-F238E27FC236}">
                <a16:creationId xmlns:a16="http://schemas.microsoft.com/office/drawing/2014/main" id="{FF07B5D0-3159-1113-F5F6-14A8655568D5}"/>
              </a:ext>
            </a:extLst>
          </p:cNvPr>
          <p:cNvSpPr txBox="1"/>
          <p:nvPr userDrawn="1"/>
        </p:nvSpPr>
        <p:spPr>
          <a:xfrm>
            <a:off x="8435975" y="6516454"/>
            <a:ext cx="2192908" cy="138499"/>
          </a:xfrm>
          <a:prstGeom prst="rect">
            <a:avLst/>
          </a:prstGeom>
          <a:noFill/>
        </p:spPr>
        <p:txBody>
          <a:bodyPr wrap="none" lIns="0" tIns="0" rIns="0" bIns="0" rtlCol="0" anchor="b">
            <a:spAutoFit/>
          </a:bodyPr>
          <a:lstStyle/>
          <a:p>
            <a:pPr algn="r"/>
            <a:r>
              <a:rPr lang="en-GB" sz="900">
                <a:solidFill>
                  <a:schemeClr val="accent6"/>
                </a:solidFill>
              </a:rPr>
              <a:t>Footnote or legal notes can be placed here</a:t>
            </a:r>
          </a:p>
        </p:txBody>
      </p:sp>
      <p:sp>
        <p:nvSpPr>
          <p:cNvPr id="15" name="Title Placeholder 1">
            <a:extLst>
              <a:ext uri="{FF2B5EF4-FFF2-40B4-BE49-F238E27FC236}">
                <a16:creationId xmlns:a16="http://schemas.microsoft.com/office/drawing/2014/main" id="{83A22178-92AE-669D-F0C0-A1359AF7A5DF}"/>
              </a:ext>
            </a:extLst>
          </p:cNvPr>
          <p:cNvSpPr>
            <a:spLocks noGrp="1"/>
          </p:cNvSpPr>
          <p:nvPr>
            <p:ph type="title" hasCustomPrompt="1"/>
          </p:nvPr>
        </p:nvSpPr>
        <p:spPr>
          <a:xfrm>
            <a:off x="1882776" y="2361199"/>
            <a:ext cx="8426450" cy="1806356"/>
          </a:xfrm>
          <a:prstGeom prst="rect">
            <a:avLst/>
          </a:prstGeom>
          <a:noFill/>
        </p:spPr>
        <p:txBody>
          <a:bodyPr lIns="0" tIns="0" rIns="0" bIns="0" anchor="b" anchorCtr="0">
            <a:noAutofit/>
          </a:bodyPr>
          <a:lstStyle>
            <a:lvl1pPr algn="l">
              <a:lnSpc>
                <a:spcPct val="90000"/>
              </a:lnSpc>
              <a:defRPr sz="5200" b="1">
                <a:solidFill>
                  <a:schemeClr val="bg1"/>
                </a:solidFill>
              </a:defRPr>
            </a:lvl1pPr>
          </a:lstStyle>
          <a:p>
            <a:pPr lvl="0"/>
            <a:r>
              <a:rPr lang="en-US"/>
              <a:t>Add a short quote in sentence case</a:t>
            </a:r>
          </a:p>
        </p:txBody>
      </p:sp>
      <p:sp>
        <p:nvSpPr>
          <p:cNvPr id="16" name="Text Placeholder 2">
            <a:extLst>
              <a:ext uri="{FF2B5EF4-FFF2-40B4-BE49-F238E27FC236}">
                <a16:creationId xmlns:a16="http://schemas.microsoft.com/office/drawing/2014/main" id="{5BC00EA9-F50D-4E8D-353E-02CC7E583CD4}"/>
              </a:ext>
            </a:extLst>
          </p:cNvPr>
          <p:cNvSpPr>
            <a:spLocks noGrp="1"/>
          </p:cNvSpPr>
          <p:nvPr>
            <p:ph idx="10" hasCustomPrompt="1"/>
          </p:nvPr>
        </p:nvSpPr>
        <p:spPr>
          <a:xfrm>
            <a:off x="1882777" y="4920636"/>
            <a:ext cx="8426450" cy="378929"/>
          </a:xfrm>
          <a:prstGeom prst="rect">
            <a:avLst/>
          </a:prstGeom>
        </p:spPr>
        <p:txBody>
          <a:bodyPr vert="horz" lIns="0" tIns="0" rIns="0" bIns="0" rtlCol="0" anchor="b">
            <a:normAutofit/>
          </a:bodyPr>
          <a:lstStyle>
            <a:lvl1pPr algn="l">
              <a:spcBef>
                <a:spcPts val="0"/>
              </a:spcBef>
              <a:spcAft>
                <a:spcPts val="0"/>
              </a:spcAft>
              <a:defRPr sz="2000" b="1" i="0">
                <a:solidFill>
                  <a:schemeClr val="accent1"/>
                </a:solidFill>
                <a:latin typeface="Arial" panose="020B0604020202020204" pitchFamily="34" charset="0"/>
                <a:cs typeface="Arial" panose="020B0604020202020204" pitchFamily="34" charset="0"/>
              </a:defRPr>
            </a:lvl1pPr>
            <a:lvl2pPr>
              <a:defRPr sz="2200"/>
            </a:lvl2pPr>
            <a:lvl3pPr>
              <a:defRPr sz="2200"/>
            </a:lvl3pPr>
          </a:lstStyle>
          <a:p>
            <a:pPr lvl="0"/>
            <a:r>
              <a:rPr lang="en-US"/>
              <a:t>Insert name here</a:t>
            </a:r>
          </a:p>
        </p:txBody>
      </p:sp>
    </p:spTree>
    <p:extLst>
      <p:ext uri="{BB962C8B-B14F-4D97-AF65-F5344CB8AC3E}">
        <p14:creationId xmlns:p14="http://schemas.microsoft.com/office/powerpoint/2010/main" val="41205377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2" name="Slide Number Placeholder 5">
            <a:extLst>
              <a:ext uri="{FF2B5EF4-FFF2-40B4-BE49-F238E27FC236}">
                <a16:creationId xmlns:a16="http://schemas.microsoft.com/office/drawing/2014/main" id="{A80C4D04-2A6B-BE70-492F-3844181E283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6FB918F4-65EF-A9C4-166A-AFBA2BAC7F14}"/>
              </a:ext>
            </a:extLst>
          </p:cNvPr>
          <p:cNvSpPr>
            <a:spLocks noGrp="1"/>
          </p:cNvSpPr>
          <p:nvPr>
            <p:ph type="body" sz="quarter" idx="15" hasCustomPrompt="1"/>
          </p:nvPr>
        </p:nvSpPr>
        <p:spPr>
          <a:xfrm>
            <a:off x="6111600" y="3034748"/>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8942FAE2-0655-FB07-DFA5-91BEE3916CD9}"/>
              </a:ext>
            </a:extLst>
          </p:cNvPr>
          <p:cNvSpPr>
            <a:spLocks noGrp="1"/>
          </p:cNvSpPr>
          <p:nvPr>
            <p:ph type="body" sz="quarter" idx="16" hasCustomPrompt="1"/>
          </p:nvPr>
        </p:nvSpPr>
        <p:spPr>
          <a:xfrm>
            <a:off x="6111600" y="3520523"/>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2999904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itle with 3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5"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5" y="3520523"/>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4380703"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4380704" y="3520523"/>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2D9B3B75-3CC4-7C49-AE3B-87A555132AEA}"/>
              </a:ext>
            </a:extLst>
          </p:cNvPr>
          <p:cNvSpPr>
            <a:spLocks noGrp="1"/>
          </p:cNvSpPr>
          <p:nvPr>
            <p:ph type="body" sz="quarter" idx="17" hasCustomPrompt="1"/>
          </p:nvPr>
        </p:nvSpPr>
        <p:spPr>
          <a:xfrm>
            <a:off x="8237534" y="3034748"/>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193E0DB2-29AD-FB89-1D9E-186D6067FA80}"/>
              </a:ext>
            </a:extLst>
          </p:cNvPr>
          <p:cNvSpPr>
            <a:spLocks noGrp="1"/>
          </p:cNvSpPr>
          <p:nvPr>
            <p:ph type="body" sz="quarter" idx="18" hasCustomPrompt="1"/>
          </p:nvPr>
        </p:nvSpPr>
        <p:spPr>
          <a:xfrm>
            <a:off x="8237535" y="3520523"/>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6766067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itle with 4 items">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79426"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79426" y="3520523"/>
            <a:ext cx="2592000" cy="1114425"/>
          </a:xfrm>
        </p:spPr>
        <p:txBody>
          <a:bodyPr>
            <a:norm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3BF3490C-7B9D-FDB2-FEAA-F92C723E0D6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0" name="Title Placeholder 1">
            <a:extLst>
              <a:ext uri="{FF2B5EF4-FFF2-40B4-BE49-F238E27FC236}">
                <a16:creationId xmlns:a16="http://schemas.microsoft.com/office/drawing/2014/main" id="{39959E29-94E5-1014-84FE-C309A00DACB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11" name="Text Placeholder 3">
            <a:extLst>
              <a:ext uri="{FF2B5EF4-FFF2-40B4-BE49-F238E27FC236}">
                <a16:creationId xmlns:a16="http://schemas.microsoft.com/office/drawing/2014/main" id="{56F4AC61-3ACC-3BCF-298E-1340880CC60E}"/>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
        <p:nvSpPr>
          <p:cNvPr id="36" name="Text Placeholder 3">
            <a:extLst>
              <a:ext uri="{FF2B5EF4-FFF2-40B4-BE49-F238E27FC236}">
                <a16:creationId xmlns:a16="http://schemas.microsoft.com/office/drawing/2014/main" id="{A6AF9747-EF86-4C4D-0DBA-BC3E1E2EA38D}"/>
              </a:ext>
            </a:extLst>
          </p:cNvPr>
          <p:cNvSpPr>
            <a:spLocks noGrp="1"/>
          </p:cNvSpPr>
          <p:nvPr>
            <p:ph type="body" sz="quarter" idx="15" hasCustomPrompt="1"/>
          </p:nvPr>
        </p:nvSpPr>
        <p:spPr>
          <a:xfrm>
            <a:off x="3359103"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7" name="Text Placeholder 5">
            <a:extLst>
              <a:ext uri="{FF2B5EF4-FFF2-40B4-BE49-F238E27FC236}">
                <a16:creationId xmlns:a16="http://schemas.microsoft.com/office/drawing/2014/main" id="{72F50824-5CEA-1A2A-3BA9-28CBEA98AC82}"/>
              </a:ext>
            </a:extLst>
          </p:cNvPr>
          <p:cNvSpPr>
            <a:spLocks noGrp="1"/>
          </p:cNvSpPr>
          <p:nvPr>
            <p:ph type="body" sz="quarter" idx="16" hasCustomPrompt="1"/>
          </p:nvPr>
        </p:nvSpPr>
        <p:spPr>
          <a:xfrm>
            <a:off x="3359103" y="3520523"/>
            <a:ext cx="2592000" cy="1114425"/>
          </a:xfrm>
        </p:spPr>
        <p:txBody>
          <a:bodyPr>
            <a:norm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8" name="Text Placeholder 3">
            <a:extLst>
              <a:ext uri="{FF2B5EF4-FFF2-40B4-BE49-F238E27FC236}">
                <a16:creationId xmlns:a16="http://schemas.microsoft.com/office/drawing/2014/main" id="{B16AF42A-DA58-B59A-F03F-242971F68D35}"/>
              </a:ext>
            </a:extLst>
          </p:cNvPr>
          <p:cNvSpPr>
            <a:spLocks noGrp="1"/>
          </p:cNvSpPr>
          <p:nvPr>
            <p:ph type="body" sz="quarter" idx="17" hasCustomPrompt="1"/>
          </p:nvPr>
        </p:nvSpPr>
        <p:spPr>
          <a:xfrm>
            <a:off x="6238781"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39" name="Text Placeholder 5">
            <a:extLst>
              <a:ext uri="{FF2B5EF4-FFF2-40B4-BE49-F238E27FC236}">
                <a16:creationId xmlns:a16="http://schemas.microsoft.com/office/drawing/2014/main" id="{49ECCC15-8548-BED4-A270-68973565A875}"/>
              </a:ext>
            </a:extLst>
          </p:cNvPr>
          <p:cNvSpPr>
            <a:spLocks noGrp="1"/>
          </p:cNvSpPr>
          <p:nvPr>
            <p:ph type="body" sz="quarter" idx="18" hasCustomPrompt="1"/>
          </p:nvPr>
        </p:nvSpPr>
        <p:spPr>
          <a:xfrm>
            <a:off x="6238781" y="3520523"/>
            <a:ext cx="2592000" cy="1114425"/>
          </a:xfrm>
        </p:spPr>
        <p:txBody>
          <a:bodyPr>
            <a:norm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40" name="Text Placeholder 3">
            <a:extLst>
              <a:ext uri="{FF2B5EF4-FFF2-40B4-BE49-F238E27FC236}">
                <a16:creationId xmlns:a16="http://schemas.microsoft.com/office/drawing/2014/main" id="{4EFF18C8-343F-FFE3-B267-46513B26E1EE}"/>
              </a:ext>
            </a:extLst>
          </p:cNvPr>
          <p:cNvSpPr>
            <a:spLocks noGrp="1"/>
          </p:cNvSpPr>
          <p:nvPr>
            <p:ph type="body" sz="quarter" idx="19" hasCustomPrompt="1"/>
          </p:nvPr>
        </p:nvSpPr>
        <p:spPr>
          <a:xfrm>
            <a:off x="9118458" y="3034748"/>
            <a:ext cx="2592000" cy="431801"/>
          </a:xfrm>
        </p:spPr>
        <p:txBody>
          <a:bodyPr anchor="b">
            <a:noAutofit/>
          </a:bodyPr>
          <a:lstStyle>
            <a:lvl1pPr>
              <a:spcBef>
                <a:spcPts val="0"/>
              </a:spcBef>
              <a:spcAft>
                <a:spcPts val="0"/>
              </a:spcAft>
              <a:defRPr sz="1400">
                <a:solidFill>
                  <a:schemeClr val="tx1"/>
                </a:solidFill>
              </a:defRPr>
            </a:lvl1pPr>
          </a:lstStyle>
          <a:p>
            <a:pPr lvl="0"/>
            <a:r>
              <a:rPr lang="en-GB" noProof="1"/>
              <a:t>Subtitle in sentence case</a:t>
            </a:r>
          </a:p>
        </p:txBody>
      </p:sp>
      <p:sp>
        <p:nvSpPr>
          <p:cNvPr id="41" name="Text Placeholder 5">
            <a:extLst>
              <a:ext uri="{FF2B5EF4-FFF2-40B4-BE49-F238E27FC236}">
                <a16:creationId xmlns:a16="http://schemas.microsoft.com/office/drawing/2014/main" id="{71A2DF9D-074A-2D38-1118-CC625075F703}"/>
              </a:ext>
            </a:extLst>
          </p:cNvPr>
          <p:cNvSpPr>
            <a:spLocks noGrp="1"/>
          </p:cNvSpPr>
          <p:nvPr>
            <p:ph type="body" sz="quarter" idx="20" hasCustomPrompt="1"/>
          </p:nvPr>
        </p:nvSpPr>
        <p:spPr>
          <a:xfrm>
            <a:off x="9118458" y="3520523"/>
            <a:ext cx="2592000" cy="1114425"/>
          </a:xfrm>
        </p:spPr>
        <p:txBody>
          <a:bodyPr>
            <a:normAutofit/>
          </a:bodyPr>
          <a:lstStyle>
            <a:lvl1pPr>
              <a:spcBef>
                <a:spcPts val="0"/>
              </a:spcBef>
              <a:spcAft>
                <a:spcPts val="0"/>
              </a:spcAft>
              <a:defRPr sz="12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23071442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Title with 4 items B">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F75FDE61-4ADF-EE1E-D3C2-74D1A6FE2847}"/>
              </a:ext>
            </a:extLst>
          </p:cNvPr>
          <p:cNvSpPr>
            <a:spLocks noGrp="1"/>
          </p:cNvSpPr>
          <p:nvPr>
            <p:ph type="body" sz="quarter" idx="13" hasCustomPrompt="1"/>
          </p:nvPr>
        </p:nvSpPr>
        <p:spPr>
          <a:xfrm>
            <a:off x="49328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CACD9F71-5090-7566-3618-858BE590947B}"/>
              </a:ext>
            </a:extLst>
          </p:cNvPr>
          <p:cNvSpPr>
            <a:spLocks noGrp="1"/>
          </p:cNvSpPr>
          <p:nvPr>
            <p:ph type="body" sz="quarter" idx="14" hasCustomPrompt="1"/>
          </p:nvPr>
        </p:nvSpPr>
        <p:spPr>
          <a:xfrm>
            <a:off x="493281" y="3089277"/>
            <a:ext cx="5257799" cy="1114425"/>
          </a:xfrm>
        </p:spPr>
        <p:txBody>
          <a:bodyPr>
            <a:norm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27C5E660-382D-73FB-0B65-8668EA5F54B8}"/>
              </a:ext>
            </a:extLst>
          </p:cNvPr>
          <p:cNvSpPr>
            <a:spLocks noGrp="1"/>
          </p:cNvSpPr>
          <p:nvPr>
            <p:ph type="body" sz="quarter" idx="15" hasCustomPrompt="1"/>
          </p:nvPr>
        </p:nvSpPr>
        <p:spPr>
          <a:xfrm>
            <a:off x="6096000" y="2590800"/>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2CE3FD64-7376-FC9A-0DCD-0393264C6EBB}"/>
              </a:ext>
            </a:extLst>
          </p:cNvPr>
          <p:cNvSpPr>
            <a:spLocks noGrp="1"/>
          </p:cNvSpPr>
          <p:nvPr>
            <p:ph type="body" sz="quarter" idx="16" hasCustomPrompt="1"/>
          </p:nvPr>
        </p:nvSpPr>
        <p:spPr>
          <a:xfrm>
            <a:off x="6096001" y="3089277"/>
            <a:ext cx="5257799" cy="1114425"/>
          </a:xfrm>
        </p:spPr>
        <p:txBody>
          <a:bodyPr>
            <a:norm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Text Placeholder 3">
            <a:extLst>
              <a:ext uri="{FF2B5EF4-FFF2-40B4-BE49-F238E27FC236}">
                <a16:creationId xmlns:a16="http://schemas.microsoft.com/office/drawing/2014/main" id="{1A1D8C40-12E0-C260-1276-E49237A9AE18}"/>
              </a:ext>
            </a:extLst>
          </p:cNvPr>
          <p:cNvSpPr>
            <a:spLocks noGrp="1"/>
          </p:cNvSpPr>
          <p:nvPr>
            <p:ph type="body" sz="quarter" idx="17" hasCustomPrompt="1"/>
          </p:nvPr>
        </p:nvSpPr>
        <p:spPr>
          <a:xfrm>
            <a:off x="49328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EA592AB5-D6A7-8FD5-CB7F-FC3272832771}"/>
              </a:ext>
            </a:extLst>
          </p:cNvPr>
          <p:cNvSpPr>
            <a:spLocks noGrp="1"/>
          </p:cNvSpPr>
          <p:nvPr>
            <p:ph type="body" sz="quarter" idx="18" hasCustomPrompt="1"/>
          </p:nvPr>
        </p:nvSpPr>
        <p:spPr>
          <a:xfrm>
            <a:off x="493281" y="5210175"/>
            <a:ext cx="5257799" cy="1114425"/>
          </a:xfrm>
        </p:spPr>
        <p:txBody>
          <a:bodyPr>
            <a:norm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Text Placeholder 3">
            <a:extLst>
              <a:ext uri="{FF2B5EF4-FFF2-40B4-BE49-F238E27FC236}">
                <a16:creationId xmlns:a16="http://schemas.microsoft.com/office/drawing/2014/main" id="{D3F8BA08-10C9-5E45-8F19-3A6D25393F6F}"/>
              </a:ext>
            </a:extLst>
          </p:cNvPr>
          <p:cNvSpPr>
            <a:spLocks noGrp="1"/>
          </p:cNvSpPr>
          <p:nvPr>
            <p:ph type="body" sz="quarter" idx="19" hasCustomPrompt="1"/>
          </p:nvPr>
        </p:nvSpPr>
        <p:spPr>
          <a:xfrm>
            <a:off x="6096000" y="4711698"/>
            <a:ext cx="5257799" cy="431801"/>
          </a:xfrm>
        </p:spPr>
        <p:txBody>
          <a:bodyPr anchor="b">
            <a:noAutofit/>
          </a:bodyPr>
          <a:lstStyle>
            <a:lvl1pPr>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28128A14-3DB0-9BA1-27F5-BFEDD18E4923}"/>
              </a:ext>
            </a:extLst>
          </p:cNvPr>
          <p:cNvSpPr>
            <a:spLocks noGrp="1"/>
          </p:cNvSpPr>
          <p:nvPr>
            <p:ph type="body" sz="quarter" idx="20" hasCustomPrompt="1"/>
          </p:nvPr>
        </p:nvSpPr>
        <p:spPr>
          <a:xfrm>
            <a:off x="6096001" y="5210175"/>
            <a:ext cx="5257799" cy="1114425"/>
          </a:xfrm>
        </p:spPr>
        <p:txBody>
          <a:bodyPr>
            <a:normAutofit/>
          </a:bodyPr>
          <a:lstStyle>
            <a:lvl1pPr>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Slide Number Placeholder 5">
            <a:extLst>
              <a:ext uri="{FF2B5EF4-FFF2-40B4-BE49-F238E27FC236}">
                <a16:creationId xmlns:a16="http://schemas.microsoft.com/office/drawing/2014/main" id="{F4584C31-F4AC-129B-560E-FB292CBFF91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6" name="Title Placeholder 1">
            <a:extLst>
              <a:ext uri="{FF2B5EF4-FFF2-40B4-BE49-F238E27FC236}">
                <a16:creationId xmlns:a16="http://schemas.microsoft.com/office/drawing/2014/main" id="{7A156436-0B48-014C-449D-A493C2D0BADD}"/>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17" name="Text Placeholder 3">
            <a:extLst>
              <a:ext uri="{FF2B5EF4-FFF2-40B4-BE49-F238E27FC236}">
                <a16:creationId xmlns:a16="http://schemas.microsoft.com/office/drawing/2014/main" id="{C051720E-04F0-CF09-DFCD-A8CB9C8A227B}"/>
              </a:ext>
            </a:extLst>
          </p:cNvPr>
          <p:cNvSpPr>
            <a:spLocks noGrp="1"/>
          </p:cNvSpPr>
          <p:nvPr>
            <p:ph type="body" sz="quarter" idx="11" hasCustomPrompt="1"/>
          </p:nvPr>
        </p:nvSpPr>
        <p:spPr>
          <a:xfrm>
            <a:off x="479425" y="1409701"/>
            <a:ext cx="6337300" cy="5715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9968631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Title on left with 3 items on right">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3116331"/>
            <a:ext cx="50038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10" name="Text Placeholder 3">
            <a:extLst>
              <a:ext uri="{FF2B5EF4-FFF2-40B4-BE49-F238E27FC236}">
                <a16:creationId xmlns:a16="http://schemas.microsoft.com/office/drawing/2014/main" id="{1C33719F-BC9B-F989-9DC4-53518CD9EE01}"/>
              </a:ext>
            </a:extLst>
          </p:cNvPr>
          <p:cNvSpPr>
            <a:spLocks noGrp="1"/>
          </p:cNvSpPr>
          <p:nvPr>
            <p:ph type="body" sz="quarter" idx="13" hasCustomPrompt="1"/>
          </p:nvPr>
        </p:nvSpPr>
        <p:spPr>
          <a:xfrm>
            <a:off x="6816724" y="7620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6F6BDEAF-14D6-5130-C1A6-8B9813BC6BA9}"/>
              </a:ext>
            </a:extLst>
          </p:cNvPr>
          <p:cNvSpPr>
            <a:spLocks noGrp="1"/>
          </p:cNvSpPr>
          <p:nvPr>
            <p:ph type="body" sz="quarter" idx="14" hasCustomPrompt="1"/>
          </p:nvPr>
        </p:nvSpPr>
        <p:spPr>
          <a:xfrm>
            <a:off x="6816725" y="12477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6" name="Text Placeholder 3">
            <a:extLst>
              <a:ext uri="{FF2B5EF4-FFF2-40B4-BE49-F238E27FC236}">
                <a16:creationId xmlns:a16="http://schemas.microsoft.com/office/drawing/2014/main" id="{B09F96CC-110C-AB51-3D1E-3E46277D05CA}"/>
              </a:ext>
            </a:extLst>
          </p:cNvPr>
          <p:cNvSpPr>
            <a:spLocks noGrp="1"/>
          </p:cNvSpPr>
          <p:nvPr>
            <p:ph type="body" sz="quarter" idx="15" hasCustomPrompt="1"/>
          </p:nvPr>
        </p:nvSpPr>
        <p:spPr>
          <a:xfrm>
            <a:off x="6816724" y="25908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A35FB113-A782-2667-7D6C-1C33DC179FAA}"/>
              </a:ext>
            </a:extLst>
          </p:cNvPr>
          <p:cNvSpPr>
            <a:spLocks noGrp="1"/>
          </p:cNvSpPr>
          <p:nvPr>
            <p:ph type="body" sz="quarter" idx="16" hasCustomPrompt="1"/>
          </p:nvPr>
        </p:nvSpPr>
        <p:spPr>
          <a:xfrm>
            <a:off x="6816725" y="30765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8" name="Text Placeholder 3">
            <a:extLst>
              <a:ext uri="{FF2B5EF4-FFF2-40B4-BE49-F238E27FC236}">
                <a16:creationId xmlns:a16="http://schemas.microsoft.com/office/drawing/2014/main" id="{E752FFC0-FE0F-C450-F3FE-23627CE23B2D}"/>
              </a:ext>
            </a:extLst>
          </p:cNvPr>
          <p:cNvSpPr>
            <a:spLocks noGrp="1"/>
          </p:cNvSpPr>
          <p:nvPr>
            <p:ph type="body" sz="quarter" idx="17" hasCustomPrompt="1"/>
          </p:nvPr>
        </p:nvSpPr>
        <p:spPr>
          <a:xfrm>
            <a:off x="6816724" y="4419600"/>
            <a:ext cx="4895851" cy="431801"/>
          </a:xfrm>
        </p:spPr>
        <p:txBody>
          <a:bodyPr anchor="b">
            <a:noAutofit/>
          </a:bodyPr>
          <a:lstStyle>
            <a:lvl1pPr>
              <a:defRPr sz="18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590D283D-B2E6-271E-E362-82B628C6F3D0}"/>
              </a:ext>
            </a:extLst>
          </p:cNvPr>
          <p:cNvSpPr>
            <a:spLocks noGrp="1"/>
          </p:cNvSpPr>
          <p:nvPr>
            <p:ph type="body" sz="quarter" idx="18" hasCustomPrompt="1"/>
          </p:nvPr>
        </p:nvSpPr>
        <p:spPr>
          <a:xfrm>
            <a:off x="6816725" y="4905375"/>
            <a:ext cx="4895851"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Slide Number Placeholder 5">
            <a:extLst>
              <a:ext uri="{FF2B5EF4-FFF2-40B4-BE49-F238E27FC236}">
                <a16:creationId xmlns:a16="http://schemas.microsoft.com/office/drawing/2014/main" id="{6A326B5A-62F3-66A6-22FB-7B463E139B7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8540110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5_Title and sub with caption on s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5" name="Text Placeholder 4">
            <a:extLst>
              <a:ext uri="{FF2B5EF4-FFF2-40B4-BE49-F238E27FC236}">
                <a16:creationId xmlns:a16="http://schemas.microsoft.com/office/drawing/2014/main" id="{0F601D58-6017-14A7-4DDC-63B7312C92C1}"/>
              </a:ext>
            </a:extLst>
          </p:cNvPr>
          <p:cNvSpPr>
            <a:spLocks noGrp="1"/>
          </p:cNvSpPr>
          <p:nvPr>
            <p:ph type="body" sz="quarter" idx="10" hasCustomPrompt="1"/>
          </p:nvPr>
        </p:nvSpPr>
        <p:spPr>
          <a:xfrm>
            <a:off x="6816726" y="440236"/>
            <a:ext cx="4860923" cy="1662513"/>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5D1AE162-7F2E-BCCD-A256-2178C668FE2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7A0A7F80-DB58-8AC0-1C88-26A653358CED}"/>
              </a:ext>
            </a:extLst>
          </p:cNvPr>
          <p:cNvSpPr>
            <a:spLocks noGrp="1"/>
          </p:cNvSpPr>
          <p:nvPr>
            <p:ph type="body" sz="quarter" idx="11" hasCustomPrompt="1"/>
          </p:nvPr>
        </p:nvSpPr>
        <p:spPr>
          <a:xfrm>
            <a:off x="479425" y="1409701"/>
            <a:ext cx="489585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and 18 pt below in black if used as body copy.</a:t>
            </a:r>
          </a:p>
        </p:txBody>
      </p:sp>
    </p:spTree>
    <p:extLst>
      <p:ext uri="{BB962C8B-B14F-4D97-AF65-F5344CB8AC3E}">
        <p14:creationId xmlns:p14="http://schemas.microsoft.com/office/powerpoint/2010/main" val="3938030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5_Text Mid with sub + caption on side">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489585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4895850" cy="1188539"/>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ext Placeholder 3">
            <a:extLst>
              <a:ext uri="{FF2B5EF4-FFF2-40B4-BE49-F238E27FC236}">
                <a16:creationId xmlns:a16="http://schemas.microsoft.com/office/drawing/2014/main" id="{98471815-4049-CB85-65FB-CE7ABEE57577}"/>
              </a:ext>
            </a:extLst>
          </p:cNvPr>
          <p:cNvSpPr>
            <a:spLocks noGrp="1"/>
          </p:cNvSpPr>
          <p:nvPr>
            <p:ph type="body" sz="quarter" idx="15" hasCustomPrompt="1"/>
          </p:nvPr>
        </p:nvSpPr>
        <p:spPr>
          <a:xfrm>
            <a:off x="6816725" y="441326"/>
            <a:ext cx="4895850" cy="274292"/>
          </a:xfrm>
        </p:spPr>
        <p:txBody>
          <a:bodyPr anchor="t">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77AA03C-FEC3-CCE5-C63B-5BA736AF2F86}"/>
              </a:ext>
            </a:extLst>
          </p:cNvPr>
          <p:cNvSpPr>
            <a:spLocks noGrp="1"/>
          </p:cNvSpPr>
          <p:nvPr>
            <p:ph type="body" sz="quarter" idx="16" hasCustomPrompt="1"/>
          </p:nvPr>
        </p:nvSpPr>
        <p:spPr>
          <a:xfrm>
            <a:off x="6816725" y="827018"/>
            <a:ext cx="4895850" cy="1114425"/>
          </a:xfrm>
        </p:spPr>
        <p:txBody>
          <a:bodyPr>
            <a:normAutofit/>
          </a:bodyPr>
          <a:lstStyle>
            <a:lvl1pPr>
              <a:spcBef>
                <a:spcPts val="0"/>
              </a:spcBef>
              <a:spcAft>
                <a:spcPts val="0"/>
              </a:spcAft>
              <a:defRPr sz="14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Tree>
    <p:extLst>
      <p:ext uri="{BB962C8B-B14F-4D97-AF65-F5344CB8AC3E}">
        <p14:creationId xmlns:p14="http://schemas.microsoft.com/office/powerpoint/2010/main" val="506283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Sea">
    <p:bg>
      <p:bgRef idx="1001">
        <a:schemeClr val="bg2"/>
      </p:bgRef>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8282003A-1937-A5AE-40C3-187E62AC5C5F}"/>
              </a:ext>
            </a:extLst>
          </p:cNvPr>
          <p:cNvCxnSpPr/>
          <p:nvPr userDrawn="1"/>
        </p:nvCxnSpPr>
        <p:spPr>
          <a:xfrm>
            <a:off x="479425" y="2463312"/>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822489D6-5E58-E622-F783-CE9D2FD0BBDE}"/>
              </a:ext>
            </a:extLst>
          </p:cNvPr>
          <p:cNvGrpSpPr/>
          <p:nvPr userDrawn="1"/>
        </p:nvGrpSpPr>
        <p:grpSpPr>
          <a:xfrm>
            <a:off x="5353050" y="4868755"/>
            <a:ext cx="6359525" cy="1537421"/>
            <a:chOff x="457359" y="459666"/>
            <a:chExt cx="2059525" cy="497892"/>
          </a:xfrm>
        </p:grpSpPr>
        <p:sp>
          <p:nvSpPr>
            <p:cNvPr id="9" name="Freeform 8">
              <a:extLst>
                <a:ext uri="{FF2B5EF4-FFF2-40B4-BE49-F238E27FC236}">
                  <a16:creationId xmlns:a16="http://schemas.microsoft.com/office/drawing/2014/main" id="{940F5C1B-6742-7488-A1A2-31EA3048C8B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accent6"/>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5AB7DBFD-0E0B-8CFC-FCAF-EC3565F2CCC2}"/>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11" name="Text Placeholder 2">
            <a:extLst>
              <a:ext uri="{FF2B5EF4-FFF2-40B4-BE49-F238E27FC236}">
                <a16:creationId xmlns:a16="http://schemas.microsoft.com/office/drawing/2014/main" id="{09E465B0-DDC9-DFA9-6BC9-5CBAC823D42E}"/>
              </a:ext>
            </a:extLst>
          </p:cNvPr>
          <p:cNvSpPr>
            <a:spLocks noGrp="1"/>
          </p:cNvSpPr>
          <p:nvPr>
            <p:ph type="body" sz="quarter" idx="11" hasCustomPrompt="1"/>
          </p:nvPr>
        </p:nvSpPr>
        <p:spPr>
          <a:xfrm>
            <a:off x="475643" y="2664780"/>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12" name="Text Placeholder 2">
            <a:extLst>
              <a:ext uri="{FF2B5EF4-FFF2-40B4-BE49-F238E27FC236}">
                <a16:creationId xmlns:a16="http://schemas.microsoft.com/office/drawing/2014/main" id="{2DB73E2D-514C-379A-4A44-EBD3B22290F8}"/>
              </a:ext>
            </a:extLst>
          </p:cNvPr>
          <p:cNvSpPr>
            <a:spLocks noGrp="1"/>
          </p:cNvSpPr>
          <p:nvPr>
            <p:ph type="body" sz="quarter" idx="12" hasCustomPrompt="1"/>
          </p:nvPr>
        </p:nvSpPr>
        <p:spPr>
          <a:xfrm>
            <a:off x="475643" y="3018890"/>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3" name="Title 1">
            <a:extLst>
              <a:ext uri="{FF2B5EF4-FFF2-40B4-BE49-F238E27FC236}">
                <a16:creationId xmlns:a16="http://schemas.microsoft.com/office/drawing/2014/main" id="{B006CE2F-EA64-6348-A775-5E3CD73F6CCB}"/>
              </a:ext>
            </a:extLst>
          </p:cNvPr>
          <p:cNvSpPr>
            <a:spLocks noGrp="1"/>
          </p:cNvSpPr>
          <p:nvPr>
            <p:ph type="title" hasCustomPrompt="1"/>
          </p:nvPr>
        </p:nvSpPr>
        <p:spPr>
          <a:xfrm>
            <a:off x="475643" y="451824"/>
            <a:ext cx="5620357" cy="961051"/>
          </a:xfrm>
          <a:prstGeom prst="rect">
            <a:avLst/>
          </a:prstGeom>
        </p:spPr>
        <p:txBody>
          <a:bodyPr lIns="0" bIns="0" anchor="t">
            <a:noAutofit/>
          </a:bodyPr>
          <a:lstStyle>
            <a:lvl1pPr>
              <a:defRPr sz="3200" b="1">
                <a:solidFill>
                  <a:schemeClr val="tx1"/>
                </a:solidFill>
              </a:defRPr>
            </a:lvl1pPr>
          </a:lstStyle>
          <a:p>
            <a:r>
              <a:rPr lang="en-US"/>
              <a:t>Click to add </a:t>
            </a:r>
            <a:br>
              <a:rPr lang="en-US"/>
            </a:br>
            <a:r>
              <a:rPr lang="en-US"/>
              <a:t>presentation title.</a:t>
            </a:r>
          </a:p>
        </p:txBody>
      </p:sp>
      <p:sp>
        <p:nvSpPr>
          <p:cNvPr id="14" name="Text Placeholder 25">
            <a:extLst>
              <a:ext uri="{FF2B5EF4-FFF2-40B4-BE49-F238E27FC236}">
                <a16:creationId xmlns:a16="http://schemas.microsoft.com/office/drawing/2014/main" id="{30701633-8CFC-FB5B-40B4-C3B54722F5F1}"/>
              </a:ext>
            </a:extLst>
          </p:cNvPr>
          <p:cNvSpPr>
            <a:spLocks noGrp="1"/>
          </p:cNvSpPr>
          <p:nvPr>
            <p:ph type="body" sz="quarter" idx="15" hasCustomPrompt="1"/>
          </p:nvPr>
        </p:nvSpPr>
        <p:spPr>
          <a:xfrm>
            <a:off x="475642" y="1395872"/>
            <a:ext cx="5620359" cy="497890"/>
          </a:xfrm>
        </p:spPr>
        <p:txBody>
          <a:bodyPr>
            <a:norm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a:t>Subtitle in sentence case here</a:t>
            </a:r>
          </a:p>
        </p:txBody>
      </p:sp>
      <p:sp>
        <p:nvSpPr>
          <p:cNvPr id="15" name="Text Placeholder 2">
            <a:extLst>
              <a:ext uri="{FF2B5EF4-FFF2-40B4-BE49-F238E27FC236}">
                <a16:creationId xmlns:a16="http://schemas.microsoft.com/office/drawing/2014/main" id="{8E8079B5-5F9A-CB4B-2EFD-EA98E6329883}"/>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Tree>
    <p:extLst>
      <p:ext uri="{BB962C8B-B14F-4D97-AF65-F5344CB8AC3E}">
        <p14:creationId xmlns:p14="http://schemas.microsoft.com/office/powerpoint/2010/main" val="1183839534"/>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5_Title Large with caption">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90000"/>
              </a:lnSpc>
              <a:defRPr sz="5200" b="1">
                <a:solidFill>
                  <a:schemeClr val="tx1"/>
                </a:solidFill>
              </a:defRPr>
            </a:lvl1pPr>
          </a:lstStyle>
          <a:p>
            <a:pPr lvl="0"/>
            <a:r>
              <a:rPr lang="en-US"/>
              <a:t>Large size headline in sentence case</a:t>
            </a:r>
          </a:p>
        </p:txBody>
      </p:sp>
      <p:sp>
        <p:nvSpPr>
          <p:cNvPr id="8" name="Text Placeholder 5">
            <a:extLst>
              <a:ext uri="{FF2B5EF4-FFF2-40B4-BE49-F238E27FC236}">
                <a16:creationId xmlns:a16="http://schemas.microsoft.com/office/drawing/2014/main" id="{8A4C9E3F-E7D6-FDED-7EF6-28D5F528D286}"/>
              </a:ext>
            </a:extLst>
          </p:cNvPr>
          <p:cNvSpPr>
            <a:spLocks noGrp="1"/>
          </p:cNvSpPr>
          <p:nvPr>
            <p:ph type="body" sz="quarter" idx="14" hasCustomPrompt="1"/>
          </p:nvPr>
        </p:nvSpPr>
        <p:spPr>
          <a:xfrm>
            <a:off x="479425" y="4905375"/>
            <a:ext cx="8164513" cy="1114425"/>
          </a:xfrm>
        </p:spPr>
        <p:txBody>
          <a:bodyPr anchor="b">
            <a:normAutofit/>
          </a:bodyPr>
          <a:lstStyle>
            <a:lvl1pPr>
              <a:defRPr sz="1600" b="0"/>
            </a:lvl1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2" name="Slide Number Placeholder 5">
            <a:extLst>
              <a:ext uri="{FF2B5EF4-FFF2-40B4-BE49-F238E27FC236}">
                <a16:creationId xmlns:a16="http://schemas.microsoft.com/office/drawing/2014/main" id="{0D0ADD96-D9E7-AB29-BCD9-8B3EC7AD412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16432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itle Large with 2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4" cy="2052139"/>
          </a:xfrm>
          <a:prstGeom prst="rect">
            <a:avLst/>
          </a:prstGeom>
          <a:noFill/>
        </p:spPr>
        <p:txBody>
          <a:bodyPr lIns="0" tIns="0" rIns="0" bIns="0" anchor="t" anchorCtr="0">
            <a:noAutofit/>
          </a:bodyPr>
          <a:lstStyle>
            <a:lvl1pPr algn="l">
              <a:lnSpc>
                <a:spcPct val="90000"/>
              </a:lnSpc>
              <a:defRPr sz="5200" b="1">
                <a:solidFill>
                  <a:schemeClr val="tx1"/>
                </a:solidFill>
              </a:defRPr>
            </a:lvl1pPr>
          </a:lstStyle>
          <a:p>
            <a:pPr lvl="0"/>
            <a:r>
              <a:rPr lang="en-US"/>
              <a:t>Large size headline in sentence case</a:t>
            </a:r>
          </a:p>
        </p:txBody>
      </p:sp>
      <p:sp>
        <p:nvSpPr>
          <p:cNvPr id="2" name="Slide Number Placeholder 5">
            <a:extLst>
              <a:ext uri="{FF2B5EF4-FFF2-40B4-BE49-F238E27FC236}">
                <a16:creationId xmlns:a16="http://schemas.microsoft.com/office/drawing/2014/main" id="{AD72D5C2-52C8-45DF-2B06-383CAEE70D8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ext Placeholder 3">
            <a:extLst>
              <a:ext uri="{FF2B5EF4-FFF2-40B4-BE49-F238E27FC236}">
                <a16:creationId xmlns:a16="http://schemas.microsoft.com/office/drawing/2014/main" id="{A59388F1-D435-1FE2-3215-8029F25FB416}"/>
              </a:ext>
            </a:extLst>
          </p:cNvPr>
          <p:cNvSpPr>
            <a:spLocks noGrp="1"/>
          </p:cNvSpPr>
          <p:nvPr>
            <p:ph type="body" sz="quarter" idx="13" hasCustomPrompt="1"/>
          </p:nvPr>
        </p:nvSpPr>
        <p:spPr>
          <a:xfrm>
            <a:off x="479426"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5" name="Text Placeholder 5">
            <a:extLst>
              <a:ext uri="{FF2B5EF4-FFF2-40B4-BE49-F238E27FC236}">
                <a16:creationId xmlns:a16="http://schemas.microsoft.com/office/drawing/2014/main" id="{90542A7A-C98D-CCC3-104A-B796BAB4D6DF}"/>
              </a:ext>
            </a:extLst>
          </p:cNvPr>
          <p:cNvSpPr>
            <a:spLocks noGrp="1"/>
          </p:cNvSpPr>
          <p:nvPr>
            <p:ph type="body" sz="quarter" idx="14" hasCustomPrompt="1"/>
          </p:nvPr>
        </p:nvSpPr>
        <p:spPr>
          <a:xfrm>
            <a:off x="479426"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6" name="Text Placeholder 3">
            <a:extLst>
              <a:ext uri="{FF2B5EF4-FFF2-40B4-BE49-F238E27FC236}">
                <a16:creationId xmlns:a16="http://schemas.microsoft.com/office/drawing/2014/main" id="{297DEC03-90D8-44A6-DE9D-008240584654}"/>
              </a:ext>
            </a:extLst>
          </p:cNvPr>
          <p:cNvSpPr>
            <a:spLocks noGrp="1"/>
          </p:cNvSpPr>
          <p:nvPr>
            <p:ph type="body" sz="quarter" idx="15" hasCustomPrompt="1"/>
          </p:nvPr>
        </p:nvSpPr>
        <p:spPr>
          <a:xfrm>
            <a:off x="6111600" y="3511826"/>
            <a:ext cx="489585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CAE06785-24DE-7C44-D53A-249B0816E9CD}"/>
              </a:ext>
            </a:extLst>
          </p:cNvPr>
          <p:cNvSpPr>
            <a:spLocks noGrp="1"/>
          </p:cNvSpPr>
          <p:nvPr>
            <p:ph type="body" sz="quarter" idx="16" hasCustomPrompt="1"/>
          </p:nvPr>
        </p:nvSpPr>
        <p:spPr>
          <a:xfrm>
            <a:off x="6111600" y="3997601"/>
            <a:ext cx="489585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1420441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Title Large with 3 items">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8208963" cy="2052139"/>
          </a:xfrm>
          <a:prstGeom prst="rect">
            <a:avLst/>
          </a:prstGeom>
          <a:noFill/>
        </p:spPr>
        <p:txBody>
          <a:bodyPr lIns="0" tIns="0" rIns="0" bIns="0" anchor="t" anchorCtr="0">
            <a:noAutofit/>
          </a:bodyPr>
          <a:lstStyle>
            <a:lvl1pPr algn="l">
              <a:lnSpc>
                <a:spcPct val="90000"/>
              </a:lnSpc>
              <a:defRPr sz="5200" b="1">
                <a:solidFill>
                  <a:schemeClr val="tx1"/>
                </a:solidFill>
              </a:defRPr>
            </a:lvl1pPr>
          </a:lstStyle>
          <a:p>
            <a:pPr lvl="0"/>
            <a:r>
              <a:rPr lang="en-US"/>
              <a:t>Large size headline </a:t>
            </a:r>
            <a:br>
              <a:rPr lang="en-US"/>
            </a:br>
            <a:r>
              <a:rPr lang="en-US"/>
              <a:t>in sentence case</a:t>
            </a:r>
          </a:p>
        </p:txBody>
      </p:sp>
      <p:sp>
        <p:nvSpPr>
          <p:cNvPr id="7" name="Slide Number Placeholder 5">
            <a:extLst>
              <a:ext uri="{FF2B5EF4-FFF2-40B4-BE49-F238E27FC236}">
                <a16:creationId xmlns:a16="http://schemas.microsoft.com/office/drawing/2014/main" id="{23EAEDEC-53D0-37DE-C6C1-3BA401C5568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3">
            <a:extLst>
              <a:ext uri="{FF2B5EF4-FFF2-40B4-BE49-F238E27FC236}">
                <a16:creationId xmlns:a16="http://schemas.microsoft.com/office/drawing/2014/main" id="{513AECA8-74DB-694B-3A24-920196DBDD3E}"/>
              </a:ext>
            </a:extLst>
          </p:cNvPr>
          <p:cNvSpPr>
            <a:spLocks noGrp="1"/>
          </p:cNvSpPr>
          <p:nvPr>
            <p:ph type="body" sz="quarter" idx="13" hasCustomPrompt="1"/>
          </p:nvPr>
        </p:nvSpPr>
        <p:spPr>
          <a:xfrm>
            <a:off x="479425"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749CC10D-BD97-DC9A-B9BE-802E7DD211E5}"/>
              </a:ext>
            </a:extLst>
          </p:cNvPr>
          <p:cNvSpPr>
            <a:spLocks noGrp="1"/>
          </p:cNvSpPr>
          <p:nvPr>
            <p:ph type="body" sz="quarter" idx="14" hasCustomPrompt="1"/>
          </p:nvPr>
        </p:nvSpPr>
        <p:spPr>
          <a:xfrm>
            <a:off x="47942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0" name="Text Placeholder 3">
            <a:extLst>
              <a:ext uri="{FF2B5EF4-FFF2-40B4-BE49-F238E27FC236}">
                <a16:creationId xmlns:a16="http://schemas.microsoft.com/office/drawing/2014/main" id="{B26E6360-EF2B-A4B1-BA69-83E5AD13D072}"/>
              </a:ext>
            </a:extLst>
          </p:cNvPr>
          <p:cNvSpPr>
            <a:spLocks noGrp="1"/>
          </p:cNvSpPr>
          <p:nvPr>
            <p:ph type="body" sz="quarter" idx="15" hasCustomPrompt="1"/>
          </p:nvPr>
        </p:nvSpPr>
        <p:spPr>
          <a:xfrm>
            <a:off x="4380703"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3" name="Text Placeholder 5">
            <a:extLst>
              <a:ext uri="{FF2B5EF4-FFF2-40B4-BE49-F238E27FC236}">
                <a16:creationId xmlns:a16="http://schemas.microsoft.com/office/drawing/2014/main" id="{17240202-174F-C366-A40B-C9861287DB5E}"/>
              </a:ext>
            </a:extLst>
          </p:cNvPr>
          <p:cNvSpPr>
            <a:spLocks noGrp="1"/>
          </p:cNvSpPr>
          <p:nvPr>
            <p:ph type="body" sz="quarter" idx="16" hasCustomPrompt="1"/>
          </p:nvPr>
        </p:nvSpPr>
        <p:spPr>
          <a:xfrm>
            <a:off x="4380704"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4" name="Text Placeholder 3">
            <a:extLst>
              <a:ext uri="{FF2B5EF4-FFF2-40B4-BE49-F238E27FC236}">
                <a16:creationId xmlns:a16="http://schemas.microsoft.com/office/drawing/2014/main" id="{086CCD28-4693-E688-A922-975F3F6B3B15}"/>
              </a:ext>
            </a:extLst>
          </p:cNvPr>
          <p:cNvSpPr>
            <a:spLocks noGrp="1"/>
          </p:cNvSpPr>
          <p:nvPr>
            <p:ph type="body" sz="quarter" idx="17" hasCustomPrompt="1"/>
          </p:nvPr>
        </p:nvSpPr>
        <p:spPr>
          <a:xfrm>
            <a:off x="8237534" y="3518520"/>
            <a:ext cx="3457574"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5" name="Text Placeholder 5">
            <a:extLst>
              <a:ext uri="{FF2B5EF4-FFF2-40B4-BE49-F238E27FC236}">
                <a16:creationId xmlns:a16="http://schemas.microsoft.com/office/drawing/2014/main" id="{03B21A9E-E5B4-1F0B-D6D3-D9C8B0400E66}"/>
              </a:ext>
            </a:extLst>
          </p:cNvPr>
          <p:cNvSpPr>
            <a:spLocks noGrp="1"/>
          </p:cNvSpPr>
          <p:nvPr>
            <p:ph type="body" sz="quarter" idx="18" hasCustomPrompt="1"/>
          </p:nvPr>
        </p:nvSpPr>
        <p:spPr>
          <a:xfrm>
            <a:off x="8237535" y="4004295"/>
            <a:ext cx="3457574"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01681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Title Large with 3 items in box">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10045700" cy="2052139"/>
          </a:xfrm>
          <a:prstGeom prst="rect">
            <a:avLst/>
          </a:prstGeom>
          <a:noFill/>
        </p:spPr>
        <p:txBody>
          <a:bodyPr lIns="0" tIns="0" rIns="0" bIns="0" anchor="t" anchorCtr="0">
            <a:noAutofit/>
          </a:bodyPr>
          <a:lstStyle>
            <a:lvl1pPr algn="l">
              <a:lnSpc>
                <a:spcPct val="90000"/>
              </a:lnSpc>
              <a:defRPr sz="5200" b="1">
                <a:solidFill>
                  <a:schemeClr val="tx1"/>
                </a:solidFill>
              </a:defRPr>
            </a:lvl1pPr>
          </a:lstStyle>
          <a:p>
            <a:pPr lvl="0"/>
            <a:r>
              <a:rPr lang="en-US"/>
              <a:t>Large size headline </a:t>
            </a:r>
            <a:br>
              <a:rPr lang="en-US"/>
            </a:br>
            <a:r>
              <a:rPr lang="en-US"/>
              <a:t>in sentence case</a:t>
            </a:r>
          </a:p>
        </p:txBody>
      </p:sp>
      <p:sp>
        <p:nvSpPr>
          <p:cNvPr id="2" name="Rounded Rectangle 1">
            <a:extLst>
              <a:ext uri="{FF2B5EF4-FFF2-40B4-BE49-F238E27FC236}">
                <a16:creationId xmlns:a16="http://schemas.microsoft.com/office/drawing/2014/main" id="{190261C9-B218-BCBC-C043-117DF5DA82B5}"/>
              </a:ext>
            </a:extLst>
          </p:cNvPr>
          <p:cNvSpPr/>
          <p:nvPr userDrawn="1"/>
        </p:nvSpPr>
        <p:spPr>
          <a:xfrm>
            <a:off x="479426" y="2960688"/>
            <a:ext cx="11233150" cy="3059112"/>
          </a:xfrm>
          <a:prstGeom prst="roundRect">
            <a:avLst>
              <a:gd name="adj" fmla="val 2685"/>
            </a:avLst>
          </a:prstGeom>
          <a:solidFill>
            <a:schemeClr val="bg2">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5159365A-CBEC-D358-D25D-836B54CB084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ext Placeholder 3">
            <a:extLst>
              <a:ext uri="{FF2B5EF4-FFF2-40B4-BE49-F238E27FC236}">
                <a16:creationId xmlns:a16="http://schemas.microsoft.com/office/drawing/2014/main" id="{27448B04-F5A2-1278-EBD9-7E930AF618E7}"/>
              </a:ext>
            </a:extLst>
          </p:cNvPr>
          <p:cNvSpPr>
            <a:spLocks noGrp="1"/>
          </p:cNvSpPr>
          <p:nvPr>
            <p:ph type="body" sz="quarter" idx="13" hasCustomPrompt="1"/>
          </p:nvPr>
        </p:nvSpPr>
        <p:spPr>
          <a:xfrm>
            <a:off x="747716"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644CC6A-15E3-26CF-E8BE-A151EB66038A}"/>
              </a:ext>
            </a:extLst>
          </p:cNvPr>
          <p:cNvSpPr>
            <a:spLocks noGrp="1"/>
          </p:cNvSpPr>
          <p:nvPr>
            <p:ph type="body" sz="quarter" idx="14" hasCustomPrompt="1"/>
          </p:nvPr>
        </p:nvSpPr>
        <p:spPr>
          <a:xfrm>
            <a:off x="747716"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9" name="Text Placeholder 3">
            <a:extLst>
              <a:ext uri="{FF2B5EF4-FFF2-40B4-BE49-F238E27FC236}">
                <a16:creationId xmlns:a16="http://schemas.microsoft.com/office/drawing/2014/main" id="{56878559-2B8F-72AD-9322-1F8C8EC81601}"/>
              </a:ext>
            </a:extLst>
          </p:cNvPr>
          <p:cNvSpPr>
            <a:spLocks noGrp="1"/>
          </p:cNvSpPr>
          <p:nvPr>
            <p:ph type="body" sz="quarter" idx="15" hasCustomPrompt="1"/>
          </p:nvPr>
        </p:nvSpPr>
        <p:spPr>
          <a:xfrm>
            <a:off x="4440000"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A6364843-BD7F-A892-A72A-6CAAA6A718DE}"/>
              </a:ext>
            </a:extLst>
          </p:cNvPr>
          <p:cNvSpPr>
            <a:spLocks noGrp="1"/>
          </p:cNvSpPr>
          <p:nvPr>
            <p:ph type="body" sz="quarter" idx="16" hasCustomPrompt="1"/>
          </p:nvPr>
        </p:nvSpPr>
        <p:spPr>
          <a:xfrm>
            <a:off x="4440001"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3">
            <a:extLst>
              <a:ext uri="{FF2B5EF4-FFF2-40B4-BE49-F238E27FC236}">
                <a16:creationId xmlns:a16="http://schemas.microsoft.com/office/drawing/2014/main" id="{E15657D3-7DBE-AD1D-0408-17C095032EB3}"/>
              </a:ext>
            </a:extLst>
          </p:cNvPr>
          <p:cNvSpPr>
            <a:spLocks noGrp="1"/>
          </p:cNvSpPr>
          <p:nvPr>
            <p:ph type="body" sz="quarter" idx="17" hasCustomPrompt="1"/>
          </p:nvPr>
        </p:nvSpPr>
        <p:spPr>
          <a:xfrm>
            <a:off x="8132284" y="3518520"/>
            <a:ext cx="3312000"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C6CA903F-1180-AA5C-A2C0-576A403C942D}"/>
              </a:ext>
            </a:extLst>
          </p:cNvPr>
          <p:cNvSpPr>
            <a:spLocks noGrp="1"/>
          </p:cNvSpPr>
          <p:nvPr>
            <p:ph type="body" sz="quarter" idx="18" hasCustomPrompt="1"/>
          </p:nvPr>
        </p:nvSpPr>
        <p:spPr>
          <a:xfrm>
            <a:off x="8132285" y="4004295"/>
            <a:ext cx="3312000" cy="1114425"/>
          </a:xfrm>
        </p:spPr>
        <p:txBody>
          <a:bodyPr>
            <a:normAutofit/>
          </a:bodyPr>
          <a:lstStyle>
            <a:lvl1pPr>
              <a:spcBef>
                <a:spcPts val="0"/>
              </a:spcBef>
              <a:spcAft>
                <a:spcPts val="0"/>
              </a:spcAft>
              <a:defRPr sz="1400" b="0"/>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76981424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Title Centered with subhea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9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6" name="Text Placeholder 3">
            <a:extLst>
              <a:ext uri="{FF2B5EF4-FFF2-40B4-BE49-F238E27FC236}">
                <a16:creationId xmlns:a16="http://schemas.microsoft.com/office/drawing/2014/main" id="{352A7ECF-0E7B-F6E7-0EAD-BCE83C9CD668}"/>
              </a:ext>
            </a:extLst>
          </p:cNvPr>
          <p:cNvSpPr>
            <a:spLocks noGrp="1"/>
          </p:cNvSpPr>
          <p:nvPr>
            <p:ph type="body" sz="quarter" idx="11" hasCustomPrompt="1"/>
          </p:nvPr>
        </p:nvSpPr>
        <p:spPr>
          <a:xfrm>
            <a:off x="479425" y="1752600"/>
            <a:ext cx="11233150" cy="693049"/>
          </a:xfrm>
        </p:spPr>
        <p:txBody>
          <a:bodyPr>
            <a:noAutofit/>
          </a:bodyPr>
          <a:lstStyle>
            <a:lvl1pPr algn="ctr">
              <a:lnSpc>
                <a:spcPct val="90000"/>
              </a:lnSpc>
              <a:spcBef>
                <a:spcPts val="0"/>
              </a:spcBef>
              <a:spcAft>
                <a:spcPts val="0"/>
              </a:spcAft>
              <a:defRPr sz="2000">
                <a:solidFill>
                  <a:schemeClr val="accent1"/>
                </a:solidFill>
              </a:defRPr>
            </a:lvl1pPr>
          </a:lstStyle>
          <a:p>
            <a:pPr lvl="0"/>
            <a:r>
              <a:rPr lang="en-GB" noProof="1"/>
              <a:t>Subheadline in sentence case; change to Arial Regular </a:t>
            </a:r>
            <a:br>
              <a:rPr lang="en-GB" noProof="1"/>
            </a:br>
            <a:r>
              <a:rPr lang="en-GB" noProof="1"/>
              <a:t>and 18 pt below in black if used as body copy.</a:t>
            </a:r>
          </a:p>
        </p:txBody>
      </p:sp>
      <p:sp>
        <p:nvSpPr>
          <p:cNvPr id="2" name="Slide Number Placeholder 5">
            <a:extLst>
              <a:ext uri="{FF2B5EF4-FFF2-40B4-BE49-F238E27FC236}">
                <a16:creationId xmlns:a16="http://schemas.microsoft.com/office/drawing/2014/main" id="{AF5F7641-7F56-5AE5-D935-8AACA15E49D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7119913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DA47A671-0FD6-BE40-4973-F4C9FF81E699}"/>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34936033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Insert headline here </a:t>
            </a:r>
            <a:br>
              <a:rPr lang="en-US"/>
            </a:br>
            <a:r>
              <a:rPr lang="en-US"/>
              <a:t>in sentence case</a:t>
            </a:r>
          </a:p>
        </p:txBody>
      </p:sp>
      <p:sp>
        <p:nvSpPr>
          <p:cNvPr id="7" name="Text Placeholder 3">
            <a:extLst>
              <a:ext uri="{FF2B5EF4-FFF2-40B4-BE49-F238E27FC236}">
                <a16:creationId xmlns:a16="http://schemas.microsoft.com/office/drawing/2014/main" id="{3B9A757A-E5C5-6CDD-D9F1-8D5B5208291A}"/>
              </a:ext>
            </a:extLst>
          </p:cNvPr>
          <p:cNvSpPr>
            <a:spLocks noGrp="1"/>
          </p:cNvSpPr>
          <p:nvPr>
            <p:ph type="body" sz="quarter" idx="11" hasCustomPrompt="1"/>
          </p:nvPr>
        </p:nvSpPr>
        <p:spPr>
          <a:xfrm>
            <a:off x="479425" y="1409701"/>
            <a:ext cx="6337300" cy="93136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t>
            </a:r>
            <a:br>
              <a:rPr lang="en-GB" noProof="1"/>
            </a:br>
            <a:r>
              <a:rPr lang="en-GB" noProof="1"/>
              <a:t>Arial Regular and 18 pt below in black if used </a:t>
            </a:r>
            <a:br>
              <a:rPr lang="en-GB" noProof="1"/>
            </a:br>
            <a:r>
              <a:rPr lang="en-GB" noProof="1"/>
              <a:t>as body copy.</a:t>
            </a:r>
          </a:p>
        </p:txBody>
      </p:sp>
    </p:spTree>
    <p:extLst>
      <p:ext uri="{BB962C8B-B14F-4D97-AF65-F5344CB8AC3E}">
        <p14:creationId xmlns:p14="http://schemas.microsoft.com/office/powerpoint/2010/main" val="4696859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_Title with sub and eyebrow">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tx1"/>
                </a:solidFill>
                <a:latin typeface="Arial" panose="020B0604020202020204" pitchFamily="34" charset="0"/>
                <a:cs typeface="Arial" panose="020B0604020202020204" pitchFamily="34" charset="0"/>
              </a:defRPr>
            </a:lvl1pPr>
          </a:lstStyle>
          <a:p>
            <a:pPr lvl="0"/>
            <a:r>
              <a:rPr lang="en-GB" noProof="1"/>
              <a:t>Eyebrow</a:t>
            </a:r>
          </a:p>
        </p:txBody>
      </p:sp>
      <p:sp>
        <p:nvSpPr>
          <p:cNvPr id="4" name="Slide Number Placeholder 5">
            <a:extLst>
              <a:ext uri="{FF2B5EF4-FFF2-40B4-BE49-F238E27FC236}">
                <a16:creationId xmlns:a16="http://schemas.microsoft.com/office/drawing/2014/main" id="{3EE40591-08BA-6DBC-D09A-8781116A39B2}"/>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8087823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_Title with sub and eyebrow dark">
    <p:bg>
      <p:bgPr>
        <a:solidFill>
          <a:schemeClr val="tx2"/>
        </a:solidFill>
        <a:effectLst/>
      </p:bgPr>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838200"/>
            <a:ext cx="6661150"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Regular size headline </a:t>
            </a:r>
            <a:br>
              <a:rPr lang="en-US"/>
            </a:br>
            <a:r>
              <a:rPr lang="en-US"/>
              <a:t>in sentence case</a:t>
            </a:r>
          </a:p>
        </p:txBody>
      </p:sp>
      <p:sp>
        <p:nvSpPr>
          <p:cNvPr id="10" name="Text Placeholder 3">
            <a:extLst>
              <a:ext uri="{FF2B5EF4-FFF2-40B4-BE49-F238E27FC236}">
                <a16:creationId xmlns:a16="http://schemas.microsoft.com/office/drawing/2014/main" id="{274DBCFF-BFA2-6D2C-08C8-9C653BBE1EE7}"/>
              </a:ext>
            </a:extLst>
          </p:cNvPr>
          <p:cNvSpPr>
            <a:spLocks noGrp="1"/>
          </p:cNvSpPr>
          <p:nvPr>
            <p:ph type="body" sz="quarter" idx="11" hasCustomPrompt="1"/>
          </p:nvPr>
        </p:nvSpPr>
        <p:spPr>
          <a:xfrm>
            <a:off x="479425" y="1807664"/>
            <a:ext cx="6661150" cy="1104899"/>
          </a:xfrm>
        </p:spPr>
        <p:txBody>
          <a:bodyPr>
            <a:noAutofit/>
          </a:bodyPr>
          <a:lstStyle>
            <a:lvl1pPr>
              <a:defRPr sz="2200">
                <a:solidFill>
                  <a:schemeClr val="accent1"/>
                </a:solidFill>
              </a:defRPr>
            </a:lvl1pPr>
          </a:lstStyle>
          <a:p>
            <a:pPr lvl="0"/>
            <a:r>
              <a:rPr lang="en-GB" noProof="1"/>
              <a:t>Subheadline in sentence case; change to</a:t>
            </a:r>
            <a:br>
              <a:rPr lang="en-GB" noProof="1"/>
            </a:br>
            <a:r>
              <a:rPr lang="en-GB" noProof="1"/>
              <a:t>Arial Regular, 18 pt in black if used as a</a:t>
            </a:r>
            <a:br>
              <a:rPr lang="en-GB" noProof="1"/>
            </a:br>
            <a:r>
              <a:rPr lang="en-GB" noProof="1"/>
              <a:t>title description.</a:t>
            </a:r>
          </a:p>
        </p:txBody>
      </p:sp>
      <p:sp>
        <p:nvSpPr>
          <p:cNvPr id="2" name="Text Placeholder 3">
            <a:extLst>
              <a:ext uri="{FF2B5EF4-FFF2-40B4-BE49-F238E27FC236}">
                <a16:creationId xmlns:a16="http://schemas.microsoft.com/office/drawing/2014/main" id="{A919813E-416B-BDDC-799D-A78CD432C570}"/>
              </a:ext>
            </a:extLst>
          </p:cNvPr>
          <p:cNvSpPr>
            <a:spLocks noGrp="1"/>
          </p:cNvSpPr>
          <p:nvPr>
            <p:ph type="body" sz="quarter" idx="12" hasCustomPrompt="1"/>
          </p:nvPr>
        </p:nvSpPr>
        <p:spPr>
          <a:xfrm>
            <a:off x="479425" y="473385"/>
            <a:ext cx="6661150" cy="212415"/>
          </a:xfrm>
        </p:spPr>
        <p:txBody>
          <a:bodyPr>
            <a:noAutofit/>
          </a:bodyPr>
          <a:lstStyle>
            <a:lvl1pPr>
              <a:defRPr sz="1400" b="1" i="0">
                <a:solidFill>
                  <a:schemeClr val="bg1"/>
                </a:solidFill>
                <a:latin typeface="Arial" panose="020B0604020202020204" pitchFamily="34" charset="0"/>
                <a:cs typeface="Arial" panose="020B0604020202020204" pitchFamily="34" charset="0"/>
              </a:defRPr>
            </a:lvl1pPr>
          </a:lstStyle>
          <a:p>
            <a:pPr lvl="0"/>
            <a:r>
              <a:rPr lang="en-GB" noProof="1"/>
              <a:t>Eyebrow</a:t>
            </a:r>
          </a:p>
        </p:txBody>
      </p:sp>
      <p:sp>
        <p:nvSpPr>
          <p:cNvPr id="5" name="Slide Number Placeholder 5">
            <a:extLst>
              <a:ext uri="{FF2B5EF4-FFF2-40B4-BE49-F238E27FC236}">
                <a16:creationId xmlns:a16="http://schemas.microsoft.com/office/drawing/2014/main" id="{DBCF8802-FC81-A8E9-993C-71BAFA09B90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6" name="Graphic 5">
            <a:extLst>
              <a:ext uri="{FF2B5EF4-FFF2-40B4-BE49-F238E27FC236}">
                <a16:creationId xmlns:a16="http://schemas.microsoft.com/office/drawing/2014/main" id="{74715487-1BF9-9F35-DF7F-95AA8BBE0F9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6676135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6_Title with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4895849"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 name="Text Placeholder 3">
            <a:extLst>
              <a:ext uri="{FF2B5EF4-FFF2-40B4-BE49-F238E27FC236}">
                <a16:creationId xmlns:a16="http://schemas.microsoft.com/office/drawing/2014/main" id="{7E30CD12-F912-9740-2613-8156F0270F1F}"/>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9" name="Picture Placeholder 8">
            <a:extLst>
              <a:ext uri="{FF2B5EF4-FFF2-40B4-BE49-F238E27FC236}">
                <a16:creationId xmlns:a16="http://schemas.microsoft.com/office/drawing/2014/main" id="{AE5F57ED-2653-0634-187B-459891BC6DFB}"/>
              </a:ext>
            </a:extLst>
          </p:cNvPr>
          <p:cNvSpPr>
            <a:spLocks noGrp="1"/>
          </p:cNvSpPr>
          <p:nvPr>
            <p:ph type="pic" sz="quarter" idx="16" hasCustomPrompt="1"/>
          </p:nvPr>
        </p:nvSpPr>
        <p:spPr>
          <a:xfrm>
            <a:off x="6096000"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55D7675D-EB99-D64D-B72B-712ABEE9A31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B360B0F3-3026-4A10-4F87-4F1043A9B89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E5E14770-DAD7-7416-1876-0292EA4EE6F7}"/>
              </a:ext>
            </a:extLst>
          </p:cNvPr>
          <p:cNvSpPr>
            <a:spLocks noGrp="1"/>
          </p:cNvSpPr>
          <p:nvPr>
            <p:ph type="body" sz="quarter" idx="14"/>
          </p:nvPr>
        </p:nvSpPr>
        <p:spPr>
          <a:xfrm>
            <a:off x="4794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312847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1">
    <p:bg>
      <p:bgPr>
        <a:solidFill>
          <a:schemeClr val="bg1"/>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accent6"/>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7" name="Group 16">
            <a:extLst>
              <a:ext uri="{FF2B5EF4-FFF2-40B4-BE49-F238E27FC236}">
                <a16:creationId xmlns:a16="http://schemas.microsoft.com/office/drawing/2014/main" id="{66530B9B-FD24-893C-B4E0-FA180579F092}"/>
              </a:ext>
            </a:extLst>
          </p:cNvPr>
          <p:cNvGrpSpPr/>
          <p:nvPr userDrawn="1"/>
        </p:nvGrpSpPr>
        <p:grpSpPr>
          <a:xfrm>
            <a:off x="673101" y="2681257"/>
            <a:ext cx="4702175" cy="1136755"/>
            <a:chOff x="457359" y="459666"/>
            <a:chExt cx="2059525" cy="497892"/>
          </a:xfrm>
        </p:grpSpPr>
        <p:sp>
          <p:nvSpPr>
            <p:cNvPr id="18" name="Freeform 17">
              <a:extLst>
                <a:ext uri="{FF2B5EF4-FFF2-40B4-BE49-F238E27FC236}">
                  <a16:creationId xmlns:a16="http://schemas.microsoft.com/office/drawing/2014/main" id="{2C294393-7B78-FE81-59F8-7A16F107264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50F0CBA6-81EA-7081-EA15-4B0A0530A6A8}"/>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2" name="Title 1">
            <a:extLst>
              <a:ext uri="{FF2B5EF4-FFF2-40B4-BE49-F238E27FC236}">
                <a16:creationId xmlns:a16="http://schemas.microsoft.com/office/drawing/2014/main" id="{ECB2E8B1-34CC-4EE7-31C8-10281D391EAA}"/>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3" name="Text Placeholder 25">
            <a:extLst>
              <a:ext uri="{FF2B5EF4-FFF2-40B4-BE49-F238E27FC236}">
                <a16:creationId xmlns:a16="http://schemas.microsoft.com/office/drawing/2014/main" id="{CEFCA1EA-C352-E216-0E45-0D2975A2D77A}"/>
              </a:ext>
            </a:extLst>
          </p:cNvPr>
          <p:cNvSpPr>
            <a:spLocks noGrp="1"/>
          </p:cNvSpPr>
          <p:nvPr>
            <p:ph type="body" sz="quarter" idx="15" hasCustomPrompt="1"/>
          </p:nvPr>
        </p:nvSpPr>
        <p:spPr>
          <a:xfrm>
            <a:off x="6816724" y="3640735"/>
            <a:ext cx="4895851" cy="497890"/>
          </a:xfrm>
        </p:spPr>
        <p:txBody>
          <a:bodyPr>
            <a:norm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122879988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Title with img b">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50038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6A6E9937-313D-DFD5-5840-F011E5F0666A}"/>
              </a:ext>
            </a:extLst>
          </p:cNvPr>
          <p:cNvSpPr>
            <a:spLocks noGrp="1"/>
          </p:cNvSpPr>
          <p:nvPr>
            <p:ph type="pic" sz="quarter" idx="16" hasCustomPrompt="1"/>
          </p:nvPr>
        </p:nvSpPr>
        <p:spPr>
          <a:xfrm>
            <a:off x="6095999" y="0"/>
            <a:ext cx="6096000" cy="6019800"/>
          </a:xfrm>
          <a:custGeom>
            <a:avLst/>
            <a:gdLst>
              <a:gd name="connsiteX0" fmla="*/ 0 w 6096000"/>
              <a:gd name="connsiteY0" fmla="*/ 0 h 6019800"/>
              <a:gd name="connsiteX1" fmla="*/ 6096000 w 6096000"/>
              <a:gd name="connsiteY1" fmla="*/ 0 h 6019800"/>
              <a:gd name="connsiteX2" fmla="*/ 6096000 w 6096000"/>
              <a:gd name="connsiteY2" fmla="*/ 6019800 h 6019800"/>
              <a:gd name="connsiteX3" fmla="*/ 571038 w 6096000"/>
              <a:gd name="connsiteY3" fmla="*/ 6019800 h 6019800"/>
              <a:gd name="connsiteX4" fmla="*/ 0 w 6096000"/>
              <a:gd name="connsiteY4" fmla="*/ 5448762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019800">
                <a:moveTo>
                  <a:pt x="0" y="0"/>
                </a:moveTo>
                <a:lnTo>
                  <a:pt x="6096000" y="0"/>
                </a:lnTo>
                <a:lnTo>
                  <a:pt x="6096000" y="6019800"/>
                </a:lnTo>
                <a:lnTo>
                  <a:pt x="571038" y="6019800"/>
                </a:lnTo>
                <a:cubicBezTo>
                  <a:pt x="255662" y="6019800"/>
                  <a:pt x="0" y="5764138"/>
                  <a:pt x="0" y="5448762"/>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2BC51DBB-FE15-3C0D-B4E2-677A16CDC1CE}"/>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5" name="Text Placeholder 3">
            <a:extLst>
              <a:ext uri="{FF2B5EF4-FFF2-40B4-BE49-F238E27FC236}">
                <a16:creationId xmlns:a16="http://schemas.microsoft.com/office/drawing/2014/main" id="{E1B3C7BF-EBCC-99BF-E534-0E989AA7E773}"/>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8" name="Text Placeholder 3">
            <a:extLst>
              <a:ext uri="{FF2B5EF4-FFF2-40B4-BE49-F238E27FC236}">
                <a16:creationId xmlns:a16="http://schemas.microsoft.com/office/drawing/2014/main" id="{43FDF2FC-E800-D494-51A2-B731D68F85F3}"/>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90FBE7F-9A97-31BB-09CF-58B8CE0618A8}"/>
              </a:ext>
            </a:extLst>
          </p:cNvPr>
          <p:cNvSpPr>
            <a:spLocks noGrp="1"/>
          </p:cNvSpPr>
          <p:nvPr>
            <p:ph type="body" sz="quarter" idx="14"/>
          </p:nvPr>
        </p:nvSpPr>
        <p:spPr>
          <a:xfrm>
            <a:off x="4794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11564437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6_Title with img c">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50038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4" name="Picture Placeholder 3">
            <a:extLst>
              <a:ext uri="{FF2B5EF4-FFF2-40B4-BE49-F238E27FC236}">
                <a16:creationId xmlns:a16="http://schemas.microsoft.com/office/drawing/2014/main" id="{B25A72EA-4BBB-BE20-8AE9-77B682A3337B}"/>
              </a:ext>
            </a:extLst>
          </p:cNvPr>
          <p:cNvSpPr>
            <a:spLocks noGrp="1"/>
          </p:cNvSpPr>
          <p:nvPr>
            <p:ph type="pic" sz="quarter" idx="17" hasCustomPrompt="1"/>
          </p:nvPr>
        </p:nvSpPr>
        <p:spPr>
          <a:xfrm>
            <a:off x="6317319" y="441324"/>
            <a:ext cx="5395256" cy="5578475"/>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37257181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6_Title with img d">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6" y="440236"/>
            <a:ext cx="500380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9531C087-4D8C-BFDE-3176-B4FC38D8736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9" name="Text Placeholder 3">
            <a:extLst>
              <a:ext uri="{FF2B5EF4-FFF2-40B4-BE49-F238E27FC236}">
                <a16:creationId xmlns:a16="http://schemas.microsoft.com/office/drawing/2014/main" id="{7717DDE9-C2AA-B2FB-E5CA-E4204762AF82}"/>
              </a:ext>
            </a:extLst>
          </p:cNvPr>
          <p:cNvSpPr>
            <a:spLocks noGrp="1"/>
          </p:cNvSpPr>
          <p:nvPr>
            <p:ph type="body" sz="quarter" idx="11" hasCustomPrompt="1"/>
          </p:nvPr>
        </p:nvSpPr>
        <p:spPr>
          <a:xfrm>
            <a:off x="4794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1" name="Text Placeholder 3">
            <a:extLst>
              <a:ext uri="{FF2B5EF4-FFF2-40B4-BE49-F238E27FC236}">
                <a16:creationId xmlns:a16="http://schemas.microsoft.com/office/drawing/2014/main" id="{E60F1658-C27D-169B-2422-38F289EB07B6}"/>
              </a:ext>
            </a:extLst>
          </p:cNvPr>
          <p:cNvSpPr>
            <a:spLocks noGrp="1"/>
          </p:cNvSpPr>
          <p:nvPr>
            <p:ph type="body" sz="quarter" idx="13" hasCustomPrompt="1"/>
          </p:nvPr>
        </p:nvSpPr>
        <p:spPr>
          <a:xfrm>
            <a:off x="4794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66B37EE1-71F2-DD97-3135-44D81A2EE39C}"/>
              </a:ext>
            </a:extLst>
          </p:cNvPr>
          <p:cNvSpPr>
            <a:spLocks noGrp="1"/>
          </p:cNvSpPr>
          <p:nvPr>
            <p:ph type="body" sz="quarter" idx="14"/>
          </p:nvPr>
        </p:nvSpPr>
        <p:spPr>
          <a:xfrm>
            <a:off x="4794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
        <p:nvSpPr>
          <p:cNvPr id="5" name="Rounded Rectangle 4">
            <a:extLst>
              <a:ext uri="{FF2B5EF4-FFF2-40B4-BE49-F238E27FC236}">
                <a16:creationId xmlns:a16="http://schemas.microsoft.com/office/drawing/2014/main" id="{606F5F2A-6896-C220-851F-AFAA765C8E59}"/>
              </a:ext>
            </a:extLst>
          </p:cNvPr>
          <p:cNvSpPr/>
          <p:nvPr userDrawn="1"/>
        </p:nvSpPr>
        <p:spPr>
          <a:xfrm>
            <a:off x="6096000" y="441325"/>
            <a:ext cx="5616575" cy="5549900"/>
          </a:xfrm>
          <a:prstGeom prst="roundRect">
            <a:avLst>
              <a:gd name="adj" fmla="val 1784"/>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4">
            <a:extLst>
              <a:ext uri="{FF2B5EF4-FFF2-40B4-BE49-F238E27FC236}">
                <a16:creationId xmlns:a16="http://schemas.microsoft.com/office/drawing/2014/main" id="{27448EDD-D3E6-FD1D-8DBA-7CDBCB4E6FA6}"/>
              </a:ext>
            </a:extLst>
          </p:cNvPr>
          <p:cNvSpPr>
            <a:spLocks noGrp="1"/>
          </p:cNvSpPr>
          <p:nvPr>
            <p:ph type="body" sz="quarter" idx="10" hasCustomPrompt="1"/>
          </p:nvPr>
        </p:nvSpPr>
        <p:spPr>
          <a:xfrm>
            <a:off x="6318914" y="3857557"/>
            <a:ext cx="5063319" cy="1920875"/>
          </a:xfrm>
        </p:spPr>
        <p:txBody>
          <a:bodyPr>
            <a:norm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3" name="Picture Placeholder 12">
            <a:extLst>
              <a:ext uri="{FF2B5EF4-FFF2-40B4-BE49-F238E27FC236}">
                <a16:creationId xmlns:a16="http://schemas.microsoft.com/office/drawing/2014/main" id="{EDEDF5AB-AB63-FAEA-2104-61A6D9BC3ADA}"/>
              </a:ext>
            </a:extLst>
          </p:cNvPr>
          <p:cNvSpPr>
            <a:spLocks noGrp="1"/>
          </p:cNvSpPr>
          <p:nvPr>
            <p:ph type="pic" sz="quarter" idx="15" hasCustomPrompt="1"/>
          </p:nvPr>
        </p:nvSpPr>
        <p:spPr>
          <a:xfrm>
            <a:off x="6296356" y="627797"/>
            <a:ext cx="5215863" cy="3029803"/>
          </a:xfrm>
          <a:custGeom>
            <a:avLst/>
            <a:gdLst>
              <a:gd name="connsiteX0" fmla="*/ 83532 w 5215863"/>
              <a:gd name="connsiteY0" fmla="*/ 0 h 3029803"/>
              <a:gd name="connsiteX1" fmla="*/ 5132331 w 5215863"/>
              <a:gd name="connsiteY1" fmla="*/ 0 h 3029803"/>
              <a:gd name="connsiteX2" fmla="*/ 5215863 w 5215863"/>
              <a:gd name="connsiteY2" fmla="*/ 83532 h 3029803"/>
              <a:gd name="connsiteX3" fmla="*/ 5215863 w 5215863"/>
              <a:gd name="connsiteY3" fmla="*/ 2946271 h 3029803"/>
              <a:gd name="connsiteX4" fmla="*/ 5132331 w 5215863"/>
              <a:gd name="connsiteY4" fmla="*/ 3029803 h 3029803"/>
              <a:gd name="connsiteX5" fmla="*/ 83532 w 5215863"/>
              <a:gd name="connsiteY5" fmla="*/ 3029803 h 3029803"/>
              <a:gd name="connsiteX6" fmla="*/ 0 w 5215863"/>
              <a:gd name="connsiteY6" fmla="*/ 2946271 h 3029803"/>
              <a:gd name="connsiteX7" fmla="*/ 0 w 5215863"/>
              <a:gd name="connsiteY7" fmla="*/ 83532 h 3029803"/>
              <a:gd name="connsiteX8" fmla="*/ 83532 w 5215863"/>
              <a:gd name="connsiteY8" fmla="*/ 0 h 302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15863" h="3029803">
                <a:moveTo>
                  <a:pt x="83532" y="0"/>
                </a:moveTo>
                <a:lnTo>
                  <a:pt x="5132331" y="0"/>
                </a:lnTo>
                <a:cubicBezTo>
                  <a:pt x="5178464" y="0"/>
                  <a:pt x="5215863" y="37399"/>
                  <a:pt x="5215863" y="83532"/>
                </a:cubicBezTo>
                <a:lnTo>
                  <a:pt x="5215863" y="2946271"/>
                </a:lnTo>
                <a:cubicBezTo>
                  <a:pt x="5215863" y="2992404"/>
                  <a:pt x="5178464" y="3029803"/>
                  <a:pt x="5132331" y="3029803"/>
                </a:cubicBezTo>
                <a:lnTo>
                  <a:pt x="83532" y="3029803"/>
                </a:lnTo>
                <a:cubicBezTo>
                  <a:pt x="37399" y="3029803"/>
                  <a:pt x="0" y="2992404"/>
                  <a:pt x="0" y="2946271"/>
                </a:cubicBezTo>
                <a:lnTo>
                  <a:pt x="0" y="83532"/>
                </a:lnTo>
                <a:cubicBezTo>
                  <a:pt x="0" y="37399"/>
                  <a:pt x="37399" y="0"/>
                  <a:pt x="83532" y="0"/>
                </a:cubicBezTo>
                <a:close/>
              </a:path>
            </a:pathLst>
          </a:custGeom>
          <a:solidFill>
            <a:schemeClr val="bg1"/>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34702520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6_Title with img e">
    <p:spTree>
      <p:nvGrpSpPr>
        <p:cNvPr id="1" name=""/>
        <p:cNvGrpSpPr/>
        <p:nvPr/>
      </p:nvGrpSpPr>
      <p:grpSpPr>
        <a:xfrm>
          <a:off x="0" y="0"/>
          <a:ext cx="0" cy="0"/>
          <a:chOff x="0" y="0"/>
          <a:chExt cx="0" cy="0"/>
        </a:xfrm>
      </p:grpSpPr>
      <p:sp>
        <p:nvSpPr>
          <p:cNvPr id="2" name="Text Placeholder 4">
            <a:extLst>
              <a:ext uri="{FF2B5EF4-FFF2-40B4-BE49-F238E27FC236}">
                <a16:creationId xmlns:a16="http://schemas.microsoft.com/office/drawing/2014/main" id="{91B5A75B-5069-BF25-B92B-9CD4964809BD}"/>
              </a:ext>
            </a:extLst>
          </p:cNvPr>
          <p:cNvSpPr>
            <a:spLocks noGrp="1"/>
          </p:cNvSpPr>
          <p:nvPr>
            <p:ph type="body" sz="quarter" idx="10" hasCustomPrompt="1"/>
          </p:nvPr>
        </p:nvSpPr>
        <p:spPr>
          <a:xfrm>
            <a:off x="6096000" y="3857557"/>
            <a:ext cx="5581650" cy="1920875"/>
          </a:xfrm>
        </p:spPr>
        <p:txBody>
          <a:bodyPr>
            <a:normAutofit/>
          </a:bodyPr>
          <a:lstStyle>
            <a:lvl1pPr>
              <a:defRPr sz="16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5" name="Text Placeholder 3">
            <a:extLst>
              <a:ext uri="{FF2B5EF4-FFF2-40B4-BE49-F238E27FC236}">
                <a16:creationId xmlns:a16="http://schemas.microsoft.com/office/drawing/2014/main" id="{FA0A20DE-647F-3353-91A2-EBBA9F9929C0}"/>
              </a:ext>
            </a:extLst>
          </p:cNvPr>
          <p:cNvSpPr>
            <a:spLocks noGrp="1"/>
          </p:cNvSpPr>
          <p:nvPr>
            <p:ph type="body" sz="quarter" idx="11" hasCustomPrompt="1"/>
          </p:nvPr>
        </p:nvSpPr>
        <p:spPr>
          <a:xfrm>
            <a:off x="479425" y="1616075"/>
            <a:ext cx="5003800" cy="1143000"/>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4" name="Title Placeholder 1">
            <a:extLst>
              <a:ext uri="{FF2B5EF4-FFF2-40B4-BE49-F238E27FC236}">
                <a16:creationId xmlns:a16="http://schemas.microsoft.com/office/drawing/2014/main" id="{3203324F-3392-4A5B-18F5-DD7C70065DC0}"/>
              </a:ext>
            </a:extLst>
          </p:cNvPr>
          <p:cNvSpPr>
            <a:spLocks noGrp="1"/>
          </p:cNvSpPr>
          <p:nvPr>
            <p:ph type="title" hasCustomPrompt="1"/>
          </p:nvPr>
        </p:nvSpPr>
        <p:spPr>
          <a:xfrm>
            <a:off x="479425" y="440235"/>
            <a:ext cx="5003800" cy="1188539"/>
          </a:xfrm>
          <a:prstGeom prst="rect">
            <a:avLst/>
          </a:prstGeom>
          <a:noFill/>
        </p:spPr>
        <p:txBody>
          <a:bodyPr lIns="0" tIns="0" rIns="0" bIns="0" anchor="t" anchorCtr="0">
            <a:noAutofit/>
          </a:bodyPr>
          <a:lstStyle>
            <a:lvl1pPr algn="l">
              <a:lnSpc>
                <a:spcPct val="90000"/>
              </a:lnSpc>
              <a:defRPr sz="4200" b="1">
                <a:solidFill>
                  <a:schemeClr val="tx1"/>
                </a:solidFill>
              </a:defRPr>
            </a:lvl1pPr>
          </a:lstStyle>
          <a:p>
            <a:pPr lvl="0"/>
            <a:r>
              <a:rPr lang="en-US"/>
              <a:t>Mid-size headline </a:t>
            </a:r>
            <a:br>
              <a:rPr lang="en-US"/>
            </a:br>
            <a:r>
              <a:rPr lang="en-US"/>
              <a:t>in sentence case</a:t>
            </a:r>
          </a:p>
        </p:txBody>
      </p:sp>
      <p:sp>
        <p:nvSpPr>
          <p:cNvPr id="3" name="Slide Number Placeholder 5">
            <a:extLst>
              <a:ext uri="{FF2B5EF4-FFF2-40B4-BE49-F238E27FC236}">
                <a16:creationId xmlns:a16="http://schemas.microsoft.com/office/drawing/2014/main" id="{49604370-6386-9A1F-5C7F-E5C372CB46D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1" name="Picture Placeholder 10">
            <a:extLst>
              <a:ext uri="{FF2B5EF4-FFF2-40B4-BE49-F238E27FC236}">
                <a16:creationId xmlns:a16="http://schemas.microsoft.com/office/drawing/2014/main" id="{72B191FA-950D-3584-8F8C-B7E0B409E28C}"/>
              </a:ext>
            </a:extLst>
          </p:cNvPr>
          <p:cNvSpPr>
            <a:spLocks noGrp="1"/>
          </p:cNvSpPr>
          <p:nvPr>
            <p:ph type="pic" sz="quarter" idx="12" hasCustomPrompt="1"/>
          </p:nvPr>
        </p:nvSpPr>
        <p:spPr>
          <a:xfrm>
            <a:off x="6096000" y="-2"/>
            <a:ext cx="6095998" cy="3428999"/>
          </a:xfrm>
          <a:custGeom>
            <a:avLst/>
            <a:gdLst>
              <a:gd name="connsiteX0" fmla="*/ 0 w 6095998"/>
              <a:gd name="connsiteY0" fmla="*/ 0 h 3428999"/>
              <a:gd name="connsiteX1" fmla="*/ 6095998 w 6095998"/>
              <a:gd name="connsiteY1" fmla="*/ 0 h 3428999"/>
              <a:gd name="connsiteX2" fmla="*/ 6095998 w 6095998"/>
              <a:gd name="connsiteY2" fmla="*/ 3428999 h 3428999"/>
              <a:gd name="connsiteX3" fmla="*/ 521791 w 6095998"/>
              <a:gd name="connsiteY3" fmla="*/ 3428999 h 3428999"/>
              <a:gd name="connsiteX4" fmla="*/ 0 w 6095998"/>
              <a:gd name="connsiteY4" fmla="*/ 2907208 h 3428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5998" h="3428999">
                <a:moveTo>
                  <a:pt x="0" y="0"/>
                </a:moveTo>
                <a:lnTo>
                  <a:pt x="6095998" y="0"/>
                </a:lnTo>
                <a:lnTo>
                  <a:pt x="6095998" y="3428999"/>
                </a:lnTo>
                <a:lnTo>
                  <a:pt x="521791" y="3428999"/>
                </a:lnTo>
                <a:cubicBezTo>
                  <a:pt x="233614" y="3428999"/>
                  <a:pt x="0" y="3195385"/>
                  <a:pt x="0" y="2907208"/>
                </a:cubicBezTo>
                <a:close/>
              </a:path>
            </a:pathLst>
          </a:custGeom>
          <a:solidFill>
            <a:schemeClr val="bg2"/>
          </a:solidFill>
        </p:spPr>
        <p:txBody>
          <a:bodyPr wrap="square" anchor="ctr">
            <a:noAutofit/>
          </a:bodyPr>
          <a:lstStyle>
            <a:lvl1pPr algn="ctr">
              <a:defRPr sz="1100" b="0"/>
            </a:lvl1pPr>
          </a:lstStyle>
          <a:p>
            <a:r>
              <a:rPr lang="en-GB"/>
              <a:t>Insert photo here</a:t>
            </a:r>
          </a:p>
        </p:txBody>
      </p:sp>
    </p:spTree>
    <p:extLst>
      <p:ext uri="{BB962C8B-B14F-4D97-AF65-F5344CB8AC3E}">
        <p14:creationId xmlns:p14="http://schemas.microsoft.com/office/powerpoint/2010/main" val="23591369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itle with img f">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7286053-4914-B6B4-963F-7C52447BE7B1}"/>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4" name="Slide Number Placeholder 5">
            <a:extLst>
              <a:ext uri="{FF2B5EF4-FFF2-40B4-BE49-F238E27FC236}">
                <a16:creationId xmlns:a16="http://schemas.microsoft.com/office/drawing/2014/main" id="{D08611EE-9AAF-B477-A7F7-40FCEF056106}"/>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itle Placeholder 1">
            <a:extLst>
              <a:ext uri="{FF2B5EF4-FFF2-40B4-BE49-F238E27FC236}">
                <a16:creationId xmlns:a16="http://schemas.microsoft.com/office/drawing/2014/main" id="{7D914E9D-59D6-62F9-013F-EA795AD139AB}"/>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42C682C6-5516-E703-566A-C9D62F4DF3E3}"/>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10" name="Text Placeholder 3">
            <a:extLst>
              <a:ext uri="{FF2B5EF4-FFF2-40B4-BE49-F238E27FC236}">
                <a16:creationId xmlns:a16="http://schemas.microsoft.com/office/drawing/2014/main" id="{8E443528-3079-9C7F-D223-789A204C9913}"/>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1" name="Text Placeholder 5">
            <a:extLst>
              <a:ext uri="{FF2B5EF4-FFF2-40B4-BE49-F238E27FC236}">
                <a16:creationId xmlns:a16="http://schemas.microsoft.com/office/drawing/2014/main" id="{EC99F363-A1B1-189F-C001-2E9850E55B69}"/>
              </a:ext>
            </a:extLst>
          </p:cNvPr>
          <p:cNvSpPr>
            <a:spLocks noGrp="1"/>
          </p:cNvSpPr>
          <p:nvPr>
            <p:ph type="body" sz="quarter" idx="14"/>
          </p:nvPr>
        </p:nvSpPr>
        <p:spPr>
          <a:xfrm>
            <a:off x="68167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Tree>
    <p:extLst>
      <p:ext uri="{BB962C8B-B14F-4D97-AF65-F5344CB8AC3E}">
        <p14:creationId xmlns:p14="http://schemas.microsoft.com/office/powerpoint/2010/main" val="392186678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6_Title with img 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19502B7-CD5D-A5E1-F066-0E8AE7D3A25D}"/>
              </a:ext>
            </a:extLst>
          </p:cNvPr>
          <p:cNvSpPr>
            <a:spLocks noGrp="1"/>
          </p:cNvSpPr>
          <p:nvPr>
            <p:ph type="pic" sz="quarter" idx="17" hasCustomPrompt="1"/>
          </p:nvPr>
        </p:nvSpPr>
        <p:spPr>
          <a:xfrm>
            <a:off x="0" y="0"/>
            <a:ext cx="6091152" cy="6019800"/>
          </a:xfrm>
          <a:custGeom>
            <a:avLst/>
            <a:gdLst>
              <a:gd name="connsiteX0" fmla="*/ 0 w 6091152"/>
              <a:gd name="connsiteY0" fmla="*/ 0 h 6019800"/>
              <a:gd name="connsiteX1" fmla="*/ 6091152 w 6091152"/>
              <a:gd name="connsiteY1" fmla="*/ 0 h 6019800"/>
              <a:gd name="connsiteX2" fmla="*/ 6091152 w 6091152"/>
              <a:gd name="connsiteY2" fmla="*/ 5016480 h 6019800"/>
              <a:gd name="connsiteX3" fmla="*/ 5087832 w 6091152"/>
              <a:gd name="connsiteY3" fmla="*/ 6019800 h 6019800"/>
              <a:gd name="connsiteX4" fmla="*/ 0 w 6091152"/>
              <a:gd name="connsiteY4" fmla="*/ 6019800 h 601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1152" h="6019800">
                <a:moveTo>
                  <a:pt x="0" y="0"/>
                </a:moveTo>
                <a:lnTo>
                  <a:pt x="6091152" y="0"/>
                </a:lnTo>
                <a:lnTo>
                  <a:pt x="6091152" y="5016480"/>
                </a:lnTo>
                <a:cubicBezTo>
                  <a:pt x="6091152" y="5570598"/>
                  <a:pt x="5641950" y="6019800"/>
                  <a:pt x="5087832" y="6019800"/>
                </a:cubicBezTo>
                <a:lnTo>
                  <a:pt x="0" y="6019800"/>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53D679D-1403-5CA9-AC11-968B71E328E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98356A9F-4EB1-3E1C-83BE-93584A751AE9}"/>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9235F346-EC52-8FDB-3095-5507F57B4258}"/>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D5E0DBE2-303B-CAE9-C68C-B61A6B0B5615}"/>
              </a:ext>
            </a:extLst>
          </p:cNvPr>
          <p:cNvSpPr>
            <a:spLocks noGrp="1"/>
          </p:cNvSpPr>
          <p:nvPr>
            <p:ph type="body" sz="quarter" idx="14"/>
          </p:nvPr>
        </p:nvSpPr>
        <p:spPr>
          <a:xfrm>
            <a:off x="68167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
        <p:nvSpPr>
          <p:cNvPr id="17" name="Text Placeholder 3">
            <a:extLst>
              <a:ext uri="{FF2B5EF4-FFF2-40B4-BE49-F238E27FC236}">
                <a16:creationId xmlns:a16="http://schemas.microsoft.com/office/drawing/2014/main" id="{77801C01-B02A-2BC3-E6EA-B18F61A6F5C6}"/>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86322378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6_Title with img h">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155189-7DAE-BBF1-65E1-4B06E9B2AF72}"/>
              </a:ext>
            </a:extLst>
          </p:cNvPr>
          <p:cNvSpPr>
            <a:spLocks noGrp="1"/>
          </p:cNvSpPr>
          <p:nvPr>
            <p:ph type="pic" sz="quarter" idx="17" hasCustomPrompt="1"/>
          </p:nvPr>
        </p:nvSpPr>
        <p:spPr>
          <a:xfrm>
            <a:off x="457199" y="440235"/>
            <a:ext cx="5400105" cy="5550989"/>
          </a:xfrm>
          <a:custGeom>
            <a:avLst/>
            <a:gdLst>
              <a:gd name="connsiteX0" fmla="*/ 900036 w 5400105"/>
              <a:gd name="connsiteY0" fmla="*/ 0 h 5550989"/>
              <a:gd name="connsiteX1" fmla="*/ 5400105 w 5400105"/>
              <a:gd name="connsiteY1" fmla="*/ 0 h 5550989"/>
              <a:gd name="connsiteX2" fmla="*/ 5400105 w 5400105"/>
              <a:gd name="connsiteY2" fmla="*/ 5550989 h 5550989"/>
              <a:gd name="connsiteX3" fmla="*/ 0 w 5400105"/>
              <a:gd name="connsiteY3" fmla="*/ 5550989 h 5550989"/>
              <a:gd name="connsiteX4" fmla="*/ 0 w 5400105"/>
              <a:gd name="connsiteY4" fmla="*/ 900036 h 5550989"/>
              <a:gd name="connsiteX5" fmla="*/ 900036 w 5400105"/>
              <a:gd name="connsiteY5" fmla="*/ 0 h 5550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105" h="5550989">
                <a:moveTo>
                  <a:pt x="900036" y="0"/>
                </a:moveTo>
                <a:lnTo>
                  <a:pt x="5400105" y="0"/>
                </a:lnTo>
                <a:lnTo>
                  <a:pt x="5400105" y="5550989"/>
                </a:lnTo>
                <a:lnTo>
                  <a:pt x="0" y="5550989"/>
                </a:lnTo>
                <a:lnTo>
                  <a:pt x="0" y="900036"/>
                </a:lnTo>
                <a:cubicBezTo>
                  <a:pt x="0" y="402960"/>
                  <a:pt x="402960" y="0"/>
                  <a:pt x="900036"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82303CFF-98E4-B45D-4E30-7EC502C67C77}"/>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itle Placeholder 1">
            <a:extLst>
              <a:ext uri="{FF2B5EF4-FFF2-40B4-BE49-F238E27FC236}">
                <a16:creationId xmlns:a16="http://schemas.microsoft.com/office/drawing/2014/main" id="{B8DCCBAE-EA0F-5F69-A33D-B693BD9CCBCF}"/>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9" name="Text Placeholder 3">
            <a:extLst>
              <a:ext uri="{FF2B5EF4-FFF2-40B4-BE49-F238E27FC236}">
                <a16:creationId xmlns:a16="http://schemas.microsoft.com/office/drawing/2014/main" id="{85785993-20D9-C1A7-365C-49DBEEFC8F57}"/>
              </a:ext>
            </a:extLst>
          </p:cNvPr>
          <p:cNvSpPr>
            <a:spLocks noGrp="1"/>
          </p:cNvSpPr>
          <p:nvPr>
            <p:ph type="body" sz="quarter" idx="13" hasCustomPrompt="1"/>
          </p:nvPr>
        </p:nvSpPr>
        <p:spPr>
          <a:xfrm>
            <a:off x="6816726" y="4391025"/>
            <a:ext cx="4857103" cy="431801"/>
          </a:xfrm>
        </p:spPr>
        <p:txBody>
          <a:bodyPr anchor="b">
            <a:noAutofit/>
          </a:bodyPr>
          <a:lstStyle>
            <a:lvl1pPr>
              <a:spcBef>
                <a:spcPts val="0"/>
              </a:spcBef>
              <a:spcAft>
                <a:spcPts val="0"/>
              </a:spcAft>
              <a:defRPr sz="1800">
                <a:solidFill>
                  <a:schemeClr val="tx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4A8F4D0F-966F-C34F-237E-C1B883102A4F}"/>
              </a:ext>
            </a:extLst>
          </p:cNvPr>
          <p:cNvSpPr>
            <a:spLocks noGrp="1"/>
          </p:cNvSpPr>
          <p:nvPr>
            <p:ph type="body" sz="quarter" idx="14"/>
          </p:nvPr>
        </p:nvSpPr>
        <p:spPr>
          <a:xfrm>
            <a:off x="6816726" y="4876800"/>
            <a:ext cx="4857103" cy="1114425"/>
          </a:xfrm>
        </p:spPr>
        <p:txBody>
          <a:bodyPr>
            <a:normAutofit/>
          </a:bodyPr>
          <a:lstStyle>
            <a:lvl1pPr>
              <a:spcBef>
                <a:spcPts val="0"/>
              </a:spcBef>
              <a:spcAft>
                <a:spcPts val="0"/>
              </a:spcAft>
              <a:defRPr sz="1400" b="0"/>
            </a:lvl1pPr>
          </a:lstStyle>
          <a:p>
            <a:pPr lvl="0"/>
            <a:r>
              <a:rPr lang="en-US"/>
              <a:t>Click to edit Master text styles</a:t>
            </a:r>
          </a:p>
        </p:txBody>
      </p:sp>
      <p:sp>
        <p:nvSpPr>
          <p:cNvPr id="11" name="Text Placeholder 3">
            <a:extLst>
              <a:ext uri="{FF2B5EF4-FFF2-40B4-BE49-F238E27FC236}">
                <a16:creationId xmlns:a16="http://schemas.microsoft.com/office/drawing/2014/main" id="{94275F49-3480-090F-8DA0-C46AE6741FC4}"/>
              </a:ext>
            </a:extLst>
          </p:cNvPr>
          <p:cNvSpPr>
            <a:spLocks noGrp="1"/>
          </p:cNvSpPr>
          <p:nvPr>
            <p:ph type="body" sz="quarter" idx="11" hasCustomPrompt="1"/>
          </p:nvPr>
        </p:nvSpPr>
        <p:spPr>
          <a:xfrm>
            <a:off x="6816726" y="1409701"/>
            <a:ext cx="4895849"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11725023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6_Title with img i">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7"/>
            <a:ext cx="4860925" cy="931364"/>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5" name="Picture Placeholder 4">
            <a:extLst>
              <a:ext uri="{FF2B5EF4-FFF2-40B4-BE49-F238E27FC236}">
                <a16:creationId xmlns:a16="http://schemas.microsoft.com/office/drawing/2014/main" id="{4FE687F9-58F0-A2B6-60E0-4B737CCA1FA8}"/>
              </a:ext>
            </a:extLst>
          </p:cNvPr>
          <p:cNvSpPr>
            <a:spLocks noGrp="1"/>
          </p:cNvSpPr>
          <p:nvPr>
            <p:ph type="pic" sz="quarter" idx="17" hasCustomPrompt="1"/>
          </p:nvPr>
        </p:nvSpPr>
        <p:spPr>
          <a:xfrm>
            <a:off x="479425" y="1628775"/>
            <a:ext cx="11233151" cy="4391025"/>
          </a:xfrm>
          <a:custGeom>
            <a:avLst/>
            <a:gdLst>
              <a:gd name="connsiteX0" fmla="*/ 0 w 11233151"/>
              <a:gd name="connsiteY0" fmla="*/ 0 h 4391025"/>
              <a:gd name="connsiteX1" fmla="*/ 11233151 w 11233151"/>
              <a:gd name="connsiteY1" fmla="*/ 0 h 4391025"/>
              <a:gd name="connsiteX2" fmla="*/ 11233151 w 11233151"/>
              <a:gd name="connsiteY2" fmla="*/ 2867025 h 4391025"/>
              <a:gd name="connsiteX3" fmla="*/ 11233150 w 11233151"/>
              <a:gd name="connsiteY3" fmla="*/ 2867025 h 4391025"/>
              <a:gd name="connsiteX4" fmla="*/ 11233150 w 11233151"/>
              <a:gd name="connsiteY4" fmla="*/ 3457843 h 4391025"/>
              <a:gd name="connsiteX5" fmla="*/ 10299968 w 11233151"/>
              <a:gd name="connsiteY5" fmla="*/ 4391025 h 4391025"/>
              <a:gd name="connsiteX6" fmla="*/ 1 w 11233151"/>
              <a:gd name="connsiteY6" fmla="*/ 4391025 h 4391025"/>
              <a:gd name="connsiteX7" fmla="*/ 1 w 11233151"/>
              <a:gd name="connsiteY7" fmla="*/ 2867025 h 4391025"/>
              <a:gd name="connsiteX8" fmla="*/ 0 w 11233151"/>
              <a:gd name="connsiteY8" fmla="*/ 2867025 h 439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1" h="4391025">
                <a:moveTo>
                  <a:pt x="0" y="0"/>
                </a:moveTo>
                <a:lnTo>
                  <a:pt x="11233151" y="0"/>
                </a:lnTo>
                <a:lnTo>
                  <a:pt x="11233151" y="2867025"/>
                </a:lnTo>
                <a:lnTo>
                  <a:pt x="11233150" y="2867025"/>
                </a:lnTo>
                <a:lnTo>
                  <a:pt x="11233150" y="3457843"/>
                </a:lnTo>
                <a:cubicBezTo>
                  <a:pt x="11233150" y="3973225"/>
                  <a:pt x="10815350" y="4391025"/>
                  <a:pt x="10299968" y="4391025"/>
                </a:cubicBezTo>
                <a:lnTo>
                  <a:pt x="1" y="4391025"/>
                </a:lnTo>
                <a:lnTo>
                  <a:pt x="1" y="2867025"/>
                </a:lnTo>
                <a:lnTo>
                  <a:pt x="0" y="2867025"/>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09383851-318D-2A1B-05A9-B5CC651A17A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2176754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Title with img j">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4" name="Text Placeholder 4">
            <a:extLst>
              <a:ext uri="{FF2B5EF4-FFF2-40B4-BE49-F238E27FC236}">
                <a16:creationId xmlns:a16="http://schemas.microsoft.com/office/drawing/2014/main" id="{797273A4-0078-BDFA-3C8E-299E8C0A9D4A}"/>
              </a:ext>
            </a:extLst>
          </p:cNvPr>
          <p:cNvSpPr>
            <a:spLocks noGrp="1"/>
          </p:cNvSpPr>
          <p:nvPr>
            <p:ph type="body" sz="quarter" idx="10" hasCustomPrompt="1"/>
          </p:nvPr>
        </p:nvSpPr>
        <p:spPr>
          <a:xfrm>
            <a:off x="6816724" y="440236"/>
            <a:ext cx="4860925" cy="2074363"/>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7" name="Text Placeholder 3">
            <a:extLst>
              <a:ext uri="{FF2B5EF4-FFF2-40B4-BE49-F238E27FC236}">
                <a16:creationId xmlns:a16="http://schemas.microsoft.com/office/drawing/2014/main" id="{3F47F323-695B-5164-CE2E-96B20659E9EA}"/>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
        <p:nvSpPr>
          <p:cNvPr id="5" name="Picture Placeholder 4">
            <a:extLst>
              <a:ext uri="{FF2B5EF4-FFF2-40B4-BE49-F238E27FC236}">
                <a16:creationId xmlns:a16="http://schemas.microsoft.com/office/drawing/2014/main" id="{BEB6B355-B423-C826-FE1D-1A98249DE4D8}"/>
              </a:ext>
            </a:extLst>
          </p:cNvPr>
          <p:cNvSpPr>
            <a:spLocks noGrp="1"/>
          </p:cNvSpPr>
          <p:nvPr>
            <p:ph type="pic" sz="quarter" idx="17" hasCustomPrompt="1"/>
          </p:nvPr>
        </p:nvSpPr>
        <p:spPr>
          <a:xfrm>
            <a:off x="479426" y="2960688"/>
            <a:ext cx="11233150" cy="3059112"/>
          </a:xfrm>
          <a:custGeom>
            <a:avLst/>
            <a:gdLst>
              <a:gd name="connsiteX0" fmla="*/ 0 w 11233150"/>
              <a:gd name="connsiteY0" fmla="*/ 0 h 3059112"/>
              <a:gd name="connsiteX1" fmla="*/ 11233150 w 11233150"/>
              <a:gd name="connsiteY1" fmla="*/ 0 h 3059112"/>
              <a:gd name="connsiteX2" fmla="*/ 11233150 w 11233150"/>
              <a:gd name="connsiteY2" fmla="*/ 2125930 h 3059112"/>
              <a:gd name="connsiteX3" fmla="*/ 10299968 w 11233150"/>
              <a:gd name="connsiteY3" fmla="*/ 3059112 h 3059112"/>
              <a:gd name="connsiteX4" fmla="*/ 0 w 11233150"/>
              <a:gd name="connsiteY4" fmla="*/ 3059112 h 3059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33150" h="3059112">
                <a:moveTo>
                  <a:pt x="0" y="0"/>
                </a:moveTo>
                <a:lnTo>
                  <a:pt x="11233150" y="0"/>
                </a:lnTo>
                <a:lnTo>
                  <a:pt x="11233150" y="2125930"/>
                </a:lnTo>
                <a:cubicBezTo>
                  <a:pt x="11233150" y="2641312"/>
                  <a:pt x="10815350" y="3059112"/>
                  <a:pt x="10299968" y="3059112"/>
                </a:cubicBezTo>
                <a:lnTo>
                  <a:pt x="0" y="3059112"/>
                </a:ln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C44A1BC0-5CA9-5A5A-9EEB-F2219C9FC3F8}"/>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3054082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_Text with img half 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1A6DD24-1BBA-176E-FBF6-22AAE99B11D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12" name="Picture Placeholder 11">
            <a:extLst>
              <a:ext uri="{FF2B5EF4-FFF2-40B4-BE49-F238E27FC236}">
                <a16:creationId xmlns:a16="http://schemas.microsoft.com/office/drawing/2014/main" id="{091D5762-549A-D637-7E82-0355A61059AC}"/>
              </a:ext>
            </a:extLst>
          </p:cNvPr>
          <p:cNvSpPr>
            <a:spLocks noGrp="1"/>
          </p:cNvSpPr>
          <p:nvPr>
            <p:ph type="pic" sz="quarter" idx="11" hasCustomPrompt="1"/>
          </p:nvPr>
        </p:nvSpPr>
        <p:spPr>
          <a:xfrm>
            <a:off x="479424" y="1948069"/>
            <a:ext cx="11233150" cy="4071728"/>
          </a:xfrm>
          <a:custGeom>
            <a:avLst/>
            <a:gdLst>
              <a:gd name="connsiteX0" fmla="*/ 104725 w 11233150"/>
              <a:gd name="connsiteY0" fmla="*/ 0 h 4071728"/>
              <a:gd name="connsiteX1" fmla="*/ 11128425 w 11233150"/>
              <a:gd name="connsiteY1" fmla="*/ 0 h 4071728"/>
              <a:gd name="connsiteX2" fmla="*/ 11233150 w 11233150"/>
              <a:gd name="connsiteY2" fmla="*/ 104725 h 4071728"/>
              <a:gd name="connsiteX3" fmla="*/ 11233150 w 11233150"/>
              <a:gd name="connsiteY3" fmla="*/ 3967003 h 4071728"/>
              <a:gd name="connsiteX4" fmla="*/ 11128425 w 11233150"/>
              <a:gd name="connsiteY4" fmla="*/ 4071728 h 4071728"/>
              <a:gd name="connsiteX5" fmla="*/ 104725 w 11233150"/>
              <a:gd name="connsiteY5" fmla="*/ 4071728 h 4071728"/>
              <a:gd name="connsiteX6" fmla="*/ 0 w 11233150"/>
              <a:gd name="connsiteY6" fmla="*/ 3967003 h 4071728"/>
              <a:gd name="connsiteX7" fmla="*/ 0 w 11233150"/>
              <a:gd name="connsiteY7" fmla="*/ 104725 h 4071728"/>
              <a:gd name="connsiteX8" fmla="*/ 104725 w 11233150"/>
              <a:gd name="connsiteY8" fmla="*/ 0 h 407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233150" h="4071728">
                <a:moveTo>
                  <a:pt x="104725" y="0"/>
                </a:moveTo>
                <a:lnTo>
                  <a:pt x="11128425" y="0"/>
                </a:lnTo>
                <a:cubicBezTo>
                  <a:pt x="11186263" y="0"/>
                  <a:pt x="11233150" y="46887"/>
                  <a:pt x="11233150" y="104725"/>
                </a:cubicBezTo>
                <a:lnTo>
                  <a:pt x="11233150" y="3967003"/>
                </a:lnTo>
                <a:cubicBezTo>
                  <a:pt x="11233150" y="4024841"/>
                  <a:pt x="11186263" y="4071728"/>
                  <a:pt x="11128425" y="4071728"/>
                </a:cubicBezTo>
                <a:lnTo>
                  <a:pt x="104725" y="4071728"/>
                </a:lnTo>
                <a:cubicBezTo>
                  <a:pt x="46887" y="4071728"/>
                  <a:pt x="0" y="4024841"/>
                  <a:pt x="0" y="3967003"/>
                </a:cubicBezTo>
                <a:lnTo>
                  <a:pt x="0" y="104725"/>
                </a:lnTo>
                <a:cubicBezTo>
                  <a:pt x="0" y="46887"/>
                  <a:pt x="46887" y="0"/>
                  <a:pt x="104725" y="0"/>
                </a:cubicBezTo>
                <a:close/>
              </a:path>
            </a:pathLst>
          </a:custGeom>
          <a:solidFill>
            <a:schemeClr val="bg2"/>
          </a:solidFill>
        </p:spPr>
        <p:txBody>
          <a:bodyPr wrap="square" anchor="ctr">
            <a:noAutofit/>
          </a:bodyPr>
          <a:lstStyle>
            <a:lvl1pPr algn="ctr">
              <a:defRPr sz="1100" b="0"/>
            </a:lvl1pPr>
          </a:lstStyle>
          <a:p>
            <a:r>
              <a:rPr lang="en-GB"/>
              <a:t>Insert a photo here</a:t>
            </a:r>
          </a:p>
        </p:txBody>
      </p:sp>
      <p:sp>
        <p:nvSpPr>
          <p:cNvPr id="13" name="Title Placeholder 1">
            <a:extLst>
              <a:ext uri="{FF2B5EF4-FFF2-40B4-BE49-F238E27FC236}">
                <a16:creationId xmlns:a16="http://schemas.microsoft.com/office/drawing/2014/main" id="{46B514DF-9BFA-FEB7-959B-2FCDAA14C200}"/>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14" name="Text Placeholder 4">
            <a:extLst>
              <a:ext uri="{FF2B5EF4-FFF2-40B4-BE49-F238E27FC236}">
                <a16:creationId xmlns:a16="http://schemas.microsoft.com/office/drawing/2014/main" id="{89C88AA7-BB4A-F528-371C-F2AC887FE5CF}"/>
              </a:ext>
            </a:extLst>
          </p:cNvPr>
          <p:cNvSpPr>
            <a:spLocks noGrp="1"/>
          </p:cNvSpPr>
          <p:nvPr>
            <p:ph type="body" sz="quarter" idx="10" hasCustomPrompt="1"/>
          </p:nvPr>
        </p:nvSpPr>
        <p:spPr>
          <a:xfrm>
            <a:off x="6816724" y="440237"/>
            <a:ext cx="4860925" cy="931364"/>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Tree>
    <p:extLst>
      <p:ext uri="{BB962C8B-B14F-4D97-AF65-F5344CB8AC3E}">
        <p14:creationId xmlns:p14="http://schemas.microsoft.com/office/powerpoint/2010/main" val="4121452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2">
    <p:bg>
      <p:bgPr>
        <a:solidFill>
          <a:schemeClr val="bg2"/>
        </a:solidFill>
        <a:effectLst/>
      </p:bgPr>
    </p:bg>
    <p:spTree>
      <p:nvGrpSpPr>
        <p:cNvPr id="1" name=""/>
        <p:cNvGrpSpPr/>
        <p:nvPr/>
      </p:nvGrpSpPr>
      <p:grpSpPr>
        <a:xfrm>
          <a:off x="0" y="0"/>
          <a:ext cx="0" cy="0"/>
          <a:chOff x="0" y="0"/>
          <a:chExt cx="0" cy="0"/>
        </a:xfrm>
      </p:grpSpPr>
      <p:cxnSp>
        <p:nvCxnSpPr>
          <p:cNvPr id="19" name="Straight Connector 18">
            <a:extLst>
              <a:ext uri="{FF2B5EF4-FFF2-40B4-BE49-F238E27FC236}">
                <a16:creationId xmlns:a16="http://schemas.microsoft.com/office/drawing/2014/main" id="{0AC35416-00B2-BCB4-D820-250F3E85DE64}"/>
              </a:ext>
            </a:extLst>
          </p:cNvPr>
          <p:cNvCxnSpPr/>
          <p:nvPr userDrawn="1"/>
        </p:nvCxnSpPr>
        <p:spPr>
          <a:xfrm>
            <a:off x="6820507" y="4533193"/>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6816724" y="5682273"/>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accent6"/>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7" name="Group 16">
            <a:extLst>
              <a:ext uri="{FF2B5EF4-FFF2-40B4-BE49-F238E27FC236}">
                <a16:creationId xmlns:a16="http://schemas.microsoft.com/office/drawing/2014/main" id="{66530B9B-FD24-893C-B4E0-FA180579F092}"/>
              </a:ext>
            </a:extLst>
          </p:cNvPr>
          <p:cNvGrpSpPr/>
          <p:nvPr userDrawn="1"/>
        </p:nvGrpSpPr>
        <p:grpSpPr>
          <a:xfrm>
            <a:off x="673101" y="2681257"/>
            <a:ext cx="4702175" cy="1136755"/>
            <a:chOff x="457359" y="459666"/>
            <a:chExt cx="2059525" cy="497892"/>
          </a:xfrm>
        </p:grpSpPr>
        <p:sp>
          <p:nvSpPr>
            <p:cNvPr id="18" name="Freeform 17">
              <a:extLst>
                <a:ext uri="{FF2B5EF4-FFF2-40B4-BE49-F238E27FC236}">
                  <a16:creationId xmlns:a16="http://schemas.microsoft.com/office/drawing/2014/main" id="{2C294393-7B78-FE81-59F8-7A16F107264F}"/>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chemeClr val="tx1"/>
            </a:solidFill>
            <a:ln w="1829"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50F0CBA6-81EA-7081-EA15-4B0A0530A6A8}"/>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6816725" y="4734661"/>
            <a:ext cx="5007582"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6816725" y="5088771"/>
            <a:ext cx="5007582"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4" name="Title 1">
            <a:extLst>
              <a:ext uri="{FF2B5EF4-FFF2-40B4-BE49-F238E27FC236}">
                <a16:creationId xmlns:a16="http://schemas.microsoft.com/office/drawing/2014/main" id="{A37BA077-4CA1-5A38-EECA-96AB39AC4733}"/>
              </a:ext>
            </a:extLst>
          </p:cNvPr>
          <p:cNvSpPr>
            <a:spLocks noGrp="1"/>
          </p:cNvSpPr>
          <p:nvPr>
            <p:ph type="title" hasCustomPrompt="1"/>
          </p:nvPr>
        </p:nvSpPr>
        <p:spPr>
          <a:xfrm>
            <a:off x="6816725" y="2591959"/>
            <a:ext cx="4895849" cy="1086098"/>
          </a:xfrm>
          <a:prstGeom prst="rect">
            <a:avLst/>
          </a:prstGeom>
        </p:spPr>
        <p:txBody>
          <a:bodyPr lIns="0" bIns="0" anchor="ctr">
            <a:noAutofit/>
          </a:bodyPr>
          <a:lstStyle>
            <a:lvl1pPr>
              <a:defRPr sz="3200" b="1">
                <a:solidFill>
                  <a:schemeClr val="tx1"/>
                </a:solidFill>
              </a:defRPr>
            </a:lvl1pPr>
          </a:lstStyle>
          <a:p>
            <a:r>
              <a:rPr lang="en-US"/>
              <a:t>Click to add </a:t>
            </a:r>
            <a:br>
              <a:rPr lang="en-US"/>
            </a:br>
            <a:r>
              <a:rPr lang="en-US"/>
              <a:t>presentation title.</a:t>
            </a:r>
          </a:p>
        </p:txBody>
      </p:sp>
      <p:sp>
        <p:nvSpPr>
          <p:cNvPr id="5" name="Text Placeholder 25">
            <a:extLst>
              <a:ext uri="{FF2B5EF4-FFF2-40B4-BE49-F238E27FC236}">
                <a16:creationId xmlns:a16="http://schemas.microsoft.com/office/drawing/2014/main" id="{A7D5789F-A185-1B7B-ACB6-6B74FF45FFDD}"/>
              </a:ext>
            </a:extLst>
          </p:cNvPr>
          <p:cNvSpPr>
            <a:spLocks noGrp="1"/>
          </p:cNvSpPr>
          <p:nvPr>
            <p:ph type="body" sz="quarter" idx="15" hasCustomPrompt="1"/>
          </p:nvPr>
        </p:nvSpPr>
        <p:spPr>
          <a:xfrm>
            <a:off x="6816724" y="3640735"/>
            <a:ext cx="4895851" cy="497890"/>
          </a:xfrm>
        </p:spPr>
        <p:txBody>
          <a:bodyPr>
            <a:normAutofit/>
          </a:bodyPr>
          <a:lstStyle>
            <a:lvl1pPr>
              <a:lnSpc>
                <a:spcPct val="90000"/>
              </a:lnSpc>
              <a:spcBef>
                <a:spcPts val="0"/>
              </a:spcBef>
              <a:spcAft>
                <a:spcPts val="300"/>
              </a:spcAft>
              <a:defRPr sz="2000">
                <a:solidFill>
                  <a:schemeClr val="tx1"/>
                </a:solidFill>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137161359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_Title with 2 img ">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ACC46A6E-98CE-E6F7-0C62-B12532F8296B}"/>
              </a:ext>
            </a:extLst>
          </p:cNvPr>
          <p:cNvSpPr>
            <a:spLocks noGrp="1"/>
          </p:cNvSpPr>
          <p:nvPr>
            <p:ph type="body" sz="quarter" idx="13" hasCustomPrompt="1"/>
          </p:nvPr>
        </p:nvSpPr>
        <p:spPr>
          <a:xfrm>
            <a:off x="523874"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15" name="Text Placeholder 3">
            <a:extLst>
              <a:ext uri="{FF2B5EF4-FFF2-40B4-BE49-F238E27FC236}">
                <a16:creationId xmlns:a16="http://schemas.microsoft.com/office/drawing/2014/main" id="{8C9D34B7-C79E-DE27-0E83-BA324B050208}"/>
              </a:ext>
            </a:extLst>
          </p:cNvPr>
          <p:cNvSpPr>
            <a:spLocks noGrp="1"/>
          </p:cNvSpPr>
          <p:nvPr>
            <p:ph type="body" sz="quarter" idx="18" hasCustomPrompt="1"/>
          </p:nvPr>
        </p:nvSpPr>
        <p:spPr>
          <a:xfrm>
            <a:off x="6176529" y="2997198"/>
            <a:ext cx="5491597" cy="355603"/>
          </a:xfrm>
        </p:spPr>
        <p:txBody>
          <a:bodyPr anchor="b">
            <a:noAutofit/>
          </a:bodyPr>
          <a:lstStyle>
            <a:lvl1pPr>
              <a:defRPr sz="1800">
                <a:solidFill>
                  <a:schemeClr val="tx1"/>
                </a:solidFill>
              </a:defRPr>
            </a:lvl1pPr>
          </a:lstStyle>
          <a:p>
            <a:pPr lvl="0"/>
            <a:r>
              <a:rPr lang="en-GB" noProof="1"/>
              <a:t>Subtitle in sentence case</a:t>
            </a:r>
          </a:p>
        </p:txBody>
      </p:sp>
      <p:sp>
        <p:nvSpPr>
          <p:cNvPr id="5" name="Picture Placeholder 4">
            <a:extLst>
              <a:ext uri="{FF2B5EF4-FFF2-40B4-BE49-F238E27FC236}">
                <a16:creationId xmlns:a16="http://schemas.microsoft.com/office/drawing/2014/main" id="{B079FDAA-B6F2-5077-B9A5-276568FE8F32}"/>
              </a:ext>
            </a:extLst>
          </p:cNvPr>
          <p:cNvSpPr>
            <a:spLocks noGrp="1"/>
          </p:cNvSpPr>
          <p:nvPr>
            <p:ph type="pic" sz="quarter" idx="19" hasCustomPrompt="1"/>
          </p:nvPr>
        </p:nvSpPr>
        <p:spPr>
          <a:xfrm>
            <a:off x="479425"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C1BB3C6E-5E7A-7A63-CC54-8E22C22D396F}"/>
              </a:ext>
            </a:extLst>
          </p:cNvPr>
          <p:cNvSpPr>
            <a:spLocks noGrp="1"/>
          </p:cNvSpPr>
          <p:nvPr>
            <p:ph type="pic" sz="quarter" idx="20" hasCustomPrompt="1"/>
          </p:nvPr>
        </p:nvSpPr>
        <p:spPr>
          <a:xfrm>
            <a:off x="6173643" y="3428999"/>
            <a:ext cx="5540375" cy="2590799"/>
          </a:xfrm>
          <a:custGeom>
            <a:avLst/>
            <a:gdLst>
              <a:gd name="connsiteX0" fmla="*/ 91533 w 5540375"/>
              <a:gd name="connsiteY0" fmla="*/ 0 h 2590799"/>
              <a:gd name="connsiteX1" fmla="*/ 5448842 w 5540375"/>
              <a:gd name="connsiteY1" fmla="*/ 0 h 2590799"/>
              <a:gd name="connsiteX2" fmla="*/ 5540375 w 5540375"/>
              <a:gd name="connsiteY2" fmla="*/ 91533 h 2590799"/>
              <a:gd name="connsiteX3" fmla="*/ 5540375 w 5540375"/>
              <a:gd name="connsiteY3" fmla="*/ 2499266 h 2590799"/>
              <a:gd name="connsiteX4" fmla="*/ 5448842 w 5540375"/>
              <a:gd name="connsiteY4" fmla="*/ 2590799 h 2590799"/>
              <a:gd name="connsiteX5" fmla="*/ 91533 w 5540375"/>
              <a:gd name="connsiteY5" fmla="*/ 2590799 h 2590799"/>
              <a:gd name="connsiteX6" fmla="*/ 0 w 5540375"/>
              <a:gd name="connsiteY6" fmla="*/ 2499266 h 2590799"/>
              <a:gd name="connsiteX7" fmla="*/ 0 w 5540375"/>
              <a:gd name="connsiteY7" fmla="*/ 91533 h 2590799"/>
              <a:gd name="connsiteX8" fmla="*/ 91533 w 5540375"/>
              <a:gd name="connsiteY8" fmla="*/ 0 h 259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75" h="2590799">
                <a:moveTo>
                  <a:pt x="91533" y="0"/>
                </a:moveTo>
                <a:lnTo>
                  <a:pt x="5448842" y="0"/>
                </a:lnTo>
                <a:cubicBezTo>
                  <a:pt x="5499394" y="0"/>
                  <a:pt x="5540375" y="40981"/>
                  <a:pt x="5540375" y="91533"/>
                </a:cubicBezTo>
                <a:lnTo>
                  <a:pt x="5540375" y="2499266"/>
                </a:lnTo>
                <a:cubicBezTo>
                  <a:pt x="5540375" y="2549818"/>
                  <a:pt x="5499394" y="2590799"/>
                  <a:pt x="5448842" y="2590799"/>
                </a:cubicBezTo>
                <a:lnTo>
                  <a:pt x="91533" y="2590799"/>
                </a:lnTo>
                <a:cubicBezTo>
                  <a:pt x="40981" y="2590799"/>
                  <a:pt x="0" y="2549818"/>
                  <a:pt x="0" y="2499266"/>
                </a:cubicBezTo>
                <a:lnTo>
                  <a:pt x="0" y="91533"/>
                </a:lnTo>
                <a:cubicBezTo>
                  <a:pt x="0" y="40981"/>
                  <a:pt x="40981" y="0"/>
                  <a:pt x="91533"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76532EE3-F6E9-69E6-A73C-D5878998C90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7" name="Title Placeholder 1">
            <a:extLst>
              <a:ext uri="{FF2B5EF4-FFF2-40B4-BE49-F238E27FC236}">
                <a16:creationId xmlns:a16="http://schemas.microsoft.com/office/drawing/2014/main" id="{AE1B5C0C-D94D-739A-F930-C0EB720DA7B5}"/>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9" name="Text Placeholder 4">
            <a:extLst>
              <a:ext uri="{FF2B5EF4-FFF2-40B4-BE49-F238E27FC236}">
                <a16:creationId xmlns:a16="http://schemas.microsoft.com/office/drawing/2014/main" id="{EDDEFA0B-FCF4-4B23-4051-B9AA2A6C22CA}"/>
              </a:ext>
            </a:extLst>
          </p:cNvPr>
          <p:cNvSpPr>
            <a:spLocks noGrp="1"/>
          </p:cNvSpPr>
          <p:nvPr>
            <p:ph type="body" sz="quarter" idx="10" hasCustomPrompt="1"/>
          </p:nvPr>
        </p:nvSpPr>
        <p:spPr>
          <a:xfrm>
            <a:off x="6816724" y="440236"/>
            <a:ext cx="4860925" cy="2074363"/>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0" name="Text Placeholder 3">
            <a:extLst>
              <a:ext uri="{FF2B5EF4-FFF2-40B4-BE49-F238E27FC236}">
                <a16:creationId xmlns:a16="http://schemas.microsoft.com/office/drawing/2014/main" id="{B95B9A1F-49DA-6AD8-F79A-B48FD3A56BB5}"/>
              </a:ext>
            </a:extLst>
          </p:cNvPr>
          <p:cNvSpPr>
            <a:spLocks noGrp="1"/>
          </p:cNvSpPr>
          <p:nvPr>
            <p:ph type="body" sz="quarter" idx="11" hasCustomPrompt="1"/>
          </p:nvPr>
        </p:nvSpPr>
        <p:spPr>
          <a:xfrm>
            <a:off x="479426" y="1409701"/>
            <a:ext cx="5616574" cy="1057274"/>
          </a:xfrm>
        </p:spPr>
        <p:txBody>
          <a:bodyPr>
            <a:noAutofit/>
          </a:bodyPr>
          <a:lstStyle>
            <a:lvl1pPr>
              <a:lnSpc>
                <a:spcPct val="90000"/>
              </a:lnSpc>
              <a:spcBef>
                <a:spcPts val="0"/>
              </a:spcBef>
              <a:spcAft>
                <a:spcPts val="0"/>
              </a:spcAft>
              <a:defRPr sz="2000">
                <a:solidFill>
                  <a:schemeClr val="accent1"/>
                </a:solidFill>
              </a:defRPr>
            </a:lvl1pPr>
          </a:lstStyle>
          <a:p>
            <a:pPr lvl="0"/>
            <a:r>
              <a:rPr lang="en-GB" noProof="1"/>
              <a:t>Subheadline in sentence case; change to Arial Regular, 18 pt in black if used as a title description.</a:t>
            </a:r>
          </a:p>
        </p:txBody>
      </p:sp>
    </p:spTree>
    <p:extLst>
      <p:ext uri="{BB962C8B-B14F-4D97-AF65-F5344CB8AC3E}">
        <p14:creationId xmlns:p14="http://schemas.microsoft.com/office/powerpoint/2010/main" val="21686909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6_Title with 3 img ">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52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523876" y="5503352"/>
            <a:ext cx="3558260" cy="530080"/>
          </a:xfrm>
        </p:spPr>
        <p:txBody>
          <a:bodyPr>
            <a:normAutofit/>
          </a:bodyPr>
          <a:lstStyle>
            <a:lvl1pPr>
              <a:defRPr sz="1200" b="0"/>
            </a:lvl1pPr>
          </a:lstStyle>
          <a:p>
            <a:pPr lvl="0"/>
            <a:r>
              <a:rPr lang="en-US"/>
              <a:t>Click to edit Master text styles</a:t>
            </a:r>
          </a:p>
        </p:txBody>
      </p:sp>
      <p:sp>
        <p:nvSpPr>
          <p:cNvPr id="16" name="Text Placeholder 3">
            <a:extLst>
              <a:ext uri="{FF2B5EF4-FFF2-40B4-BE49-F238E27FC236}">
                <a16:creationId xmlns:a16="http://schemas.microsoft.com/office/drawing/2014/main" id="{70DE41E1-D1BA-C07D-9751-F77B45BDD0FF}"/>
              </a:ext>
            </a:extLst>
          </p:cNvPr>
          <p:cNvSpPr>
            <a:spLocks noGrp="1"/>
          </p:cNvSpPr>
          <p:nvPr userDrawn="1">
            <p:ph type="body" sz="quarter" idx="16" hasCustomPrompt="1"/>
          </p:nvPr>
        </p:nvSpPr>
        <p:spPr>
          <a:xfrm>
            <a:off x="4320021"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7" name="Text Placeholder 5">
            <a:extLst>
              <a:ext uri="{FF2B5EF4-FFF2-40B4-BE49-F238E27FC236}">
                <a16:creationId xmlns:a16="http://schemas.microsoft.com/office/drawing/2014/main" id="{7E7C8F69-B2F1-D675-1E9E-A85854BE8510}"/>
              </a:ext>
            </a:extLst>
          </p:cNvPr>
          <p:cNvSpPr>
            <a:spLocks noGrp="1"/>
          </p:cNvSpPr>
          <p:nvPr userDrawn="1">
            <p:ph type="body" sz="quarter" idx="17"/>
          </p:nvPr>
        </p:nvSpPr>
        <p:spPr>
          <a:xfrm>
            <a:off x="4320022" y="5503352"/>
            <a:ext cx="3558260" cy="530080"/>
          </a:xfrm>
        </p:spPr>
        <p:txBody>
          <a:bodyPr>
            <a:normAutofit/>
          </a:bodyPr>
          <a:lstStyle>
            <a:lvl1pPr>
              <a:defRPr sz="1200" b="0"/>
            </a:lvl1pPr>
          </a:lstStyle>
          <a:p>
            <a:pPr lvl="0"/>
            <a:r>
              <a:rPr lang="en-US"/>
              <a:t>Click to edit Master text styles</a:t>
            </a:r>
          </a:p>
        </p:txBody>
      </p:sp>
      <p:sp>
        <p:nvSpPr>
          <p:cNvPr id="18" name="Text Placeholder 3">
            <a:extLst>
              <a:ext uri="{FF2B5EF4-FFF2-40B4-BE49-F238E27FC236}">
                <a16:creationId xmlns:a16="http://schemas.microsoft.com/office/drawing/2014/main" id="{B9785C9E-D2B0-BF97-74B6-3768DF5E9937}"/>
              </a:ext>
            </a:extLst>
          </p:cNvPr>
          <p:cNvSpPr>
            <a:spLocks noGrp="1"/>
          </p:cNvSpPr>
          <p:nvPr userDrawn="1">
            <p:ph type="body" sz="quarter" idx="18" hasCustomPrompt="1"/>
          </p:nvPr>
        </p:nvSpPr>
        <p:spPr>
          <a:xfrm>
            <a:off x="8143875" y="5229225"/>
            <a:ext cx="3558260" cy="212287"/>
          </a:xfrm>
        </p:spPr>
        <p:txBody>
          <a:bodyPr anchor="t">
            <a:noAutofit/>
          </a:bodyPr>
          <a:lstStyle>
            <a:lvl1pPr>
              <a:defRPr sz="1600">
                <a:solidFill>
                  <a:schemeClr val="tx1"/>
                </a:solidFill>
              </a:defRPr>
            </a:lvl1pPr>
          </a:lstStyle>
          <a:p>
            <a:pPr lvl="0"/>
            <a:r>
              <a:rPr lang="en-GB" noProof="1"/>
              <a:t>Subtitle in sentence case</a:t>
            </a:r>
          </a:p>
        </p:txBody>
      </p:sp>
      <p:sp>
        <p:nvSpPr>
          <p:cNvPr id="19" name="Text Placeholder 5">
            <a:extLst>
              <a:ext uri="{FF2B5EF4-FFF2-40B4-BE49-F238E27FC236}">
                <a16:creationId xmlns:a16="http://schemas.microsoft.com/office/drawing/2014/main" id="{63DCF79B-D6BA-ACFA-45CC-A76A48CF6023}"/>
              </a:ext>
            </a:extLst>
          </p:cNvPr>
          <p:cNvSpPr>
            <a:spLocks noGrp="1"/>
          </p:cNvSpPr>
          <p:nvPr userDrawn="1">
            <p:ph type="body" sz="quarter" idx="19"/>
          </p:nvPr>
        </p:nvSpPr>
        <p:spPr>
          <a:xfrm>
            <a:off x="8143876" y="5503352"/>
            <a:ext cx="3558260" cy="530080"/>
          </a:xfrm>
        </p:spPr>
        <p:txBody>
          <a:bodyPr>
            <a:normAutofit/>
          </a:bodyPr>
          <a:lstStyle>
            <a:lvl1pPr>
              <a:defRPr sz="1200" b="0"/>
            </a:lvl1pPr>
          </a:lstStyle>
          <a:p>
            <a:pPr lvl="0"/>
            <a:r>
              <a:rPr lang="en-US"/>
              <a:t>Click to edit Master text styles</a:t>
            </a:r>
          </a:p>
        </p:txBody>
      </p:sp>
      <p:sp>
        <p:nvSpPr>
          <p:cNvPr id="4" name="Picture Placeholder 3">
            <a:extLst>
              <a:ext uri="{FF2B5EF4-FFF2-40B4-BE49-F238E27FC236}">
                <a16:creationId xmlns:a16="http://schemas.microsoft.com/office/drawing/2014/main" id="{27F636B1-003E-4425-B3AC-A184DDA52603}"/>
              </a:ext>
            </a:extLst>
          </p:cNvPr>
          <p:cNvSpPr>
            <a:spLocks noGrp="1"/>
          </p:cNvSpPr>
          <p:nvPr>
            <p:ph type="pic" sz="quarter" idx="22" hasCustomPrompt="1"/>
          </p:nvPr>
        </p:nvSpPr>
        <p:spPr>
          <a:xfrm>
            <a:off x="51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6" name="Picture Placeholder 5">
            <a:extLst>
              <a:ext uri="{FF2B5EF4-FFF2-40B4-BE49-F238E27FC236}">
                <a16:creationId xmlns:a16="http://schemas.microsoft.com/office/drawing/2014/main" id="{F59484AD-2892-F6F2-3019-7C94F91B2110}"/>
              </a:ext>
            </a:extLst>
          </p:cNvPr>
          <p:cNvSpPr>
            <a:spLocks noGrp="1"/>
          </p:cNvSpPr>
          <p:nvPr>
            <p:ph type="pic" sz="quarter" idx="23" hasCustomPrompt="1"/>
          </p:nvPr>
        </p:nvSpPr>
        <p:spPr>
          <a:xfrm>
            <a:off x="432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8" name="Picture Placeholder 7">
            <a:extLst>
              <a:ext uri="{FF2B5EF4-FFF2-40B4-BE49-F238E27FC236}">
                <a16:creationId xmlns:a16="http://schemas.microsoft.com/office/drawing/2014/main" id="{57D114DE-0EB2-76BB-6436-844E3C2BA1D0}"/>
              </a:ext>
            </a:extLst>
          </p:cNvPr>
          <p:cNvSpPr>
            <a:spLocks noGrp="1"/>
          </p:cNvSpPr>
          <p:nvPr>
            <p:ph type="pic" sz="quarter" idx="24" hasCustomPrompt="1"/>
          </p:nvPr>
        </p:nvSpPr>
        <p:spPr>
          <a:xfrm>
            <a:off x="8130020" y="1628774"/>
            <a:ext cx="3572115" cy="3400425"/>
          </a:xfrm>
          <a:custGeom>
            <a:avLst/>
            <a:gdLst>
              <a:gd name="connsiteX0" fmla="*/ 130338 w 3572115"/>
              <a:gd name="connsiteY0" fmla="*/ 0 h 3400425"/>
              <a:gd name="connsiteX1" fmla="*/ 3441777 w 3572115"/>
              <a:gd name="connsiteY1" fmla="*/ 0 h 3400425"/>
              <a:gd name="connsiteX2" fmla="*/ 3572115 w 3572115"/>
              <a:gd name="connsiteY2" fmla="*/ 130338 h 3400425"/>
              <a:gd name="connsiteX3" fmla="*/ 3572115 w 3572115"/>
              <a:gd name="connsiteY3" fmla="*/ 3270087 h 3400425"/>
              <a:gd name="connsiteX4" fmla="*/ 3441777 w 3572115"/>
              <a:gd name="connsiteY4" fmla="*/ 3400425 h 3400425"/>
              <a:gd name="connsiteX5" fmla="*/ 130338 w 3572115"/>
              <a:gd name="connsiteY5" fmla="*/ 3400425 h 3400425"/>
              <a:gd name="connsiteX6" fmla="*/ 0 w 3572115"/>
              <a:gd name="connsiteY6" fmla="*/ 3270087 h 3400425"/>
              <a:gd name="connsiteX7" fmla="*/ 0 w 3572115"/>
              <a:gd name="connsiteY7" fmla="*/ 130338 h 3400425"/>
              <a:gd name="connsiteX8" fmla="*/ 130338 w 3572115"/>
              <a:gd name="connsiteY8" fmla="*/ 0 h 340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115" h="3400425">
                <a:moveTo>
                  <a:pt x="130338" y="0"/>
                </a:moveTo>
                <a:lnTo>
                  <a:pt x="3441777" y="0"/>
                </a:lnTo>
                <a:cubicBezTo>
                  <a:pt x="3513761" y="0"/>
                  <a:pt x="3572115" y="58354"/>
                  <a:pt x="3572115" y="130338"/>
                </a:cubicBezTo>
                <a:lnTo>
                  <a:pt x="3572115" y="3270087"/>
                </a:lnTo>
                <a:cubicBezTo>
                  <a:pt x="3572115" y="3342071"/>
                  <a:pt x="3513761" y="3400425"/>
                  <a:pt x="3441777" y="3400425"/>
                </a:cubicBezTo>
                <a:lnTo>
                  <a:pt x="130338" y="3400425"/>
                </a:lnTo>
                <a:cubicBezTo>
                  <a:pt x="58354" y="3400425"/>
                  <a:pt x="0" y="3342071"/>
                  <a:pt x="0" y="3270087"/>
                </a:cubicBezTo>
                <a:lnTo>
                  <a:pt x="0" y="130338"/>
                </a:lnTo>
                <a:cubicBezTo>
                  <a:pt x="0" y="58354"/>
                  <a:pt x="58354" y="0"/>
                  <a:pt x="130338"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2" name="Slide Number Placeholder 5">
            <a:extLst>
              <a:ext uri="{FF2B5EF4-FFF2-40B4-BE49-F238E27FC236}">
                <a16:creationId xmlns:a16="http://schemas.microsoft.com/office/drawing/2014/main" id="{505C2DC6-7D82-6947-B738-C2473514F77A}"/>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3506967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_Title with 3 img overlay">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DCE5C8C-F3A4-2768-3E99-3D83A4EBFA89}"/>
              </a:ext>
            </a:extLst>
          </p:cNvPr>
          <p:cNvSpPr>
            <a:spLocks noGrp="1"/>
          </p:cNvSpPr>
          <p:nvPr>
            <p:ph type="pic" sz="quarter" idx="17" hasCustomPrompt="1"/>
          </p:nvPr>
        </p:nvSpPr>
        <p:spPr>
          <a:xfrm>
            <a:off x="4317134"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17" name="Picture Placeholder 16">
            <a:extLst>
              <a:ext uri="{FF2B5EF4-FFF2-40B4-BE49-F238E27FC236}">
                <a16:creationId xmlns:a16="http://schemas.microsoft.com/office/drawing/2014/main" id="{01605634-09F6-2183-312F-0298553DFD74}"/>
              </a:ext>
            </a:extLst>
          </p:cNvPr>
          <p:cNvSpPr>
            <a:spLocks noGrp="1"/>
          </p:cNvSpPr>
          <p:nvPr>
            <p:ph type="pic" sz="quarter" idx="28" hasCustomPrompt="1"/>
          </p:nvPr>
        </p:nvSpPr>
        <p:spPr>
          <a:xfrm>
            <a:off x="8154843" y="1628773"/>
            <a:ext cx="3602710" cy="4404658"/>
          </a:xfrm>
          <a:custGeom>
            <a:avLst/>
            <a:gdLst>
              <a:gd name="connsiteX0" fmla="*/ 91761 w 3602710"/>
              <a:gd name="connsiteY0" fmla="*/ 0 h 4404658"/>
              <a:gd name="connsiteX1" fmla="*/ 3510949 w 3602710"/>
              <a:gd name="connsiteY1" fmla="*/ 0 h 4404658"/>
              <a:gd name="connsiteX2" fmla="*/ 3602710 w 3602710"/>
              <a:gd name="connsiteY2" fmla="*/ 91761 h 4404658"/>
              <a:gd name="connsiteX3" fmla="*/ 3602710 w 3602710"/>
              <a:gd name="connsiteY3" fmla="*/ 4312897 h 4404658"/>
              <a:gd name="connsiteX4" fmla="*/ 3510949 w 3602710"/>
              <a:gd name="connsiteY4" fmla="*/ 4404658 h 4404658"/>
              <a:gd name="connsiteX5" fmla="*/ 91761 w 3602710"/>
              <a:gd name="connsiteY5" fmla="*/ 4404658 h 4404658"/>
              <a:gd name="connsiteX6" fmla="*/ 0 w 3602710"/>
              <a:gd name="connsiteY6" fmla="*/ 4312897 h 4404658"/>
              <a:gd name="connsiteX7" fmla="*/ 0 w 3602710"/>
              <a:gd name="connsiteY7" fmla="*/ 91761 h 4404658"/>
              <a:gd name="connsiteX8" fmla="*/ 91761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91761" y="0"/>
                </a:moveTo>
                <a:lnTo>
                  <a:pt x="3510949" y="0"/>
                </a:lnTo>
                <a:cubicBezTo>
                  <a:pt x="3561627" y="0"/>
                  <a:pt x="3602710" y="41083"/>
                  <a:pt x="3602710" y="91761"/>
                </a:cubicBezTo>
                <a:lnTo>
                  <a:pt x="3602710" y="4312897"/>
                </a:lnTo>
                <a:cubicBezTo>
                  <a:pt x="3602710" y="4363575"/>
                  <a:pt x="3561627" y="4404658"/>
                  <a:pt x="3510949" y="4404658"/>
                </a:cubicBezTo>
                <a:lnTo>
                  <a:pt x="91761" y="4404658"/>
                </a:lnTo>
                <a:cubicBezTo>
                  <a:pt x="41083" y="4404658"/>
                  <a:pt x="0" y="4363575"/>
                  <a:pt x="0" y="4312897"/>
                </a:cubicBezTo>
                <a:lnTo>
                  <a:pt x="0" y="91761"/>
                </a:lnTo>
                <a:cubicBezTo>
                  <a:pt x="0" y="41083"/>
                  <a:pt x="41083" y="0"/>
                  <a:pt x="91761"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6" name="Text Placeholder 3">
            <a:extLst>
              <a:ext uri="{FF2B5EF4-FFF2-40B4-BE49-F238E27FC236}">
                <a16:creationId xmlns:a16="http://schemas.microsoft.com/office/drawing/2014/main" id="{E48EB4A4-45B2-EFF4-960E-782AA9914586}"/>
              </a:ext>
            </a:extLst>
          </p:cNvPr>
          <p:cNvSpPr>
            <a:spLocks noGrp="1"/>
          </p:cNvSpPr>
          <p:nvPr>
            <p:ph type="body" sz="quarter" idx="23" hasCustomPrompt="1"/>
          </p:nvPr>
        </p:nvSpPr>
        <p:spPr>
          <a:xfrm>
            <a:off x="4560498"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3E7EC5AD-A37F-1E94-E7A3-0C6F5E9B670B}"/>
              </a:ext>
            </a:extLst>
          </p:cNvPr>
          <p:cNvSpPr>
            <a:spLocks noGrp="1"/>
          </p:cNvSpPr>
          <p:nvPr>
            <p:ph type="body" sz="quarter" idx="24"/>
          </p:nvPr>
        </p:nvSpPr>
        <p:spPr>
          <a:xfrm>
            <a:off x="4560498" y="5323242"/>
            <a:ext cx="3115982" cy="530080"/>
          </a:xfrm>
        </p:spPr>
        <p:txBody>
          <a:bodyPr>
            <a:normAutofit/>
          </a:bodyPr>
          <a:lstStyle>
            <a:lvl1pPr algn="ctr">
              <a:defRPr sz="1200" b="0">
                <a:solidFill>
                  <a:schemeClr val="bg1"/>
                </a:solidFill>
              </a:defRPr>
            </a:lvl1pPr>
          </a:lstStyle>
          <a:p>
            <a:pPr lvl="0"/>
            <a:r>
              <a:rPr lang="en-US"/>
              <a:t>Click to edit Master text styles</a:t>
            </a:r>
          </a:p>
        </p:txBody>
      </p:sp>
      <p:sp>
        <p:nvSpPr>
          <p:cNvPr id="13" name="Picture Placeholder 12">
            <a:extLst>
              <a:ext uri="{FF2B5EF4-FFF2-40B4-BE49-F238E27FC236}">
                <a16:creationId xmlns:a16="http://schemas.microsoft.com/office/drawing/2014/main" id="{696FA0D6-59BA-655C-6E1B-C8A0D2BA3863}"/>
              </a:ext>
            </a:extLst>
          </p:cNvPr>
          <p:cNvSpPr>
            <a:spLocks noGrp="1"/>
          </p:cNvSpPr>
          <p:nvPr userDrawn="1">
            <p:ph type="pic" sz="quarter" idx="15" hasCustomPrompt="1"/>
          </p:nvPr>
        </p:nvSpPr>
        <p:spPr>
          <a:xfrm flipH="1">
            <a:off x="479425" y="1628773"/>
            <a:ext cx="3602710" cy="4404658"/>
          </a:xfrm>
          <a:custGeom>
            <a:avLst/>
            <a:gdLst>
              <a:gd name="connsiteX0" fmla="*/ 3510949 w 3602710"/>
              <a:gd name="connsiteY0" fmla="*/ 0 h 4404658"/>
              <a:gd name="connsiteX1" fmla="*/ 91761 w 3602710"/>
              <a:gd name="connsiteY1" fmla="*/ 0 h 4404658"/>
              <a:gd name="connsiteX2" fmla="*/ 0 w 3602710"/>
              <a:gd name="connsiteY2" fmla="*/ 91761 h 4404658"/>
              <a:gd name="connsiteX3" fmla="*/ 0 w 3602710"/>
              <a:gd name="connsiteY3" fmla="*/ 4312897 h 4404658"/>
              <a:gd name="connsiteX4" fmla="*/ 91761 w 3602710"/>
              <a:gd name="connsiteY4" fmla="*/ 4404658 h 4404658"/>
              <a:gd name="connsiteX5" fmla="*/ 3510949 w 3602710"/>
              <a:gd name="connsiteY5" fmla="*/ 4404658 h 4404658"/>
              <a:gd name="connsiteX6" fmla="*/ 3602710 w 3602710"/>
              <a:gd name="connsiteY6" fmla="*/ 4312897 h 4404658"/>
              <a:gd name="connsiteX7" fmla="*/ 3602710 w 3602710"/>
              <a:gd name="connsiteY7" fmla="*/ 91761 h 4404658"/>
              <a:gd name="connsiteX8" fmla="*/ 3510949 w 3602710"/>
              <a:gd name="connsiteY8" fmla="*/ 0 h 4404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2710" h="4404658">
                <a:moveTo>
                  <a:pt x="3510949" y="0"/>
                </a:moveTo>
                <a:lnTo>
                  <a:pt x="91761" y="0"/>
                </a:lnTo>
                <a:cubicBezTo>
                  <a:pt x="41083" y="0"/>
                  <a:pt x="0" y="41083"/>
                  <a:pt x="0" y="91761"/>
                </a:cubicBezTo>
                <a:lnTo>
                  <a:pt x="0" y="4312897"/>
                </a:lnTo>
                <a:cubicBezTo>
                  <a:pt x="0" y="4363575"/>
                  <a:pt x="41083" y="4404658"/>
                  <a:pt x="91761" y="4404658"/>
                </a:cubicBezTo>
                <a:lnTo>
                  <a:pt x="3510949" y="4404658"/>
                </a:lnTo>
                <a:cubicBezTo>
                  <a:pt x="3561627" y="4404658"/>
                  <a:pt x="3602710" y="4363575"/>
                  <a:pt x="3602710" y="4312897"/>
                </a:cubicBezTo>
                <a:lnTo>
                  <a:pt x="3602710" y="91761"/>
                </a:lnTo>
                <a:cubicBezTo>
                  <a:pt x="3602710" y="41083"/>
                  <a:pt x="3561627" y="0"/>
                  <a:pt x="351094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7398856"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11" name="Text Placeholder 3">
            <a:extLst>
              <a:ext uri="{FF2B5EF4-FFF2-40B4-BE49-F238E27FC236}">
                <a16:creationId xmlns:a16="http://schemas.microsoft.com/office/drawing/2014/main" id="{49D199CF-6A70-9B07-21B2-7D53D1B3E334}"/>
              </a:ext>
            </a:extLst>
          </p:cNvPr>
          <p:cNvSpPr>
            <a:spLocks noGrp="1"/>
          </p:cNvSpPr>
          <p:nvPr userDrawn="1">
            <p:ph type="body" sz="quarter" idx="13" hasCustomPrompt="1"/>
          </p:nvPr>
        </p:nvSpPr>
        <p:spPr>
          <a:xfrm>
            <a:off x="722789"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2" name="Text Placeholder 5">
            <a:extLst>
              <a:ext uri="{FF2B5EF4-FFF2-40B4-BE49-F238E27FC236}">
                <a16:creationId xmlns:a16="http://schemas.microsoft.com/office/drawing/2014/main" id="{B77BF2EA-6498-476F-73DA-2688537DD6CB}"/>
              </a:ext>
            </a:extLst>
          </p:cNvPr>
          <p:cNvSpPr>
            <a:spLocks noGrp="1"/>
          </p:cNvSpPr>
          <p:nvPr userDrawn="1">
            <p:ph type="body" sz="quarter" idx="14"/>
          </p:nvPr>
        </p:nvSpPr>
        <p:spPr>
          <a:xfrm>
            <a:off x="722789" y="5323242"/>
            <a:ext cx="3115982" cy="530080"/>
          </a:xfrm>
        </p:spPr>
        <p:txBody>
          <a:bodyPr>
            <a:normAutofit/>
          </a:bodyPr>
          <a:lstStyle>
            <a:lvl1pPr algn="ctr">
              <a:defRPr sz="1200" b="0">
                <a:solidFill>
                  <a:schemeClr val="bg1"/>
                </a:solidFill>
              </a:defRPr>
            </a:lvl1pPr>
          </a:lstStyle>
          <a:p>
            <a:pPr lvl="0"/>
            <a:r>
              <a:rPr lang="en-US"/>
              <a:t>Click to edit Master text styles</a:t>
            </a:r>
          </a:p>
        </p:txBody>
      </p:sp>
      <p:sp>
        <p:nvSpPr>
          <p:cNvPr id="9" name="Text Placeholder 3">
            <a:extLst>
              <a:ext uri="{FF2B5EF4-FFF2-40B4-BE49-F238E27FC236}">
                <a16:creationId xmlns:a16="http://schemas.microsoft.com/office/drawing/2014/main" id="{626FCED4-D833-59E8-2B6C-ECC18C9441E8}"/>
              </a:ext>
            </a:extLst>
          </p:cNvPr>
          <p:cNvSpPr>
            <a:spLocks noGrp="1"/>
          </p:cNvSpPr>
          <p:nvPr>
            <p:ph type="body" sz="quarter" idx="26" hasCustomPrompt="1"/>
          </p:nvPr>
        </p:nvSpPr>
        <p:spPr>
          <a:xfrm>
            <a:off x="8398207" y="5049115"/>
            <a:ext cx="3115982" cy="212287"/>
          </a:xfrm>
        </p:spPr>
        <p:txBody>
          <a:bodyPr anchor="t">
            <a:noAutofit/>
          </a:bodyPr>
          <a:lstStyle>
            <a:lvl1pPr algn="ctr">
              <a:defRPr sz="1600">
                <a:solidFill>
                  <a:schemeClr val="accent1"/>
                </a:solidFill>
              </a:defRPr>
            </a:lvl1pPr>
          </a:lstStyle>
          <a:p>
            <a:pPr lvl="0"/>
            <a:r>
              <a:rPr lang="en-GB" noProof="1"/>
              <a:t>Subtitle in sentence case</a:t>
            </a:r>
          </a:p>
        </p:txBody>
      </p:sp>
      <p:sp>
        <p:nvSpPr>
          <p:cNvPr id="10" name="Text Placeholder 5">
            <a:extLst>
              <a:ext uri="{FF2B5EF4-FFF2-40B4-BE49-F238E27FC236}">
                <a16:creationId xmlns:a16="http://schemas.microsoft.com/office/drawing/2014/main" id="{3F2D1F0F-140B-05D5-08F3-8FA7BE169DAE}"/>
              </a:ext>
            </a:extLst>
          </p:cNvPr>
          <p:cNvSpPr>
            <a:spLocks noGrp="1"/>
          </p:cNvSpPr>
          <p:nvPr>
            <p:ph type="body" sz="quarter" idx="27"/>
          </p:nvPr>
        </p:nvSpPr>
        <p:spPr>
          <a:xfrm>
            <a:off x="8398207" y="5323242"/>
            <a:ext cx="3115982" cy="530080"/>
          </a:xfrm>
        </p:spPr>
        <p:txBody>
          <a:bodyPr>
            <a:normAutofit/>
          </a:bodyPr>
          <a:lstStyle>
            <a:lvl1pPr algn="ctr">
              <a:defRPr sz="1200" b="0">
                <a:solidFill>
                  <a:schemeClr val="bg1"/>
                </a:solidFill>
              </a:defRPr>
            </a:lvl1pPr>
          </a:lstStyle>
          <a:p>
            <a:pPr lvl="0"/>
            <a:r>
              <a:rPr lang="en-US"/>
              <a:t>Click to edit Master text styles</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7572317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Title with 3 img overlay">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18" name="Text Placeholder 3">
            <a:extLst>
              <a:ext uri="{FF2B5EF4-FFF2-40B4-BE49-F238E27FC236}">
                <a16:creationId xmlns:a16="http://schemas.microsoft.com/office/drawing/2014/main" id="{823D6DDC-9C2B-A6C3-4C93-8F364E7DC3FE}"/>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19" name="Text Placeholder 5">
            <a:extLst>
              <a:ext uri="{FF2B5EF4-FFF2-40B4-BE49-F238E27FC236}">
                <a16:creationId xmlns:a16="http://schemas.microsoft.com/office/drawing/2014/main" id="{CF07C360-763F-2B50-8EBC-C0A0F151F5B6}"/>
              </a:ext>
            </a:extLst>
          </p:cNvPr>
          <p:cNvSpPr>
            <a:spLocks noGrp="1"/>
          </p:cNvSpPr>
          <p:nvPr>
            <p:ph type="body" sz="quarter" idx="14" hasCustomPrompt="1"/>
          </p:nvPr>
        </p:nvSpPr>
        <p:spPr>
          <a:xfrm>
            <a:off x="1100754"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1" name="Picture Placeholder 20">
            <a:extLst>
              <a:ext uri="{FF2B5EF4-FFF2-40B4-BE49-F238E27FC236}">
                <a16:creationId xmlns:a16="http://schemas.microsoft.com/office/drawing/2014/main" id="{B068B989-5DD1-625E-474D-F2F8FE6453B1}"/>
              </a:ext>
            </a:extLst>
          </p:cNvPr>
          <p:cNvSpPr>
            <a:spLocks noGrp="1" noChangeAspect="1"/>
          </p:cNvSpPr>
          <p:nvPr>
            <p:ph type="pic" sz="quarter" idx="17" hasCustomPrompt="1"/>
          </p:nvPr>
        </p:nvSpPr>
        <p:spPr>
          <a:xfrm>
            <a:off x="382440" y="3239365"/>
            <a:ext cx="648000" cy="648000"/>
          </a:xfrm>
          <a:noFill/>
        </p:spPr>
        <p:txBody>
          <a:bodyPr anchor="ctr">
            <a:normAutofit/>
          </a:bodyPr>
          <a:lstStyle>
            <a:lvl1pPr algn="ctr">
              <a:defRPr sz="1100" b="0"/>
            </a:lvl1pPr>
          </a:lstStyle>
          <a:p>
            <a:r>
              <a:rPr lang="en-GB"/>
              <a:t>Insert icon here</a:t>
            </a:r>
          </a:p>
        </p:txBody>
      </p:sp>
      <p:sp>
        <p:nvSpPr>
          <p:cNvPr id="25" name="Text Placeholder 3">
            <a:extLst>
              <a:ext uri="{FF2B5EF4-FFF2-40B4-BE49-F238E27FC236}">
                <a16:creationId xmlns:a16="http://schemas.microsoft.com/office/drawing/2014/main" id="{28F7D41E-E440-3C04-EC43-8990D2B24618}"/>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26" name="Text Placeholder 5">
            <a:extLst>
              <a:ext uri="{FF2B5EF4-FFF2-40B4-BE49-F238E27FC236}">
                <a16:creationId xmlns:a16="http://schemas.microsoft.com/office/drawing/2014/main" id="{8F390336-0727-D50C-815F-4EB3193E2854}"/>
              </a:ext>
            </a:extLst>
          </p:cNvPr>
          <p:cNvSpPr>
            <a:spLocks noGrp="1"/>
          </p:cNvSpPr>
          <p:nvPr>
            <p:ph type="body" sz="quarter" idx="19" hasCustomPrompt="1"/>
          </p:nvPr>
        </p:nvSpPr>
        <p:spPr>
          <a:xfrm>
            <a:off x="1100754"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7" name="Picture Placeholder 20">
            <a:extLst>
              <a:ext uri="{FF2B5EF4-FFF2-40B4-BE49-F238E27FC236}">
                <a16:creationId xmlns:a16="http://schemas.microsoft.com/office/drawing/2014/main" id="{AF740EDF-B0C6-45B7-0247-561EB41BBE26}"/>
              </a:ext>
            </a:extLst>
          </p:cNvPr>
          <p:cNvSpPr>
            <a:spLocks noGrp="1" noChangeAspect="1"/>
          </p:cNvSpPr>
          <p:nvPr>
            <p:ph type="pic" sz="quarter" idx="20" hasCustomPrompt="1"/>
          </p:nvPr>
        </p:nvSpPr>
        <p:spPr>
          <a:xfrm>
            <a:off x="382440" y="4510952"/>
            <a:ext cx="648000" cy="648000"/>
          </a:xfrm>
          <a:noFill/>
        </p:spPr>
        <p:txBody>
          <a:bodyPr anchor="ctr">
            <a:normAutofit/>
          </a:bodyPr>
          <a:lstStyle>
            <a:lvl1pPr algn="ctr">
              <a:defRPr sz="1100" b="0"/>
            </a:lvl1pPr>
          </a:lstStyle>
          <a:p>
            <a:r>
              <a:rPr lang="en-GB"/>
              <a:t>Insert icon here</a:t>
            </a:r>
          </a:p>
        </p:txBody>
      </p:sp>
      <p:sp>
        <p:nvSpPr>
          <p:cNvPr id="34" name="Text Placeholder 3">
            <a:extLst>
              <a:ext uri="{FF2B5EF4-FFF2-40B4-BE49-F238E27FC236}">
                <a16:creationId xmlns:a16="http://schemas.microsoft.com/office/drawing/2014/main" id="{6030DEF4-1949-888E-9F2A-4BE18315EBE0}"/>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35" name="Text Placeholder 5">
            <a:extLst>
              <a:ext uri="{FF2B5EF4-FFF2-40B4-BE49-F238E27FC236}">
                <a16:creationId xmlns:a16="http://schemas.microsoft.com/office/drawing/2014/main" id="{1F0119DD-9D3B-FCC6-899A-25E846F679AC}"/>
              </a:ext>
            </a:extLst>
          </p:cNvPr>
          <p:cNvSpPr>
            <a:spLocks noGrp="1"/>
          </p:cNvSpPr>
          <p:nvPr>
            <p:ph type="body" sz="quarter" idx="22" hasCustomPrompt="1"/>
          </p:nvPr>
        </p:nvSpPr>
        <p:spPr>
          <a:xfrm>
            <a:off x="4455722"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6" name="Picture Placeholder 20">
            <a:extLst>
              <a:ext uri="{FF2B5EF4-FFF2-40B4-BE49-F238E27FC236}">
                <a16:creationId xmlns:a16="http://schemas.microsoft.com/office/drawing/2014/main" id="{7D965A61-D18E-5F08-AF0C-C97B9FDE25D4}"/>
              </a:ext>
            </a:extLst>
          </p:cNvPr>
          <p:cNvSpPr>
            <a:spLocks noGrp="1" noChangeAspect="1"/>
          </p:cNvSpPr>
          <p:nvPr>
            <p:ph type="pic" sz="quarter" idx="23" hasCustomPrompt="1"/>
          </p:nvPr>
        </p:nvSpPr>
        <p:spPr>
          <a:xfrm>
            <a:off x="3737408" y="3239365"/>
            <a:ext cx="648000" cy="648000"/>
          </a:xfrm>
          <a:noFill/>
        </p:spPr>
        <p:txBody>
          <a:bodyPr anchor="ctr">
            <a:normAutofit/>
          </a:bodyPr>
          <a:lstStyle>
            <a:lvl1pPr algn="ctr">
              <a:defRPr sz="1100" b="0"/>
            </a:lvl1pPr>
          </a:lstStyle>
          <a:p>
            <a:r>
              <a:rPr lang="en-GB"/>
              <a:t>Insert icon here</a:t>
            </a:r>
          </a:p>
        </p:txBody>
      </p:sp>
      <p:sp>
        <p:nvSpPr>
          <p:cNvPr id="37" name="Text Placeholder 3">
            <a:extLst>
              <a:ext uri="{FF2B5EF4-FFF2-40B4-BE49-F238E27FC236}">
                <a16:creationId xmlns:a16="http://schemas.microsoft.com/office/drawing/2014/main" id="{7CFF4532-DB3D-AB6A-50A1-91764E396A33}"/>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38" name="Text Placeholder 5">
            <a:extLst>
              <a:ext uri="{FF2B5EF4-FFF2-40B4-BE49-F238E27FC236}">
                <a16:creationId xmlns:a16="http://schemas.microsoft.com/office/drawing/2014/main" id="{647DB12F-14D1-DC17-C429-1C55AE4FD33B}"/>
              </a:ext>
            </a:extLst>
          </p:cNvPr>
          <p:cNvSpPr>
            <a:spLocks noGrp="1"/>
          </p:cNvSpPr>
          <p:nvPr>
            <p:ph type="body" sz="quarter" idx="25" hasCustomPrompt="1"/>
          </p:nvPr>
        </p:nvSpPr>
        <p:spPr>
          <a:xfrm>
            <a:off x="4455722"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9" name="Picture Placeholder 20">
            <a:extLst>
              <a:ext uri="{FF2B5EF4-FFF2-40B4-BE49-F238E27FC236}">
                <a16:creationId xmlns:a16="http://schemas.microsoft.com/office/drawing/2014/main" id="{F0FBB758-E663-933E-7560-5B0FC9EDBB3D}"/>
              </a:ext>
            </a:extLst>
          </p:cNvPr>
          <p:cNvSpPr>
            <a:spLocks noGrp="1" noChangeAspect="1"/>
          </p:cNvSpPr>
          <p:nvPr>
            <p:ph type="pic" sz="quarter" idx="26" hasCustomPrompt="1"/>
          </p:nvPr>
        </p:nvSpPr>
        <p:spPr>
          <a:xfrm>
            <a:off x="3737408" y="4510952"/>
            <a:ext cx="648000" cy="648000"/>
          </a:xfrm>
          <a:noFill/>
        </p:spPr>
        <p:txBody>
          <a:bodyPr anchor="ctr">
            <a:normAutofit/>
          </a:bodyPr>
          <a:lstStyle>
            <a:lvl1pPr algn="ctr">
              <a:defRPr sz="1100" b="0"/>
            </a:lvl1pPr>
          </a:lstStyle>
          <a:p>
            <a:r>
              <a:rPr lang="en-GB"/>
              <a:t>Insert icon here</a:t>
            </a:r>
          </a:p>
        </p:txBody>
      </p:sp>
      <p:sp>
        <p:nvSpPr>
          <p:cNvPr id="49" name="Picture Placeholder 48">
            <a:extLst>
              <a:ext uri="{FF2B5EF4-FFF2-40B4-BE49-F238E27FC236}">
                <a16:creationId xmlns:a16="http://schemas.microsoft.com/office/drawing/2014/main" id="{730DEA01-37D2-6FF1-F5F1-7097F9FB8EC9}"/>
              </a:ext>
            </a:extLst>
          </p:cNvPr>
          <p:cNvSpPr>
            <a:spLocks noGrp="1"/>
          </p:cNvSpPr>
          <p:nvPr>
            <p:ph type="pic" sz="quarter" idx="27" hasCustomPrompt="1"/>
          </p:nvPr>
        </p:nvSpPr>
        <p:spPr>
          <a:xfrm>
            <a:off x="7878273" y="-1"/>
            <a:ext cx="4313720" cy="6019800"/>
          </a:xfrm>
          <a:custGeom>
            <a:avLst/>
            <a:gdLst>
              <a:gd name="connsiteX0" fmla="*/ 0 w 4313720"/>
              <a:gd name="connsiteY0" fmla="*/ 0 h 6019800"/>
              <a:gd name="connsiteX1" fmla="*/ 4313719 w 4313720"/>
              <a:gd name="connsiteY1" fmla="*/ 0 h 6019800"/>
              <a:gd name="connsiteX2" fmla="*/ 4313719 w 4313720"/>
              <a:gd name="connsiteY2" fmla="*/ 975179 h 6019800"/>
              <a:gd name="connsiteX3" fmla="*/ 4313720 w 4313720"/>
              <a:gd name="connsiteY3" fmla="*/ 975179 h 6019800"/>
              <a:gd name="connsiteX4" fmla="*/ 4313720 w 4313720"/>
              <a:gd name="connsiteY4" fmla="*/ 5339062 h 6019800"/>
              <a:gd name="connsiteX5" fmla="*/ 4313719 w 4313720"/>
              <a:gd name="connsiteY5" fmla="*/ 5339062 h 6019800"/>
              <a:gd name="connsiteX6" fmla="*/ 4313719 w 4313720"/>
              <a:gd name="connsiteY6" fmla="*/ 6019800 h 6019800"/>
              <a:gd name="connsiteX7" fmla="*/ 504662 w 4313720"/>
              <a:gd name="connsiteY7" fmla="*/ 6019800 h 6019800"/>
              <a:gd name="connsiteX8" fmla="*/ 0 w 4313720"/>
              <a:gd name="connsiteY8" fmla="*/ 5515138 h 601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13720" h="6019800">
                <a:moveTo>
                  <a:pt x="0" y="0"/>
                </a:moveTo>
                <a:lnTo>
                  <a:pt x="4313719" y="0"/>
                </a:lnTo>
                <a:lnTo>
                  <a:pt x="4313719" y="975179"/>
                </a:lnTo>
                <a:lnTo>
                  <a:pt x="4313720" y="975179"/>
                </a:lnTo>
                <a:lnTo>
                  <a:pt x="4313720" y="5339062"/>
                </a:lnTo>
                <a:lnTo>
                  <a:pt x="4313719" y="5339062"/>
                </a:lnTo>
                <a:lnTo>
                  <a:pt x="4313719" y="6019800"/>
                </a:lnTo>
                <a:lnTo>
                  <a:pt x="504662" y="6019800"/>
                </a:lnTo>
                <a:cubicBezTo>
                  <a:pt x="225945" y="6019800"/>
                  <a:pt x="0" y="5793855"/>
                  <a:pt x="0" y="5515138"/>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Tree>
    <p:extLst>
      <p:ext uri="{BB962C8B-B14F-4D97-AF65-F5344CB8AC3E}">
        <p14:creationId xmlns:p14="http://schemas.microsoft.com/office/powerpoint/2010/main" val="12710088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8_Title with 3 img overlay">
    <p:bg>
      <p:bgRef idx="1001">
        <a:schemeClr val="bg2"/>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40" name="TextBox 39">
            <a:extLst>
              <a:ext uri="{FF2B5EF4-FFF2-40B4-BE49-F238E27FC236}">
                <a16:creationId xmlns:a16="http://schemas.microsoft.com/office/drawing/2014/main" id="{08CD481A-D74F-E9EC-EA39-7D7A0F2F1591}"/>
              </a:ext>
            </a:extLst>
          </p:cNvPr>
          <p:cNvSpPr txBox="1"/>
          <p:nvPr userDrawn="1"/>
        </p:nvSpPr>
        <p:spPr>
          <a:xfrm>
            <a:off x="8435975" y="6516454"/>
            <a:ext cx="2192908" cy="138499"/>
          </a:xfrm>
          <a:prstGeom prst="rect">
            <a:avLst/>
          </a:prstGeom>
          <a:noFill/>
        </p:spPr>
        <p:txBody>
          <a:bodyPr wrap="none" lIns="0" tIns="0" rIns="0" bIns="0" rtlCol="0" anchor="b">
            <a:spAutoFit/>
          </a:bodyPr>
          <a:lstStyle/>
          <a:p>
            <a:pPr algn="r"/>
            <a:r>
              <a:rPr lang="en-GB" sz="900">
                <a:solidFill>
                  <a:schemeClr val="accent6"/>
                </a:solidFill>
              </a:rPr>
              <a:t>Footnote or legal notes can be placed here</a:t>
            </a:r>
          </a:p>
        </p:txBody>
      </p:sp>
      <p:pic>
        <p:nvPicPr>
          <p:cNvPr id="4" name="Graphic 3">
            <a:extLst>
              <a:ext uri="{FF2B5EF4-FFF2-40B4-BE49-F238E27FC236}">
                <a16:creationId xmlns:a16="http://schemas.microsoft.com/office/drawing/2014/main" id="{26CB4747-043F-FBAD-2CAB-0594D47AF22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ext Placeholder 3">
            <a:extLst>
              <a:ext uri="{FF2B5EF4-FFF2-40B4-BE49-F238E27FC236}">
                <a16:creationId xmlns:a16="http://schemas.microsoft.com/office/drawing/2014/main" id="{DA216B02-59CB-AE12-1D36-CFA36253D47C}"/>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7" name="Text Placeholder 5">
            <a:extLst>
              <a:ext uri="{FF2B5EF4-FFF2-40B4-BE49-F238E27FC236}">
                <a16:creationId xmlns:a16="http://schemas.microsoft.com/office/drawing/2014/main" id="{491522F6-B0BC-0D95-3B5B-AD0B47230534}"/>
              </a:ext>
            </a:extLst>
          </p:cNvPr>
          <p:cNvSpPr>
            <a:spLocks noGrp="1"/>
          </p:cNvSpPr>
          <p:nvPr>
            <p:ph type="body" sz="quarter" idx="14" hasCustomPrompt="1"/>
          </p:nvPr>
        </p:nvSpPr>
        <p:spPr>
          <a:xfrm>
            <a:off x="1100754"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9" name="Picture Placeholder 20">
            <a:extLst>
              <a:ext uri="{FF2B5EF4-FFF2-40B4-BE49-F238E27FC236}">
                <a16:creationId xmlns:a16="http://schemas.microsoft.com/office/drawing/2014/main" id="{FF25640D-2ABF-2814-C9F6-79A7FE94D517}"/>
              </a:ext>
            </a:extLst>
          </p:cNvPr>
          <p:cNvSpPr>
            <a:spLocks noGrp="1" noChangeAspect="1"/>
          </p:cNvSpPr>
          <p:nvPr>
            <p:ph type="pic" sz="quarter" idx="17" hasCustomPrompt="1"/>
          </p:nvPr>
        </p:nvSpPr>
        <p:spPr>
          <a:xfrm>
            <a:off x="382440" y="3239365"/>
            <a:ext cx="648000" cy="648000"/>
          </a:xfrm>
          <a:noFill/>
        </p:spPr>
        <p:txBody>
          <a:bodyPr anchor="ctr">
            <a:normAutofit/>
          </a:bodyPr>
          <a:lstStyle>
            <a:lvl1pPr algn="ctr">
              <a:defRPr sz="1100" b="0"/>
            </a:lvl1pPr>
          </a:lstStyle>
          <a:p>
            <a:r>
              <a:rPr lang="en-GB"/>
              <a:t>Insert icon here</a:t>
            </a:r>
          </a:p>
        </p:txBody>
      </p:sp>
      <p:sp>
        <p:nvSpPr>
          <p:cNvPr id="10" name="Text Placeholder 3">
            <a:extLst>
              <a:ext uri="{FF2B5EF4-FFF2-40B4-BE49-F238E27FC236}">
                <a16:creationId xmlns:a16="http://schemas.microsoft.com/office/drawing/2014/main" id="{112AD5FF-0D12-82E8-214D-7EDD5E243E19}"/>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1" name="Text Placeholder 5">
            <a:extLst>
              <a:ext uri="{FF2B5EF4-FFF2-40B4-BE49-F238E27FC236}">
                <a16:creationId xmlns:a16="http://schemas.microsoft.com/office/drawing/2014/main" id="{D35907C9-C83E-AB20-FCBA-6CA86336E4D4}"/>
              </a:ext>
            </a:extLst>
          </p:cNvPr>
          <p:cNvSpPr>
            <a:spLocks noGrp="1"/>
          </p:cNvSpPr>
          <p:nvPr>
            <p:ph type="body" sz="quarter" idx="19" hasCustomPrompt="1"/>
          </p:nvPr>
        </p:nvSpPr>
        <p:spPr>
          <a:xfrm>
            <a:off x="1100754"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2" name="Picture Placeholder 20">
            <a:extLst>
              <a:ext uri="{FF2B5EF4-FFF2-40B4-BE49-F238E27FC236}">
                <a16:creationId xmlns:a16="http://schemas.microsoft.com/office/drawing/2014/main" id="{6E750E65-E5C1-9545-24EB-6C9CAEFE2828}"/>
              </a:ext>
            </a:extLst>
          </p:cNvPr>
          <p:cNvSpPr>
            <a:spLocks noGrp="1" noChangeAspect="1"/>
          </p:cNvSpPr>
          <p:nvPr>
            <p:ph type="pic" sz="quarter" idx="20" hasCustomPrompt="1"/>
          </p:nvPr>
        </p:nvSpPr>
        <p:spPr>
          <a:xfrm>
            <a:off x="382440" y="4510952"/>
            <a:ext cx="648000" cy="648000"/>
          </a:xfrm>
          <a:noFill/>
        </p:spPr>
        <p:txBody>
          <a:bodyPr anchor="ctr">
            <a:normAutofit/>
          </a:bodyPr>
          <a:lstStyle>
            <a:lvl1pPr algn="ctr">
              <a:defRPr sz="1100" b="0"/>
            </a:lvl1pPr>
          </a:lstStyle>
          <a:p>
            <a:r>
              <a:rPr lang="en-GB"/>
              <a:t>Insert icon here</a:t>
            </a:r>
          </a:p>
        </p:txBody>
      </p:sp>
      <p:sp>
        <p:nvSpPr>
          <p:cNvPr id="13" name="Text Placeholder 3">
            <a:extLst>
              <a:ext uri="{FF2B5EF4-FFF2-40B4-BE49-F238E27FC236}">
                <a16:creationId xmlns:a16="http://schemas.microsoft.com/office/drawing/2014/main" id="{1B265603-276D-6CDC-FB98-977488604AB3}"/>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4" name="Text Placeholder 5">
            <a:extLst>
              <a:ext uri="{FF2B5EF4-FFF2-40B4-BE49-F238E27FC236}">
                <a16:creationId xmlns:a16="http://schemas.microsoft.com/office/drawing/2014/main" id="{EFF5BD8F-0D8C-B759-371B-22E0E1FC617C}"/>
              </a:ext>
            </a:extLst>
          </p:cNvPr>
          <p:cNvSpPr>
            <a:spLocks noGrp="1"/>
          </p:cNvSpPr>
          <p:nvPr>
            <p:ph type="body" sz="quarter" idx="22" hasCustomPrompt="1"/>
          </p:nvPr>
        </p:nvSpPr>
        <p:spPr>
          <a:xfrm>
            <a:off x="4455722"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5" name="Picture Placeholder 20">
            <a:extLst>
              <a:ext uri="{FF2B5EF4-FFF2-40B4-BE49-F238E27FC236}">
                <a16:creationId xmlns:a16="http://schemas.microsoft.com/office/drawing/2014/main" id="{AF1EB9FA-ADB9-BF54-BB87-188303EB9C24}"/>
              </a:ext>
            </a:extLst>
          </p:cNvPr>
          <p:cNvSpPr>
            <a:spLocks noGrp="1" noChangeAspect="1"/>
          </p:cNvSpPr>
          <p:nvPr>
            <p:ph type="pic" sz="quarter" idx="23" hasCustomPrompt="1"/>
          </p:nvPr>
        </p:nvSpPr>
        <p:spPr>
          <a:xfrm>
            <a:off x="3737408" y="3239365"/>
            <a:ext cx="648000" cy="648000"/>
          </a:xfrm>
          <a:noFill/>
        </p:spPr>
        <p:txBody>
          <a:bodyPr anchor="ctr">
            <a:normAutofit/>
          </a:bodyPr>
          <a:lstStyle>
            <a:lvl1pPr algn="ctr">
              <a:defRPr sz="1100" b="0"/>
            </a:lvl1pPr>
          </a:lstStyle>
          <a:p>
            <a:r>
              <a:rPr lang="en-GB"/>
              <a:t>Insert icon here</a:t>
            </a:r>
          </a:p>
        </p:txBody>
      </p:sp>
      <p:sp>
        <p:nvSpPr>
          <p:cNvPr id="16" name="Text Placeholder 3">
            <a:extLst>
              <a:ext uri="{FF2B5EF4-FFF2-40B4-BE49-F238E27FC236}">
                <a16:creationId xmlns:a16="http://schemas.microsoft.com/office/drawing/2014/main" id="{CE60C12F-A300-DE00-99ED-5DCC17EEB96F}"/>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7" name="Text Placeholder 5">
            <a:extLst>
              <a:ext uri="{FF2B5EF4-FFF2-40B4-BE49-F238E27FC236}">
                <a16:creationId xmlns:a16="http://schemas.microsoft.com/office/drawing/2014/main" id="{167FFB7D-3FD0-0A24-2FF2-492A573FDB0E}"/>
              </a:ext>
            </a:extLst>
          </p:cNvPr>
          <p:cNvSpPr>
            <a:spLocks noGrp="1"/>
          </p:cNvSpPr>
          <p:nvPr>
            <p:ph type="body" sz="quarter" idx="25" hasCustomPrompt="1"/>
          </p:nvPr>
        </p:nvSpPr>
        <p:spPr>
          <a:xfrm>
            <a:off x="4455722"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0" name="Picture Placeholder 20">
            <a:extLst>
              <a:ext uri="{FF2B5EF4-FFF2-40B4-BE49-F238E27FC236}">
                <a16:creationId xmlns:a16="http://schemas.microsoft.com/office/drawing/2014/main" id="{65F182C0-58FF-6FE8-DE42-DB903074576C}"/>
              </a:ext>
            </a:extLst>
          </p:cNvPr>
          <p:cNvSpPr>
            <a:spLocks noGrp="1" noChangeAspect="1"/>
          </p:cNvSpPr>
          <p:nvPr>
            <p:ph type="pic" sz="quarter" idx="26" hasCustomPrompt="1"/>
          </p:nvPr>
        </p:nvSpPr>
        <p:spPr>
          <a:xfrm>
            <a:off x="3737408" y="4510952"/>
            <a:ext cx="648000" cy="648000"/>
          </a:xfrm>
          <a:noFill/>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732534639"/>
      </p:ext>
    </p:extLst>
  </p:cSld>
  <p:clrMapOvr>
    <a:overrideClrMapping bg1="dk1" tx1="lt1" bg2="dk2" tx2="lt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9_Title with 3 img overlay">
    <p:bg>
      <p:bgRef idx="1001">
        <a:schemeClr val="bg2"/>
      </p:bgRef>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05A8F230-F7C1-AB38-094B-86C5F30A169E}"/>
              </a:ext>
            </a:extLst>
          </p:cNvPr>
          <p:cNvSpPr>
            <a:spLocks noGrp="1"/>
          </p:cNvSpPr>
          <p:nvPr userDrawn="1">
            <p:ph type="pic" sz="quarter" idx="15" hasCustomPrompt="1"/>
          </p:nvPr>
        </p:nvSpPr>
        <p:spPr>
          <a:xfrm flipH="1">
            <a:off x="7878281" y="0"/>
            <a:ext cx="4313719" cy="6858000"/>
          </a:xfrm>
          <a:custGeom>
            <a:avLst/>
            <a:gdLst>
              <a:gd name="connsiteX0" fmla="*/ 4313719 w 4313719"/>
              <a:gd name="connsiteY0" fmla="*/ 0 h 6858000"/>
              <a:gd name="connsiteX1" fmla="*/ 0 w 4313719"/>
              <a:gd name="connsiteY1" fmla="*/ 0 h 6858000"/>
              <a:gd name="connsiteX2" fmla="*/ 0 w 4313719"/>
              <a:gd name="connsiteY2" fmla="*/ 6858000 h 6858000"/>
              <a:gd name="connsiteX3" fmla="*/ 4313719 w 431371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313719" h="6858000">
                <a:moveTo>
                  <a:pt x="4313719" y="0"/>
                </a:moveTo>
                <a:lnTo>
                  <a:pt x="0" y="0"/>
                </a:lnTo>
                <a:lnTo>
                  <a:pt x="0" y="6858000"/>
                </a:lnTo>
                <a:lnTo>
                  <a:pt x="4313719" y="6858000"/>
                </a:ln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itle Placeholder 1">
            <a:extLst>
              <a:ext uri="{FF2B5EF4-FFF2-40B4-BE49-F238E27FC236}">
                <a16:creationId xmlns:a16="http://schemas.microsoft.com/office/drawing/2014/main" id="{10EE7825-A1A3-7BD9-1F76-AFE722725225}"/>
              </a:ext>
            </a:extLst>
          </p:cNvPr>
          <p:cNvSpPr>
            <a:spLocks noGrp="1"/>
          </p:cNvSpPr>
          <p:nvPr>
            <p:ph type="title" hasCustomPrompt="1"/>
          </p:nvPr>
        </p:nvSpPr>
        <p:spPr>
          <a:xfrm>
            <a:off x="479425" y="440236"/>
            <a:ext cx="6553200" cy="720227"/>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 name="Slide Number Placeholder 5">
            <a:extLst>
              <a:ext uri="{FF2B5EF4-FFF2-40B4-BE49-F238E27FC236}">
                <a16:creationId xmlns:a16="http://schemas.microsoft.com/office/drawing/2014/main" id="{39B60196-8DF4-8EAE-13D7-868C954C53D5}"/>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8" name="Text Placeholder 4">
            <a:extLst>
              <a:ext uri="{FF2B5EF4-FFF2-40B4-BE49-F238E27FC236}">
                <a16:creationId xmlns:a16="http://schemas.microsoft.com/office/drawing/2014/main" id="{2E510515-E3F3-6D8C-0AB3-EC496F2916EA}"/>
              </a:ext>
            </a:extLst>
          </p:cNvPr>
          <p:cNvSpPr>
            <a:spLocks noGrp="1"/>
          </p:cNvSpPr>
          <p:nvPr>
            <p:ph type="body" sz="quarter" idx="10" hasCustomPrompt="1"/>
          </p:nvPr>
        </p:nvSpPr>
        <p:spPr>
          <a:xfrm>
            <a:off x="514350" y="1744118"/>
            <a:ext cx="6518275" cy="1037181"/>
          </a:xfrm>
        </p:spPr>
        <p:txBody>
          <a:bodyPr>
            <a:normAutofit/>
          </a:bodyPr>
          <a:lstStyle>
            <a:lvl1pPr>
              <a:spcBef>
                <a:spcPts val="0"/>
              </a:spcBef>
              <a:spcAft>
                <a:spcPts val="0"/>
              </a:spcAft>
              <a:defRPr sz="1400" b="0">
                <a:solidFill>
                  <a:schemeClr val="tx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endParaRPr lang="en-GB"/>
          </a:p>
        </p:txBody>
      </p:sp>
      <p:sp>
        <p:nvSpPr>
          <p:cNvPr id="40" name="TextBox 39">
            <a:extLst>
              <a:ext uri="{FF2B5EF4-FFF2-40B4-BE49-F238E27FC236}">
                <a16:creationId xmlns:a16="http://schemas.microsoft.com/office/drawing/2014/main" id="{08CD481A-D74F-E9EC-EA39-7D7A0F2F1591}"/>
              </a:ext>
            </a:extLst>
          </p:cNvPr>
          <p:cNvSpPr txBox="1"/>
          <p:nvPr userDrawn="1"/>
        </p:nvSpPr>
        <p:spPr>
          <a:xfrm>
            <a:off x="8435975" y="6516454"/>
            <a:ext cx="2192908" cy="138499"/>
          </a:xfrm>
          <a:prstGeom prst="rect">
            <a:avLst/>
          </a:prstGeom>
          <a:noFill/>
        </p:spPr>
        <p:txBody>
          <a:bodyPr wrap="none" lIns="0" tIns="0" rIns="0" bIns="0" rtlCol="0" anchor="b">
            <a:spAutoFit/>
          </a:bodyPr>
          <a:lstStyle/>
          <a:p>
            <a:pPr algn="r"/>
            <a:r>
              <a:rPr lang="en-GB" sz="900">
                <a:solidFill>
                  <a:schemeClr val="accent6"/>
                </a:solidFill>
              </a:rPr>
              <a:t>Footnote or legal notes can be placed here</a:t>
            </a:r>
          </a:p>
        </p:txBody>
      </p:sp>
      <p:sp>
        <p:nvSpPr>
          <p:cNvPr id="4" name="Text Placeholder 3">
            <a:extLst>
              <a:ext uri="{FF2B5EF4-FFF2-40B4-BE49-F238E27FC236}">
                <a16:creationId xmlns:a16="http://schemas.microsoft.com/office/drawing/2014/main" id="{2DC6EA7E-3760-9CEF-9BD0-DE3F86B7C835}"/>
              </a:ext>
            </a:extLst>
          </p:cNvPr>
          <p:cNvSpPr>
            <a:spLocks noGrp="1"/>
          </p:cNvSpPr>
          <p:nvPr>
            <p:ph type="body" sz="quarter" idx="13" hasCustomPrompt="1"/>
          </p:nvPr>
        </p:nvSpPr>
        <p:spPr>
          <a:xfrm>
            <a:off x="1100754" y="3248890"/>
            <a:ext cx="2342386" cy="212287"/>
          </a:xfrm>
        </p:spPr>
        <p:txBody>
          <a:bodyPr anchor="t">
            <a:noAutofit/>
          </a:bodyPr>
          <a:lstStyle>
            <a:lvl1pPr algn="l">
              <a:defRPr sz="1600">
                <a:solidFill>
                  <a:schemeClr val="accent1"/>
                </a:solidFill>
              </a:defRPr>
            </a:lvl1pPr>
          </a:lstStyle>
          <a:p>
            <a:pPr lvl="0"/>
            <a:r>
              <a:rPr lang="en-GB" noProof="1"/>
              <a:t>Point A</a:t>
            </a:r>
          </a:p>
        </p:txBody>
      </p:sp>
      <p:sp>
        <p:nvSpPr>
          <p:cNvPr id="6" name="Text Placeholder 5">
            <a:extLst>
              <a:ext uri="{FF2B5EF4-FFF2-40B4-BE49-F238E27FC236}">
                <a16:creationId xmlns:a16="http://schemas.microsoft.com/office/drawing/2014/main" id="{BFEA3C7E-C5AF-7CEC-CECC-EB6014D4EB74}"/>
              </a:ext>
            </a:extLst>
          </p:cNvPr>
          <p:cNvSpPr>
            <a:spLocks noGrp="1"/>
          </p:cNvSpPr>
          <p:nvPr>
            <p:ph type="body" sz="quarter" idx="14" hasCustomPrompt="1"/>
          </p:nvPr>
        </p:nvSpPr>
        <p:spPr>
          <a:xfrm>
            <a:off x="1100754"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7" name="Picture Placeholder 20">
            <a:extLst>
              <a:ext uri="{FF2B5EF4-FFF2-40B4-BE49-F238E27FC236}">
                <a16:creationId xmlns:a16="http://schemas.microsoft.com/office/drawing/2014/main" id="{468A00A0-3FD8-5DBE-9EA4-FE391A326745}"/>
              </a:ext>
            </a:extLst>
          </p:cNvPr>
          <p:cNvSpPr>
            <a:spLocks noGrp="1" noChangeAspect="1"/>
          </p:cNvSpPr>
          <p:nvPr>
            <p:ph type="pic" sz="quarter" idx="17" hasCustomPrompt="1"/>
          </p:nvPr>
        </p:nvSpPr>
        <p:spPr>
          <a:xfrm>
            <a:off x="382440" y="3239365"/>
            <a:ext cx="648000" cy="648000"/>
          </a:xfrm>
          <a:noFill/>
        </p:spPr>
        <p:txBody>
          <a:bodyPr anchor="ctr">
            <a:normAutofit/>
          </a:bodyPr>
          <a:lstStyle>
            <a:lvl1pPr algn="ctr">
              <a:defRPr sz="1100" b="0"/>
            </a:lvl1pPr>
          </a:lstStyle>
          <a:p>
            <a:r>
              <a:rPr lang="en-GB"/>
              <a:t>Insert icon here</a:t>
            </a:r>
          </a:p>
        </p:txBody>
      </p:sp>
      <p:sp>
        <p:nvSpPr>
          <p:cNvPr id="9" name="Text Placeholder 3">
            <a:extLst>
              <a:ext uri="{FF2B5EF4-FFF2-40B4-BE49-F238E27FC236}">
                <a16:creationId xmlns:a16="http://schemas.microsoft.com/office/drawing/2014/main" id="{2E36E12B-A7C8-BB35-A567-8DA50FB8F0FC}"/>
              </a:ext>
            </a:extLst>
          </p:cNvPr>
          <p:cNvSpPr>
            <a:spLocks noGrp="1"/>
          </p:cNvSpPr>
          <p:nvPr>
            <p:ph type="body" sz="quarter" idx="18" hasCustomPrompt="1"/>
          </p:nvPr>
        </p:nvSpPr>
        <p:spPr>
          <a:xfrm>
            <a:off x="1100754" y="4520477"/>
            <a:ext cx="2342386" cy="212287"/>
          </a:xfrm>
        </p:spPr>
        <p:txBody>
          <a:bodyPr anchor="t">
            <a:noAutofit/>
          </a:bodyPr>
          <a:lstStyle>
            <a:lvl1pPr algn="l">
              <a:defRPr sz="1600">
                <a:solidFill>
                  <a:schemeClr val="accent1"/>
                </a:solidFill>
              </a:defRPr>
            </a:lvl1pPr>
          </a:lstStyle>
          <a:p>
            <a:pPr lvl="0"/>
            <a:r>
              <a:rPr lang="en-GB" noProof="1"/>
              <a:t>Point B</a:t>
            </a:r>
          </a:p>
        </p:txBody>
      </p:sp>
      <p:sp>
        <p:nvSpPr>
          <p:cNvPr id="10" name="Text Placeholder 5">
            <a:extLst>
              <a:ext uri="{FF2B5EF4-FFF2-40B4-BE49-F238E27FC236}">
                <a16:creationId xmlns:a16="http://schemas.microsoft.com/office/drawing/2014/main" id="{DEAEECCF-76F1-A17B-B15A-30794CED588F}"/>
              </a:ext>
            </a:extLst>
          </p:cNvPr>
          <p:cNvSpPr>
            <a:spLocks noGrp="1"/>
          </p:cNvSpPr>
          <p:nvPr>
            <p:ph type="body" sz="quarter" idx="19" hasCustomPrompt="1"/>
          </p:nvPr>
        </p:nvSpPr>
        <p:spPr>
          <a:xfrm>
            <a:off x="1100754"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1" name="Picture Placeholder 20">
            <a:extLst>
              <a:ext uri="{FF2B5EF4-FFF2-40B4-BE49-F238E27FC236}">
                <a16:creationId xmlns:a16="http://schemas.microsoft.com/office/drawing/2014/main" id="{A01213CE-C1C1-9C5F-9288-180FC5B26632}"/>
              </a:ext>
            </a:extLst>
          </p:cNvPr>
          <p:cNvSpPr>
            <a:spLocks noGrp="1" noChangeAspect="1"/>
          </p:cNvSpPr>
          <p:nvPr>
            <p:ph type="pic" sz="quarter" idx="20" hasCustomPrompt="1"/>
          </p:nvPr>
        </p:nvSpPr>
        <p:spPr>
          <a:xfrm>
            <a:off x="382440" y="4510952"/>
            <a:ext cx="648000" cy="648000"/>
          </a:xfrm>
          <a:noFill/>
        </p:spPr>
        <p:txBody>
          <a:bodyPr anchor="ctr">
            <a:normAutofit/>
          </a:bodyPr>
          <a:lstStyle>
            <a:lvl1pPr algn="ctr">
              <a:defRPr sz="1100" b="0"/>
            </a:lvl1pPr>
          </a:lstStyle>
          <a:p>
            <a:r>
              <a:rPr lang="en-GB"/>
              <a:t>Insert icon here</a:t>
            </a:r>
          </a:p>
        </p:txBody>
      </p:sp>
      <p:sp>
        <p:nvSpPr>
          <p:cNvPr id="12" name="Text Placeholder 3">
            <a:extLst>
              <a:ext uri="{FF2B5EF4-FFF2-40B4-BE49-F238E27FC236}">
                <a16:creationId xmlns:a16="http://schemas.microsoft.com/office/drawing/2014/main" id="{C31B9C23-76DB-D8C9-890B-ED4B26A5C931}"/>
              </a:ext>
            </a:extLst>
          </p:cNvPr>
          <p:cNvSpPr>
            <a:spLocks noGrp="1"/>
          </p:cNvSpPr>
          <p:nvPr>
            <p:ph type="body" sz="quarter" idx="21" hasCustomPrompt="1"/>
          </p:nvPr>
        </p:nvSpPr>
        <p:spPr>
          <a:xfrm>
            <a:off x="4455722" y="3248890"/>
            <a:ext cx="2342386" cy="212287"/>
          </a:xfrm>
        </p:spPr>
        <p:txBody>
          <a:bodyPr anchor="t">
            <a:noAutofit/>
          </a:bodyPr>
          <a:lstStyle>
            <a:lvl1pPr algn="l">
              <a:defRPr sz="1600">
                <a:solidFill>
                  <a:schemeClr val="accent1"/>
                </a:solidFill>
              </a:defRPr>
            </a:lvl1pPr>
          </a:lstStyle>
          <a:p>
            <a:pPr lvl="0"/>
            <a:r>
              <a:rPr lang="en-GB" noProof="1"/>
              <a:t>Point C</a:t>
            </a:r>
          </a:p>
        </p:txBody>
      </p:sp>
      <p:sp>
        <p:nvSpPr>
          <p:cNvPr id="13" name="Text Placeholder 5">
            <a:extLst>
              <a:ext uri="{FF2B5EF4-FFF2-40B4-BE49-F238E27FC236}">
                <a16:creationId xmlns:a16="http://schemas.microsoft.com/office/drawing/2014/main" id="{407D5A96-236C-03C3-9EF8-A72E1B1CB12D}"/>
              </a:ext>
            </a:extLst>
          </p:cNvPr>
          <p:cNvSpPr>
            <a:spLocks noGrp="1"/>
          </p:cNvSpPr>
          <p:nvPr>
            <p:ph type="body" sz="quarter" idx="22" hasCustomPrompt="1"/>
          </p:nvPr>
        </p:nvSpPr>
        <p:spPr>
          <a:xfrm>
            <a:off x="4455722" y="3523017"/>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4" name="Picture Placeholder 20">
            <a:extLst>
              <a:ext uri="{FF2B5EF4-FFF2-40B4-BE49-F238E27FC236}">
                <a16:creationId xmlns:a16="http://schemas.microsoft.com/office/drawing/2014/main" id="{1B5A56D4-6B7F-4957-0E6E-828DE1973E50}"/>
              </a:ext>
            </a:extLst>
          </p:cNvPr>
          <p:cNvSpPr>
            <a:spLocks noGrp="1" noChangeAspect="1"/>
          </p:cNvSpPr>
          <p:nvPr>
            <p:ph type="pic" sz="quarter" idx="23" hasCustomPrompt="1"/>
          </p:nvPr>
        </p:nvSpPr>
        <p:spPr>
          <a:xfrm>
            <a:off x="3737408" y="3239365"/>
            <a:ext cx="648000" cy="648000"/>
          </a:xfrm>
          <a:noFill/>
        </p:spPr>
        <p:txBody>
          <a:bodyPr anchor="ctr">
            <a:normAutofit/>
          </a:bodyPr>
          <a:lstStyle>
            <a:lvl1pPr algn="ctr">
              <a:defRPr sz="1100" b="0"/>
            </a:lvl1pPr>
          </a:lstStyle>
          <a:p>
            <a:r>
              <a:rPr lang="en-GB"/>
              <a:t>Insert icon here</a:t>
            </a:r>
          </a:p>
        </p:txBody>
      </p:sp>
      <p:sp>
        <p:nvSpPr>
          <p:cNvPr id="15" name="Text Placeholder 3">
            <a:extLst>
              <a:ext uri="{FF2B5EF4-FFF2-40B4-BE49-F238E27FC236}">
                <a16:creationId xmlns:a16="http://schemas.microsoft.com/office/drawing/2014/main" id="{ACD5751F-82DA-1ACA-B12E-C940F3EC2D49}"/>
              </a:ext>
            </a:extLst>
          </p:cNvPr>
          <p:cNvSpPr>
            <a:spLocks noGrp="1"/>
          </p:cNvSpPr>
          <p:nvPr>
            <p:ph type="body" sz="quarter" idx="24" hasCustomPrompt="1"/>
          </p:nvPr>
        </p:nvSpPr>
        <p:spPr>
          <a:xfrm>
            <a:off x="4455722" y="4520477"/>
            <a:ext cx="2342386" cy="212287"/>
          </a:xfrm>
        </p:spPr>
        <p:txBody>
          <a:bodyPr anchor="t">
            <a:noAutofit/>
          </a:bodyPr>
          <a:lstStyle>
            <a:lvl1pPr algn="l">
              <a:defRPr sz="1600">
                <a:solidFill>
                  <a:schemeClr val="accent1"/>
                </a:solidFill>
              </a:defRPr>
            </a:lvl1pPr>
          </a:lstStyle>
          <a:p>
            <a:pPr lvl="0"/>
            <a:r>
              <a:rPr lang="en-GB" noProof="1"/>
              <a:t>Point D</a:t>
            </a:r>
          </a:p>
        </p:txBody>
      </p:sp>
      <p:sp>
        <p:nvSpPr>
          <p:cNvPr id="16" name="Text Placeholder 5">
            <a:extLst>
              <a:ext uri="{FF2B5EF4-FFF2-40B4-BE49-F238E27FC236}">
                <a16:creationId xmlns:a16="http://schemas.microsoft.com/office/drawing/2014/main" id="{A6808BE8-D19D-0EAD-910C-954F9E93A28F}"/>
              </a:ext>
            </a:extLst>
          </p:cNvPr>
          <p:cNvSpPr>
            <a:spLocks noGrp="1"/>
          </p:cNvSpPr>
          <p:nvPr>
            <p:ph type="body" sz="quarter" idx="25" hasCustomPrompt="1"/>
          </p:nvPr>
        </p:nvSpPr>
        <p:spPr>
          <a:xfrm>
            <a:off x="4455722" y="4794604"/>
            <a:ext cx="2342386" cy="530080"/>
          </a:xfrm>
        </p:spPr>
        <p:txBody>
          <a:bodyPr>
            <a:normAutofit/>
          </a:bodyPr>
          <a:lstStyle>
            <a:lvl1pPr algn="l">
              <a:defRPr sz="12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7" name="Picture Placeholder 20">
            <a:extLst>
              <a:ext uri="{FF2B5EF4-FFF2-40B4-BE49-F238E27FC236}">
                <a16:creationId xmlns:a16="http://schemas.microsoft.com/office/drawing/2014/main" id="{49B9121B-3D89-C979-B11C-78F0660B8E1D}"/>
              </a:ext>
            </a:extLst>
          </p:cNvPr>
          <p:cNvSpPr>
            <a:spLocks noGrp="1" noChangeAspect="1"/>
          </p:cNvSpPr>
          <p:nvPr>
            <p:ph type="pic" sz="quarter" idx="26" hasCustomPrompt="1"/>
          </p:nvPr>
        </p:nvSpPr>
        <p:spPr>
          <a:xfrm>
            <a:off x="3737408" y="4510952"/>
            <a:ext cx="648000" cy="648000"/>
          </a:xfrm>
          <a:noFill/>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1485982251"/>
      </p:ext>
    </p:extLst>
  </p:cSld>
  <p:clrMapOvr>
    <a:overrideClrMapping bg1="lt1" tx1="dk1" bg2="lt2" tx2="dk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Regular size headline </a:t>
            </a:r>
            <a:br>
              <a:rPr lang="en-US"/>
            </a:br>
            <a:r>
              <a:rPr lang="en-US"/>
              <a:t>in sentence case</a:t>
            </a:r>
          </a:p>
        </p:txBody>
      </p:sp>
      <p:sp>
        <p:nvSpPr>
          <p:cNvPr id="29" name="Text Placeholder 3">
            <a:extLst>
              <a:ext uri="{FF2B5EF4-FFF2-40B4-BE49-F238E27FC236}">
                <a16:creationId xmlns:a16="http://schemas.microsoft.com/office/drawing/2014/main" id="{E40A0E93-0500-9B72-52F6-E6AF8B945242}"/>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accent1"/>
                </a:solidFill>
              </a:defRPr>
            </a:lvl1pPr>
          </a:lstStyle>
          <a:p>
            <a:pPr lvl="0"/>
            <a:r>
              <a:rPr lang="en-GB" noProof="1"/>
              <a:t>Point A</a:t>
            </a:r>
          </a:p>
        </p:txBody>
      </p:sp>
      <p:sp>
        <p:nvSpPr>
          <p:cNvPr id="30" name="Text Placeholder 5">
            <a:extLst>
              <a:ext uri="{FF2B5EF4-FFF2-40B4-BE49-F238E27FC236}">
                <a16:creationId xmlns:a16="http://schemas.microsoft.com/office/drawing/2014/main" id="{4EC5EF14-0FD3-0E79-4D6A-AC40FDB8EC1A}"/>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1" name="Picture Placeholder 20">
            <a:extLst>
              <a:ext uri="{FF2B5EF4-FFF2-40B4-BE49-F238E27FC236}">
                <a16:creationId xmlns:a16="http://schemas.microsoft.com/office/drawing/2014/main" id="{CF689EED-EC78-90C8-A531-2C6BE3F645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32" name="Text Placeholder 3">
            <a:extLst>
              <a:ext uri="{FF2B5EF4-FFF2-40B4-BE49-F238E27FC236}">
                <a16:creationId xmlns:a16="http://schemas.microsoft.com/office/drawing/2014/main" id="{7C8C356B-2619-7564-FD1D-318CCA948F4A}"/>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accent1"/>
                </a:solidFill>
              </a:defRPr>
            </a:lvl1pPr>
          </a:lstStyle>
          <a:p>
            <a:pPr lvl="0"/>
            <a:r>
              <a:rPr lang="en-GB" noProof="1"/>
              <a:t>Point B</a:t>
            </a:r>
          </a:p>
        </p:txBody>
      </p:sp>
      <p:sp>
        <p:nvSpPr>
          <p:cNvPr id="33" name="Text Placeholder 5">
            <a:extLst>
              <a:ext uri="{FF2B5EF4-FFF2-40B4-BE49-F238E27FC236}">
                <a16:creationId xmlns:a16="http://schemas.microsoft.com/office/drawing/2014/main" id="{B5E58418-2C47-DAF1-DB5A-D46F712986D5}"/>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4" name="Picture Placeholder 20">
            <a:extLst>
              <a:ext uri="{FF2B5EF4-FFF2-40B4-BE49-F238E27FC236}">
                <a16:creationId xmlns:a16="http://schemas.microsoft.com/office/drawing/2014/main" id="{3FBE06B1-E35D-7E41-556B-1EB249720195}"/>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35" name="Text Placeholder 3">
            <a:extLst>
              <a:ext uri="{FF2B5EF4-FFF2-40B4-BE49-F238E27FC236}">
                <a16:creationId xmlns:a16="http://schemas.microsoft.com/office/drawing/2014/main" id="{C5E8EE47-1E33-9C85-2C9E-CA41AF2661D3}"/>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accent1"/>
                </a:solidFill>
              </a:defRPr>
            </a:lvl1pPr>
          </a:lstStyle>
          <a:p>
            <a:pPr lvl="0"/>
            <a:r>
              <a:rPr lang="en-GB" noProof="1"/>
              <a:t>Point C</a:t>
            </a:r>
          </a:p>
        </p:txBody>
      </p:sp>
      <p:sp>
        <p:nvSpPr>
          <p:cNvPr id="36" name="Text Placeholder 5">
            <a:extLst>
              <a:ext uri="{FF2B5EF4-FFF2-40B4-BE49-F238E27FC236}">
                <a16:creationId xmlns:a16="http://schemas.microsoft.com/office/drawing/2014/main" id="{8C4D103B-8252-A107-077D-C509B53FE51B}"/>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37" name="Picture Placeholder 20">
            <a:extLst>
              <a:ext uri="{FF2B5EF4-FFF2-40B4-BE49-F238E27FC236}">
                <a16:creationId xmlns:a16="http://schemas.microsoft.com/office/drawing/2014/main" id="{FC4FB761-E297-A54C-1741-5EB555BAF00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38" name="Text Placeholder 3">
            <a:extLst>
              <a:ext uri="{FF2B5EF4-FFF2-40B4-BE49-F238E27FC236}">
                <a16:creationId xmlns:a16="http://schemas.microsoft.com/office/drawing/2014/main" id="{96D32225-52D1-69CA-7DA1-4F502C662933}"/>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accent1"/>
                </a:solidFill>
              </a:defRPr>
            </a:lvl1pPr>
          </a:lstStyle>
          <a:p>
            <a:pPr lvl="0"/>
            <a:r>
              <a:rPr lang="en-GB" noProof="1"/>
              <a:t>Point D</a:t>
            </a:r>
          </a:p>
        </p:txBody>
      </p:sp>
      <p:sp>
        <p:nvSpPr>
          <p:cNvPr id="39" name="Text Placeholder 5">
            <a:extLst>
              <a:ext uri="{FF2B5EF4-FFF2-40B4-BE49-F238E27FC236}">
                <a16:creationId xmlns:a16="http://schemas.microsoft.com/office/drawing/2014/main" id="{6F0A0D03-7F50-9F9F-4E17-0F4045185BF5}"/>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tx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40" name="Picture Placeholder 20">
            <a:extLst>
              <a:ext uri="{FF2B5EF4-FFF2-40B4-BE49-F238E27FC236}">
                <a16:creationId xmlns:a16="http://schemas.microsoft.com/office/drawing/2014/main" id="{9BCFDD95-5DF3-B268-72A9-8E869C4C3363}"/>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spTree>
    <p:extLst>
      <p:ext uri="{BB962C8B-B14F-4D97-AF65-F5344CB8AC3E}">
        <p14:creationId xmlns:p14="http://schemas.microsoft.com/office/powerpoint/2010/main" val="105838595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FB25B4-6D6D-6DDB-84F1-97F9CD0D5C13}"/>
              </a:ext>
            </a:extLst>
          </p:cNvPr>
          <p:cNvSpPr>
            <a:spLocks noGrp="1"/>
          </p:cNvSpPr>
          <p:nvPr>
            <p:ph type="sldNum" sz="quarter" idx="10"/>
          </p:nvPr>
        </p:nvSpPr>
        <p:spPr/>
        <p:txBody>
          <a:bodyPr/>
          <a:lstStyle/>
          <a:p>
            <a:fld id="{07B2CE22-258D-44EB-93FA-0BCC2B4C54CE}" type="slidenum">
              <a:rPr lang="en-US" smtClean="0"/>
              <a:pPr/>
              <a:t>‹#›</a:t>
            </a:fld>
            <a:endParaRPr lang="en-US"/>
          </a:p>
        </p:txBody>
      </p:sp>
      <p:sp>
        <p:nvSpPr>
          <p:cNvPr id="4" name="Picture Placeholder 4">
            <a:extLst>
              <a:ext uri="{FF2B5EF4-FFF2-40B4-BE49-F238E27FC236}">
                <a16:creationId xmlns:a16="http://schemas.microsoft.com/office/drawing/2014/main" id="{002FAD19-1390-3937-F3EB-7F656205A6B4}"/>
              </a:ext>
            </a:extLst>
          </p:cNvPr>
          <p:cNvSpPr>
            <a:spLocks noGrp="1"/>
          </p:cNvSpPr>
          <p:nvPr>
            <p:ph type="pic" sz="quarter" idx="16" hasCustomPrompt="1"/>
          </p:nvPr>
        </p:nvSpPr>
        <p:spPr>
          <a:xfrm>
            <a:off x="479425" y="441325"/>
            <a:ext cx="5616575" cy="5578475"/>
          </a:xfrm>
          <a:custGeom>
            <a:avLst/>
            <a:gdLst>
              <a:gd name="connsiteX0" fmla="*/ 83287 w 5616575"/>
              <a:gd name="connsiteY0" fmla="*/ 0 h 5578475"/>
              <a:gd name="connsiteX1" fmla="*/ 5533288 w 5616575"/>
              <a:gd name="connsiteY1" fmla="*/ 0 h 5578475"/>
              <a:gd name="connsiteX2" fmla="*/ 5616575 w 5616575"/>
              <a:gd name="connsiteY2" fmla="*/ 83287 h 5578475"/>
              <a:gd name="connsiteX3" fmla="*/ 5616575 w 5616575"/>
              <a:gd name="connsiteY3" fmla="*/ 5495188 h 5578475"/>
              <a:gd name="connsiteX4" fmla="*/ 5533288 w 5616575"/>
              <a:gd name="connsiteY4" fmla="*/ 5578475 h 5578475"/>
              <a:gd name="connsiteX5" fmla="*/ 83287 w 5616575"/>
              <a:gd name="connsiteY5" fmla="*/ 5578475 h 5578475"/>
              <a:gd name="connsiteX6" fmla="*/ 0 w 5616575"/>
              <a:gd name="connsiteY6" fmla="*/ 5495188 h 5578475"/>
              <a:gd name="connsiteX7" fmla="*/ 0 w 5616575"/>
              <a:gd name="connsiteY7" fmla="*/ 83287 h 5578475"/>
              <a:gd name="connsiteX8" fmla="*/ 83287 w 5616575"/>
              <a:gd name="connsiteY8" fmla="*/ 0 h 557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6575" h="5578475">
                <a:moveTo>
                  <a:pt x="83287" y="0"/>
                </a:moveTo>
                <a:lnTo>
                  <a:pt x="5533288" y="0"/>
                </a:lnTo>
                <a:cubicBezTo>
                  <a:pt x="5579286" y="0"/>
                  <a:pt x="5616575" y="37289"/>
                  <a:pt x="5616575" y="83287"/>
                </a:cubicBezTo>
                <a:lnTo>
                  <a:pt x="5616575" y="5495188"/>
                </a:lnTo>
                <a:cubicBezTo>
                  <a:pt x="5616575" y="5541186"/>
                  <a:pt x="5579286" y="5578475"/>
                  <a:pt x="5533288" y="5578475"/>
                </a:cubicBezTo>
                <a:lnTo>
                  <a:pt x="83287" y="5578475"/>
                </a:lnTo>
                <a:cubicBezTo>
                  <a:pt x="37289" y="5578475"/>
                  <a:pt x="0" y="5541186"/>
                  <a:pt x="0" y="5495188"/>
                </a:cubicBezTo>
                <a:lnTo>
                  <a:pt x="0" y="83287"/>
                </a:lnTo>
                <a:cubicBezTo>
                  <a:pt x="0" y="37289"/>
                  <a:pt x="37289" y="0"/>
                  <a:pt x="83287" y="0"/>
                </a:cubicBezTo>
                <a:close/>
              </a:path>
            </a:pathLst>
          </a:custGeom>
          <a:solidFill>
            <a:schemeClr val="bg2"/>
          </a:solidFill>
        </p:spPr>
        <p:txBody>
          <a:bodyPr wrap="square" anchor="ctr">
            <a:noAutofit/>
          </a:bodyPr>
          <a:lstStyle>
            <a:lvl1pPr algn="ctr">
              <a:defRPr sz="1100" b="0"/>
            </a:lvl1pPr>
          </a:lstStyle>
          <a:p>
            <a:r>
              <a:rPr lang="en-GB"/>
              <a:t>Insert photo here</a:t>
            </a:r>
          </a:p>
        </p:txBody>
      </p:sp>
      <p:sp>
        <p:nvSpPr>
          <p:cNvPr id="5" name="Title Placeholder 1">
            <a:extLst>
              <a:ext uri="{FF2B5EF4-FFF2-40B4-BE49-F238E27FC236}">
                <a16:creationId xmlns:a16="http://schemas.microsoft.com/office/drawing/2014/main" id="{F8C53E72-AE8B-C437-A0BC-6735C94A5256}"/>
              </a:ext>
            </a:extLst>
          </p:cNvPr>
          <p:cNvSpPr>
            <a:spLocks noGrp="1"/>
          </p:cNvSpPr>
          <p:nvPr>
            <p:ph type="title" hasCustomPrompt="1"/>
          </p:nvPr>
        </p:nvSpPr>
        <p:spPr>
          <a:xfrm>
            <a:off x="6816726" y="440236"/>
            <a:ext cx="4895849"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Regular size headline </a:t>
            </a:r>
            <a:br>
              <a:rPr lang="en-US"/>
            </a:br>
            <a:r>
              <a:rPr lang="en-US"/>
              <a:t>in sentence case</a:t>
            </a:r>
          </a:p>
        </p:txBody>
      </p:sp>
      <p:sp>
        <p:nvSpPr>
          <p:cNvPr id="8" name="Text Placeholder 3">
            <a:extLst>
              <a:ext uri="{FF2B5EF4-FFF2-40B4-BE49-F238E27FC236}">
                <a16:creationId xmlns:a16="http://schemas.microsoft.com/office/drawing/2014/main" id="{B0AEC2D5-C998-369C-47BD-8929158B55DA}"/>
              </a:ext>
            </a:extLst>
          </p:cNvPr>
          <p:cNvSpPr>
            <a:spLocks noGrp="1"/>
          </p:cNvSpPr>
          <p:nvPr>
            <p:ph type="body" sz="quarter" idx="13" hasCustomPrompt="1"/>
          </p:nvPr>
        </p:nvSpPr>
        <p:spPr>
          <a:xfrm>
            <a:off x="7757613" y="1702239"/>
            <a:ext cx="2818152" cy="212287"/>
          </a:xfrm>
        </p:spPr>
        <p:txBody>
          <a:bodyPr anchor="t">
            <a:noAutofit/>
          </a:bodyPr>
          <a:lstStyle>
            <a:lvl1pPr algn="l">
              <a:defRPr sz="1800">
                <a:solidFill>
                  <a:schemeClr val="bg1"/>
                </a:solidFill>
              </a:defRPr>
            </a:lvl1pPr>
          </a:lstStyle>
          <a:p>
            <a:pPr lvl="0"/>
            <a:r>
              <a:rPr lang="en-GB" noProof="1"/>
              <a:t>Point A</a:t>
            </a:r>
          </a:p>
        </p:txBody>
      </p:sp>
      <p:sp>
        <p:nvSpPr>
          <p:cNvPr id="9" name="Text Placeholder 5">
            <a:extLst>
              <a:ext uri="{FF2B5EF4-FFF2-40B4-BE49-F238E27FC236}">
                <a16:creationId xmlns:a16="http://schemas.microsoft.com/office/drawing/2014/main" id="{EFC9404D-EC36-1D05-D952-9234586B854F}"/>
              </a:ext>
            </a:extLst>
          </p:cNvPr>
          <p:cNvSpPr>
            <a:spLocks noGrp="1"/>
          </p:cNvSpPr>
          <p:nvPr>
            <p:ph type="body" sz="quarter" idx="14" hasCustomPrompt="1"/>
          </p:nvPr>
        </p:nvSpPr>
        <p:spPr>
          <a:xfrm>
            <a:off x="7757613" y="1976366"/>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10" name="Picture Placeholder 20">
            <a:extLst>
              <a:ext uri="{FF2B5EF4-FFF2-40B4-BE49-F238E27FC236}">
                <a16:creationId xmlns:a16="http://schemas.microsoft.com/office/drawing/2014/main" id="{618D6F58-3487-2C49-5259-8C390EA04DEF}"/>
              </a:ext>
            </a:extLst>
          </p:cNvPr>
          <p:cNvSpPr>
            <a:spLocks noGrp="1" noChangeAspect="1"/>
          </p:cNvSpPr>
          <p:nvPr>
            <p:ph type="pic" sz="quarter" idx="17" hasCustomPrompt="1"/>
          </p:nvPr>
        </p:nvSpPr>
        <p:spPr>
          <a:xfrm>
            <a:off x="6696782" y="1692714"/>
            <a:ext cx="864000" cy="864000"/>
          </a:xfrm>
          <a:noFill/>
        </p:spPr>
        <p:txBody>
          <a:bodyPr anchor="ctr">
            <a:normAutofit/>
          </a:bodyPr>
          <a:lstStyle>
            <a:lvl1pPr algn="ctr">
              <a:defRPr sz="1100" b="0"/>
            </a:lvl1pPr>
          </a:lstStyle>
          <a:p>
            <a:r>
              <a:rPr lang="en-GB"/>
              <a:t>Insert icon here</a:t>
            </a:r>
          </a:p>
        </p:txBody>
      </p:sp>
      <p:sp>
        <p:nvSpPr>
          <p:cNvPr id="20" name="Text Placeholder 3">
            <a:extLst>
              <a:ext uri="{FF2B5EF4-FFF2-40B4-BE49-F238E27FC236}">
                <a16:creationId xmlns:a16="http://schemas.microsoft.com/office/drawing/2014/main" id="{8D65ABE9-25F7-F0C3-2E8C-48AAD510AD6C}"/>
              </a:ext>
            </a:extLst>
          </p:cNvPr>
          <p:cNvSpPr>
            <a:spLocks noGrp="1"/>
          </p:cNvSpPr>
          <p:nvPr>
            <p:ph type="body" sz="quarter" idx="18" hasCustomPrompt="1"/>
          </p:nvPr>
        </p:nvSpPr>
        <p:spPr>
          <a:xfrm>
            <a:off x="7757613" y="2830951"/>
            <a:ext cx="2818152" cy="212287"/>
          </a:xfrm>
        </p:spPr>
        <p:txBody>
          <a:bodyPr anchor="t">
            <a:noAutofit/>
          </a:bodyPr>
          <a:lstStyle>
            <a:lvl1pPr algn="l">
              <a:defRPr sz="1800">
                <a:solidFill>
                  <a:schemeClr val="bg1"/>
                </a:solidFill>
              </a:defRPr>
            </a:lvl1pPr>
          </a:lstStyle>
          <a:p>
            <a:pPr lvl="0"/>
            <a:r>
              <a:rPr lang="en-GB" noProof="1"/>
              <a:t>Point B</a:t>
            </a:r>
          </a:p>
        </p:txBody>
      </p:sp>
      <p:sp>
        <p:nvSpPr>
          <p:cNvPr id="21" name="Text Placeholder 5">
            <a:extLst>
              <a:ext uri="{FF2B5EF4-FFF2-40B4-BE49-F238E27FC236}">
                <a16:creationId xmlns:a16="http://schemas.microsoft.com/office/drawing/2014/main" id="{A64208A8-C8C8-C5B4-935B-64C9813EEC58}"/>
              </a:ext>
            </a:extLst>
          </p:cNvPr>
          <p:cNvSpPr>
            <a:spLocks noGrp="1"/>
          </p:cNvSpPr>
          <p:nvPr>
            <p:ph type="body" sz="quarter" idx="19" hasCustomPrompt="1"/>
          </p:nvPr>
        </p:nvSpPr>
        <p:spPr>
          <a:xfrm>
            <a:off x="7757613" y="3105078"/>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2" name="Picture Placeholder 20">
            <a:extLst>
              <a:ext uri="{FF2B5EF4-FFF2-40B4-BE49-F238E27FC236}">
                <a16:creationId xmlns:a16="http://schemas.microsoft.com/office/drawing/2014/main" id="{3F005D25-9A30-C5B5-D4C4-7CACE1308B8C}"/>
              </a:ext>
            </a:extLst>
          </p:cNvPr>
          <p:cNvSpPr>
            <a:spLocks noGrp="1" noChangeAspect="1"/>
          </p:cNvSpPr>
          <p:nvPr>
            <p:ph type="pic" sz="quarter" idx="20" hasCustomPrompt="1"/>
          </p:nvPr>
        </p:nvSpPr>
        <p:spPr>
          <a:xfrm>
            <a:off x="6696782" y="2821426"/>
            <a:ext cx="864000" cy="864000"/>
          </a:xfrm>
          <a:noFill/>
        </p:spPr>
        <p:txBody>
          <a:bodyPr anchor="ctr">
            <a:normAutofit/>
          </a:bodyPr>
          <a:lstStyle>
            <a:lvl1pPr algn="ctr">
              <a:defRPr sz="1100" b="0"/>
            </a:lvl1pPr>
          </a:lstStyle>
          <a:p>
            <a:r>
              <a:rPr lang="en-GB"/>
              <a:t>Insert icon here</a:t>
            </a:r>
          </a:p>
        </p:txBody>
      </p:sp>
      <p:sp>
        <p:nvSpPr>
          <p:cNvPr id="23" name="Text Placeholder 3">
            <a:extLst>
              <a:ext uri="{FF2B5EF4-FFF2-40B4-BE49-F238E27FC236}">
                <a16:creationId xmlns:a16="http://schemas.microsoft.com/office/drawing/2014/main" id="{CC6E02CE-0A31-5639-ED19-66DBA229E7D7}"/>
              </a:ext>
            </a:extLst>
          </p:cNvPr>
          <p:cNvSpPr>
            <a:spLocks noGrp="1"/>
          </p:cNvSpPr>
          <p:nvPr>
            <p:ph type="body" sz="quarter" idx="21" hasCustomPrompt="1"/>
          </p:nvPr>
        </p:nvSpPr>
        <p:spPr>
          <a:xfrm>
            <a:off x="7757613" y="3959663"/>
            <a:ext cx="2818152" cy="212287"/>
          </a:xfrm>
        </p:spPr>
        <p:txBody>
          <a:bodyPr anchor="t">
            <a:noAutofit/>
          </a:bodyPr>
          <a:lstStyle>
            <a:lvl1pPr algn="l">
              <a:defRPr sz="1800">
                <a:solidFill>
                  <a:schemeClr val="bg1"/>
                </a:solidFill>
              </a:defRPr>
            </a:lvl1pPr>
          </a:lstStyle>
          <a:p>
            <a:pPr lvl="0"/>
            <a:r>
              <a:rPr lang="en-GB" noProof="1"/>
              <a:t>Point C</a:t>
            </a:r>
          </a:p>
        </p:txBody>
      </p:sp>
      <p:sp>
        <p:nvSpPr>
          <p:cNvPr id="24" name="Text Placeholder 5">
            <a:extLst>
              <a:ext uri="{FF2B5EF4-FFF2-40B4-BE49-F238E27FC236}">
                <a16:creationId xmlns:a16="http://schemas.microsoft.com/office/drawing/2014/main" id="{1E1F6951-ACFC-68FE-1CBE-5B11095DEBFF}"/>
              </a:ext>
            </a:extLst>
          </p:cNvPr>
          <p:cNvSpPr>
            <a:spLocks noGrp="1"/>
          </p:cNvSpPr>
          <p:nvPr>
            <p:ph type="body" sz="quarter" idx="22" hasCustomPrompt="1"/>
          </p:nvPr>
        </p:nvSpPr>
        <p:spPr>
          <a:xfrm>
            <a:off x="7757613" y="4233790"/>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5" name="Picture Placeholder 20">
            <a:extLst>
              <a:ext uri="{FF2B5EF4-FFF2-40B4-BE49-F238E27FC236}">
                <a16:creationId xmlns:a16="http://schemas.microsoft.com/office/drawing/2014/main" id="{DDBE32C4-B474-6071-5FC5-69F717F15EFE}"/>
              </a:ext>
            </a:extLst>
          </p:cNvPr>
          <p:cNvSpPr>
            <a:spLocks noGrp="1" noChangeAspect="1"/>
          </p:cNvSpPr>
          <p:nvPr>
            <p:ph type="pic" sz="quarter" idx="23" hasCustomPrompt="1"/>
          </p:nvPr>
        </p:nvSpPr>
        <p:spPr>
          <a:xfrm>
            <a:off x="6696782" y="3950138"/>
            <a:ext cx="864000" cy="864000"/>
          </a:xfrm>
          <a:noFill/>
        </p:spPr>
        <p:txBody>
          <a:bodyPr anchor="ctr">
            <a:normAutofit/>
          </a:bodyPr>
          <a:lstStyle>
            <a:lvl1pPr algn="ctr">
              <a:defRPr sz="1100" b="0"/>
            </a:lvl1pPr>
          </a:lstStyle>
          <a:p>
            <a:r>
              <a:rPr lang="en-GB"/>
              <a:t>Insert icon here</a:t>
            </a:r>
          </a:p>
        </p:txBody>
      </p:sp>
      <p:sp>
        <p:nvSpPr>
          <p:cNvPr id="26" name="Text Placeholder 3">
            <a:extLst>
              <a:ext uri="{FF2B5EF4-FFF2-40B4-BE49-F238E27FC236}">
                <a16:creationId xmlns:a16="http://schemas.microsoft.com/office/drawing/2014/main" id="{6F7B9AAA-021B-C820-226A-0BBDB7EDA6A9}"/>
              </a:ext>
            </a:extLst>
          </p:cNvPr>
          <p:cNvSpPr>
            <a:spLocks noGrp="1"/>
          </p:cNvSpPr>
          <p:nvPr>
            <p:ph type="body" sz="quarter" idx="24" hasCustomPrompt="1"/>
          </p:nvPr>
        </p:nvSpPr>
        <p:spPr>
          <a:xfrm>
            <a:off x="7757613" y="5083768"/>
            <a:ext cx="2818152" cy="212287"/>
          </a:xfrm>
        </p:spPr>
        <p:txBody>
          <a:bodyPr anchor="t">
            <a:noAutofit/>
          </a:bodyPr>
          <a:lstStyle>
            <a:lvl1pPr algn="l">
              <a:defRPr sz="1800">
                <a:solidFill>
                  <a:schemeClr val="bg1"/>
                </a:solidFill>
              </a:defRPr>
            </a:lvl1pPr>
          </a:lstStyle>
          <a:p>
            <a:pPr lvl="0"/>
            <a:r>
              <a:rPr lang="en-GB" noProof="1"/>
              <a:t>Point D</a:t>
            </a:r>
          </a:p>
        </p:txBody>
      </p:sp>
      <p:sp>
        <p:nvSpPr>
          <p:cNvPr id="27" name="Text Placeholder 5">
            <a:extLst>
              <a:ext uri="{FF2B5EF4-FFF2-40B4-BE49-F238E27FC236}">
                <a16:creationId xmlns:a16="http://schemas.microsoft.com/office/drawing/2014/main" id="{1A09A06A-48AA-0B76-5ED9-958E27F99E44}"/>
              </a:ext>
            </a:extLst>
          </p:cNvPr>
          <p:cNvSpPr>
            <a:spLocks noGrp="1"/>
          </p:cNvSpPr>
          <p:nvPr>
            <p:ph type="body" sz="quarter" idx="25" hasCustomPrompt="1"/>
          </p:nvPr>
        </p:nvSpPr>
        <p:spPr>
          <a:xfrm>
            <a:off x="7757613" y="5357895"/>
            <a:ext cx="2818152" cy="530080"/>
          </a:xfrm>
        </p:spPr>
        <p:txBody>
          <a:bodyPr>
            <a:normAutofit/>
          </a:bodyPr>
          <a:lstStyle>
            <a:lvl1pPr algn="l">
              <a:defRPr sz="1400" b="0">
                <a:solidFill>
                  <a:schemeClr val="bg1"/>
                </a:solidFill>
              </a:defRPr>
            </a:lvl1pPr>
          </a:lstStyle>
          <a:p>
            <a:pPr lvl="0"/>
            <a:r>
              <a:rPr lang="en-US"/>
              <a:t>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a:t>
            </a:r>
          </a:p>
        </p:txBody>
      </p:sp>
      <p:sp>
        <p:nvSpPr>
          <p:cNvPr id="28" name="Picture Placeholder 20">
            <a:extLst>
              <a:ext uri="{FF2B5EF4-FFF2-40B4-BE49-F238E27FC236}">
                <a16:creationId xmlns:a16="http://schemas.microsoft.com/office/drawing/2014/main" id="{E96B4F3F-7FAD-1A0C-22AB-664AA4D275FF}"/>
              </a:ext>
            </a:extLst>
          </p:cNvPr>
          <p:cNvSpPr>
            <a:spLocks noGrp="1" noChangeAspect="1"/>
          </p:cNvSpPr>
          <p:nvPr>
            <p:ph type="pic" sz="quarter" idx="26" hasCustomPrompt="1"/>
          </p:nvPr>
        </p:nvSpPr>
        <p:spPr>
          <a:xfrm>
            <a:off x="6696782" y="5074243"/>
            <a:ext cx="864000" cy="864000"/>
          </a:xfrm>
          <a:noFill/>
        </p:spPr>
        <p:txBody>
          <a:bodyPr anchor="ctr">
            <a:normAutofit/>
          </a:bodyPr>
          <a:lstStyle>
            <a:lvl1pPr algn="ctr">
              <a:defRPr sz="1100" b="0"/>
            </a:lvl1pPr>
          </a:lstStyle>
          <a:p>
            <a:r>
              <a:rPr lang="en-GB"/>
              <a:t>Insert icon here</a:t>
            </a:r>
          </a:p>
        </p:txBody>
      </p:sp>
      <p:pic>
        <p:nvPicPr>
          <p:cNvPr id="2" name="Graphic 1">
            <a:extLst>
              <a:ext uri="{FF2B5EF4-FFF2-40B4-BE49-F238E27FC236}">
                <a16:creationId xmlns:a16="http://schemas.microsoft.com/office/drawing/2014/main" id="{B328728D-E8C9-EF28-A0CB-773AFEF4B3C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943233592"/>
      </p:ext>
    </p:extLst>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_Full im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7706925-81D3-34B4-C374-9A84F42B5B33}"/>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2" name="Slide Number Placeholder 5">
            <a:extLst>
              <a:ext uri="{FF2B5EF4-FFF2-40B4-BE49-F238E27FC236}">
                <a16:creationId xmlns:a16="http://schemas.microsoft.com/office/drawing/2014/main" id="{8AAE8913-F4B9-ED97-E26B-E69E2E5E5F6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9432877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7_Full img">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7706925-81D3-34B4-C374-9A84F42B5B33}"/>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bg2"/>
          </a:solidFill>
        </p:spPr>
        <p:txBody>
          <a:bodyPr wrap="square" anchor="ctr">
            <a:noAutofit/>
          </a:bodyPr>
          <a:lstStyle>
            <a:lvl1pPr algn="ctr">
              <a:defRPr sz="1100" b="0">
                <a:solidFill>
                  <a:schemeClr val="tx1"/>
                </a:solidFill>
              </a:defRPr>
            </a:lvl1pPr>
          </a:lstStyle>
          <a:p>
            <a:r>
              <a:rPr lang="en-GB"/>
              <a:t>Insert photo here</a:t>
            </a:r>
          </a:p>
        </p:txBody>
      </p:sp>
      <p:sp>
        <p:nvSpPr>
          <p:cNvPr id="2" name="Slide Number Placeholder 5">
            <a:extLst>
              <a:ext uri="{FF2B5EF4-FFF2-40B4-BE49-F238E27FC236}">
                <a16:creationId xmlns:a16="http://schemas.microsoft.com/office/drawing/2014/main" id="{8AAE8913-F4B9-ED97-E26B-E69E2E5E5F60}"/>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92CA3F6E-93AB-EDF0-F462-2DFADE86837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036771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Sea B">
    <p:bg>
      <p:bgPr>
        <a:solidFill>
          <a:schemeClr val="bg2"/>
        </a:solidFill>
        <a:effectLst/>
      </p:bgPr>
    </p:bg>
    <p:spTree>
      <p:nvGrpSpPr>
        <p:cNvPr id="1" name=""/>
        <p:cNvGrpSpPr/>
        <p:nvPr/>
      </p:nvGrpSpPr>
      <p:grpSpPr>
        <a:xfrm>
          <a:off x="0" y="0"/>
          <a:ext cx="0" cy="0"/>
          <a:chOff x="0" y="0"/>
          <a:chExt cx="0" cy="0"/>
        </a:xfrm>
      </p:grpSpPr>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accent6"/>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3" name="Group 12">
            <a:extLst>
              <a:ext uri="{FF2B5EF4-FFF2-40B4-BE49-F238E27FC236}">
                <a16:creationId xmlns:a16="http://schemas.microsoft.com/office/drawing/2014/main" id="{474B8EF2-BA18-E978-D301-F1E57764E512}"/>
              </a:ext>
            </a:extLst>
          </p:cNvPr>
          <p:cNvGrpSpPr/>
          <p:nvPr userDrawn="1"/>
        </p:nvGrpSpPr>
        <p:grpSpPr>
          <a:xfrm>
            <a:off x="506652" y="460067"/>
            <a:ext cx="2483442" cy="2051078"/>
            <a:chOff x="506652" y="527352"/>
            <a:chExt cx="2483442" cy="2051078"/>
          </a:xfrm>
        </p:grpSpPr>
        <p:sp>
          <p:nvSpPr>
            <p:cNvPr id="4" name="Freeform 3">
              <a:extLst>
                <a:ext uri="{FF2B5EF4-FFF2-40B4-BE49-F238E27FC236}">
                  <a16:creationId xmlns:a16="http://schemas.microsoft.com/office/drawing/2014/main" id="{E634C4AF-9C44-A2A0-7C6E-9E02729F9DB1}"/>
                </a:ext>
              </a:extLst>
            </p:cNvPr>
            <p:cNvSpPr/>
            <p:nvPr/>
          </p:nvSpPr>
          <p:spPr>
            <a:xfrm>
              <a:off x="917087" y="527352"/>
              <a:ext cx="1662279" cy="1481291"/>
            </a:xfrm>
            <a:custGeom>
              <a:avLst/>
              <a:gdLst>
                <a:gd name="connsiteX0" fmla="*/ 777822 w 1662279"/>
                <a:gd name="connsiteY0" fmla="*/ 1481159 h 1481291"/>
                <a:gd name="connsiteX1" fmla="*/ 724047 w 1662279"/>
                <a:gd name="connsiteY1" fmla="*/ 1276357 h 1481291"/>
                <a:gd name="connsiteX2" fmla="*/ 779192 w 1662279"/>
                <a:gd name="connsiteY2" fmla="*/ 1249734 h 1481291"/>
                <a:gd name="connsiteX3" fmla="*/ 1025088 w 1662279"/>
                <a:gd name="connsiteY3" fmla="*/ 1118520 h 1481291"/>
                <a:gd name="connsiteX4" fmla="*/ 1290470 w 1662279"/>
                <a:gd name="connsiteY4" fmla="*/ 892048 h 1481291"/>
                <a:gd name="connsiteX5" fmla="*/ 1432838 w 1662279"/>
                <a:gd name="connsiteY5" fmla="*/ 660357 h 1481291"/>
                <a:gd name="connsiteX6" fmla="*/ 1453341 w 1662279"/>
                <a:gd name="connsiteY6" fmla="*/ 479524 h 1481291"/>
                <a:gd name="connsiteX7" fmla="*/ 1398196 w 1662279"/>
                <a:gd name="connsiteY7" fmla="*/ 338316 h 1481291"/>
                <a:gd name="connsiteX8" fmla="*/ 1261484 w 1662279"/>
                <a:gd name="connsiteY8" fmla="*/ 219043 h 1481291"/>
                <a:gd name="connsiteX9" fmla="*/ 1040023 w 1662279"/>
                <a:gd name="connsiteY9" fmla="*/ 173094 h 1481291"/>
                <a:gd name="connsiteX10" fmla="*/ 840920 w 1662279"/>
                <a:gd name="connsiteY10" fmla="*/ 213780 h 1481291"/>
                <a:gd name="connsiteX11" fmla="*/ 509700 w 1662279"/>
                <a:gd name="connsiteY11" fmla="*/ 388997 h 1481291"/>
                <a:gd name="connsiteX12" fmla="*/ 427160 w 1662279"/>
                <a:gd name="connsiteY12" fmla="*/ 460905 h 1481291"/>
                <a:gd name="connsiteX13" fmla="*/ 399544 w 1662279"/>
                <a:gd name="connsiteY13" fmla="*/ 512825 h 1481291"/>
                <a:gd name="connsiteX14" fmla="*/ 446116 w 1662279"/>
                <a:gd name="connsiteY14" fmla="*/ 573943 h 1481291"/>
                <a:gd name="connsiteX15" fmla="*/ 512705 w 1662279"/>
                <a:gd name="connsiteY15" fmla="*/ 555766 h 1481291"/>
                <a:gd name="connsiteX16" fmla="*/ 698508 w 1662279"/>
                <a:gd name="connsiteY16" fmla="*/ 444852 h 1481291"/>
                <a:gd name="connsiteX17" fmla="*/ 854662 w 1662279"/>
                <a:gd name="connsiteY17" fmla="*/ 360870 h 1481291"/>
                <a:gd name="connsiteX18" fmla="*/ 1024116 w 1662279"/>
                <a:gd name="connsiteY18" fmla="*/ 337166 h 1481291"/>
                <a:gd name="connsiteX19" fmla="*/ 1171123 w 1662279"/>
                <a:gd name="connsiteY19" fmla="*/ 437068 h 1481291"/>
                <a:gd name="connsiteX20" fmla="*/ 1183274 w 1662279"/>
                <a:gd name="connsiteY20" fmla="*/ 566778 h 1481291"/>
                <a:gd name="connsiteX21" fmla="*/ 1105949 w 1662279"/>
                <a:gd name="connsiteY21" fmla="*/ 696798 h 1481291"/>
                <a:gd name="connsiteX22" fmla="*/ 941664 w 1662279"/>
                <a:gd name="connsiteY22" fmla="*/ 828453 h 1481291"/>
                <a:gd name="connsiteX23" fmla="*/ 748571 w 1662279"/>
                <a:gd name="connsiteY23" fmla="*/ 939279 h 1481291"/>
                <a:gd name="connsiteX24" fmla="*/ 506651 w 1662279"/>
                <a:gd name="connsiteY24" fmla="*/ 1032460 h 1481291"/>
                <a:gd name="connsiteX25" fmla="*/ 292878 w 1662279"/>
                <a:gd name="connsiteY25" fmla="*/ 1055501 h 1481291"/>
                <a:gd name="connsiteX26" fmla="*/ 124131 w 1662279"/>
                <a:gd name="connsiteY26" fmla="*/ 997169 h 1481291"/>
                <a:gd name="connsiteX27" fmla="*/ 24403 w 1662279"/>
                <a:gd name="connsiteY27" fmla="*/ 871086 h 1481291"/>
                <a:gd name="connsiteX28" fmla="*/ 14461 w 1662279"/>
                <a:gd name="connsiteY28" fmla="*/ 626039 h 1481291"/>
                <a:gd name="connsiteX29" fmla="*/ 142601 w 1662279"/>
                <a:gd name="connsiteY29" fmla="*/ 377145 h 1481291"/>
                <a:gd name="connsiteX30" fmla="*/ 292967 w 1662279"/>
                <a:gd name="connsiteY30" fmla="*/ 223598 h 1481291"/>
                <a:gd name="connsiteX31" fmla="*/ 541956 w 1662279"/>
                <a:gd name="connsiteY31" fmla="*/ 48647 h 1481291"/>
                <a:gd name="connsiteX32" fmla="*/ 630947 w 1662279"/>
                <a:gd name="connsiteY32" fmla="*/ 0 h 1481291"/>
                <a:gd name="connsiteX33" fmla="*/ 660110 w 1662279"/>
                <a:gd name="connsiteY33" fmla="*/ 60057 h 1481291"/>
                <a:gd name="connsiteX34" fmla="*/ 582033 w 1662279"/>
                <a:gd name="connsiteY34" fmla="*/ 102158 h 1481291"/>
                <a:gd name="connsiteX35" fmla="*/ 280108 w 1662279"/>
                <a:gd name="connsiteY35" fmla="*/ 326862 h 1481291"/>
                <a:gd name="connsiteX36" fmla="*/ 158420 w 1662279"/>
                <a:gd name="connsiteY36" fmla="*/ 490889 h 1481291"/>
                <a:gd name="connsiteX37" fmla="*/ 115736 w 1662279"/>
                <a:gd name="connsiteY37" fmla="*/ 695957 h 1481291"/>
                <a:gd name="connsiteX38" fmla="*/ 234685 w 1662279"/>
                <a:gd name="connsiteY38" fmla="*/ 873252 h 1481291"/>
                <a:gd name="connsiteX39" fmla="*/ 372988 w 1662279"/>
                <a:gd name="connsiteY39" fmla="*/ 900627 h 1481291"/>
                <a:gd name="connsiteX40" fmla="*/ 563342 w 1662279"/>
                <a:gd name="connsiteY40" fmla="*/ 858305 h 1481291"/>
                <a:gd name="connsiteX41" fmla="*/ 824085 w 1662279"/>
                <a:gd name="connsiteY41" fmla="*/ 729126 h 1481291"/>
                <a:gd name="connsiteX42" fmla="*/ 963050 w 1662279"/>
                <a:gd name="connsiteY42" fmla="*/ 629577 h 1481291"/>
                <a:gd name="connsiteX43" fmla="*/ 1017841 w 1662279"/>
                <a:gd name="connsiteY43" fmla="*/ 557624 h 1481291"/>
                <a:gd name="connsiteX44" fmla="*/ 953550 w 1662279"/>
                <a:gd name="connsiteY44" fmla="*/ 454891 h 1481291"/>
                <a:gd name="connsiteX45" fmla="*/ 868624 w 1662279"/>
                <a:gd name="connsiteY45" fmla="*/ 474571 h 1481291"/>
                <a:gd name="connsiteX46" fmla="*/ 667489 w 1662279"/>
                <a:gd name="connsiteY46" fmla="*/ 593711 h 1481291"/>
                <a:gd name="connsiteX47" fmla="*/ 510053 w 1662279"/>
                <a:gd name="connsiteY47" fmla="*/ 677472 h 1481291"/>
                <a:gd name="connsiteX48" fmla="*/ 389823 w 1662279"/>
                <a:gd name="connsiteY48" fmla="*/ 697196 h 1481291"/>
                <a:gd name="connsiteX49" fmla="*/ 280948 w 1662279"/>
                <a:gd name="connsiteY49" fmla="*/ 560277 h 1481291"/>
                <a:gd name="connsiteX50" fmla="*/ 351734 w 1662279"/>
                <a:gd name="connsiteY50" fmla="*/ 416460 h 1481291"/>
                <a:gd name="connsiteX51" fmla="*/ 492246 w 1662279"/>
                <a:gd name="connsiteY51" fmla="*/ 300725 h 1481291"/>
                <a:gd name="connsiteX52" fmla="*/ 737303 w 1662279"/>
                <a:gd name="connsiteY52" fmla="*/ 163276 h 1481291"/>
                <a:gd name="connsiteX53" fmla="*/ 1048285 w 1662279"/>
                <a:gd name="connsiteY53" fmla="*/ 73633 h 1481291"/>
                <a:gd name="connsiteX54" fmla="*/ 1283135 w 1662279"/>
                <a:gd name="connsiteY54" fmla="*/ 91190 h 1481291"/>
                <a:gd name="connsiteX55" fmla="*/ 1471148 w 1662279"/>
                <a:gd name="connsiteY55" fmla="*/ 179904 h 1481291"/>
                <a:gd name="connsiteX56" fmla="*/ 1606843 w 1662279"/>
                <a:gd name="connsiteY56" fmla="*/ 334380 h 1481291"/>
                <a:gd name="connsiteX57" fmla="*/ 1660574 w 1662279"/>
                <a:gd name="connsiteY57" fmla="*/ 511719 h 1481291"/>
                <a:gd name="connsiteX58" fmla="*/ 1639055 w 1662279"/>
                <a:gd name="connsiteY58" fmla="*/ 706350 h 1481291"/>
                <a:gd name="connsiteX59" fmla="*/ 1561022 w 1662279"/>
                <a:gd name="connsiteY59" fmla="*/ 882274 h 1481291"/>
                <a:gd name="connsiteX60" fmla="*/ 1391391 w 1662279"/>
                <a:gd name="connsiteY60" fmla="*/ 1090747 h 1481291"/>
                <a:gd name="connsiteX61" fmla="*/ 1181286 w 1662279"/>
                <a:gd name="connsiteY61" fmla="*/ 1269015 h 1481291"/>
                <a:gd name="connsiteX62" fmla="*/ 868183 w 1662279"/>
                <a:gd name="connsiteY62" fmla="*/ 1443613 h 1481291"/>
                <a:gd name="connsiteX63" fmla="*/ 777689 w 1662279"/>
                <a:gd name="connsiteY63" fmla="*/ 1481292 h 148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662279" h="1481291">
                  <a:moveTo>
                    <a:pt x="777822" y="1481159"/>
                  </a:moveTo>
                  <a:cubicBezTo>
                    <a:pt x="759529" y="1411506"/>
                    <a:pt x="741589" y="1343091"/>
                    <a:pt x="724047" y="1276357"/>
                  </a:cubicBezTo>
                  <a:cubicBezTo>
                    <a:pt x="742959" y="1267158"/>
                    <a:pt x="758557" y="1259950"/>
                    <a:pt x="779192" y="1249734"/>
                  </a:cubicBezTo>
                  <a:cubicBezTo>
                    <a:pt x="865001" y="1213160"/>
                    <a:pt x="947939" y="1171236"/>
                    <a:pt x="1025088" y="1118520"/>
                  </a:cubicBezTo>
                  <a:cubicBezTo>
                    <a:pt x="1121679" y="1052582"/>
                    <a:pt x="1211907" y="978904"/>
                    <a:pt x="1290470" y="892048"/>
                  </a:cubicBezTo>
                  <a:cubicBezTo>
                    <a:pt x="1352154" y="823898"/>
                    <a:pt x="1403498" y="748673"/>
                    <a:pt x="1432838" y="660357"/>
                  </a:cubicBezTo>
                  <a:cubicBezTo>
                    <a:pt x="1452368" y="601583"/>
                    <a:pt x="1461957" y="541482"/>
                    <a:pt x="1453341" y="479524"/>
                  </a:cubicBezTo>
                  <a:cubicBezTo>
                    <a:pt x="1446182" y="428179"/>
                    <a:pt x="1427359" y="381257"/>
                    <a:pt x="1398196" y="338316"/>
                  </a:cubicBezTo>
                  <a:cubicBezTo>
                    <a:pt x="1362980" y="286529"/>
                    <a:pt x="1317203" y="247169"/>
                    <a:pt x="1261484" y="219043"/>
                  </a:cubicBezTo>
                  <a:cubicBezTo>
                    <a:pt x="1191758" y="183796"/>
                    <a:pt x="1117437" y="170794"/>
                    <a:pt x="1040023" y="173094"/>
                  </a:cubicBezTo>
                  <a:cubicBezTo>
                    <a:pt x="971357" y="175128"/>
                    <a:pt x="905299" y="190253"/>
                    <a:pt x="840920" y="213780"/>
                  </a:cubicBezTo>
                  <a:cubicBezTo>
                    <a:pt x="722501" y="257076"/>
                    <a:pt x="613935" y="318990"/>
                    <a:pt x="509700" y="388997"/>
                  </a:cubicBezTo>
                  <a:cubicBezTo>
                    <a:pt x="479300" y="409428"/>
                    <a:pt x="451330" y="433088"/>
                    <a:pt x="427160" y="460905"/>
                  </a:cubicBezTo>
                  <a:cubicBezTo>
                    <a:pt x="413993" y="476074"/>
                    <a:pt x="403830" y="492835"/>
                    <a:pt x="399544" y="512825"/>
                  </a:cubicBezTo>
                  <a:cubicBezTo>
                    <a:pt x="392341" y="546612"/>
                    <a:pt x="411695" y="572306"/>
                    <a:pt x="446116" y="573943"/>
                  </a:cubicBezTo>
                  <a:cubicBezTo>
                    <a:pt x="470197" y="575092"/>
                    <a:pt x="491672" y="565761"/>
                    <a:pt x="512705" y="555766"/>
                  </a:cubicBezTo>
                  <a:cubicBezTo>
                    <a:pt x="578189" y="524809"/>
                    <a:pt x="637310" y="483062"/>
                    <a:pt x="698508" y="444852"/>
                  </a:cubicBezTo>
                  <a:cubicBezTo>
                    <a:pt x="748747" y="413497"/>
                    <a:pt x="799473" y="382850"/>
                    <a:pt x="854662" y="360870"/>
                  </a:cubicBezTo>
                  <a:cubicBezTo>
                    <a:pt x="909099" y="339200"/>
                    <a:pt x="965304" y="327260"/>
                    <a:pt x="1024116" y="337166"/>
                  </a:cubicBezTo>
                  <a:cubicBezTo>
                    <a:pt x="1088230" y="347912"/>
                    <a:pt x="1139795" y="378162"/>
                    <a:pt x="1171123" y="437068"/>
                  </a:cubicBezTo>
                  <a:cubicBezTo>
                    <a:pt x="1193040" y="478374"/>
                    <a:pt x="1194807" y="522112"/>
                    <a:pt x="1183274" y="566778"/>
                  </a:cubicBezTo>
                  <a:cubicBezTo>
                    <a:pt x="1170107" y="617592"/>
                    <a:pt x="1140679" y="658897"/>
                    <a:pt x="1105949" y="696798"/>
                  </a:cubicBezTo>
                  <a:cubicBezTo>
                    <a:pt x="1057962" y="749115"/>
                    <a:pt x="1002774" y="792587"/>
                    <a:pt x="941664" y="828453"/>
                  </a:cubicBezTo>
                  <a:cubicBezTo>
                    <a:pt x="877683" y="866044"/>
                    <a:pt x="814187" y="904740"/>
                    <a:pt x="748571" y="939279"/>
                  </a:cubicBezTo>
                  <a:cubicBezTo>
                    <a:pt x="671775" y="979656"/>
                    <a:pt x="589986" y="1008313"/>
                    <a:pt x="506651" y="1032460"/>
                  </a:cubicBezTo>
                  <a:cubicBezTo>
                    <a:pt x="436660" y="1052803"/>
                    <a:pt x="365520" y="1061958"/>
                    <a:pt x="292878" y="1055501"/>
                  </a:cubicBezTo>
                  <a:cubicBezTo>
                    <a:pt x="232034" y="1050105"/>
                    <a:pt x="174680" y="1032416"/>
                    <a:pt x="124131" y="997169"/>
                  </a:cubicBezTo>
                  <a:cubicBezTo>
                    <a:pt x="78487" y="965327"/>
                    <a:pt x="44817" y="923137"/>
                    <a:pt x="24403" y="871086"/>
                  </a:cubicBezTo>
                  <a:cubicBezTo>
                    <a:pt x="-7102" y="790642"/>
                    <a:pt x="-5511" y="708650"/>
                    <a:pt x="14461" y="626039"/>
                  </a:cubicBezTo>
                  <a:cubicBezTo>
                    <a:pt x="36996" y="532726"/>
                    <a:pt x="84275" y="452060"/>
                    <a:pt x="142601" y="377145"/>
                  </a:cubicBezTo>
                  <a:cubicBezTo>
                    <a:pt x="186876" y="320228"/>
                    <a:pt x="237955" y="269901"/>
                    <a:pt x="292967" y="223598"/>
                  </a:cubicBezTo>
                  <a:cubicBezTo>
                    <a:pt x="370823" y="158058"/>
                    <a:pt x="453451" y="99062"/>
                    <a:pt x="541956" y="48647"/>
                  </a:cubicBezTo>
                  <a:cubicBezTo>
                    <a:pt x="571914" y="31576"/>
                    <a:pt x="602447" y="15523"/>
                    <a:pt x="630947" y="0"/>
                  </a:cubicBezTo>
                  <a:cubicBezTo>
                    <a:pt x="640889" y="20476"/>
                    <a:pt x="650389" y="40067"/>
                    <a:pt x="660110" y="60057"/>
                  </a:cubicBezTo>
                  <a:cubicBezTo>
                    <a:pt x="633731" y="74253"/>
                    <a:pt x="607661" y="87829"/>
                    <a:pt x="582033" y="102158"/>
                  </a:cubicBezTo>
                  <a:cubicBezTo>
                    <a:pt x="471523" y="163762"/>
                    <a:pt x="370292" y="238015"/>
                    <a:pt x="280108" y="326862"/>
                  </a:cubicBezTo>
                  <a:cubicBezTo>
                    <a:pt x="231150" y="375066"/>
                    <a:pt x="189748" y="429462"/>
                    <a:pt x="158420" y="490889"/>
                  </a:cubicBezTo>
                  <a:cubicBezTo>
                    <a:pt x="125589" y="555236"/>
                    <a:pt x="107959" y="623297"/>
                    <a:pt x="115736" y="695957"/>
                  </a:cubicBezTo>
                  <a:cubicBezTo>
                    <a:pt x="124264" y="775473"/>
                    <a:pt x="161513" y="836590"/>
                    <a:pt x="234685" y="873252"/>
                  </a:cubicBezTo>
                  <a:cubicBezTo>
                    <a:pt x="278341" y="895144"/>
                    <a:pt x="324913" y="901644"/>
                    <a:pt x="372988" y="900627"/>
                  </a:cubicBezTo>
                  <a:cubicBezTo>
                    <a:pt x="439223" y="899212"/>
                    <a:pt x="501658" y="880372"/>
                    <a:pt x="563342" y="858305"/>
                  </a:cubicBezTo>
                  <a:cubicBezTo>
                    <a:pt x="655294" y="825402"/>
                    <a:pt x="740794" y="779453"/>
                    <a:pt x="824085" y="729126"/>
                  </a:cubicBezTo>
                  <a:cubicBezTo>
                    <a:pt x="872955" y="699584"/>
                    <a:pt x="921692" y="669555"/>
                    <a:pt x="963050" y="629577"/>
                  </a:cubicBezTo>
                  <a:cubicBezTo>
                    <a:pt x="984878" y="608482"/>
                    <a:pt x="1006706" y="586989"/>
                    <a:pt x="1017841" y="557624"/>
                  </a:cubicBezTo>
                  <a:cubicBezTo>
                    <a:pt x="1037681" y="505395"/>
                    <a:pt x="1009446" y="460198"/>
                    <a:pt x="953550" y="454891"/>
                  </a:cubicBezTo>
                  <a:cubicBezTo>
                    <a:pt x="923150" y="452016"/>
                    <a:pt x="895534" y="462144"/>
                    <a:pt x="868624" y="474571"/>
                  </a:cubicBezTo>
                  <a:cubicBezTo>
                    <a:pt x="797573" y="507473"/>
                    <a:pt x="733680" y="552538"/>
                    <a:pt x="667489" y="593711"/>
                  </a:cubicBezTo>
                  <a:cubicBezTo>
                    <a:pt x="616896" y="625154"/>
                    <a:pt x="565728" y="655713"/>
                    <a:pt x="510053" y="677472"/>
                  </a:cubicBezTo>
                  <a:cubicBezTo>
                    <a:pt x="471523" y="692552"/>
                    <a:pt x="431623" y="701972"/>
                    <a:pt x="389823" y="697196"/>
                  </a:cubicBezTo>
                  <a:cubicBezTo>
                    <a:pt x="318064" y="688970"/>
                    <a:pt x="273127" y="632230"/>
                    <a:pt x="280948" y="560277"/>
                  </a:cubicBezTo>
                  <a:cubicBezTo>
                    <a:pt x="287090" y="503714"/>
                    <a:pt x="314574" y="457589"/>
                    <a:pt x="351734" y="416460"/>
                  </a:cubicBezTo>
                  <a:cubicBezTo>
                    <a:pt x="392827" y="370953"/>
                    <a:pt x="440769" y="333628"/>
                    <a:pt x="492246" y="300725"/>
                  </a:cubicBezTo>
                  <a:cubicBezTo>
                    <a:pt x="571251" y="250177"/>
                    <a:pt x="651449" y="201751"/>
                    <a:pt x="737303" y="163276"/>
                  </a:cubicBezTo>
                  <a:cubicBezTo>
                    <a:pt x="836766" y="118654"/>
                    <a:pt x="938836" y="83274"/>
                    <a:pt x="1048285" y="73633"/>
                  </a:cubicBezTo>
                  <a:cubicBezTo>
                    <a:pt x="1127511" y="66646"/>
                    <a:pt x="1205854" y="71113"/>
                    <a:pt x="1283135" y="91190"/>
                  </a:cubicBezTo>
                  <a:cubicBezTo>
                    <a:pt x="1351447" y="108969"/>
                    <a:pt x="1414457" y="137847"/>
                    <a:pt x="1471148" y="179904"/>
                  </a:cubicBezTo>
                  <a:cubicBezTo>
                    <a:pt x="1527308" y="221608"/>
                    <a:pt x="1572599" y="273262"/>
                    <a:pt x="1606843" y="334380"/>
                  </a:cubicBezTo>
                  <a:cubicBezTo>
                    <a:pt x="1637730" y="389527"/>
                    <a:pt x="1655360" y="448744"/>
                    <a:pt x="1660574" y="511719"/>
                  </a:cubicBezTo>
                  <a:cubicBezTo>
                    <a:pt x="1666053" y="578011"/>
                    <a:pt x="1658188" y="643065"/>
                    <a:pt x="1639055" y="706350"/>
                  </a:cubicBezTo>
                  <a:cubicBezTo>
                    <a:pt x="1620409" y="768043"/>
                    <a:pt x="1595355" y="827303"/>
                    <a:pt x="1561022" y="882274"/>
                  </a:cubicBezTo>
                  <a:cubicBezTo>
                    <a:pt x="1513213" y="958871"/>
                    <a:pt x="1456875" y="1028568"/>
                    <a:pt x="1391391" y="1090747"/>
                  </a:cubicBezTo>
                  <a:cubicBezTo>
                    <a:pt x="1324670" y="1154121"/>
                    <a:pt x="1257242" y="1216610"/>
                    <a:pt x="1181286" y="1269015"/>
                  </a:cubicBezTo>
                  <a:cubicBezTo>
                    <a:pt x="1082486" y="1337209"/>
                    <a:pt x="979532" y="1397885"/>
                    <a:pt x="868183" y="1443613"/>
                  </a:cubicBezTo>
                  <a:cubicBezTo>
                    <a:pt x="838489" y="1455819"/>
                    <a:pt x="808841" y="1468290"/>
                    <a:pt x="777689" y="1481292"/>
                  </a:cubicBezTo>
                </a:path>
              </a:pathLst>
            </a:custGeom>
            <a:solidFill>
              <a:srgbClr val="6ABF4B"/>
            </a:solidFill>
            <a:ln w="4416" cap="flat">
              <a:noFill/>
              <a:prstDash val="solid"/>
              <a:miter/>
            </a:ln>
          </p:spPr>
          <p:txBody>
            <a:bodyPr rtlCol="0" anchor="ctr"/>
            <a:lstStyle/>
            <a:p>
              <a:endParaRPr lang="en-GB"/>
            </a:p>
          </p:txBody>
        </p:sp>
        <p:sp>
          <p:nvSpPr>
            <p:cNvPr id="12" name="Freeform 11">
              <a:extLst>
                <a:ext uri="{FF2B5EF4-FFF2-40B4-BE49-F238E27FC236}">
                  <a16:creationId xmlns:a16="http://schemas.microsoft.com/office/drawing/2014/main" id="{F8C15425-BDC3-F21F-DEF8-BE3B07345EB7}"/>
                </a:ext>
              </a:extLst>
            </p:cNvPr>
            <p:cNvSpPr/>
            <p:nvPr/>
          </p:nvSpPr>
          <p:spPr>
            <a:xfrm>
              <a:off x="506652" y="2300127"/>
              <a:ext cx="2483442" cy="278303"/>
            </a:xfrm>
            <a:custGeom>
              <a:avLst/>
              <a:gdLst>
                <a:gd name="connsiteX0" fmla="*/ 1676204 w 2483442"/>
                <a:gd name="connsiteY0" fmla="*/ 53068 h 278303"/>
                <a:gd name="connsiteX1" fmla="*/ 1626097 w 2483442"/>
                <a:gd name="connsiteY1" fmla="*/ 174552 h 278303"/>
                <a:gd name="connsiteX2" fmla="*/ 1726223 w 2483442"/>
                <a:gd name="connsiteY2" fmla="*/ 174552 h 278303"/>
                <a:gd name="connsiteX3" fmla="*/ 1676911 w 2483442"/>
                <a:gd name="connsiteY3" fmla="*/ 53068 h 278303"/>
                <a:gd name="connsiteX4" fmla="*/ 838655 w 2483442"/>
                <a:gd name="connsiteY4" fmla="*/ 53068 h 278303"/>
                <a:gd name="connsiteX5" fmla="*/ 788592 w 2483442"/>
                <a:gd name="connsiteY5" fmla="*/ 174552 h 278303"/>
                <a:gd name="connsiteX6" fmla="*/ 888718 w 2483442"/>
                <a:gd name="connsiteY6" fmla="*/ 174552 h 278303"/>
                <a:gd name="connsiteX7" fmla="*/ 839406 w 2483442"/>
                <a:gd name="connsiteY7" fmla="*/ 53068 h 278303"/>
                <a:gd name="connsiteX8" fmla="*/ 2305990 w 2483442"/>
                <a:gd name="connsiteY8" fmla="*/ 6677 h 278303"/>
                <a:gd name="connsiteX9" fmla="*/ 2476681 w 2483442"/>
                <a:gd name="connsiteY9" fmla="*/ 6677 h 278303"/>
                <a:gd name="connsiteX10" fmla="*/ 2476681 w 2483442"/>
                <a:gd name="connsiteY10" fmla="*/ 40332 h 278303"/>
                <a:gd name="connsiteX11" fmla="*/ 2341825 w 2483442"/>
                <a:gd name="connsiteY11" fmla="*/ 40332 h 278303"/>
                <a:gd name="connsiteX12" fmla="*/ 2341825 w 2483442"/>
                <a:gd name="connsiteY12" fmla="*/ 119228 h 278303"/>
                <a:gd name="connsiteX13" fmla="*/ 2467358 w 2483442"/>
                <a:gd name="connsiteY13" fmla="*/ 119228 h 278303"/>
                <a:gd name="connsiteX14" fmla="*/ 2467358 w 2483442"/>
                <a:gd name="connsiteY14" fmla="*/ 152882 h 278303"/>
                <a:gd name="connsiteX15" fmla="*/ 2341825 w 2483442"/>
                <a:gd name="connsiteY15" fmla="*/ 152882 h 278303"/>
                <a:gd name="connsiteX16" fmla="*/ 2341825 w 2483442"/>
                <a:gd name="connsiteY16" fmla="*/ 237705 h 278303"/>
                <a:gd name="connsiteX17" fmla="*/ 2483442 w 2483442"/>
                <a:gd name="connsiteY17" fmla="*/ 237705 h 278303"/>
                <a:gd name="connsiteX18" fmla="*/ 2483442 w 2483442"/>
                <a:gd name="connsiteY18" fmla="*/ 271403 h 278303"/>
                <a:gd name="connsiteX19" fmla="*/ 2305990 w 2483442"/>
                <a:gd name="connsiteY19" fmla="*/ 271403 h 278303"/>
                <a:gd name="connsiteX20" fmla="*/ 1919714 w 2483442"/>
                <a:gd name="connsiteY20" fmla="*/ 6677 h 278303"/>
                <a:gd name="connsiteX21" fmla="*/ 2125975 w 2483442"/>
                <a:gd name="connsiteY21" fmla="*/ 6677 h 278303"/>
                <a:gd name="connsiteX22" fmla="*/ 2125975 w 2483442"/>
                <a:gd name="connsiteY22" fmla="*/ 40332 h 278303"/>
                <a:gd name="connsiteX23" fmla="*/ 2040740 w 2483442"/>
                <a:gd name="connsiteY23" fmla="*/ 40332 h 278303"/>
                <a:gd name="connsiteX24" fmla="*/ 2040740 w 2483442"/>
                <a:gd name="connsiteY24" fmla="*/ 271403 h 278303"/>
                <a:gd name="connsiteX25" fmla="*/ 2004905 w 2483442"/>
                <a:gd name="connsiteY25" fmla="*/ 271403 h 278303"/>
                <a:gd name="connsiteX26" fmla="*/ 2004905 w 2483442"/>
                <a:gd name="connsiteY26" fmla="*/ 40332 h 278303"/>
                <a:gd name="connsiteX27" fmla="*/ 1919714 w 2483442"/>
                <a:gd name="connsiteY27" fmla="*/ 40332 h 278303"/>
                <a:gd name="connsiteX28" fmla="*/ 1662020 w 2483442"/>
                <a:gd name="connsiteY28" fmla="*/ 6677 h 278303"/>
                <a:gd name="connsiteX29" fmla="*/ 1694497 w 2483442"/>
                <a:gd name="connsiteY29" fmla="*/ 6677 h 278303"/>
                <a:gd name="connsiteX30" fmla="*/ 1807658 w 2483442"/>
                <a:gd name="connsiteY30" fmla="*/ 271403 h 278303"/>
                <a:gd name="connsiteX31" fmla="*/ 1765814 w 2483442"/>
                <a:gd name="connsiteY31" fmla="*/ 271403 h 278303"/>
                <a:gd name="connsiteX32" fmla="*/ 1739302 w 2483442"/>
                <a:gd name="connsiteY32" fmla="*/ 205996 h 278303"/>
                <a:gd name="connsiteX33" fmla="*/ 1613371 w 2483442"/>
                <a:gd name="connsiteY33" fmla="*/ 205996 h 278303"/>
                <a:gd name="connsiteX34" fmla="*/ 1587257 w 2483442"/>
                <a:gd name="connsiteY34" fmla="*/ 271403 h 278303"/>
                <a:gd name="connsiteX35" fmla="*/ 1545457 w 2483442"/>
                <a:gd name="connsiteY35" fmla="*/ 271403 h 278303"/>
                <a:gd name="connsiteX36" fmla="*/ 824471 w 2483442"/>
                <a:gd name="connsiteY36" fmla="*/ 6677 h 278303"/>
                <a:gd name="connsiteX37" fmla="*/ 856948 w 2483442"/>
                <a:gd name="connsiteY37" fmla="*/ 6677 h 278303"/>
                <a:gd name="connsiteX38" fmla="*/ 970109 w 2483442"/>
                <a:gd name="connsiteY38" fmla="*/ 271403 h 278303"/>
                <a:gd name="connsiteX39" fmla="*/ 928265 w 2483442"/>
                <a:gd name="connsiteY39" fmla="*/ 271403 h 278303"/>
                <a:gd name="connsiteX40" fmla="*/ 901753 w 2483442"/>
                <a:gd name="connsiteY40" fmla="*/ 205996 h 278303"/>
                <a:gd name="connsiteX41" fmla="*/ 775866 w 2483442"/>
                <a:gd name="connsiteY41" fmla="*/ 205996 h 278303"/>
                <a:gd name="connsiteX42" fmla="*/ 749752 w 2483442"/>
                <a:gd name="connsiteY42" fmla="*/ 271403 h 278303"/>
                <a:gd name="connsiteX43" fmla="*/ 707908 w 2483442"/>
                <a:gd name="connsiteY43" fmla="*/ 271403 h 278303"/>
                <a:gd name="connsiteX44" fmla="*/ 371341 w 2483442"/>
                <a:gd name="connsiteY44" fmla="*/ 6677 h 278303"/>
                <a:gd name="connsiteX45" fmla="*/ 542032 w 2483442"/>
                <a:gd name="connsiteY45" fmla="*/ 6677 h 278303"/>
                <a:gd name="connsiteX46" fmla="*/ 542032 w 2483442"/>
                <a:gd name="connsiteY46" fmla="*/ 40332 h 278303"/>
                <a:gd name="connsiteX47" fmla="*/ 407176 w 2483442"/>
                <a:gd name="connsiteY47" fmla="*/ 40332 h 278303"/>
                <a:gd name="connsiteX48" fmla="*/ 407176 w 2483442"/>
                <a:gd name="connsiteY48" fmla="*/ 119228 h 278303"/>
                <a:gd name="connsiteX49" fmla="*/ 532665 w 2483442"/>
                <a:gd name="connsiteY49" fmla="*/ 119228 h 278303"/>
                <a:gd name="connsiteX50" fmla="*/ 532665 w 2483442"/>
                <a:gd name="connsiteY50" fmla="*/ 152882 h 278303"/>
                <a:gd name="connsiteX51" fmla="*/ 407176 w 2483442"/>
                <a:gd name="connsiteY51" fmla="*/ 152882 h 278303"/>
                <a:gd name="connsiteX52" fmla="*/ 407176 w 2483442"/>
                <a:gd name="connsiteY52" fmla="*/ 237705 h 278303"/>
                <a:gd name="connsiteX53" fmla="*/ 548793 w 2483442"/>
                <a:gd name="connsiteY53" fmla="*/ 237705 h 278303"/>
                <a:gd name="connsiteX54" fmla="*/ 548793 w 2483442"/>
                <a:gd name="connsiteY54" fmla="*/ 271403 h 278303"/>
                <a:gd name="connsiteX55" fmla="*/ 371341 w 2483442"/>
                <a:gd name="connsiteY55" fmla="*/ 271403 h 278303"/>
                <a:gd name="connsiteX56" fmla="*/ 97475 w 2483442"/>
                <a:gd name="connsiteY56" fmla="*/ 44 h 278303"/>
                <a:gd name="connsiteX57" fmla="*/ 138921 w 2483442"/>
                <a:gd name="connsiteY57" fmla="*/ 6014 h 278303"/>
                <a:gd name="connsiteX58" fmla="*/ 173696 w 2483442"/>
                <a:gd name="connsiteY58" fmla="*/ 30293 h 278303"/>
                <a:gd name="connsiteX59" fmla="*/ 144533 w 2483442"/>
                <a:gd name="connsiteY59" fmla="*/ 56872 h 278303"/>
                <a:gd name="connsiteX60" fmla="*/ 125489 w 2483442"/>
                <a:gd name="connsiteY60" fmla="*/ 40023 h 278303"/>
                <a:gd name="connsiteX61" fmla="*/ 97475 w 2483442"/>
                <a:gd name="connsiteY61" fmla="*/ 33654 h 278303"/>
                <a:gd name="connsiteX62" fmla="*/ 72642 w 2483442"/>
                <a:gd name="connsiteY62" fmla="*/ 37590 h 278303"/>
                <a:gd name="connsiteX63" fmla="*/ 56735 w 2483442"/>
                <a:gd name="connsiteY63" fmla="*/ 47629 h 278303"/>
                <a:gd name="connsiteX64" fmla="*/ 48340 w 2483442"/>
                <a:gd name="connsiteY64" fmla="*/ 60941 h 278303"/>
                <a:gd name="connsiteX65" fmla="*/ 45909 w 2483442"/>
                <a:gd name="connsiteY65" fmla="*/ 73987 h 278303"/>
                <a:gd name="connsiteX66" fmla="*/ 55630 w 2483442"/>
                <a:gd name="connsiteY66" fmla="*/ 99770 h 278303"/>
                <a:gd name="connsiteX67" fmla="*/ 79756 w 2483442"/>
                <a:gd name="connsiteY67" fmla="*/ 114408 h 278303"/>
                <a:gd name="connsiteX68" fmla="*/ 111128 w 2483442"/>
                <a:gd name="connsiteY68" fmla="*/ 124491 h 278303"/>
                <a:gd name="connsiteX69" fmla="*/ 142500 w 2483442"/>
                <a:gd name="connsiteY69" fmla="*/ 137006 h 278303"/>
                <a:gd name="connsiteX70" fmla="*/ 142500 w 2483442"/>
                <a:gd name="connsiteY70" fmla="*/ 137184 h 278303"/>
                <a:gd name="connsiteX71" fmla="*/ 166626 w 2483442"/>
                <a:gd name="connsiteY71" fmla="*/ 158853 h 278303"/>
                <a:gd name="connsiteX72" fmla="*/ 176303 w 2483442"/>
                <a:gd name="connsiteY72" fmla="*/ 196400 h 278303"/>
                <a:gd name="connsiteX73" fmla="*/ 169056 w 2483442"/>
                <a:gd name="connsiteY73" fmla="*/ 230806 h 278303"/>
                <a:gd name="connsiteX74" fmla="*/ 149438 w 2483442"/>
                <a:gd name="connsiteY74" fmla="*/ 256589 h 278303"/>
                <a:gd name="connsiteX75" fmla="*/ 120319 w 2483442"/>
                <a:gd name="connsiteY75" fmla="*/ 272687 h 278303"/>
                <a:gd name="connsiteX76" fmla="*/ 84440 w 2483442"/>
                <a:gd name="connsiteY76" fmla="*/ 278303 h 278303"/>
                <a:gd name="connsiteX77" fmla="*/ 36233 w 2483442"/>
                <a:gd name="connsiteY77" fmla="*/ 269281 h 278303"/>
                <a:gd name="connsiteX78" fmla="*/ 0 w 2483442"/>
                <a:gd name="connsiteY78" fmla="*/ 241597 h 278303"/>
                <a:gd name="connsiteX79" fmla="*/ 29516 w 2483442"/>
                <a:gd name="connsiteY79" fmla="*/ 216212 h 278303"/>
                <a:gd name="connsiteX80" fmla="*/ 54349 w 2483442"/>
                <a:gd name="connsiteY80" fmla="*/ 237705 h 278303"/>
                <a:gd name="connsiteX81" fmla="*/ 85544 w 2483442"/>
                <a:gd name="connsiteY81" fmla="*/ 244604 h 278303"/>
                <a:gd name="connsiteX82" fmla="*/ 103838 w 2483442"/>
                <a:gd name="connsiteY82" fmla="*/ 241818 h 278303"/>
                <a:gd name="connsiteX83" fmla="*/ 120849 w 2483442"/>
                <a:gd name="connsiteY83" fmla="*/ 233416 h 278303"/>
                <a:gd name="connsiteX84" fmla="*/ 133354 w 2483442"/>
                <a:gd name="connsiteY84" fmla="*/ 219573 h 278303"/>
                <a:gd name="connsiteX85" fmla="*/ 138214 w 2483442"/>
                <a:gd name="connsiteY85" fmla="*/ 200513 h 278303"/>
                <a:gd name="connsiteX86" fmla="*/ 128493 w 2483442"/>
                <a:gd name="connsiteY86" fmla="*/ 177118 h 278303"/>
                <a:gd name="connsiteX87" fmla="*/ 104368 w 2483442"/>
                <a:gd name="connsiteY87" fmla="*/ 163674 h 278303"/>
                <a:gd name="connsiteX88" fmla="*/ 72996 w 2483442"/>
                <a:gd name="connsiteY88" fmla="*/ 153193 h 278303"/>
                <a:gd name="connsiteX89" fmla="*/ 41623 w 2483442"/>
                <a:gd name="connsiteY89" fmla="*/ 139174 h 278303"/>
                <a:gd name="connsiteX90" fmla="*/ 17498 w 2483442"/>
                <a:gd name="connsiteY90" fmla="*/ 115071 h 278303"/>
                <a:gd name="connsiteX91" fmla="*/ 7777 w 2483442"/>
                <a:gd name="connsiteY91" fmla="*/ 74120 h 278303"/>
                <a:gd name="connsiteX92" fmla="*/ 12858 w 2483442"/>
                <a:gd name="connsiteY92" fmla="*/ 49442 h 278303"/>
                <a:gd name="connsiteX93" fmla="*/ 28721 w 2483442"/>
                <a:gd name="connsiteY93" fmla="*/ 25517 h 278303"/>
                <a:gd name="connsiteX94" fmla="*/ 56558 w 2483442"/>
                <a:gd name="connsiteY94" fmla="*/ 7341 h 278303"/>
                <a:gd name="connsiteX95" fmla="*/ 97475 w 2483442"/>
                <a:gd name="connsiteY95" fmla="*/ 44 h 278303"/>
                <a:gd name="connsiteX96" fmla="*/ 1267835 w 2483442"/>
                <a:gd name="connsiteY96" fmla="*/ 0 h 278303"/>
                <a:gd name="connsiteX97" fmla="*/ 1327619 w 2483442"/>
                <a:gd name="connsiteY97" fmla="*/ 9154 h 278303"/>
                <a:gd name="connsiteX98" fmla="*/ 1366458 w 2483442"/>
                <a:gd name="connsiteY98" fmla="*/ 34362 h 278303"/>
                <a:gd name="connsiteX99" fmla="*/ 1341095 w 2483442"/>
                <a:gd name="connsiteY99" fmla="*/ 61693 h 278303"/>
                <a:gd name="connsiteX100" fmla="*/ 1306321 w 2483442"/>
                <a:gd name="connsiteY100" fmla="*/ 39846 h 278303"/>
                <a:gd name="connsiteX101" fmla="*/ 1267835 w 2483442"/>
                <a:gd name="connsiteY101" fmla="*/ 33655 h 278303"/>
                <a:gd name="connsiteX102" fmla="*/ 1226742 w 2483442"/>
                <a:gd name="connsiteY102" fmla="*/ 42057 h 278303"/>
                <a:gd name="connsiteX103" fmla="*/ 1195325 w 2483442"/>
                <a:gd name="connsiteY103" fmla="*/ 64700 h 278303"/>
                <a:gd name="connsiteX104" fmla="*/ 1175176 w 2483442"/>
                <a:gd name="connsiteY104" fmla="*/ 98134 h 278303"/>
                <a:gd name="connsiteX105" fmla="*/ 1168062 w 2483442"/>
                <a:gd name="connsiteY105" fmla="*/ 139085 h 278303"/>
                <a:gd name="connsiteX106" fmla="*/ 1175883 w 2483442"/>
                <a:gd name="connsiteY106" fmla="*/ 180789 h 278303"/>
                <a:gd name="connsiteX107" fmla="*/ 1197579 w 2483442"/>
                <a:gd name="connsiteY107" fmla="*/ 214222 h 278303"/>
                <a:gd name="connsiteX108" fmla="*/ 1230100 w 2483442"/>
                <a:gd name="connsiteY108" fmla="*/ 236467 h 278303"/>
                <a:gd name="connsiteX109" fmla="*/ 1270839 w 2483442"/>
                <a:gd name="connsiteY109" fmla="*/ 244516 h 278303"/>
                <a:gd name="connsiteX110" fmla="*/ 1306895 w 2483442"/>
                <a:gd name="connsiteY110" fmla="*/ 240978 h 278303"/>
                <a:gd name="connsiteX111" fmla="*/ 1335837 w 2483442"/>
                <a:gd name="connsiteY111" fmla="*/ 230674 h 278303"/>
                <a:gd name="connsiteX112" fmla="*/ 1335837 w 2483442"/>
                <a:gd name="connsiteY112" fmla="*/ 156996 h 278303"/>
                <a:gd name="connsiteX113" fmla="*/ 1277202 w 2483442"/>
                <a:gd name="connsiteY113" fmla="*/ 156996 h 278303"/>
                <a:gd name="connsiteX114" fmla="*/ 1277070 w 2483442"/>
                <a:gd name="connsiteY114" fmla="*/ 156908 h 278303"/>
                <a:gd name="connsiteX115" fmla="*/ 1277070 w 2483442"/>
                <a:gd name="connsiteY115" fmla="*/ 123297 h 278303"/>
                <a:gd name="connsiteX116" fmla="*/ 1371584 w 2483442"/>
                <a:gd name="connsiteY116" fmla="*/ 123297 h 278303"/>
                <a:gd name="connsiteX117" fmla="*/ 1371584 w 2483442"/>
                <a:gd name="connsiteY117" fmla="*/ 253759 h 278303"/>
                <a:gd name="connsiteX118" fmla="*/ 1349579 w 2483442"/>
                <a:gd name="connsiteY118" fmla="*/ 264196 h 278303"/>
                <a:gd name="connsiteX119" fmla="*/ 1323995 w 2483442"/>
                <a:gd name="connsiteY119" fmla="*/ 271891 h 278303"/>
                <a:gd name="connsiteX120" fmla="*/ 1297086 w 2483442"/>
                <a:gd name="connsiteY120" fmla="*/ 276579 h 278303"/>
                <a:gd name="connsiteX121" fmla="*/ 1271546 w 2483442"/>
                <a:gd name="connsiteY121" fmla="*/ 278127 h 278303"/>
                <a:gd name="connsiteX122" fmla="*/ 1211586 w 2483442"/>
                <a:gd name="connsiteY122" fmla="*/ 266893 h 278303"/>
                <a:gd name="connsiteX123" fmla="*/ 1167134 w 2483442"/>
                <a:gd name="connsiteY123" fmla="*/ 236600 h 278303"/>
                <a:gd name="connsiteX124" fmla="*/ 1139518 w 2483442"/>
                <a:gd name="connsiteY124" fmla="*/ 192331 h 278303"/>
                <a:gd name="connsiteX125" fmla="*/ 1130018 w 2483442"/>
                <a:gd name="connsiteY125" fmla="*/ 139041 h 278303"/>
                <a:gd name="connsiteX126" fmla="*/ 1140225 w 2483442"/>
                <a:gd name="connsiteY126" fmla="*/ 84070 h 278303"/>
                <a:gd name="connsiteX127" fmla="*/ 1168637 w 2483442"/>
                <a:gd name="connsiteY127" fmla="*/ 39979 h 278303"/>
                <a:gd name="connsiteX128" fmla="*/ 1212160 w 2483442"/>
                <a:gd name="connsiteY128" fmla="*/ 10658 h 278303"/>
                <a:gd name="connsiteX129" fmla="*/ 1267835 w 2483442"/>
                <a:gd name="connsiteY129" fmla="*/ 0 h 278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2483442" h="278303">
                  <a:moveTo>
                    <a:pt x="1676204" y="53068"/>
                  </a:moveTo>
                  <a:lnTo>
                    <a:pt x="1626097" y="174552"/>
                  </a:lnTo>
                  <a:lnTo>
                    <a:pt x="1726223" y="174552"/>
                  </a:lnTo>
                  <a:lnTo>
                    <a:pt x="1676911" y="53068"/>
                  </a:lnTo>
                  <a:close/>
                  <a:moveTo>
                    <a:pt x="838655" y="53068"/>
                  </a:moveTo>
                  <a:lnTo>
                    <a:pt x="788592" y="174552"/>
                  </a:lnTo>
                  <a:lnTo>
                    <a:pt x="888718" y="174552"/>
                  </a:lnTo>
                  <a:lnTo>
                    <a:pt x="839406" y="53068"/>
                  </a:lnTo>
                  <a:close/>
                  <a:moveTo>
                    <a:pt x="2305990" y="6677"/>
                  </a:moveTo>
                  <a:lnTo>
                    <a:pt x="2476681" y="6677"/>
                  </a:lnTo>
                  <a:lnTo>
                    <a:pt x="2476681" y="40332"/>
                  </a:lnTo>
                  <a:lnTo>
                    <a:pt x="2341825" y="40332"/>
                  </a:lnTo>
                  <a:lnTo>
                    <a:pt x="2341825" y="119228"/>
                  </a:lnTo>
                  <a:lnTo>
                    <a:pt x="2467358" y="119228"/>
                  </a:lnTo>
                  <a:lnTo>
                    <a:pt x="2467358" y="152882"/>
                  </a:lnTo>
                  <a:lnTo>
                    <a:pt x="2341825" y="152882"/>
                  </a:lnTo>
                  <a:lnTo>
                    <a:pt x="2341825" y="237705"/>
                  </a:lnTo>
                  <a:lnTo>
                    <a:pt x="2483442" y="237705"/>
                  </a:lnTo>
                  <a:lnTo>
                    <a:pt x="2483442" y="271403"/>
                  </a:lnTo>
                  <a:lnTo>
                    <a:pt x="2305990" y="271403"/>
                  </a:lnTo>
                  <a:close/>
                  <a:moveTo>
                    <a:pt x="1919714" y="6677"/>
                  </a:moveTo>
                  <a:lnTo>
                    <a:pt x="2125975" y="6677"/>
                  </a:lnTo>
                  <a:lnTo>
                    <a:pt x="2125975" y="40332"/>
                  </a:lnTo>
                  <a:lnTo>
                    <a:pt x="2040740" y="40332"/>
                  </a:lnTo>
                  <a:lnTo>
                    <a:pt x="2040740" y="271403"/>
                  </a:lnTo>
                  <a:lnTo>
                    <a:pt x="2004905" y="271403"/>
                  </a:lnTo>
                  <a:lnTo>
                    <a:pt x="2004905" y="40332"/>
                  </a:lnTo>
                  <a:lnTo>
                    <a:pt x="1919714" y="40332"/>
                  </a:lnTo>
                  <a:close/>
                  <a:moveTo>
                    <a:pt x="1662020" y="6677"/>
                  </a:moveTo>
                  <a:lnTo>
                    <a:pt x="1694497" y="6677"/>
                  </a:lnTo>
                  <a:lnTo>
                    <a:pt x="1807658" y="271403"/>
                  </a:lnTo>
                  <a:lnTo>
                    <a:pt x="1765814" y="271403"/>
                  </a:lnTo>
                  <a:lnTo>
                    <a:pt x="1739302" y="205996"/>
                  </a:lnTo>
                  <a:lnTo>
                    <a:pt x="1613371" y="205996"/>
                  </a:lnTo>
                  <a:lnTo>
                    <a:pt x="1587257" y="271403"/>
                  </a:lnTo>
                  <a:lnTo>
                    <a:pt x="1545457" y="271403"/>
                  </a:lnTo>
                  <a:close/>
                  <a:moveTo>
                    <a:pt x="824471" y="6677"/>
                  </a:moveTo>
                  <a:lnTo>
                    <a:pt x="856948" y="6677"/>
                  </a:lnTo>
                  <a:lnTo>
                    <a:pt x="970109" y="271403"/>
                  </a:lnTo>
                  <a:lnTo>
                    <a:pt x="928265" y="271403"/>
                  </a:lnTo>
                  <a:lnTo>
                    <a:pt x="901753" y="205996"/>
                  </a:lnTo>
                  <a:lnTo>
                    <a:pt x="775866" y="205996"/>
                  </a:lnTo>
                  <a:lnTo>
                    <a:pt x="749752" y="271403"/>
                  </a:lnTo>
                  <a:lnTo>
                    <a:pt x="707908" y="271403"/>
                  </a:lnTo>
                  <a:close/>
                  <a:moveTo>
                    <a:pt x="371341" y="6677"/>
                  </a:moveTo>
                  <a:lnTo>
                    <a:pt x="542032" y="6677"/>
                  </a:lnTo>
                  <a:lnTo>
                    <a:pt x="542032" y="40332"/>
                  </a:lnTo>
                  <a:lnTo>
                    <a:pt x="407176" y="40332"/>
                  </a:lnTo>
                  <a:lnTo>
                    <a:pt x="407176" y="119228"/>
                  </a:lnTo>
                  <a:lnTo>
                    <a:pt x="532665" y="119228"/>
                  </a:lnTo>
                  <a:lnTo>
                    <a:pt x="532665" y="152882"/>
                  </a:lnTo>
                  <a:lnTo>
                    <a:pt x="407176" y="152882"/>
                  </a:lnTo>
                  <a:lnTo>
                    <a:pt x="407176" y="237705"/>
                  </a:lnTo>
                  <a:lnTo>
                    <a:pt x="548793" y="237705"/>
                  </a:lnTo>
                  <a:lnTo>
                    <a:pt x="548793" y="271403"/>
                  </a:lnTo>
                  <a:lnTo>
                    <a:pt x="371341" y="271403"/>
                  </a:lnTo>
                  <a:close/>
                  <a:moveTo>
                    <a:pt x="97475" y="44"/>
                  </a:moveTo>
                  <a:cubicBezTo>
                    <a:pt x="111879" y="44"/>
                    <a:pt x="125754" y="2034"/>
                    <a:pt x="138921" y="6014"/>
                  </a:cubicBezTo>
                  <a:cubicBezTo>
                    <a:pt x="152133" y="9994"/>
                    <a:pt x="163710" y="18088"/>
                    <a:pt x="173696" y="30293"/>
                  </a:cubicBezTo>
                  <a:lnTo>
                    <a:pt x="144533" y="56872"/>
                  </a:lnTo>
                  <a:cubicBezTo>
                    <a:pt x="140070" y="49885"/>
                    <a:pt x="133663" y="44224"/>
                    <a:pt x="125489" y="40023"/>
                  </a:cubicBezTo>
                  <a:cubicBezTo>
                    <a:pt x="117226" y="35777"/>
                    <a:pt x="107461" y="33654"/>
                    <a:pt x="97475" y="33654"/>
                  </a:cubicBezTo>
                  <a:cubicBezTo>
                    <a:pt x="87489" y="33654"/>
                    <a:pt x="79226" y="34981"/>
                    <a:pt x="72642" y="37590"/>
                  </a:cubicBezTo>
                  <a:cubicBezTo>
                    <a:pt x="66014" y="40155"/>
                    <a:pt x="60712" y="43517"/>
                    <a:pt x="56735" y="47629"/>
                  </a:cubicBezTo>
                  <a:cubicBezTo>
                    <a:pt x="52758" y="51742"/>
                    <a:pt x="49975" y="56209"/>
                    <a:pt x="48340" y="60941"/>
                  </a:cubicBezTo>
                  <a:cubicBezTo>
                    <a:pt x="46705" y="65629"/>
                    <a:pt x="45909" y="70007"/>
                    <a:pt x="45909" y="73987"/>
                  </a:cubicBezTo>
                  <a:cubicBezTo>
                    <a:pt x="45909" y="85220"/>
                    <a:pt x="49179" y="93800"/>
                    <a:pt x="55630" y="99770"/>
                  </a:cubicBezTo>
                  <a:cubicBezTo>
                    <a:pt x="62126" y="105784"/>
                    <a:pt x="70168" y="110649"/>
                    <a:pt x="79756" y="114408"/>
                  </a:cubicBezTo>
                  <a:cubicBezTo>
                    <a:pt x="89344" y="118167"/>
                    <a:pt x="99772" y="121484"/>
                    <a:pt x="111128" y="124491"/>
                  </a:cubicBezTo>
                  <a:cubicBezTo>
                    <a:pt x="122440" y="127498"/>
                    <a:pt x="132912" y="131655"/>
                    <a:pt x="142500" y="137006"/>
                  </a:cubicBezTo>
                  <a:lnTo>
                    <a:pt x="142500" y="137184"/>
                  </a:lnTo>
                  <a:cubicBezTo>
                    <a:pt x="152089" y="142490"/>
                    <a:pt x="160087" y="149743"/>
                    <a:pt x="166626" y="158853"/>
                  </a:cubicBezTo>
                  <a:cubicBezTo>
                    <a:pt x="173077" y="167919"/>
                    <a:pt x="176303" y="180479"/>
                    <a:pt x="176303" y="196400"/>
                  </a:cubicBezTo>
                  <a:cubicBezTo>
                    <a:pt x="176303" y="209092"/>
                    <a:pt x="173873" y="220590"/>
                    <a:pt x="169056" y="230806"/>
                  </a:cubicBezTo>
                  <a:cubicBezTo>
                    <a:pt x="164196" y="241022"/>
                    <a:pt x="157656" y="249646"/>
                    <a:pt x="149438" y="256589"/>
                  </a:cubicBezTo>
                  <a:cubicBezTo>
                    <a:pt x="141219" y="263576"/>
                    <a:pt x="131542" y="268928"/>
                    <a:pt x="120319" y="272687"/>
                  </a:cubicBezTo>
                  <a:cubicBezTo>
                    <a:pt x="109096" y="276446"/>
                    <a:pt x="97121" y="278303"/>
                    <a:pt x="84440" y="278303"/>
                  </a:cubicBezTo>
                  <a:cubicBezTo>
                    <a:pt x="67516" y="278303"/>
                    <a:pt x="51433" y="275252"/>
                    <a:pt x="36233" y="269281"/>
                  </a:cubicBezTo>
                  <a:cubicBezTo>
                    <a:pt x="21033" y="263311"/>
                    <a:pt x="8970" y="254112"/>
                    <a:pt x="0" y="241597"/>
                  </a:cubicBezTo>
                  <a:lnTo>
                    <a:pt x="29516" y="216212"/>
                  </a:lnTo>
                  <a:cubicBezTo>
                    <a:pt x="35968" y="225942"/>
                    <a:pt x="44275" y="233106"/>
                    <a:pt x="54349" y="237705"/>
                  </a:cubicBezTo>
                  <a:cubicBezTo>
                    <a:pt x="64423" y="242304"/>
                    <a:pt x="74807" y="244604"/>
                    <a:pt x="85544" y="244604"/>
                  </a:cubicBezTo>
                  <a:cubicBezTo>
                    <a:pt x="91510" y="244604"/>
                    <a:pt x="97607" y="243675"/>
                    <a:pt x="103838" y="241818"/>
                  </a:cubicBezTo>
                  <a:cubicBezTo>
                    <a:pt x="110068" y="239916"/>
                    <a:pt x="115724" y="237130"/>
                    <a:pt x="120849" y="233416"/>
                  </a:cubicBezTo>
                  <a:cubicBezTo>
                    <a:pt x="125931" y="229656"/>
                    <a:pt x="130128" y="225013"/>
                    <a:pt x="133354" y="219573"/>
                  </a:cubicBezTo>
                  <a:cubicBezTo>
                    <a:pt x="136580" y="214090"/>
                    <a:pt x="138214" y="207765"/>
                    <a:pt x="138214" y="200513"/>
                  </a:cubicBezTo>
                  <a:cubicBezTo>
                    <a:pt x="138214" y="190297"/>
                    <a:pt x="134945" y="182513"/>
                    <a:pt x="128493" y="177118"/>
                  </a:cubicBezTo>
                  <a:cubicBezTo>
                    <a:pt x="121998" y="171811"/>
                    <a:pt x="113956" y="167300"/>
                    <a:pt x="104368" y="163674"/>
                  </a:cubicBezTo>
                  <a:cubicBezTo>
                    <a:pt x="94779" y="160047"/>
                    <a:pt x="84351" y="156554"/>
                    <a:pt x="72996" y="153193"/>
                  </a:cubicBezTo>
                  <a:cubicBezTo>
                    <a:pt x="61640" y="149832"/>
                    <a:pt x="51212" y="145188"/>
                    <a:pt x="41623" y="139174"/>
                  </a:cubicBezTo>
                  <a:cubicBezTo>
                    <a:pt x="32035" y="133203"/>
                    <a:pt x="23949" y="125154"/>
                    <a:pt x="17498" y="115071"/>
                  </a:cubicBezTo>
                  <a:cubicBezTo>
                    <a:pt x="11047" y="104944"/>
                    <a:pt x="7777" y="91323"/>
                    <a:pt x="7777" y="74120"/>
                  </a:cubicBezTo>
                  <a:cubicBezTo>
                    <a:pt x="7777" y="66380"/>
                    <a:pt x="9500" y="58155"/>
                    <a:pt x="12858" y="49442"/>
                  </a:cubicBezTo>
                  <a:cubicBezTo>
                    <a:pt x="16216" y="40730"/>
                    <a:pt x="21519" y="32726"/>
                    <a:pt x="28721" y="25517"/>
                  </a:cubicBezTo>
                  <a:cubicBezTo>
                    <a:pt x="35923" y="18264"/>
                    <a:pt x="45247" y="12206"/>
                    <a:pt x="56558" y="7341"/>
                  </a:cubicBezTo>
                  <a:cubicBezTo>
                    <a:pt x="67914" y="2476"/>
                    <a:pt x="81523" y="44"/>
                    <a:pt x="97475" y="44"/>
                  </a:cubicBezTo>
                  <a:close/>
                  <a:moveTo>
                    <a:pt x="1267835" y="0"/>
                  </a:moveTo>
                  <a:cubicBezTo>
                    <a:pt x="1292270" y="0"/>
                    <a:pt x="1312154" y="3051"/>
                    <a:pt x="1327619" y="9154"/>
                  </a:cubicBezTo>
                  <a:cubicBezTo>
                    <a:pt x="1343084" y="15302"/>
                    <a:pt x="1355986" y="23704"/>
                    <a:pt x="1366458" y="34362"/>
                  </a:cubicBezTo>
                  <a:lnTo>
                    <a:pt x="1341095" y="61693"/>
                  </a:lnTo>
                  <a:cubicBezTo>
                    <a:pt x="1330093" y="51212"/>
                    <a:pt x="1318516" y="43959"/>
                    <a:pt x="1306321" y="39846"/>
                  </a:cubicBezTo>
                  <a:cubicBezTo>
                    <a:pt x="1294081" y="35733"/>
                    <a:pt x="1281267" y="33655"/>
                    <a:pt x="1267835" y="33655"/>
                  </a:cubicBezTo>
                  <a:cubicBezTo>
                    <a:pt x="1252635" y="33655"/>
                    <a:pt x="1238937" y="36441"/>
                    <a:pt x="1226742" y="42057"/>
                  </a:cubicBezTo>
                  <a:cubicBezTo>
                    <a:pt x="1214546" y="47674"/>
                    <a:pt x="1204074" y="55236"/>
                    <a:pt x="1195325" y="64700"/>
                  </a:cubicBezTo>
                  <a:cubicBezTo>
                    <a:pt x="1186665" y="74164"/>
                    <a:pt x="1179904" y="85309"/>
                    <a:pt x="1175176" y="98134"/>
                  </a:cubicBezTo>
                  <a:cubicBezTo>
                    <a:pt x="1170404" y="110959"/>
                    <a:pt x="1168062" y="124138"/>
                    <a:pt x="1168062" y="139085"/>
                  </a:cubicBezTo>
                  <a:cubicBezTo>
                    <a:pt x="1168062" y="154033"/>
                    <a:pt x="1170669" y="167964"/>
                    <a:pt x="1175883" y="180789"/>
                  </a:cubicBezTo>
                  <a:cubicBezTo>
                    <a:pt x="1181141" y="193570"/>
                    <a:pt x="1188344" y="204758"/>
                    <a:pt x="1197579" y="214222"/>
                  </a:cubicBezTo>
                  <a:cubicBezTo>
                    <a:pt x="1206769" y="223686"/>
                    <a:pt x="1217639" y="231116"/>
                    <a:pt x="1230100" y="236467"/>
                  </a:cubicBezTo>
                  <a:cubicBezTo>
                    <a:pt x="1242560" y="241818"/>
                    <a:pt x="1256170" y="244516"/>
                    <a:pt x="1270839" y="244516"/>
                  </a:cubicBezTo>
                  <a:cubicBezTo>
                    <a:pt x="1283521" y="244516"/>
                    <a:pt x="1295539" y="243366"/>
                    <a:pt x="1306895" y="240978"/>
                  </a:cubicBezTo>
                  <a:cubicBezTo>
                    <a:pt x="1318207" y="238590"/>
                    <a:pt x="1327884" y="235140"/>
                    <a:pt x="1335837" y="230674"/>
                  </a:cubicBezTo>
                  <a:lnTo>
                    <a:pt x="1335837" y="156996"/>
                  </a:lnTo>
                  <a:lnTo>
                    <a:pt x="1277202" y="156996"/>
                  </a:lnTo>
                  <a:lnTo>
                    <a:pt x="1277070" y="156908"/>
                  </a:lnTo>
                  <a:lnTo>
                    <a:pt x="1277070" y="123297"/>
                  </a:lnTo>
                  <a:lnTo>
                    <a:pt x="1371584" y="123297"/>
                  </a:lnTo>
                  <a:lnTo>
                    <a:pt x="1371584" y="253759"/>
                  </a:lnTo>
                  <a:cubicBezTo>
                    <a:pt x="1365133" y="257695"/>
                    <a:pt x="1357754" y="261233"/>
                    <a:pt x="1349579" y="264196"/>
                  </a:cubicBezTo>
                  <a:cubicBezTo>
                    <a:pt x="1341361" y="267247"/>
                    <a:pt x="1332833" y="269768"/>
                    <a:pt x="1323995" y="271891"/>
                  </a:cubicBezTo>
                  <a:cubicBezTo>
                    <a:pt x="1315158" y="273969"/>
                    <a:pt x="1306188" y="275606"/>
                    <a:pt x="1297086" y="276579"/>
                  </a:cubicBezTo>
                  <a:cubicBezTo>
                    <a:pt x="1288028" y="277596"/>
                    <a:pt x="1279500" y="278127"/>
                    <a:pt x="1271546" y="278127"/>
                  </a:cubicBezTo>
                  <a:cubicBezTo>
                    <a:pt x="1249144" y="278127"/>
                    <a:pt x="1229172" y="274367"/>
                    <a:pt x="1211586" y="266893"/>
                  </a:cubicBezTo>
                  <a:cubicBezTo>
                    <a:pt x="1194044" y="259375"/>
                    <a:pt x="1179197" y="249292"/>
                    <a:pt x="1167134" y="236600"/>
                  </a:cubicBezTo>
                  <a:cubicBezTo>
                    <a:pt x="1155072" y="223908"/>
                    <a:pt x="1145881" y="209136"/>
                    <a:pt x="1139518" y="192331"/>
                  </a:cubicBezTo>
                  <a:cubicBezTo>
                    <a:pt x="1133199" y="175526"/>
                    <a:pt x="1130018" y="158721"/>
                    <a:pt x="1130018" y="139041"/>
                  </a:cubicBezTo>
                  <a:cubicBezTo>
                    <a:pt x="1130018" y="119361"/>
                    <a:pt x="1133420" y="101008"/>
                    <a:pt x="1140225" y="84070"/>
                  </a:cubicBezTo>
                  <a:cubicBezTo>
                    <a:pt x="1147118" y="67132"/>
                    <a:pt x="1156574" y="52450"/>
                    <a:pt x="1168637" y="39979"/>
                  </a:cubicBezTo>
                  <a:cubicBezTo>
                    <a:pt x="1180700" y="27508"/>
                    <a:pt x="1195237" y="17734"/>
                    <a:pt x="1212160" y="10658"/>
                  </a:cubicBezTo>
                  <a:cubicBezTo>
                    <a:pt x="1229128" y="3494"/>
                    <a:pt x="1247642" y="0"/>
                    <a:pt x="1267835" y="0"/>
                  </a:cubicBezTo>
                  <a:close/>
                </a:path>
              </a:pathLst>
            </a:custGeom>
            <a:solidFill>
              <a:srgbClr val="868689"/>
            </a:solidFill>
            <a:ln w="4416" cap="flat">
              <a:noFill/>
              <a:prstDash val="solid"/>
              <a:miter/>
            </a:ln>
          </p:spPr>
          <p:txBody>
            <a:bodyPr rtlCol="0" anchor="ctr"/>
            <a:lstStyle/>
            <a:p>
              <a:endParaRPr lang="en-GB"/>
            </a:p>
          </p:txBody>
        </p:sp>
      </p:grpSp>
      <p:pic>
        <p:nvPicPr>
          <p:cNvPr id="22" name="Graphic 3">
            <a:extLst>
              <a:ext uri="{FF2B5EF4-FFF2-40B4-BE49-F238E27FC236}">
                <a16:creationId xmlns:a16="http://schemas.microsoft.com/office/drawing/2014/main" id="{51DF7D38-BEA4-681F-5964-867390677158}"/>
              </a:ext>
            </a:extLst>
          </p:cNvPr>
          <p:cNvPicPr>
            <a:picLocks noChangeAspect="1"/>
          </p:cNvPicPr>
          <p:nvPr userDrawn="1"/>
        </p:nvPicPr>
        <p:blipFill>
          <a:blip r:embed="rId2"/>
          <a:stretch>
            <a:fillRect/>
          </a:stretch>
        </p:blipFill>
        <p:spPr>
          <a:xfrm>
            <a:off x="0" y="3913708"/>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34" name="Text Placeholder 2">
            <a:extLst>
              <a:ext uri="{FF2B5EF4-FFF2-40B4-BE49-F238E27FC236}">
                <a16:creationId xmlns:a16="http://schemas.microsoft.com/office/drawing/2014/main" id="{786395DE-648A-D769-DC67-5680962D0B95}"/>
              </a:ext>
            </a:extLst>
          </p:cNvPr>
          <p:cNvSpPr>
            <a:spLocks noGrp="1"/>
          </p:cNvSpPr>
          <p:nvPr>
            <p:ph type="body" sz="quarter" idx="11" hasCustomPrompt="1"/>
          </p:nvPr>
        </p:nvSpPr>
        <p:spPr>
          <a:xfrm>
            <a:off x="5159373" y="5205013"/>
            <a:ext cx="6556983"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5" name="Text Placeholder 2">
            <a:extLst>
              <a:ext uri="{FF2B5EF4-FFF2-40B4-BE49-F238E27FC236}">
                <a16:creationId xmlns:a16="http://schemas.microsoft.com/office/drawing/2014/main" id="{3F314F55-7465-177F-26F2-FBBEA506E7E4}"/>
              </a:ext>
            </a:extLst>
          </p:cNvPr>
          <p:cNvSpPr>
            <a:spLocks noGrp="1"/>
          </p:cNvSpPr>
          <p:nvPr>
            <p:ph type="body" sz="quarter" idx="12" hasCustomPrompt="1"/>
          </p:nvPr>
        </p:nvSpPr>
        <p:spPr>
          <a:xfrm>
            <a:off x="5159373" y="5559123"/>
            <a:ext cx="6556983"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36" name="Title 1">
            <a:extLst>
              <a:ext uri="{FF2B5EF4-FFF2-40B4-BE49-F238E27FC236}">
                <a16:creationId xmlns:a16="http://schemas.microsoft.com/office/drawing/2014/main" id="{FF3C54EA-547F-C8AA-1987-3BE8BC59A64F}"/>
              </a:ext>
            </a:extLst>
          </p:cNvPr>
          <p:cNvSpPr>
            <a:spLocks noGrp="1"/>
          </p:cNvSpPr>
          <p:nvPr>
            <p:ph type="title" hasCustomPrompt="1"/>
          </p:nvPr>
        </p:nvSpPr>
        <p:spPr>
          <a:xfrm>
            <a:off x="5159375" y="2810416"/>
            <a:ext cx="6556983" cy="1086098"/>
          </a:xfrm>
          <a:prstGeom prst="rect">
            <a:avLst/>
          </a:prstGeom>
        </p:spPr>
        <p:txBody>
          <a:bodyPr lIns="0" bIns="0" anchor="b">
            <a:noAutofit/>
          </a:bodyPr>
          <a:lstStyle>
            <a:lvl1pPr>
              <a:defRPr sz="4200" b="1"/>
            </a:lvl1pPr>
          </a:lstStyle>
          <a:p>
            <a:r>
              <a:rPr lang="en-US"/>
              <a:t>Click to add </a:t>
            </a:r>
            <a:br>
              <a:rPr lang="en-US"/>
            </a:br>
            <a:r>
              <a:rPr lang="en-US"/>
              <a:t>presentation title.</a:t>
            </a:r>
          </a:p>
        </p:txBody>
      </p:sp>
      <p:sp>
        <p:nvSpPr>
          <p:cNvPr id="37" name="Text Placeholder 25">
            <a:extLst>
              <a:ext uri="{FF2B5EF4-FFF2-40B4-BE49-F238E27FC236}">
                <a16:creationId xmlns:a16="http://schemas.microsoft.com/office/drawing/2014/main" id="{8E701B29-F3D0-DCD1-C87C-7CC9CAC87F6E}"/>
              </a:ext>
            </a:extLst>
          </p:cNvPr>
          <p:cNvSpPr>
            <a:spLocks noGrp="1"/>
          </p:cNvSpPr>
          <p:nvPr>
            <p:ph type="body" sz="quarter" idx="14" hasCustomPrompt="1"/>
          </p:nvPr>
        </p:nvSpPr>
        <p:spPr>
          <a:xfrm>
            <a:off x="5159374" y="3999033"/>
            <a:ext cx="6556983" cy="497890"/>
          </a:xfrm>
        </p:spPr>
        <p:txBody>
          <a:bodyPr>
            <a:normAutofit/>
          </a:bodyPr>
          <a:lstStyle>
            <a:lvl1pPr>
              <a:lnSpc>
                <a:spcPct val="90000"/>
              </a:lnSpc>
              <a:spcBef>
                <a:spcPts val="0"/>
              </a:spcBef>
              <a:spcAft>
                <a:spcPts val="300"/>
              </a:spcAft>
              <a:defRPr sz="2400"/>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3814297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Full Image + Text overlay">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91E911C-D3CA-44C2-041D-A206994CD049}"/>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2" name="Title Placeholder 1">
            <a:extLst>
              <a:ext uri="{FF2B5EF4-FFF2-40B4-BE49-F238E27FC236}">
                <a16:creationId xmlns:a16="http://schemas.microsoft.com/office/drawing/2014/main" id="{85EE3021-68FA-4C23-828E-C02DC26F4E71}"/>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Regular size headline </a:t>
            </a:r>
            <a:br>
              <a:rPr lang="en-US"/>
            </a:br>
            <a:r>
              <a:rPr lang="en-US"/>
              <a:t>in sentence case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40237"/>
            <a:ext cx="4972050" cy="931364"/>
          </a:xfrm>
        </p:spPr>
        <p:txBody>
          <a:bodyPr>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4" name="Slide Number Placeholder 5">
            <a:extLst>
              <a:ext uri="{FF2B5EF4-FFF2-40B4-BE49-F238E27FC236}">
                <a16:creationId xmlns:a16="http://schemas.microsoft.com/office/drawing/2014/main" id="{C00F3464-4405-86AE-7F39-802023468A79}"/>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21778891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_Full Image + caption overlay">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CA82EBD-E94D-19F2-922E-42D1587850FD}"/>
              </a:ext>
            </a:extLst>
          </p:cNvPr>
          <p:cNvSpPr>
            <a:spLocks noGrp="1"/>
          </p:cNvSpPr>
          <p:nvPr>
            <p:ph type="pic" sz="quarter" idx="17" hasCustomPrompt="1"/>
          </p:nvPr>
        </p:nvSpPr>
        <p:spPr>
          <a:xfrm>
            <a:off x="228600" y="228600"/>
            <a:ext cx="11734800" cy="5791200"/>
          </a:xfrm>
          <a:custGeom>
            <a:avLst/>
            <a:gdLst>
              <a:gd name="connsiteX0" fmla="*/ 78529 w 11734800"/>
              <a:gd name="connsiteY0" fmla="*/ 0 h 5791200"/>
              <a:gd name="connsiteX1" fmla="*/ 11656271 w 11734800"/>
              <a:gd name="connsiteY1" fmla="*/ 0 h 5791200"/>
              <a:gd name="connsiteX2" fmla="*/ 11734800 w 11734800"/>
              <a:gd name="connsiteY2" fmla="*/ 78529 h 5791200"/>
              <a:gd name="connsiteX3" fmla="*/ 11734800 w 11734800"/>
              <a:gd name="connsiteY3" fmla="*/ 5712671 h 5791200"/>
              <a:gd name="connsiteX4" fmla="*/ 11656271 w 11734800"/>
              <a:gd name="connsiteY4" fmla="*/ 5791200 h 5791200"/>
              <a:gd name="connsiteX5" fmla="*/ 78529 w 11734800"/>
              <a:gd name="connsiteY5" fmla="*/ 5791200 h 5791200"/>
              <a:gd name="connsiteX6" fmla="*/ 0 w 11734800"/>
              <a:gd name="connsiteY6" fmla="*/ 5712671 h 5791200"/>
              <a:gd name="connsiteX7" fmla="*/ 0 w 11734800"/>
              <a:gd name="connsiteY7" fmla="*/ 78529 h 5791200"/>
              <a:gd name="connsiteX8" fmla="*/ 78529 w 11734800"/>
              <a:gd name="connsiteY8" fmla="*/ 0 h 579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4800" h="5791200">
                <a:moveTo>
                  <a:pt x="78529" y="0"/>
                </a:moveTo>
                <a:lnTo>
                  <a:pt x="11656271" y="0"/>
                </a:lnTo>
                <a:cubicBezTo>
                  <a:pt x="11699641" y="0"/>
                  <a:pt x="11734800" y="35159"/>
                  <a:pt x="11734800" y="78529"/>
                </a:cubicBezTo>
                <a:lnTo>
                  <a:pt x="11734800" y="5712671"/>
                </a:lnTo>
                <a:cubicBezTo>
                  <a:pt x="11734800" y="5756041"/>
                  <a:pt x="11699641" y="5791200"/>
                  <a:pt x="11656271" y="5791200"/>
                </a:cubicBezTo>
                <a:lnTo>
                  <a:pt x="78529" y="5791200"/>
                </a:lnTo>
                <a:cubicBezTo>
                  <a:pt x="35159" y="5791200"/>
                  <a:pt x="0" y="5756041"/>
                  <a:pt x="0" y="5712671"/>
                </a:cubicBezTo>
                <a:lnTo>
                  <a:pt x="0" y="78529"/>
                </a:lnTo>
                <a:cubicBezTo>
                  <a:pt x="0" y="35159"/>
                  <a:pt x="35159" y="0"/>
                  <a:pt x="78529" y="0"/>
                </a:cubicBezTo>
                <a:close/>
              </a:path>
            </a:pathLst>
          </a:custGeom>
          <a:solidFill>
            <a:schemeClr val="tx2"/>
          </a:solidFill>
        </p:spPr>
        <p:txBody>
          <a:bodyPr wrap="square" anchor="ctr">
            <a:noAutofit/>
          </a:bodyPr>
          <a:lstStyle>
            <a:lvl1pPr algn="ctr">
              <a:defRPr sz="1100" b="0">
                <a:solidFill>
                  <a:schemeClr val="bg1"/>
                </a:solidFill>
              </a:defRPr>
            </a:lvl1pPr>
          </a:lstStyle>
          <a:p>
            <a:r>
              <a:rPr lang="en-GB"/>
              <a:t>Insert photo here</a:t>
            </a:r>
          </a:p>
        </p:txBody>
      </p:sp>
      <p:sp>
        <p:nvSpPr>
          <p:cNvPr id="3" name="Text Placeholder 4">
            <a:extLst>
              <a:ext uri="{FF2B5EF4-FFF2-40B4-BE49-F238E27FC236}">
                <a16:creationId xmlns:a16="http://schemas.microsoft.com/office/drawing/2014/main" id="{216BF50C-B43D-FD2E-1582-AAF1D13B5675}"/>
              </a:ext>
            </a:extLst>
          </p:cNvPr>
          <p:cNvSpPr>
            <a:spLocks noGrp="1"/>
          </p:cNvSpPr>
          <p:nvPr>
            <p:ph type="body" sz="quarter" idx="10" hasCustomPrompt="1"/>
          </p:nvPr>
        </p:nvSpPr>
        <p:spPr>
          <a:xfrm>
            <a:off x="6705600" y="4763543"/>
            <a:ext cx="4972050" cy="931364"/>
          </a:xfrm>
        </p:spPr>
        <p:txBody>
          <a:bodyPr anchor="b">
            <a:normAutofit/>
          </a:bodyPr>
          <a:lstStyle>
            <a:lvl1pPr>
              <a:defRPr sz="1600" b="0">
                <a:solidFill>
                  <a:schemeClr val="bg1"/>
                </a:solidFill>
              </a:defRPr>
            </a:lvl1pPr>
            <a:lvl2pPr>
              <a:defRPr b="0">
                <a:solidFill>
                  <a:schemeClr val="tx1"/>
                </a:solidFill>
              </a:defRPr>
            </a:lvl2pPr>
            <a:lvl3pPr>
              <a:defRPr b="0">
                <a:solidFill>
                  <a:schemeClr val="tx1"/>
                </a:solidFill>
              </a:defRPr>
            </a:lvl3pPr>
            <a:lvl4pPr>
              <a:defRPr b="0">
                <a:solidFill>
                  <a:schemeClr val="tx1"/>
                </a:solidFill>
              </a:defRPr>
            </a:lvl4pPr>
            <a:lvl5pPr>
              <a:defRPr b="0">
                <a:solidFill>
                  <a:schemeClr val="tx1"/>
                </a:solidFill>
              </a:defRPr>
            </a:lvl5pPr>
          </a:lstStyle>
          <a:p>
            <a:pPr lvl="0"/>
            <a:r>
              <a:rPr lang="en-US" err="1"/>
              <a:t>Nullam</a:t>
            </a:r>
            <a:r>
              <a:rPr lang="en-US"/>
              <a:t> </a:t>
            </a:r>
            <a:r>
              <a:rPr lang="en-US" err="1"/>
              <a:t>venenatis</a:t>
            </a:r>
            <a:r>
              <a:rPr lang="en-US"/>
              <a:t> </a:t>
            </a:r>
            <a:r>
              <a:rPr lang="en-US" err="1"/>
              <a:t>sagittis</a:t>
            </a:r>
            <a:r>
              <a:rPr lang="en-US"/>
              <a:t> dui sed auctor. </a:t>
            </a:r>
            <a:r>
              <a:rPr lang="en-US" err="1"/>
              <a:t>Aliquam</a:t>
            </a:r>
            <a:r>
              <a:rPr lang="en-US"/>
              <a:t> </a:t>
            </a:r>
            <a:r>
              <a:rPr lang="en-US" err="1"/>
              <a:t>tincidunt</a:t>
            </a:r>
            <a:r>
              <a:rPr lang="en-US"/>
              <a:t> </a:t>
            </a:r>
            <a:r>
              <a:rPr lang="en-US" err="1"/>
              <a:t>accumsan</a:t>
            </a:r>
            <a:r>
              <a:rPr lang="en-US"/>
              <a:t> </a:t>
            </a:r>
            <a:r>
              <a:rPr lang="en-US" err="1"/>
              <a:t>scelerisque</a:t>
            </a:r>
            <a:r>
              <a:rPr lang="en-US"/>
              <a:t>. </a:t>
            </a:r>
            <a:r>
              <a:rPr lang="en-US" err="1"/>
              <a:t>Pellentesque</a:t>
            </a:r>
            <a:r>
              <a:rPr lang="en-US"/>
              <a:t> </a:t>
            </a:r>
            <a:r>
              <a:rPr lang="en-US" err="1"/>
              <a:t>vehicula</a:t>
            </a:r>
            <a:r>
              <a:rPr lang="en-US"/>
              <a:t> ligula vitae ante </a:t>
            </a:r>
            <a:r>
              <a:rPr lang="en-US" err="1"/>
              <a:t>sodales</a:t>
            </a:r>
            <a:r>
              <a:rPr lang="en-US"/>
              <a:t> </a:t>
            </a:r>
            <a:r>
              <a:rPr lang="en-US" err="1"/>
              <a:t>mattis</a:t>
            </a:r>
            <a:r>
              <a:rPr lang="en-US"/>
              <a:t>. </a:t>
            </a:r>
            <a:endParaRPr lang="en-GB"/>
          </a:p>
        </p:txBody>
      </p:sp>
      <p:sp>
        <p:nvSpPr>
          <p:cNvPr id="2" name="Slide Number Placeholder 5">
            <a:extLst>
              <a:ext uri="{FF2B5EF4-FFF2-40B4-BE49-F238E27FC236}">
                <a16:creationId xmlns:a16="http://schemas.microsoft.com/office/drawing/2014/main" id="{545E78E7-02A2-9A7F-7388-0CC9FF8FD29F}"/>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26688074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7_Title with Sea shape">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Rounded Rectangle 1">
            <a:extLst>
              <a:ext uri="{FF2B5EF4-FFF2-40B4-BE49-F238E27FC236}">
                <a16:creationId xmlns:a16="http://schemas.microsoft.com/office/drawing/2014/main" id="{6A6632FA-A7F3-FDDA-D2FF-17FD57013B2F}"/>
              </a:ext>
            </a:extLst>
          </p:cNvPr>
          <p:cNvSpPr/>
          <p:nvPr userDrawn="1"/>
        </p:nvSpPr>
        <p:spPr>
          <a:xfrm>
            <a:off x="6096000" y="441326"/>
            <a:ext cx="5616575" cy="5543838"/>
          </a:xfrm>
          <a:prstGeom prst="roundRect">
            <a:avLst>
              <a:gd name="adj" fmla="val 2685"/>
            </a:avLst>
          </a:prstGeom>
          <a:solidFill>
            <a:schemeClr val="bg2">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862819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itle with Green shape">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48958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2" name="Rounded Rectangle 1">
            <a:extLst>
              <a:ext uri="{FF2B5EF4-FFF2-40B4-BE49-F238E27FC236}">
                <a16:creationId xmlns:a16="http://schemas.microsoft.com/office/drawing/2014/main" id="{6A6632FA-A7F3-FDDA-D2FF-17FD57013B2F}"/>
              </a:ext>
            </a:extLst>
          </p:cNvPr>
          <p:cNvSpPr/>
          <p:nvPr userDrawn="1"/>
        </p:nvSpPr>
        <p:spPr>
          <a:xfrm>
            <a:off x="6096000" y="441326"/>
            <a:ext cx="5616575" cy="5543838"/>
          </a:xfrm>
          <a:prstGeom prst="roundRect">
            <a:avLst>
              <a:gd name="adj" fmla="val 2685"/>
            </a:avLst>
          </a:prstGeom>
          <a:solidFill>
            <a:schemeClr val="accent1">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682449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_Title with 3 icons ">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9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tx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Tree>
    <p:extLst>
      <p:ext uri="{BB962C8B-B14F-4D97-AF65-F5344CB8AC3E}">
        <p14:creationId xmlns:p14="http://schemas.microsoft.com/office/powerpoint/2010/main" val="36999693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7_Title with 3 icons dark">
    <p:bg>
      <p:bgPr>
        <a:solidFill>
          <a:schemeClr val="bg2"/>
        </a:solidFill>
        <a:effectLst/>
      </p:bgPr>
    </p:bg>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F7F6FB21-45B3-F849-6B8B-956F09ED0242}"/>
              </a:ext>
            </a:extLst>
          </p:cNvPr>
          <p:cNvSpPr>
            <a:spLocks noGrp="1"/>
          </p:cNvSpPr>
          <p:nvPr>
            <p:ph type="pic" sz="quarter" idx="10" hasCustomPrompt="1"/>
          </p:nvPr>
        </p:nvSpPr>
        <p:spPr>
          <a:xfrm>
            <a:off x="1577975" y="2819400"/>
            <a:ext cx="1192213" cy="1192213"/>
          </a:xfrm>
        </p:spPr>
        <p:txBody>
          <a:bodyPr anchor="ctr">
            <a:normAutofit/>
          </a:bodyPr>
          <a:lstStyle>
            <a:lvl1pPr algn="ctr">
              <a:defRPr sz="1100" b="0"/>
            </a:lvl1pPr>
          </a:lstStyle>
          <a:p>
            <a:r>
              <a:rPr lang="en-GB"/>
              <a:t>Insert icon here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90000"/>
              </a:lnSpc>
              <a:defRPr sz="3200" b="1">
                <a:solidFill>
                  <a:schemeClr val="tx1"/>
                </a:solidFill>
              </a:defRPr>
            </a:lvl1pPr>
          </a:lstStyle>
          <a:p>
            <a:pPr lvl="0"/>
            <a:r>
              <a:rPr lang="en-US"/>
              <a:t>Centered headline in sentence case, </a:t>
            </a:r>
            <a:br>
              <a:rPr lang="en-US"/>
            </a:br>
            <a:r>
              <a:rPr lang="en-US"/>
              <a:t>adjust and resize when needed</a:t>
            </a:r>
          </a:p>
        </p:txBody>
      </p:sp>
      <p:sp>
        <p:nvSpPr>
          <p:cNvPr id="18" name="Text Placeholder 3">
            <a:extLst>
              <a:ext uri="{FF2B5EF4-FFF2-40B4-BE49-F238E27FC236}">
                <a16:creationId xmlns:a16="http://schemas.microsoft.com/office/drawing/2014/main" id="{CD3689C0-8B33-2224-D963-1738DAC91E0E}"/>
              </a:ext>
            </a:extLst>
          </p:cNvPr>
          <p:cNvSpPr>
            <a:spLocks noGrp="1"/>
          </p:cNvSpPr>
          <p:nvPr>
            <p:ph type="body" sz="quarter" idx="13" hasCustomPrompt="1"/>
          </p:nvPr>
        </p:nvSpPr>
        <p:spPr>
          <a:xfrm>
            <a:off x="70530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A</a:t>
            </a:r>
          </a:p>
        </p:txBody>
      </p:sp>
      <p:sp>
        <p:nvSpPr>
          <p:cNvPr id="19" name="Text Placeholder 5">
            <a:extLst>
              <a:ext uri="{FF2B5EF4-FFF2-40B4-BE49-F238E27FC236}">
                <a16:creationId xmlns:a16="http://schemas.microsoft.com/office/drawing/2014/main" id="{ED4114EE-3AD7-9976-3770-3D2D3FD7D20E}"/>
              </a:ext>
            </a:extLst>
          </p:cNvPr>
          <p:cNvSpPr>
            <a:spLocks noGrp="1"/>
          </p:cNvSpPr>
          <p:nvPr>
            <p:ph type="body" sz="quarter" idx="14" hasCustomPrompt="1"/>
          </p:nvPr>
        </p:nvSpPr>
        <p:spPr>
          <a:xfrm>
            <a:off x="70530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0" name="Picture Placeholder 16">
            <a:extLst>
              <a:ext uri="{FF2B5EF4-FFF2-40B4-BE49-F238E27FC236}">
                <a16:creationId xmlns:a16="http://schemas.microsoft.com/office/drawing/2014/main" id="{4E5B1A65-BD85-329E-2603-004F63BA3398}"/>
              </a:ext>
            </a:extLst>
          </p:cNvPr>
          <p:cNvSpPr>
            <a:spLocks noGrp="1"/>
          </p:cNvSpPr>
          <p:nvPr>
            <p:ph type="pic" sz="quarter" idx="15" hasCustomPrompt="1"/>
          </p:nvPr>
        </p:nvSpPr>
        <p:spPr>
          <a:xfrm>
            <a:off x="5481235" y="2819400"/>
            <a:ext cx="1192213" cy="1192213"/>
          </a:xfrm>
        </p:spPr>
        <p:txBody>
          <a:bodyPr anchor="ctr">
            <a:normAutofit/>
          </a:bodyPr>
          <a:lstStyle>
            <a:lvl1pPr algn="ctr">
              <a:defRPr sz="1100" b="0"/>
            </a:lvl1pPr>
          </a:lstStyle>
          <a:p>
            <a:r>
              <a:rPr lang="en-GB"/>
              <a:t>Insert icon here</a:t>
            </a:r>
          </a:p>
        </p:txBody>
      </p:sp>
      <p:sp>
        <p:nvSpPr>
          <p:cNvPr id="21" name="Text Placeholder 3">
            <a:extLst>
              <a:ext uri="{FF2B5EF4-FFF2-40B4-BE49-F238E27FC236}">
                <a16:creationId xmlns:a16="http://schemas.microsoft.com/office/drawing/2014/main" id="{32AA6414-9A08-8173-3C53-4BC706D9C01C}"/>
              </a:ext>
            </a:extLst>
          </p:cNvPr>
          <p:cNvSpPr>
            <a:spLocks noGrp="1"/>
          </p:cNvSpPr>
          <p:nvPr>
            <p:ph type="body" sz="quarter" idx="16" hasCustomPrompt="1"/>
          </p:nvPr>
        </p:nvSpPr>
        <p:spPr>
          <a:xfrm>
            <a:off x="4608560"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B</a:t>
            </a:r>
          </a:p>
        </p:txBody>
      </p:sp>
      <p:sp>
        <p:nvSpPr>
          <p:cNvPr id="22" name="Text Placeholder 5">
            <a:extLst>
              <a:ext uri="{FF2B5EF4-FFF2-40B4-BE49-F238E27FC236}">
                <a16:creationId xmlns:a16="http://schemas.microsoft.com/office/drawing/2014/main" id="{16A4C3C5-0509-1B41-A0FE-9D0A163992DA}"/>
              </a:ext>
            </a:extLst>
          </p:cNvPr>
          <p:cNvSpPr>
            <a:spLocks noGrp="1"/>
          </p:cNvSpPr>
          <p:nvPr>
            <p:ph type="body" sz="quarter" idx="17" hasCustomPrompt="1"/>
          </p:nvPr>
        </p:nvSpPr>
        <p:spPr>
          <a:xfrm>
            <a:off x="4608560"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sp>
        <p:nvSpPr>
          <p:cNvPr id="23" name="Picture Placeholder 16">
            <a:extLst>
              <a:ext uri="{FF2B5EF4-FFF2-40B4-BE49-F238E27FC236}">
                <a16:creationId xmlns:a16="http://schemas.microsoft.com/office/drawing/2014/main" id="{2D62DA36-18B5-5377-6D7C-861A9C8B243E}"/>
              </a:ext>
            </a:extLst>
          </p:cNvPr>
          <p:cNvSpPr>
            <a:spLocks noGrp="1"/>
          </p:cNvSpPr>
          <p:nvPr>
            <p:ph type="pic" sz="quarter" idx="18" hasCustomPrompt="1"/>
          </p:nvPr>
        </p:nvSpPr>
        <p:spPr>
          <a:xfrm>
            <a:off x="9357200" y="2819400"/>
            <a:ext cx="1192213" cy="1192213"/>
          </a:xfrm>
        </p:spPr>
        <p:txBody>
          <a:bodyPr anchor="ctr">
            <a:normAutofit/>
          </a:bodyPr>
          <a:lstStyle>
            <a:lvl1pPr algn="ctr">
              <a:defRPr sz="1100" b="0"/>
            </a:lvl1pPr>
          </a:lstStyle>
          <a:p>
            <a:r>
              <a:rPr lang="en-GB"/>
              <a:t>Insert icon here</a:t>
            </a:r>
          </a:p>
        </p:txBody>
      </p:sp>
      <p:sp>
        <p:nvSpPr>
          <p:cNvPr id="24" name="Text Placeholder 3">
            <a:extLst>
              <a:ext uri="{FF2B5EF4-FFF2-40B4-BE49-F238E27FC236}">
                <a16:creationId xmlns:a16="http://schemas.microsoft.com/office/drawing/2014/main" id="{AECB629E-0051-22C7-DF6A-DB5A2BE7F5FE}"/>
              </a:ext>
            </a:extLst>
          </p:cNvPr>
          <p:cNvSpPr>
            <a:spLocks noGrp="1"/>
          </p:cNvSpPr>
          <p:nvPr>
            <p:ph type="body" sz="quarter" idx="19" hasCustomPrompt="1"/>
          </p:nvPr>
        </p:nvSpPr>
        <p:spPr>
          <a:xfrm>
            <a:off x="8484525" y="4168775"/>
            <a:ext cx="2967436" cy="431801"/>
          </a:xfrm>
        </p:spPr>
        <p:txBody>
          <a:bodyPr anchor="b">
            <a:noAutofit/>
          </a:bodyPr>
          <a:lstStyle>
            <a:lvl1pPr algn="ctr">
              <a:spcBef>
                <a:spcPts val="0"/>
              </a:spcBef>
              <a:spcAft>
                <a:spcPts val="0"/>
              </a:spcAft>
              <a:defRPr sz="1800">
                <a:solidFill>
                  <a:schemeClr val="accent1"/>
                </a:solidFill>
              </a:defRPr>
            </a:lvl1pPr>
          </a:lstStyle>
          <a:p>
            <a:pPr lvl="0"/>
            <a:r>
              <a:rPr lang="en-GB" noProof="1"/>
              <a:t>Icon C</a:t>
            </a:r>
          </a:p>
        </p:txBody>
      </p:sp>
      <p:sp>
        <p:nvSpPr>
          <p:cNvPr id="25" name="Text Placeholder 5">
            <a:extLst>
              <a:ext uri="{FF2B5EF4-FFF2-40B4-BE49-F238E27FC236}">
                <a16:creationId xmlns:a16="http://schemas.microsoft.com/office/drawing/2014/main" id="{8C710CBF-679E-4E9A-17EF-B30C00E446BF}"/>
              </a:ext>
            </a:extLst>
          </p:cNvPr>
          <p:cNvSpPr>
            <a:spLocks noGrp="1"/>
          </p:cNvSpPr>
          <p:nvPr>
            <p:ph type="body" sz="quarter" idx="20" hasCustomPrompt="1"/>
          </p:nvPr>
        </p:nvSpPr>
        <p:spPr>
          <a:xfrm>
            <a:off x="8484525" y="4654550"/>
            <a:ext cx="2967436" cy="1114425"/>
          </a:xfrm>
        </p:spPr>
        <p:txBody>
          <a:bodyPr anchor="t">
            <a:normAutofit/>
          </a:bodyPr>
          <a:lstStyle>
            <a:lvl1pPr algn="ctr">
              <a:spcBef>
                <a:spcPts val="0"/>
              </a:spcBef>
              <a:spcAft>
                <a:spcPts val="0"/>
              </a:spcAft>
              <a:defRPr sz="1400" b="0">
                <a:solidFill>
                  <a:schemeClr val="tx1"/>
                </a:solidFill>
              </a:defRPr>
            </a:lvl1pPr>
          </a:lstStyle>
          <a:p>
            <a:pPr algn="ctr">
              <a:spcBef>
                <a:spcPts val="0"/>
              </a:spcBef>
              <a:spcAft>
                <a:spcPts val="0"/>
              </a:spcAft>
            </a:pPr>
            <a:r>
              <a:rPr lang="en-US" sz="1400" b="0" noProof="1"/>
              <a:t>Nullam venenatis sagittis dui sed auctor. Aliquam tincidunt accumsan scelerisque. Pellentesque vehicula ligula vitae ante sodales mattis. </a:t>
            </a:r>
          </a:p>
        </p:txBody>
      </p:sp>
      <p:pic>
        <p:nvPicPr>
          <p:cNvPr id="4" name="Graphic 3">
            <a:extLst>
              <a:ext uri="{FF2B5EF4-FFF2-40B4-BE49-F238E27FC236}">
                <a16:creationId xmlns:a16="http://schemas.microsoft.com/office/drawing/2014/main" id="{743C07C8-B334-792B-D2FA-60311141BD6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3091744495"/>
      </p:ext>
    </p:extLst>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_Title with 1 large icon">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119349242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7_Title with 1 large icon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479425" y="4419600"/>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479425" y="4905375"/>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6096000" y="228600"/>
            <a:ext cx="5867401" cy="5791200"/>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8B986FA8-8233-A45C-39A8-D1D23181DE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1382525897"/>
      </p:ext>
    </p:extLst>
  </p:cSld>
  <p:clrMapOvr>
    <a:overrideClrMapping bg1="dk1" tx1="lt1" bg2="dk2" tx2="lt2" accent1="accent1" accent2="accent2" accent3="accent3" accent4="accent4" accent5="accent5" accent6="accent6" hlink="hlink" folHlink="folHlink"/>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spTree>
    <p:extLst>
      <p:ext uri="{BB962C8B-B14F-4D97-AF65-F5344CB8AC3E}">
        <p14:creationId xmlns:p14="http://schemas.microsoft.com/office/powerpoint/2010/main" val="81443277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7_Title with 1 large icon center dark">
    <p:bg>
      <p:bgPr>
        <a:solidFill>
          <a:schemeClr val="bg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3979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Single-line slide title here</a:t>
            </a:r>
          </a:p>
        </p:txBody>
      </p:sp>
      <p:sp>
        <p:nvSpPr>
          <p:cNvPr id="5" name="Text Placeholder 3">
            <a:extLst>
              <a:ext uri="{FF2B5EF4-FFF2-40B4-BE49-F238E27FC236}">
                <a16:creationId xmlns:a16="http://schemas.microsoft.com/office/drawing/2014/main" id="{F3C9B29C-B4B4-3BD8-0268-522D784FF8CD}"/>
              </a:ext>
            </a:extLst>
          </p:cNvPr>
          <p:cNvSpPr>
            <a:spLocks noGrp="1"/>
          </p:cNvSpPr>
          <p:nvPr>
            <p:ph type="body" sz="quarter" idx="15" hasCustomPrompt="1"/>
          </p:nvPr>
        </p:nvSpPr>
        <p:spPr>
          <a:xfrm>
            <a:off x="3648075" y="4887912"/>
            <a:ext cx="4895850" cy="431801"/>
          </a:xfrm>
        </p:spPr>
        <p:txBody>
          <a:bodyPr anchor="b">
            <a:noAutofit/>
          </a:bodyPr>
          <a:lstStyle>
            <a:lvl1pPr algn="ctr">
              <a:spcBef>
                <a:spcPts val="0"/>
              </a:spcBef>
              <a:spcAft>
                <a:spcPts val="0"/>
              </a:spcAft>
              <a:defRPr sz="2000">
                <a:solidFill>
                  <a:schemeClr val="accent1"/>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B5BF2297-CA5D-87EC-3119-967725574D3D}"/>
              </a:ext>
            </a:extLst>
          </p:cNvPr>
          <p:cNvSpPr>
            <a:spLocks noGrp="1"/>
          </p:cNvSpPr>
          <p:nvPr>
            <p:ph type="body" sz="quarter" idx="16" hasCustomPrompt="1"/>
          </p:nvPr>
        </p:nvSpPr>
        <p:spPr>
          <a:xfrm>
            <a:off x="3648075" y="5373687"/>
            <a:ext cx="4895850" cy="646113"/>
          </a:xfrm>
        </p:spPr>
        <p:txBody>
          <a:bodyPr>
            <a:normAutofit/>
          </a:bodyPr>
          <a:lstStyle>
            <a:lvl1pPr algn="ct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8" name="Picture Placeholder 7">
            <a:extLst>
              <a:ext uri="{FF2B5EF4-FFF2-40B4-BE49-F238E27FC236}">
                <a16:creationId xmlns:a16="http://schemas.microsoft.com/office/drawing/2014/main" id="{1B849841-7287-827F-5097-713084F7929E}"/>
              </a:ext>
            </a:extLst>
          </p:cNvPr>
          <p:cNvSpPr>
            <a:spLocks noGrp="1"/>
          </p:cNvSpPr>
          <p:nvPr>
            <p:ph type="pic" sz="quarter" idx="17" hasCustomPrompt="1"/>
          </p:nvPr>
        </p:nvSpPr>
        <p:spPr>
          <a:xfrm>
            <a:off x="4333218" y="1188564"/>
            <a:ext cx="3525563" cy="3479776"/>
          </a:xfrm>
        </p:spPr>
        <p:txBody>
          <a:bodyPr anchor="ctr"/>
          <a:lstStyle>
            <a:lvl1pPr algn="ctr">
              <a:defRPr b="0"/>
            </a:lvl1pPr>
          </a:lstStyle>
          <a:p>
            <a:r>
              <a:rPr lang="en-GB"/>
              <a:t>Insert icon here</a:t>
            </a:r>
          </a:p>
        </p:txBody>
      </p:sp>
      <p:pic>
        <p:nvPicPr>
          <p:cNvPr id="2" name="Graphic 1">
            <a:extLst>
              <a:ext uri="{FF2B5EF4-FFF2-40B4-BE49-F238E27FC236}">
                <a16:creationId xmlns:a16="http://schemas.microsoft.com/office/drawing/2014/main" id="{C389F384-D11A-A805-8E68-D3550473F84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89866800"/>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Dark B">
    <p:bg>
      <p:bgPr>
        <a:solidFill>
          <a:schemeClr val="bg2"/>
        </a:solidFill>
        <a:effectLst/>
      </p:bgPr>
    </p:bg>
    <p:spTree>
      <p:nvGrpSpPr>
        <p:cNvPr id="1" name=""/>
        <p:cNvGrpSpPr/>
        <p:nvPr/>
      </p:nvGrpSpPr>
      <p:grpSpPr>
        <a:xfrm>
          <a:off x="0" y="0"/>
          <a:ext cx="0" cy="0"/>
          <a:chOff x="0" y="0"/>
          <a:chExt cx="0" cy="0"/>
        </a:xfrm>
      </p:grpSpPr>
      <p:pic>
        <p:nvPicPr>
          <p:cNvPr id="14" name="Graphic 3">
            <a:extLst>
              <a:ext uri="{FF2B5EF4-FFF2-40B4-BE49-F238E27FC236}">
                <a16:creationId xmlns:a16="http://schemas.microsoft.com/office/drawing/2014/main" id="{13FAB31C-EABD-87FF-F4FD-4FDFB8CB05E2}"/>
              </a:ext>
            </a:extLst>
          </p:cNvPr>
          <p:cNvPicPr>
            <a:picLocks noChangeAspect="1"/>
          </p:cNvPicPr>
          <p:nvPr userDrawn="1"/>
        </p:nvPicPr>
        <p:blipFill>
          <a:blip r:embed="rId2"/>
          <a:stretch>
            <a:fillRect/>
          </a:stretch>
        </p:blipFill>
        <p:spPr>
          <a:xfrm>
            <a:off x="0" y="3913708"/>
            <a:ext cx="12192000" cy="827583"/>
          </a:xfrm>
          <a:custGeom>
            <a:avLst/>
            <a:gdLst>
              <a:gd name="connsiteX0" fmla="*/ 0 w 12192000"/>
              <a:gd name="connsiteY0" fmla="*/ -1 h 827583"/>
              <a:gd name="connsiteX1" fmla="*/ 12192000 w 12192000"/>
              <a:gd name="connsiteY1" fmla="*/ -1 h 827583"/>
              <a:gd name="connsiteX2" fmla="*/ 12192000 w 12192000"/>
              <a:gd name="connsiteY2" fmla="*/ 827583 h 827583"/>
              <a:gd name="connsiteX3" fmla="*/ 0 w 12192000"/>
              <a:gd name="connsiteY3" fmla="*/ 827583 h 827583"/>
            </a:gdLst>
            <a:ahLst/>
            <a:cxnLst>
              <a:cxn ang="0">
                <a:pos x="connsiteX0" y="connsiteY0"/>
              </a:cxn>
              <a:cxn ang="0">
                <a:pos x="connsiteX1" y="connsiteY1"/>
              </a:cxn>
              <a:cxn ang="0">
                <a:pos x="connsiteX2" y="connsiteY2"/>
              </a:cxn>
              <a:cxn ang="0">
                <a:pos x="connsiteX3" y="connsiteY3"/>
              </a:cxn>
            </a:cxnLst>
            <a:rect l="l" t="t" r="r" b="b"/>
            <a:pathLst>
              <a:path w="12192000" h="827583">
                <a:moveTo>
                  <a:pt x="0" y="-1"/>
                </a:moveTo>
                <a:lnTo>
                  <a:pt x="12192000" y="-1"/>
                </a:lnTo>
                <a:lnTo>
                  <a:pt x="12192000" y="827583"/>
                </a:lnTo>
                <a:lnTo>
                  <a:pt x="0" y="827583"/>
                </a:lnTo>
                <a:close/>
              </a:path>
            </a:pathLst>
          </a:custGeom>
        </p:spPr>
      </p:pic>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sp>
        <p:nvSpPr>
          <p:cNvPr id="30" name="Text Placeholder 2">
            <a:extLst>
              <a:ext uri="{FF2B5EF4-FFF2-40B4-BE49-F238E27FC236}">
                <a16:creationId xmlns:a16="http://schemas.microsoft.com/office/drawing/2014/main" id="{358ABA42-D1D9-5D18-BAED-C73B2757C9B5}"/>
              </a:ext>
            </a:extLst>
          </p:cNvPr>
          <p:cNvSpPr>
            <a:spLocks noGrp="1"/>
          </p:cNvSpPr>
          <p:nvPr>
            <p:ph type="body" sz="quarter" idx="11" hasCustomPrompt="1"/>
          </p:nvPr>
        </p:nvSpPr>
        <p:spPr>
          <a:xfrm>
            <a:off x="5159373" y="5205013"/>
            <a:ext cx="6556983"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31" name="Text Placeholder 2">
            <a:extLst>
              <a:ext uri="{FF2B5EF4-FFF2-40B4-BE49-F238E27FC236}">
                <a16:creationId xmlns:a16="http://schemas.microsoft.com/office/drawing/2014/main" id="{54847D06-D273-CDCE-AF14-7E614BAA7E33}"/>
              </a:ext>
            </a:extLst>
          </p:cNvPr>
          <p:cNvSpPr>
            <a:spLocks noGrp="1"/>
          </p:cNvSpPr>
          <p:nvPr>
            <p:ph type="body" sz="quarter" idx="12" hasCustomPrompt="1"/>
          </p:nvPr>
        </p:nvSpPr>
        <p:spPr>
          <a:xfrm>
            <a:off x="5159373" y="5559123"/>
            <a:ext cx="6556983"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accent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grpSp>
        <p:nvGrpSpPr>
          <p:cNvPr id="13" name="Group 12">
            <a:extLst>
              <a:ext uri="{FF2B5EF4-FFF2-40B4-BE49-F238E27FC236}">
                <a16:creationId xmlns:a16="http://schemas.microsoft.com/office/drawing/2014/main" id="{474B8EF2-BA18-E978-D301-F1E57764E512}"/>
              </a:ext>
            </a:extLst>
          </p:cNvPr>
          <p:cNvGrpSpPr/>
          <p:nvPr userDrawn="1"/>
        </p:nvGrpSpPr>
        <p:grpSpPr>
          <a:xfrm>
            <a:off x="506652" y="460067"/>
            <a:ext cx="2483442" cy="2051078"/>
            <a:chOff x="506652" y="527352"/>
            <a:chExt cx="2483442" cy="2051078"/>
          </a:xfrm>
        </p:grpSpPr>
        <p:sp>
          <p:nvSpPr>
            <p:cNvPr id="4" name="Freeform 3">
              <a:extLst>
                <a:ext uri="{FF2B5EF4-FFF2-40B4-BE49-F238E27FC236}">
                  <a16:creationId xmlns:a16="http://schemas.microsoft.com/office/drawing/2014/main" id="{E634C4AF-9C44-A2A0-7C6E-9E02729F9DB1}"/>
                </a:ext>
              </a:extLst>
            </p:cNvPr>
            <p:cNvSpPr/>
            <p:nvPr/>
          </p:nvSpPr>
          <p:spPr>
            <a:xfrm>
              <a:off x="917087" y="527352"/>
              <a:ext cx="1662279" cy="1481291"/>
            </a:xfrm>
            <a:custGeom>
              <a:avLst/>
              <a:gdLst>
                <a:gd name="connsiteX0" fmla="*/ 777822 w 1662279"/>
                <a:gd name="connsiteY0" fmla="*/ 1481159 h 1481291"/>
                <a:gd name="connsiteX1" fmla="*/ 724047 w 1662279"/>
                <a:gd name="connsiteY1" fmla="*/ 1276357 h 1481291"/>
                <a:gd name="connsiteX2" fmla="*/ 779192 w 1662279"/>
                <a:gd name="connsiteY2" fmla="*/ 1249734 h 1481291"/>
                <a:gd name="connsiteX3" fmla="*/ 1025088 w 1662279"/>
                <a:gd name="connsiteY3" fmla="*/ 1118520 h 1481291"/>
                <a:gd name="connsiteX4" fmla="*/ 1290470 w 1662279"/>
                <a:gd name="connsiteY4" fmla="*/ 892048 h 1481291"/>
                <a:gd name="connsiteX5" fmla="*/ 1432838 w 1662279"/>
                <a:gd name="connsiteY5" fmla="*/ 660357 h 1481291"/>
                <a:gd name="connsiteX6" fmla="*/ 1453341 w 1662279"/>
                <a:gd name="connsiteY6" fmla="*/ 479524 h 1481291"/>
                <a:gd name="connsiteX7" fmla="*/ 1398196 w 1662279"/>
                <a:gd name="connsiteY7" fmla="*/ 338316 h 1481291"/>
                <a:gd name="connsiteX8" fmla="*/ 1261484 w 1662279"/>
                <a:gd name="connsiteY8" fmla="*/ 219043 h 1481291"/>
                <a:gd name="connsiteX9" fmla="*/ 1040023 w 1662279"/>
                <a:gd name="connsiteY9" fmla="*/ 173094 h 1481291"/>
                <a:gd name="connsiteX10" fmla="*/ 840920 w 1662279"/>
                <a:gd name="connsiteY10" fmla="*/ 213780 h 1481291"/>
                <a:gd name="connsiteX11" fmla="*/ 509700 w 1662279"/>
                <a:gd name="connsiteY11" fmla="*/ 388997 h 1481291"/>
                <a:gd name="connsiteX12" fmla="*/ 427160 w 1662279"/>
                <a:gd name="connsiteY12" fmla="*/ 460905 h 1481291"/>
                <a:gd name="connsiteX13" fmla="*/ 399544 w 1662279"/>
                <a:gd name="connsiteY13" fmla="*/ 512825 h 1481291"/>
                <a:gd name="connsiteX14" fmla="*/ 446116 w 1662279"/>
                <a:gd name="connsiteY14" fmla="*/ 573943 h 1481291"/>
                <a:gd name="connsiteX15" fmla="*/ 512705 w 1662279"/>
                <a:gd name="connsiteY15" fmla="*/ 555766 h 1481291"/>
                <a:gd name="connsiteX16" fmla="*/ 698508 w 1662279"/>
                <a:gd name="connsiteY16" fmla="*/ 444852 h 1481291"/>
                <a:gd name="connsiteX17" fmla="*/ 854662 w 1662279"/>
                <a:gd name="connsiteY17" fmla="*/ 360870 h 1481291"/>
                <a:gd name="connsiteX18" fmla="*/ 1024116 w 1662279"/>
                <a:gd name="connsiteY18" fmla="*/ 337166 h 1481291"/>
                <a:gd name="connsiteX19" fmla="*/ 1171123 w 1662279"/>
                <a:gd name="connsiteY19" fmla="*/ 437068 h 1481291"/>
                <a:gd name="connsiteX20" fmla="*/ 1183274 w 1662279"/>
                <a:gd name="connsiteY20" fmla="*/ 566778 h 1481291"/>
                <a:gd name="connsiteX21" fmla="*/ 1105949 w 1662279"/>
                <a:gd name="connsiteY21" fmla="*/ 696798 h 1481291"/>
                <a:gd name="connsiteX22" fmla="*/ 941664 w 1662279"/>
                <a:gd name="connsiteY22" fmla="*/ 828453 h 1481291"/>
                <a:gd name="connsiteX23" fmla="*/ 748571 w 1662279"/>
                <a:gd name="connsiteY23" fmla="*/ 939279 h 1481291"/>
                <a:gd name="connsiteX24" fmla="*/ 506651 w 1662279"/>
                <a:gd name="connsiteY24" fmla="*/ 1032460 h 1481291"/>
                <a:gd name="connsiteX25" fmla="*/ 292878 w 1662279"/>
                <a:gd name="connsiteY25" fmla="*/ 1055501 h 1481291"/>
                <a:gd name="connsiteX26" fmla="*/ 124131 w 1662279"/>
                <a:gd name="connsiteY26" fmla="*/ 997169 h 1481291"/>
                <a:gd name="connsiteX27" fmla="*/ 24403 w 1662279"/>
                <a:gd name="connsiteY27" fmla="*/ 871086 h 1481291"/>
                <a:gd name="connsiteX28" fmla="*/ 14461 w 1662279"/>
                <a:gd name="connsiteY28" fmla="*/ 626039 h 1481291"/>
                <a:gd name="connsiteX29" fmla="*/ 142601 w 1662279"/>
                <a:gd name="connsiteY29" fmla="*/ 377145 h 1481291"/>
                <a:gd name="connsiteX30" fmla="*/ 292967 w 1662279"/>
                <a:gd name="connsiteY30" fmla="*/ 223598 h 1481291"/>
                <a:gd name="connsiteX31" fmla="*/ 541956 w 1662279"/>
                <a:gd name="connsiteY31" fmla="*/ 48647 h 1481291"/>
                <a:gd name="connsiteX32" fmla="*/ 630947 w 1662279"/>
                <a:gd name="connsiteY32" fmla="*/ 0 h 1481291"/>
                <a:gd name="connsiteX33" fmla="*/ 660110 w 1662279"/>
                <a:gd name="connsiteY33" fmla="*/ 60057 h 1481291"/>
                <a:gd name="connsiteX34" fmla="*/ 582033 w 1662279"/>
                <a:gd name="connsiteY34" fmla="*/ 102158 h 1481291"/>
                <a:gd name="connsiteX35" fmla="*/ 280108 w 1662279"/>
                <a:gd name="connsiteY35" fmla="*/ 326862 h 1481291"/>
                <a:gd name="connsiteX36" fmla="*/ 158420 w 1662279"/>
                <a:gd name="connsiteY36" fmla="*/ 490889 h 1481291"/>
                <a:gd name="connsiteX37" fmla="*/ 115736 w 1662279"/>
                <a:gd name="connsiteY37" fmla="*/ 695957 h 1481291"/>
                <a:gd name="connsiteX38" fmla="*/ 234685 w 1662279"/>
                <a:gd name="connsiteY38" fmla="*/ 873252 h 1481291"/>
                <a:gd name="connsiteX39" fmla="*/ 372988 w 1662279"/>
                <a:gd name="connsiteY39" fmla="*/ 900627 h 1481291"/>
                <a:gd name="connsiteX40" fmla="*/ 563342 w 1662279"/>
                <a:gd name="connsiteY40" fmla="*/ 858305 h 1481291"/>
                <a:gd name="connsiteX41" fmla="*/ 824085 w 1662279"/>
                <a:gd name="connsiteY41" fmla="*/ 729126 h 1481291"/>
                <a:gd name="connsiteX42" fmla="*/ 963050 w 1662279"/>
                <a:gd name="connsiteY42" fmla="*/ 629577 h 1481291"/>
                <a:gd name="connsiteX43" fmla="*/ 1017841 w 1662279"/>
                <a:gd name="connsiteY43" fmla="*/ 557624 h 1481291"/>
                <a:gd name="connsiteX44" fmla="*/ 953550 w 1662279"/>
                <a:gd name="connsiteY44" fmla="*/ 454891 h 1481291"/>
                <a:gd name="connsiteX45" fmla="*/ 868624 w 1662279"/>
                <a:gd name="connsiteY45" fmla="*/ 474571 h 1481291"/>
                <a:gd name="connsiteX46" fmla="*/ 667489 w 1662279"/>
                <a:gd name="connsiteY46" fmla="*/ 593711 h 1481291"/>
                <a:gd name="connsiteX47" fmla="*/ 510053 w 1662279"/>
                <a:gd name="connsiteY47" fmla="*/ 677472 h 1481291"/>
                <a:gd name="connsiteX48" fmla="*/ 389823 w 1662279"/>
                <a:gd name="connsiteY48" fmla="*/ 697196 h 1481291"/>
                <a:gd name="connsiteX49" fmla="*/ 280948 w 1662279"/>
                <a:gd name="connsiteY49" fmla="*/ 560277 h 1481291"/>
                <a:gd name="connsiteX50" fmla="*/ 351734 w 1662279"/>
                <a:gd name="connsiteY50" fmla="*/ 416460 h 1481291"/>
                <a:gd name="connsiteX51" fmla="*/ 492246 w 1662279"/>
                <a:gd name="connsiteY51" fmla="*/ 300725 h 1481291"/>
                <a:gd name="connsiteX52" fmla="*/ 737303 w 1662279"/>
                <a:gd name="connsiteY52" fmla="*/ 163276 h 1481291"/>
                <a:gd name="connsiteX53" fmla="*/ 1048285 w 1662279"/>
                <a:gd name="connsiteY53" fmla="*/ 73633 h 1481291"/>
                <a:gd name="connsiteX54" fmla="*/ 1283135 w 1662279"/>
                <a:gd name="connsiteY54" fmla="*/ 91190 h 1481291"/>
                <a:gd name="connsiteX55" fmla="*/ 1471148 w 1662279"/>
                <a:gd name="connsiteY55" fmla="*/ 179904 h 1481291"/>
                <a:gd name="connsiteX56" fmla="*/ 1606843 w 1662279"/>
                <a:gd name="connsiteY56" fmla="*/ 334380 h 1481291"/>
                <a:gd name="connsiteX57" fmla="*/ 1660574 w 1662279"/>
                <a:gd name="connsiteY57" fmla="*/ 511719 h 1481291"/>
                <a:gd name="connsiteX58" fmla="*/ 1639055 w 1662279"/>
                <a:gd name="connsiteY58" fmla="*/ 706350 h 1481291"/>
                <a:gd name="connsiteX59" fmla="*/ 1561022 w 1662279"/>
                <a:gd name="connsiteY59" fmla="*/ 882274 h 1481291"/>
                <a:gd name="connsiteX60" fmla="*/ 1391391 w 1662279"/>
                <a:gd name="connsiteY60" fmla="*/ 1090747 h 1481291"/>
                <a:gd name="connsiteX61" fmla="*/ 1181286 w 1662279"/>
                <a:gd name="connsiteY61" fmla="*/ 1269015 h 1481291"/>
                <a:gd name="connsiteX62" fmla="*/ 868183 w 1662279"/>
                <a:gd name="connsiteY62" fmla="*/ 1443613 h 1481291"/>
                <a:gd name="connsiteX63" fmla="*/ 777689 w 1662279"/>
                <a:gd name="connsiteY63" fmla="*/ 1481292 h 148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662279" h="1481291">
                  <a:moveTo>
                    <a:pt x="777822" y="1481159"/>
                  </a:moveTo>
                  <a:cubicBezTo>
                    <a:pt x="759529" y="1411506"/>
                    <a:pt x="741589" y="1343091"/>
                    <a:pt x="724047" y="1276357"/>
                  </a:cubicBezTo>
                  <a:cubicBezTo>
                    <a:pt x="742959" y="1267158"/>
                    <a:pt x="758557" y="1259950"/>
                    <a:pt x="779192" y="1249734"/>
                  </a:cubicBezTo>
                  <a:cubicBezTo>
                    <a:pt x="865001" y="1213160"/>
                    <a:pt x="947939" y="1171236"/>
                    <a:pt x="1025088" y="1118520"/>
                  </a:cubicBezTo>
                  <a:cubicBezTo>
                    <a:pt x="1121679" y="1052582"/>
                    <a:pt x="1211907" y="978904"/>
                    <a:pt x="1290470" y="892048"/>
                  </a:cubicBezTo>
                  <a:cubicBezTo>
                    <a:pt x="1352154" y="823898"/>
                    <a:pt x="1403498" y="748673"/>
                    <a:pt x="1432838" y="660357"/>
                  </a:cubicBezTo>
                  <a:cubicBezTo>
                    <a:pt x="1452368" y="601583"/>
                    <a:pt x="1461957" y="541482"/>
                    <a:pt x="1453341" y="479524"/>
                  </a:cubicBezTo>
                  <a:cubicBezTo>
                    <a:pt x="1446182" y="428179"/>
                    <a:pt x="1427359" y="381257"/>
                    <a:pt x="1398196" y="338316"/>
                  </a:cubicBezTo>
                  <a:cubicBezTo>
                    <a:pt x="1362980" y="286529"/>
                    <a:pt x="1317203" y="247169"/>
                    <a:pt x="1261484" y="219043"/>
                  </a:cubicBezTo>
                  <a:cubicBezTo>
                    <a:pt x="1191758" y="183796"/>
                    <a:pt x="1117437" y="170794"/>
                    <a:pt x="1040023" y="173094"/>
                  </a:cubicBezTo>
                  <a:cubicBezTo>
                    <a:pt x="971357" y="175128"/>
                    <a:pt x="905299" y="190253"/>
                    <a:pt x="840920" y="213780"/>
                  </a:cubicBezTo>
                  <a:cubicBezTo>
                    <a:pt x="722501" y="257076"/>
                    <a:pt x="613935" y="318990"/>
                    <a:pt x="509700" y="388997"/>
                  </a:cubicBezTo>
                  <a:cubicBezTo>
                    <a:pt x="479300" y="409428"/>
                    <a:pt x="451330" y="433088"/>
                    <a:pt x="427160" y="460905"/>
                  </a:cubicBezTo>
                  <a:cubicBezTo>
                    <a:pt x="413993" y="476074"/>
                    <a:pt x="403830" y="492835"/>
                    <a:pt x="399544" y="512825"/>
                  </a:cubicBezTo>
                  <a:cubicBezTo>
                    <a:pt x="392341" y="546612"/>
                    <a:pt x="411695" y="572306"/>
                    <a:pt x="446116" y="573943"/>
                  </a:cubicBezTo>
                  <a:cubicBezTo>
                    <a:pt x="470197" y="575092"/>
                    <a:pt x="491672" y="565761"/>
                    <a:pt x="512705" y="555766"/>
                  </a:cubicBezTo>
                  <a:cubicBezTo>
                    <a:pt x="578189" y="524809"/>
                    <a:pt x="637310" y="483062"/>
                    <a:pt x="698508" y="444852"/>
                  </a:cubicBezTo>
                  <a:cubicBezTo>
                    <a:pt x="748747" y="413497"/>
                    <a:pt x="799473" y="382850"/>
                    <a:pt x="854662" y="360870"/>
                  </a:cubicBezTo>
                  <a:cubicBezTo>
                    <a:pt x="909099" y="339200"/>
                    <a:pt x="965304" y="327260"/>
                    <a:pt x="1024116" y="337166"/>
                  </a:cubicBezTo>
                  <a:cubicBezTo>
                    <a:pt x="1088230" y="347912"/>
                    <a:pt x="1139795" y="378162"/>
                    <a:pt x="1171123" y="437068"/>
                  </a:cubicBezTo>
                  <a:cubicBezTo>
                    <a:pt x="1193040" y="478374"/>
                    <a:pt x="1194807" y="522112"/>
                    <a:pt x="1183274" y="566778"/>
                  </a:cubicBezTo>
                  <a:cubicBezTo>
                    <a:pt x="1170107" y="617592"/>
                    <a:pt x="1140679" y="658897"/>
                    <a:pt x="1105949" y="696798"/>
                  </a:cubicBezTo>
                  <a:cubicBezTo>
                    <a:pt x="1057962" y="749115"/>
                    <a:pt x="1002774" y="792587"/>
                    <a:pt x="941664" y="828453"/>
                  </a:cubicBezTo>
                  <a:cubicBezTo>
                    <a:pt x="877683" y="866044"/>
                    <a:pt x="814187" y="904740"/>
                    <a:pt x="748571" y="939279"/>
                  </a:cubicBezTo>
                  <a:cubicBezTo>
                    <a:pt x="671775" y="979656"/>
                    <a:pt x="589986" y="1008313"/>
                    <a:pt x="506651" y="1032460"/>
                  </a:cubicBezTo>
                  <a:cubicBezTo>
                    <a:pt x="436660" y="1052803"/>
                    <a:pt x="365520" y="1061958"/>
                    <a:pt x="292878" y="1055501"/>
                  </a:cubicBezTo>
                  <a:cubicBezTo>
                    <a:pt x="232034" y="1050105"/>
                    <a:pt x="174680" y="1032416"/>
                    <a:pt x="124131" y="997169"/>
                  </a:cubicBezTo>
                  <a:cubicBezTo>
                    <a:pt x="78487" y="965327"/>
                    <a:pt x="44817" y="923137"/>
                    <a:pt x="24403" y="871086"/>
                  </a:cubicBezTo>
                  <a:cubicBezTo>
                    <a:pt x="-7102" y="790642"/>
                    <a:pt x="-5511" y="708650"/>
                    <a:pt x="14461" y="626039"/>
                  </a:cubicBezTo>
                  <a:cubicBezTo>
                    <a:pt x="36996" y="532726"/>
                    <a:pt x="84275" y="452060"/>
                    <a:pt x="142601" y="377145"/>
                  </a:cubicBezTo>
                  <a:cubicBezTo>
                    <a:pt x="186876" y="320228"/>
                    <a:pt x="237955" y="269901"/>
                    <a:pt x="292967" y="223598"/>
                  </a:cubicBezTo>
                  <a:cubicBezTo>
                    <a:pt x="370823" y="158058"/>
                    <a:pt x="453451" y="99062"/>
                    <a:pt x="541956" y="48647"/>
                  </a:cubicBezTo>
                  <a:cubicBezTo>
                    <a:pt x="571914" y="31576"/>
                    <a:pt x="602447" y="15523"/>
                    <a:pt x="630947" y="0"/>
                  </a:cubicBezTo>
                  <a:cubicBezTo>
                    <a:pt x="640889" y="20476"/>
                    <a:pt x="650389" y="40067"/>
                    <a:pt x="660110" y="60057"/>
                  </a:cubicBezTo>
                  <a:cubicBezTo>
                    <a:pt x="633731" y="74253"/>
                    <a:pt x="607661" y="87829"/>
                    <a:pt x="582033" y="102158"/>
                  </a:cubicBezTo>
                  <a:cubicBezTo>
                    <a:pt x="471523" y="163762"/>
                    <a:pt x="370292" y="238015"/>
                    <a:pt x="280108" y="326862"/>
                  </a:cubicBezTo>
                  <a:cubicBezTo>
                    <a:pt x="231150" y="375066"/>
                    <a:pt x="189748" y="429462"/>
                    <a:pt x="158420" y="490889"/>
                  </a:cubicBezTo>
                  <a:cubicBezTo>
                    <a:pt x="125589" y="555236"/>
                    <a:pt x="107959" y="623297"/>
                    <a:pt x="115736" y="695957"/>
                  </a:cubicBezTo>
                  <a:cubicBezTo>
                    <a:pt x="124264" y="775473"/>
                    <a:pt x="161513" y="836590"/>
                    <a:pt x="234685" y="873252"/>
                  </a:cubicBezTo>
                  <a:cubicBezTo>
                    <a:pt x="278341" y="895144"/>
                    <a:pt x="324913" y="901644"/>
                    <a:pt x="372988" y="900627"/>
                  </a:cubicBezTo>
                  <a:cubicBezTo>
                    <a:pt x="439223" y="899212"/>
                    <a:pt x="501658" y="880372"/>
                    <a:pt x="563342" y="858305"/>
                  </a:cubicBezTo>
                  <a:cubicBezTo>
                    <a:pt x="655294" y="825402"/>
                    <a:pt x="740794" y="779453"/>
                    <a:pt x="824085" y="729126"/>
                  </a:cubicBezTo>
                  <a:cubicBezTo>
                    <a:pt x="872955" y="699584"/>
                    <a:pt x="921692" y="669555"/>
                    <a:pt x="963050" y="629577"/>
                  </a:cubicBezTo>
                  <a:cubicBezTo>
                    <a:pt x="984878" y="608482"/>
                    <a:pt x="1006706" y="586989"/>
                    <a:pt x="1017841" y="557624"/>
                  </a:cubicBezTo>
                  <a:cubicBezTo>
                    <a:pt x="1037681" y="505395"/>
                    <a:pt x="1009446" y="460198"/>
                    <a:pt x="953550" y="454891"/>
                  </a:cubicBezTo>
                  <a:cubicBezTo>
                    <a:pt x="923150" y="452016"/>
                    <a:pt x="895534" y="462144"/>
                    <a:pt x="868624" y="474571"/>
                  </a:cubicBezTo>
                  <a:cubicBezTo>
                    <a:pt x="797573" y="507473"/>
                    <a:pt x="733680" y="552538"/>
                    <a:pt x="667489" y="593711"/>
                  </a:cubicBezTo>
                  <a:cubicBezTo>
                    <a:pt x="616896" y="625154"/>
                    <a:pt x="565728" y="655713"/>
                    <a:pt x="510053" y="677472"/>
                  </a:cubicBezTo>
                  <a:cubicBezTo>
                    <a:pt x="471523" y="692552"/>
                    <a:pt x="431623" y="701972"/>
                    <a:pt x="389823" y="697196"/>
                  </a:cubicBezTo>
                  <a:cubicBezTo>
                    <a:pt x="318064" y="688970"/>
                    <a:pt x="273127" y="632230"/>
                    <a:pt x="280948" y="560277"/>
                  </a:cubicBezTo>
                  <a:cubicBezTo>
                    <a:pt x="287090" y="503714"/>
                    <a:pt x="314574" y="457589"/>
                    <a:pt x="351734" y="416460"/>
                  </a:cubicBezTo>
                  <a:cubicBezTo>
                    <a:pt x="392827" y="370953"/>
                    <a:pt x="440769" y="333628"/>
                    <a:pt x="492246" y="300725"/>
                  </a:cubicBezTo>
                  <a:cubicBezTo>
                    <a:pt x="571251" y="250177"/>
                    <a:pt x="651449" y="201751"/>
                    <a:pt x="737303" y="163276"/>
                  </a:cubicBezTo>
                  <a:cubicBezTo>
                    <a:pt x="836766" y="118654"/>
                    <a:pt x="938836" y="83274"/>
                    <a:pt x="1048285" y="73633"/>
                  </a:cubicBezTo>
                  <a:cubicBezTo>
                    <a:pt x="1127511" y="66646"/>
                    <a:pt x="1205854" y="71113"/>
                    <a:pt x="1283135" y="91190"/>
                  </a:cubicBezTo>
                  <a:cubicBezTo>
                    <a:pt x="1351447" y="108969"/>
                    <a:pt x="1414457" y="137847"/>
                    <a:pt x="1471148" y="179904"/>
                  </a:cubicBezTo>
                  <a:cubicBezTo>
                    <a:pt x="1527308" y="221608"/>
                    <a:pt x="1572599" y="273262"/>
                    <a:pt x="1606843" y="334380"/>
                  </a:cubicBezTo>
                  <a:cubicBezTo>
                    <a:pt x="1637730" y="389527"/>
                    <a:pt x="1655360" y="448744"/>
                    <a:pt x="1660574" y="511719"/>
                  </a:cubicBezTo>
                  <a:cubicBezTo>
                    <a:pt x="1666053" y="578011"/>
                    <a:pt x="1658188" y="643065"/>
                    <a:pt x="1639055" y="706350"/>
                  </a:cubicBezTo>
                  <a:cubicBezTo>
                    <a:pt x="1620409" y="768043"/>
                    <a:pt x="1595355" y="827303"/>
                    <a:pt x="1561022" y="882274"/>
                  </a:cubicBezTo>
                  <a:cubicBezTo>
                    <a:pt x="1513213" y="958871"/>
                    <a:pt x="1456875" y="1028568"/>
                    <a:pt x="1391391" y="1090747"/>
                  </a:cubicBezTo>
                  <a:cubicBezTo>
                    <a:pt x="1324670" y="1154121"/>
                    <a:pt x="1257242" y="1216610"/>
                    <a:pt x="1181286" y="1269015"/>
                  </a:cubicBezTo>
                  <a:cubicBezTo>
                    <a:pt x="1082486" y="1337209"/>
                    <a:pt x="979532" y="1397885"/>
                    <a:pt x="868183" y="1443613"/>
                  </a:cubicBezTo>
                  <a:cubicBezTo>
                    <a:pt x="838489" y="1455819"/>
                    <a:pt x="808841" y="1468290"/>
                    <a:pt x="777689" y="1481292"/>
                  </a:cubicBezTo>
                </a:path>
              </a:pathLst>
            </a:custGeom>
            <a:solidFill>
              <a:srgbClr val="6ABF4B"/>
            </a:solidFill>
            <a:ln w="4416" cap="flat">
              <a:noFill/>
              <a:prstDash val="solid"/>
              <a:miter/>
            </a:ln>
          </p:spPr>
          <p:txBody>
            <a:bodyPr rtlCol="0" anchor="ctr"/>
            <a:lstStyle/>
            <a:p>
              <a:endParaRPr lang="en-GB"/>
            </a:p>
          </p:txBody>
        </p:sp>
        <p:sp>
          <p:nvSpPr>
            <p:cNvPr id="12" name="Freeform 11">
              <a:extLst>
                <a:ext uri="{FF2B5EF4-FFF2-40B4-BE49-F238E27FC236}">
                  <a16:creationId xmlns:a16="http://schemas.microsoft.com/office/drawing/2014/main" id="{F8C15425-BDC3-F21F-DEF8-BE3B07345EB7}"/>
                </a:ext>
              </a:extLst>
            </p:cNvPr>
            <p:cNvSpPr/>
            <p:nvPr/>
          </p:nvSpPr>
          <p:spPr>
            <a:xfrm>
              <a:off x="506652" y="2300127"/>
              <a:ext cx="2483442" cy="278303"/>
            </a:xfrm>
            <a:custGeom>
              <a:avLst/>
              <a:gdLst>
                <a:gd name="connsiteX0" fmla="*/ 1676204 w 2483442"/>
                <a:gd name="connsiteY0" fmla="*/ 53068 h 278303"/>
                <a:gd name="connsiteX1" fmla="*/ 1626097 w 2483442"/>
                <a:gd name="connsiteY1" fmla="*/ 174552 h 278303"/>
                <a:gd name="connsiteX2" fmla="*/ 1726223 w 2483442"/>
                <a:gd name="connsiteY2" fmla="*/ 174552 h 278303"/>
                <a:gd name="connsiteX3" fmla="*/ 1676911 w 2483442"/>
                <a:gd name="connsiteY3" fmla="*/ 53068 h 278303"/>
                <a:gd name="connsiteX4" fmla="*/ 838655 w 2483442"/>
                <a:gd name="connsiteY4" fmla="*/ 53068 h 278303"/>
                <a:gd name="connsiteX5" fmla="*/ 788592 w 2483442"/>
                <a:gd name="connsiteY5" fmla="*/ 174552 h 278303"/>
                <a:gd name="connsiteX6" fmla="*/ 888718 w 2483442"/>
                <a:gd name="connsiteY6" fmla="*/ 174552 h 278303"/>
                <a:gd name="connsiteX7" fmla="*/ 839406 w 2483442"/>
                <a:gd name="connsiteY7" fmla="*/ 53068 h 278303"/>
                <a:gd name="connsiteX8" fmla="*/ 2305990 w 2483442"/>
                <a:gd name="connsiteY8" fmla="*/ 6677 h 278303"/>
                <a:gd name="connsiteX9" fmla="*/ 2476681 w 2483442"/>
                <a:gd name="connsiteY9" fmla="*/ 6677 h 278303"/>
                <a:gd name="connsiteX10" fmla="*/ 2476681 w 2483442"/>
                <a:gd name="connsiteY10" fmla="*/ 40332 h 278303"/>
                <a:gd name="connsiteX11" fmla="*/ 2341825 w 2483442"/>
                <a:gd name="connsiteY11" fmla="*/ 40332 h 278303"/>
                <a:gd name="connsiteX12" fmla="*/ 2341825 w 2483442"/>
                <a:gd name="connsiteY12" fmla="*/ 119228 h 278303"/>
                <a:gd name="connsiteX13" fmla="*/ 2467358 w 2483442"/>
                <a:gd name="connsiteY13" fmla="*/ 119228 h 278303"/>
                <a:gd name="connsiteX14" fmla="*/ 2467358 w 2483442"/>
                <a:gd name="connsiteY14" fmla="*/ 152882 h 278303"/>
                <a:gd name="connsiteX15" fmla="*/ 2341825 w 2483442"/>
                <a:gd name="connsiteY15" fmla="*/ 152882 h 278303"/>
                <a:gd name="connsiteX16" fmla="*/ 2341825 w 2483442"/>
                <a:gd name="connsiteY16" fmla="*/ 237705 h 278303"/>
                <a:gd name="connsiteX17" fmla="*/ 2483442 w 2483442"/>
                <a:gd name="connsiteY17" fmla="*/ 237705 h 278303"/>
                <a:gd name="connsiteX18" fmla="*/ 2483442 w 2483442"/>
                <a:gd name="connsiteY18" fmla="*/ 271403 h 278303"/>
                <a:gd name="connsiteX19" fmla="*/ 2305990 w 2483442"/>
                <a:gd name="connsiteY19" fmla="*/ 271403 h 278303"/>
                <a:gd name="connsiteX20" fmla="*/ 1919714 w 2483442"/>
                <a:gd name="connsiteY20" fmla="*/ 6677 h 278303"/>
                <a:gd name="connsiteX21" fmla="*/ 2125975 w 2483442"/>
                <a:gd name="connsiteY21" fmla="*/ 6677 h 278303"/>
                <a:gd name="connsiteX22" fmla="*/ 2125975 w 2483442"/>
                <a:gd name="connsiteY22" fmla="*/ 40332 h 278303"/>
                <a:gd name="connsiteX23" fmla="*/ 2040740 w 2483442"/>
                <a:gd name="connsiteY23" fmla="*/ 40332 h 278303"/>
                <a:gd name="connsiteX24" fmla="*/ 2040740 w 2483442"/>
                <a:gd name="connsiteY24" fmla="*/ 271403 h 278303"/>
                <a:gd name="connsiteX25" fmla="*/ 2004905 w 2483442"/>
                <a:gd name="connsiteY25" fmla="*/ 271403 h 278303"/>
                <a:gd name="connsiteX26" fmla="*/ 2004905 w 2483442"/>
                <a:gd name="connsiteY26" fmla="*/ 40332 h 278303"/>
                <a:gd name="connsiteX27" fmla="*/ 1919714 w 2483442"/>
                <a:gd name="connsiteY27" fmla="*/ 40332 h 278303"/>
                <a:gd name="connsiteX28" fmla="*/ 1662020 w 2483442"/>
                <a:gd name="connsiteY28" fmla="*/ 6677 h 278303"/>
                <a:gd name="connsiteX29" fmla="*/ 1694497 w 2483442"/>
                <a:gd name="connsiteY29" fmla="*/ 6677 h 278303"/>
                <a:gd name="connsiteX30" fmla="*/ 1807658 w 2483442"/>
                <a:gd name="connsiteY30" fmla="*/ 271403 h 278303"/>
                <a:gd name="connsiteX31" fmla="*/ 1765814 w 2483442"/>
                <a:gd name="connsiteY31" fmla="*/ 271403 h 278303"/>
                <a:gd name="connsiteX32" fmla="*/ 1739302 w 2483442"/>
                <a:gd name="connsiteY32" fmla="*/ 205996 h 278303"/>
                <a:gd name="connsiteX33" fmla="*/ 1613371 w 2483442"/>
                <a:gd name="connsiteY33" fmla="*/ 205996 h 278303"/>
                <a:gd name="connsiteX34" fmla="*/ 1587257 w 2483442"/>
                <a:gd name="connsiteY34" fmla="*/ 271403 h 278303"/>
                <a:gd name="connsiteX35" fmla="*/ 1545457 w 2483442"/>
                <a:gd name="connsiteY35" fmla="*/ 271403 h 278303"/>
                <a:gd name="connsiteX36" fmla="*/ 824471 w 2483442"/>
                <a:gd name="connsiteY36" fmla="*/ 6677 h 278303"/>
                <a:gd name="connsiteX37" fmla="*/ 856948 w 2483442"/>
                <a:gd name="connsiteY37" fmla="*/ 6677 h 278303"/>
                <a:gd name="connsiteX38" fmla="*/ 970109 w 2483442"/>
                <a:gd name="connsiteY38" fmla="*/ 271403 h 278303"/>
                <a:gd name="connsiteX39" fmla="*/ 928265 w 2483442"/>
                <a:gd name="connsiteY39" fmla="*/ 271403 h 278303"/>
                <a:gd name="connsiteX40" fmla="*/ 901753 w 2483442"/>
                <a:gd name="connsiteY40" fmla="*/ 205996 h 278303"/>
                <a:gd name="connsiteX41" fmla="*/ 775866 w 2483442"/>
                <a:gd name="connsiteY41" fmla="*/ 205996 h 278303"/>
                <a:gd name="connsiteX42" fmla="*/ 749752 w 2483442"/>
                <a:gd name="connsiteY42" fmla="*/ 271403 h 278303"/>
                <a:gd name="connsiteX43" fmla="*/ 707908 w 2483442"/>
                <a:gd name="connsiteY43" fmla="*/ 271403 h 278303"/>
                <a:gd name="connsiteX44" fmla="*/ 371341 w 2483442"/>
                <a:gd name="connsiteY44" fmla="*/ 6677 h 278303"/>
                <a:gd name="connsiteX45" fmla="*/ 542032 w 2483442"/>
                <a:gd name="connsiteY45" fmla="*/ 6677 h 278303"/>
                <a:gd name="connsiteX46" fmla="*/ 542032 w 2483442"/>
                <a:gd name="connsiteY46" fmla="*/ 40332 h 278303"/>
                <a:gd name="connsiteX47" fmla="*/ 407176 w 2483442"/>
                <a:gd name="connsiteY47" fmla="*/ 40332 h 278303"/>
                <a:gd name="connsiteX48" fmla="*/ 407176 w 2483442"/>
                <a:gd name="connsiteY48" fmla="*/ 119228 h 278303"/>
                <a:gd name="connsiteX49" fmla="*/ 532665 w 2483442"/>
                <a:gd name="connsiteY49" fmla="*/ 119228 h 278303"/>
                <a:gd name="connsiteX50" fmla="*/ 532665 w 2483442"/>
                <a:gd name="connsiteY50" fmla="*/ 152882 h 278303"/>
                <a:gd name="connsiteX51" fmla="*/ 407176 w 2483442"/>
                <a:gd name="connsiteY51" fmla="*/ 152882 h 278303"/>
                <a:gd name="connsiteX52" fmla="*/ 407176 w 2483442"/>
                <a:gd name="connsiteY52" fmla="*/ 237705 h 278303"/>
                <a:gd name="connsiteX53" fmla="*/ 548793 w 2483442"/>
                <a:gd name="connsiteY53" fmla="*/ 237705 h 278303"/>
                <a:gd name="connsiteX54" fmla="*/ 548793 w 2483442"/>
                <a:gd name="connsiteY54" fmla="*/ 271403 h 278303"/>
                <a:gd name="connsiteX55" fmla="*/ 371341 w 2483442"/>
                <a:gd name="connsiteY55" fmla="*/ 271403 h 278303"/>
                <a:gd name="connsiteX56" fmla="*/ 97475 w 2483442"/>
                <a:gd name="connsiteY56" fmla="*/ 44 h 278303"/>
                <a:gd name="connsiteX57" fmla="*/ 138921 w 2483442"/>
                <a:gd name="connsiteY57" fmla="*/ 6014 h 278303"/>
                <a:gd name="connsiteX58" fmla="*/ 173696 w 2483442"/>
                <a:gd name="connsiteY58" fmla="*/ 30293 h 278303"/>
                <a:gd name="connsiteX59" fmla="*/ 144533 w 2483442"/>
                <a:gd name="connsiteY59" fmla="*/ 56872 h 278303"/>
                <a:gd name="connsiteX60" fmla="*/ 125489 w 2483442"/>
                <a:gd name="connsiteY60" fmla="*/ 40023 h 278303"/>
                <a:gd name="connsiteX61" fmla="*/ 97475 w 2483442"/>
                <a:gd name="connsiteY61" fmla="*/ 33654 h 278303"/>
                <a:gd name="connsiteX62" fmla="*/ 72642 w 2483442"/>
                <a:gd name="connsiteY62" fmla="*/ 37590 h 278303"/>
                <a:gd name="connsiteX63" fmla="*/ 56735 w 2483442"/>
                <a:gd name="connsiteY63" fmla="*/ 47629 h 278303"/>
                <a:gd name="connsiteX64" fmla="*/ 48340 w 2483442"/>
                <a:gd name="connsiteY64" fmla="*/ 60941 h 278303"/>
                <a:gd name="connsiteX65" fmla="*/ 45909 w 2483442"/>
                <a:gd name="connsiteY65" fmla="*/ 73987 h 278303"/>
                <a:gd name="connsiteX66" fmla="*/ 55630 w 2483442"/>
                <a:gd name="connsiteY66" fmla="*/ 99770 h 278303"/>
                <a:gd name="connsiteX67" fmla="*/ 79756 w 2483442"/>
                <a:gd name="connsiteY67" fmla="*/ 114408 h 278303"/>
                <a:gd name="connsiteX68" fmla="*/ 111128 w 2483442"/>
                <a:gd name="connsiteY68" fmla="*/ 124491 h 278303"/>
                <a:gd name="connsiteX69" fmla="*/ 142500 w 2483442"/>
                <a:gd name="connsiteY69" fmla="*/ 137006 h 278303"/>
                <a:gd name="connsiteX70" fmla="*/ 142500 w 2483442"/>
                <a:gd name="connsiteY70" fmla="*/ 137184 h 278303"/>
                <a:gd name="connsiteX71" fmla="*/ 166626 w 2483442"/>
                <a:gd name="connsiteY71" fmla="*/ 158853 h 278303"/>
                <a:gd name="connsiteX72" fmla="*/ 176303 w 2483442"/>
                <a:gd name="connsiteY72" fmla="*/ 196400 h 278303"/>
                <a:gd name="connsiteX73" fmla="*/ 169056 w 2483442"/>
                <a:gd name="connsiteY73" fmla="*/ 230806 h 278303"/>
                <a:gd name="connsiteX74" fmla="*/ 149438 w 2483442"/>
                <a:gd name="connsiteY74" fmla="*/ 256589 h 278303"/>
                <a:gd name="connsiteX75" fmla="*/ 120319 w 2483442"/>
                <a:gd name="connsiteY75" fmla="*/ 272687 h 278303"/>
                <a:gd name="connsiteX76" fmla="*/ 84440 w 2483442"/>
                <a:gd name="connsiteY76" fmla="*/ 278303 h 278303"/>
                <a:gd name="connsiteX77" fmla="*/ 36233 w 2483442"/>
                <a:gd name="connsiteY77" fmla="*/ 269281 h 278303"/>
                <a:gd name="connsiteX78" fmla="*/ 0 w 2483442"/>
                <a:gd name="connsiteY78" fmla="*/ 241597 h 278303"/>
                <a:gd name="connsiteX79" fmla="*/ 29516 w 2483442"/>
                <a:gd name="connsiteY79" fmla="*/ 216212 h 278303"/>
                <a:gd name="connsiteX80" fmla="*/ 54349 w 2483442"/>
                <a:gd name="connsiteY80" fmla="*/ 237705 h 278303"/>
                <a:gd name="connsiteX81" fmla="*/ 85544 w 2483442"/>
                <a:gd name="connsiteY81" fmla="*/ 244604 h 278303"/>
                <a:gd name="connsiteX82" fmla="*/ 103838 w 2483442"/>
                <a:gd name="connsiteY82" fmla="*/ 241818 h 278303"/>
                <a:gd name="connsiteX83" fmla="*/ 120849 w 2483442"/>
                <a:gd name="connsiteY83" fmla="*/ 233416 h 278303"/>
                <a:gd name="connsiteX84" fmla="*/ 133354 w 2483442"/>
                <a:gd name="connsiteY84" fmla="*/ 219573 h 278303"/>
                <a:gd name="connsiteX85" fmla="*/ 138214 w 2483442"/>
                <a:gd name="connsiteY85" fmla="*/ 200513 h 278303"/>
                <a:gd name="connsiteX86" fmla="*/ 128493 w 2483442"/>
                <a:gd name="connsiteY86" fmla="*/ 177118 h 278303"/>
                <a:gd name="connsiteX87" fmla="*/ 104368 w 2483442"/>
                <a:gd name="connsiteY87" fmla="*/ 163674 h 278303"/>
                <a:gd name="connsiteX88" fmla="*/ 72996 w 2483442"/>
                <a:gd name="connsiteY88" fmla="*/ 153193 h 278303"/>
                <a:gd name="connsiteX89" fmla="*/ 41623 w 2483442"/>
                <a:gd name="connsiteY89" fmla="*/ 139174 h 278303"/>
                <a:gd name="connsiteX90" fmla="*/ 17498 w 2483442"/>
                <a:gd name="connsiteY90" fmla="*/ 115071 h 278303"/>
                <a:gd name="connsiteX91" fmla="*/ 7777 w 2483442"/>
                <a:gd name="connsiteY91" fmla="*/ 74120 h 278303"/>
                <a:gd name="connsiteX92" fmla="*/ 12858 w 2483442"/>
                <a:gd name="connsiteY92" fmla="*/ 49442 h 278303"/>
                <a:gd name="connsiteX93" fmla="*/ 28721 w 2483442"/>
                <a:gd name="connsiteY93" fmla="*/ 25517 h 278303"/>
                <a:gd name="connsiteX94" fmla="*/ 56558 w 2483442"/>
                <a:gd name="connsiteY94" fmla="*/ 7341 h 278303"/>
                <a:gd name="connsiteX95" fmla="*/ 97475 w 2483442"/>
                <a:gd name="connsiteY95" fmla="*/ 44 h 278303"/>
                <a:gd name="connsiteX96" fmla="*/ 1267835 w 2483442"/>
                <a:gd name="connsiteY96" fmla="*/ 0 h 278303"/>
                <a:gd name="connsiteX97" fmla="*/ 1327619 w 2483442"/>
                <a:gd name="connsiteY97" fmla="*/ 9154 h 278303"/>
                <a:gd name="connsiteX98" fmla="*/ 1366458 w 2483442"/>
                <a:gd name="connsiteY98" fmla="*/ 34362 h 278303"/>
                <a:gd name="connsiteX99" fmla="*/ 1341095 w 2483442"/>
                <a:gd name="connsiteY99" fmla="*/ 61693 h 278303"/>
                <a:gd name="connsiteX100" fmla="*/ 1306321 w 2483442"/>
                <a:gd name="connsiteY100" fmla="*/ 39846 h 278303"/>
                <a:gd name="connsiteX101" fmla="*/ 1267835 w 2483442"/>
                <a:gd name="connsiteY101" fmla="*/ 33655 h 278303"/>
                <a:gd name="connsiteX102" fmla="*/ 1226742 w 2483442"/>
                <a:gd name="connsiteY102" fmla="*/ 42057 h 278303"/>
                <a:gd name="connsiteX103" fmla="*/ 1195325 w 2483442"/>
                <a:gd name="connsiteY103" fmla="*/ 64700 h 278303"/>
                <a:gd name="connsiteX104" fmla="*/ 1175176 w 2483442"/>
                <a:gd name="connsiteY104" fmla="*/ 98134 h 278303"/>
                <a:gd name="connsiteX105" fmla="*/ 1168062 w 2483442"/>
                <a:gd name="connsiteY105" fmla="*/ 139085 h 278303"/>
                <a:gd name="connsiteX106" fmla="*/ 1175883 w 2483442"/>
                <a:gd name="connsiteY106" fmla="*/ 180789 h 278303"/>
                <a:gd name="connsiteX107" fmla="*/ 1197579 w 2483442"/>
                <a:gd name="connsiteY107" fmla="*/ 214222 h 278303"/>
                <a:gd name="connsiteX108" fmla="*/ 1230100 w 2483442"/>
                <a:gd name="connsiteY108" fmla="*/ 236467 h 278303"/>
                <a:gd name="connsiteX109" fmla="*/ 1270839 w 2483442"/>
                <a:gd name="connsiteY109" fmla="*/ 244516 h 278303"/>
                <a:gd name="connsiteX110" fmla="*/ 1306895 w 2483442"/>
                <a:gd name="connsiteY110" fmla="*/ 240978 h 278303"/>
                <a:gd name="connsiteX111" fmla="*/ 1335837 w 2483442"/>
                <a:gd name="connsiteY111" fmla="*/ 230674 h 278303"/>
                <a:gd name="connsiteX112" fmla="*/ 1335837 w 2483442"/>
                <a:gd name="connsiteY112" fmla="*/ 156996 h 278303"/>
                <a:gd name="connsiteX113" fmla="*/ 1277202 w 2483442"/>
                <a:gd name="connsiteY113" fmla="*/ 156996 h 278303"/>
                <a:gd name="connsiteX114" fmla="*/ 1277070 w 2483442"/>
                <a:gd name="connsiteY114" fmla="*/ 156908 h 278303"/>
                <a:gd name="connsiteX115" fmla="*/ 1277070 w 2483442"/>
                <a:gd name="connsiteY115" fmla="*/ 123297 h 278303"/>
                <a:gd name="connsiteX116" fmla="*/ 1371584 w 2483442"/>
                <a:gd name="connsiteY116" fmla="*/ 123297 h 278303"/>
                <a:gd name="connsiteX117" fmla="*/ 1371584 w 2483442"/>
                <a:gd name="connsiteY117" fmla="*/ 253759 h 278303"/>
                <a:gd name="connsiteX118" fmla="*/ 1349579 w 2483442"/>
                <a:gd name="connsiteY118" fmla="*/ 264196 h 278303"/>
                <a:gd name="connsiteX119" fmla="*/ 1323995 w 2483442"/>
                <a:gd name="connsiteY119" fmla="*/ 271891 h 278303"/>
                <a:gd name="connsiteX120" fmla="*/ 1297086 w 2483442"/>
                <a:gd name="connsiteY120" fmla="*/ 276579 h 278303"/>
                <a:gd name="connsiteX121" fmla="*/ 1271546 w 2483442"/>
                <a:gd name="connsiteY121" fmla="*/ 278127 h 278303"/>
                <a:gd name="connsiteX122" fmla="*/ 1211586 w 2483442"/>
                <a:gd name="connsiteY122" fmla="*/ 266893 h 278303"/>
                <a:gd name="connsiteX123" fmla="*/ 1167134 w 2483442"/>
                <a:gd name="connsiteY123" fmla="*/ 236600 h 278303"/>
                <a:gd name="connsiteX124" fmla="*/ 1139518 w 2483442"/>
                <a:gd name="connsiteY124" fmla="*/ 192331 h 278303"/>
                <a:gd name="connsiteX125" fmla="*/ 1130018 w 2483442"/>
                <a:gd name="connsiteY125" fmla="*/ 139041 h 278303"/>
                <a:gd name="connsiteX126" fmla="*/ 1140225 w 2483442"/>
                <a:gd name="connsiteY126" fmla="*/ 84070 h 278303"/>
                <a:gd name="connsiteX127" fmla="*/ 1168637 w 2483442"/>
                <a:gd name="connsiteY127" fmla="*/ 39979 h 278303"/>
                <a:gd name="connsiteX128" fmla="*/ 1212160 w 2483442"/>
                <a:gd name="connsiteY128" fmla="*/ 10658 h 278303"/>
                <a:gd name="connsiteX129" fmla="*/ 1267835 w 2483442"/>
                <a:gd name="connsiteY129" fmla="*/ 0 h 278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2483442" h="278303">
                  <a:moveTo>
                    <a:pt x="1676204" y="53068"/>
                  </a:moveTo>
                  <a:lnTo>
                    <a:pt x="1626097" y="174552"/>
                  </a:lnTo>
                  <a:lnTo>
                    <a:pt x="1726223" y="174552"/>
                  </a:lnTo>
                  <a:lnTo>
                    <a:pt x="1676911" y="53068"/>
                  </a:lnTo>
                  <a:close/>
                  <a:moveTo>
                    <a:pt x="838655" y="53068"/>
                  </a:moveTo>
                  <a:lnTo>
                    <a:pt x="788592" y="174552"/>
                  </a:lnTo>
                  <a:lnTo>
                    <a:pt x="888718" y="174552"/>
                  </a:lnTo>
                  <a:lnTo>
                    <a:pt x="839406" y="53068"/>
                  </a:lnTo>
                  <a:close/>
                  <a:moveTo>
                    <a:pt x="2305990" y="6677"/>
                  </a:moveTo>
                  <a:lnTo>
                    <a:pt x="2476681" y="6677"/>
                  </a:lnTo>
                  <a:lnTo>
                    <a:pt x="2476681" y="40332"/>
                  </a:lnTo>
                  <a:lnTo>
                    <a:pt x="2341825" y="40332"/>
                  </a:lnTo>
                  <a:lnTo>
                    <a:pt x="2341825" y="119228"/>
                  </a:lnTo>
                  <a:lnTo>
                    <a:pt x="2467358" y="119228"/>
                  </a:lnTo>
                  <a:lnTo>
                    <a:pt x="2467358" y="152882"/>
                  </a:lnTo>
                  <a:lnTo>
                    <a:pt x="2341825" y="152882"/>
                  </a:lnTo>
                  <a:lnTo>
                    <a:pt x="2341825" y="237705"/>
                  </a:lnTo>
                  <a:lnTo>
                    <a:pt x="2483442" y="237705"/>
                  </a:lnTo>
                  <a:lnTo>
                    <a:pt x="2483442" y="271403"/>
                  </a:lnTo>
                  <a:lnTo>
                    <a:pt x="2305990" y="271403"/>
                  </a:lnTo>
                  <a:close/>
                  <a:moveTo>
                    <a:pt x="1919714" y="6677"/>
                  </a:moveTo>
                  <a:lnTo>
                    <a:pt x="2125975" y="6677"/>
                  </a:lnTo>
                  <a:lnTo>
                    <a:pt x="2125975" y="40332"/>
                  </a:lnTo>
                  <a:lnTo>
                    <a:pt x="2040740" y="40332"/>
                  </a:lnTo>
                  <a:lnTo>
                    <a:pt x="2040740" y="271403"/>
                  </a:lnTo>
                  <a:lnTo>
                    <a:pt x="2004905" y="271403"/>
                  </a:lnTo>
                  <a:lnTo>
                    <a:pt x="2004905" y="40332"/>
                  </a:lnTo>
                  <a:lnTo>
                    <a:pt x="1919714" y="40332"/>
                  </a:lnTo>
                  <a:close/>
                  <a:moveTo>
                    <a:pt x="1662020" y="6677"/>
                  </a:moveTo>
                  <a:lnTo>
                    <a:pt x="1694497" y="6677"/>
                  </a:lnTo>
                  <a:lnTo>
                    <a:pt x="1807658" y="271403"/>
                  </a:lnTo>
                  <a:lnTo>
                    <a:pt x="1765814" y="271403"/>
                  </a:lnTo>
                  <a:lnTo>
                    <a:pt x="1739302" y="205996"/>
                  </a:lnTo>
                  <a:lnTo>
                    <a:pt x="1613371" y="205996"/>
                  </a:lnTo>
                  <a:lnTo>
                    <a:pt x="1587257" y="271403"/>
                  </a:lnTo>
                  <a:lnTo>
                    <a:pt x="1545457" y="271403"/>
                  </a:lnTo>
                  <a:close/>
                  <a:moveTo>
                    <a:pt x="824471" y="6677"/>
                  </a:moveTo>
                  <a:lnTo>
                    <a:pt x="856948" y="6677"/>
                  </a:lnTo>
                  <a:lnTo>
                    <a:pt x="970109" y="271403"/>
                  </a:lnTo>
                  <a:lnTo>
                    <a:pt x="928265" y="271403"/>
                  </a:lnTo>
                  <a:lnTo>
                    <a:pt x="901753" y="205996"/>
                  </a:lnTo>
                  <a:lnTo>
                    <a:pt x="775866" y="205996"/>
                  </a:lnTo>
                  <a:lnTo>
                    <a:pt x="749752" y="271403"/>
                  </a:lnTo>
                  <a:lnTo>
                    <a:pt x="707908" y="271403"/>
                  </a:lnTo>
                  <a:close/>
                  <a:moveTo>
                    <a:pt x="371341" y="6677"/>
                  </a:moveTo>
                  <a:lnTo>
                    <a:pt x="542032" y="6677"/>
                  </a:lnTo>
                  <a:lnTo>
                    <a:pt x="542032" y="40332"/>
                  </a:lnTo>
                  <a:lnTo>
                    <a:pt x="407176" y="40332"/>
                  </a:lnTo>
                  <a:lnTo>
                    <a:pt x="407176" y="119228"/>
                  </a:lnTo>
                  <a:lnTo>
                    <a:pt x="532665" y="119228"/>
                  </a:lnTo>
                  <a:lnTo>
                    <a:pt x="532665" y="152882"/>
                  </a:lnTo>
                  <a:lnTo>
                    <a:pt x="407176" y="152882"/>
                  </a:lnTo>
                  <a:lnTo>
                    <a:pt x="407176" y="237705"/>
                  </a:lnTo>
                  <a:lnTo>
                    <a:pt x="548793" y="237705"/>
                  </a:lnTo>
                  <a:lnTo>
                    <a:pt x="548793" y="271403"/>
                  </a:lnTo>
                  <a:lnTo>
                    <a:pt x="371341" y="271403"/>
                  </a:lnTo>
                  <a:close/>
                  <a:moveTo>
                    <a:pt x="97475" y="44"/>
                  </a:moveTo>
                  <a:cubicBezTo>
                    <a:pt x="111879" y="44"/>
                    <a:pt x="125754" y="2034"/>
                    <a:pt x="138921" y="6014"/>
                  </a:cubicBezTo>
                  <a:cubicBezTo>
                    <a:pt x="152133" y="9994"/>
                    <a:pt x="163710" y="18088"/>
                    <a:pt x="173696" y="30293"/>
                  </a:cubicBezTo>
                  <a:lnTo>
                    <a:pt x="144533" y="56872"/>
                  </a:lnTo>
                  <a:cubicBezTo>
                    <a:pt x="140070" y="49885"/>
                    <a:pt x="133663" y="44224"/>
                    <a:pt x="125489" y="40023"/>
                  </a:cubicBezTo>
                  <a:cubicBezTo>
                    <a:pt x="117226" y="35777"/>
                    <a:pt x="107461" y="33654"/>
                    <a:pt x="97475" y="33654"/>
                  </a:cubicBezTo>
                  <a:cubicBezTo>
                    <a:pt x="87489" y="33654"/>
                    <a:pt x="79226" y="34981"/>
                    <a:pt x="72642" y="37590"/>
                  </a:cubicBezTo>
                  <a:cubicBezTo>
                    <a:pt x="66014" y="40155"/>
                    <a:pt x="60712" y="43517"/>
                    <a:pt x="56735" y="47629"/>
                  </a:cubicBezTo>
                  <a:cubicBezTo>
                    <a:pt x="52758" y="51742"/>
                    <a:pt x="49975" y="56209"/>
                    <a:pt x="48340" y="60941"/>
                  </a:cubicBezTo>
                  <a:cubicBezTo>
                    <a:pt x="46705" y="65629"/>
                    <a:pt x="45909" y="70007"/>
                    <a:pt x="45909" y="73987"/>
                  </a:cubicBezTo>
                  <a:cubicBezTo>
                    <a:pt x="45909" y="85220"/>
                    <a:pt x="49179" y="93800"/>
                    <a:pt x="55630" y="99770"/>
                  </a:cubicBezTo>
                  <a:cubicBezTo>
                    <a:pt x="62126" y="105784"/>
                    <a:pt x="70168" y="110649"/>
                    <a:pt x="79756" y="114408"/>
                  </a:cubicBezTo>
                  <a:cubicBezTo>
                    <a:pt x="89344" y="118167"/>
                    <a:pt x="99772" y="121484"/>
                    <a:pt x="111128" y="124491"/>
                  </a:cubicBezTo>
                  <a:cubicBezTo>
                    <a:pt x="122440" y="127498"/>
                    <a:pt x="132912" y="131655"/>
                    <a:pt x="142500" y="137006"/>
                  </a:cubicBezTo>
                  <a:lnTo>
                    <a:pt x="142500" y="137184"/>
                  </a:lnTo>
                  <a:cubicBezTo>
                    <a:pt x="152089" y="142490"/>
                    <a:pt x="160087" y="149743"/>
                    <a:pt x="166626" y="158853"/>
                  </a:cubicBezTo>
                  <a:cubicBezTo>
                    <a:pt x="173077" y="167919"/>
                    <a:pt x="176303" y="180479"/>
                    <a:pt x="176303" y="196400"/>
                  </a:cubicBezTo>
                  <a:cubicBezTo>
                    <a:pt x="176303" y="209092"/>
                    <a:pt x="173873" y="220590"/>
                    <a:pt x="169056" y="230806"/>
                  </a:cubicBezTo>
                  <a:cubicBezTo>
                    <a:pt x="164196" y="241022"/>
                    <a:pt x="157656" y="249646"/>
                    <a:pt x="149438" y="256589"/>
                  </a:cubicBezTo>
                  <a:cubicBezTo>
                    <a:pt x="141219" y="263576"/>
                    <a:pt x="131542" y="268928"/>
                    <a:pt x="120319" y="272687"/>
                  </a:cubicBezTo>
                  <a:cubicBezTo>
                    <a:pt x="109096" y="276446"/>
                    <a:pt x="97121" y="278303"/>
                    <a:pt x="84440" y="278303"/>
                  </a:cubicBezTo>
                  <a:cubicBezTo>
                    <a:pt x="67516" y="278303"/>
                    <a:pt x="51433" y="275252"/>
                    <a:pt x="36233" y="269281"/>
                  </a:cubicBezTo>
                  <a:cubicBezTo>
                    <a:pt x="21033" y="263311"/>
                    <a:pt x="8970" y="254112"/>
                    <a:pt x="0" y="241597"/>
                  </a:cubicBezTo>
                  <a:lnTo>
                    <a:pt x="29516" y="216212"/>
                  </a:lnTo>
                  <a:cubicBezTo>
                    <a:pt x="35968" y="225942"/>
                    <a:pt x="44275" y="233106"/>
                    <a:pt x="54349" y="237705"/>
                  </a:cubicBezTo>
                  <a:cubicBezTo>
                    <a:pt x="64423" y="242304"/>
                    <a:pt x="74807" y="244604"/>
                    <a:pt x="85544" y="244604"/>
                  </a:cubicBezTo>
                  <a:cubicBezTo>
                    <a:pt x="91510" y="244604"/>
                    <a:pt x="97607" y="243675"/>
                    <a:pt x="103838" y="241818"/>
                  </a:cubicBezTo>
                  <a:cubicBezTo>
                    <a:pt x="110068" y="239916"/>
                    <a:pt x="115724" y="237130"/>
                    <a:pt x="120849" y="233416"/>
                  </a:cubicBezTo>
                  <a:cubicBezTo>
                    <a:pt x="125931" y="229656"/>
                    <a:pt x="130128" y="225013"/>
                    <a:pt x="133354" y="219573"/>
                  </a:cubicBezTo>
                  <a:cubicBezTo>
                    <a:pt x="136580" y="214090"/>
                    <a:pt x="138214" y="207765"/>
                    <a:pt x="138214" y="200513"/>
                  </a:cubicBezTo>
                  <a:cubicBezTo>
                    <a:pt x="138214" y="190297"/>
                    <a:pt x="134945" y="182513"/>
                    <a:pt x="128493" y="177118"/>
                  </a:cubicBezTo>
                  <a:cubicBezTo>
                    <a:pt x="121998" y="171811"/>
                    <a:pt x="113956" y="167300"/>
                    <a:pt x="104368" y="163674"/>
                  </a:cubicBezTo>
                  <a:cubicBezTo>
                    <a:pt x="94779" y="160047"/>
                    <a:pt x="84351" y="156554"/>
                    <a:pt x="72996" y="153193"/>
                  </a:cubicBezTo>
                  <a:cubicBezTo>
                    <a:pt x="61640" y="149832"/>
                    <a:pt x="51212" y="145188"/>
                    <a:pt x="41623" y="139174"/>
                  </a:cubicBezTo>
                  <a:cubicBezTo>
                    <a:pt x="32035" y="133203"/>
                    <a:pt x="23949" y="125154"/>
                    <a:pt x="17498" y="115071"/>
                  </a:cubicBezTo>
                  <a:cubicBezTo>
                    <a:pt x="11047" y="104944"/>
                    <a:pt x="7777" y="91323"/>
                    <a:pt x="7777" y="74120"/>
                  </a:cubicBezTo>
                  <a:cubicBezTo>
                    <a:pt x="7777" y="66380"/>
                    <a:pt x="9500" y="58155"/>
                    <a:pt x="12858" y="49442"/>
                  </a:cubicBezTo>
                  <a:cubicBezTo>
                    <a:pt x="16216" y="40730"/>
                    <a:pt x="21519" y="32726"/>
                    <a:pt x="28721" y="25517"/>
                  </a:cubicBezTo>
                  <a:cubicBezTo>
                    <a:pt x="35923" y="18264"/>
                    <a:pt x="45247" y="12206"/>
                    <a:pt x="56558" y="7341"/>
                  </a:cubicBezTo>
                  <a:cubicBezTo>
                    <a:pt x="67914" y="2476"/>
                    <a:pt x="81523" y="44"/>
                    <a:pt x="97475" y="44"/>
                  </a:cubicBezTo>
                  <a:close/>
                  <a:moveTo>
                    <a:pt x="1267835" y="0"/>
                  </a:moveTo>
                  <a:cubicBezTo>
                    <a:pt x="1292270" y="0"/>
                    <a:pt x="1312154" y="3051"/>
                    <a:pt x="1327619" y="9154"/>
                  </a:cubicBezTo>
                  <a:cubicBezTo>
                    <a:pt x="1343084" y="15302"/>
                    <a:pt x="1355986" y="23704"/>
                    <a:pt x="1366458" y="34362"/>
                  </a:cubicBezTo>
                  <a:lnTo>
                    <a:pt x="1341095" y="61693"/>
                  </a:lnTo>
                  <a:cubicBezTo>
                    <a:pt x="1330093" y="51212"/>
                    <a:pt x="1318516" y="43959"/>
                    <a:pt x="1306321" y="39846"/>
                  </a:cubicBezTo>
                  <a:cubicBezTo>
                    <a:pt x="1294081" y="35733"/>
                    <a:pt x="1281267" y="33655"/>
                    <a:pt x="1267835" y="33655"/>
                  </a:cubicBezTo>
                  <a:cubicBezTo>
                    <a:pt x="1252635" y="33655"/>
                    <a:pt x="1238937" y="36441"/>
                    <a:pt x="1226742" y="42057"/>
                  </a:cubicBezTo>
                  <a:cubicBezTo>
                    <a:pt x="1214546" y="47674"/>
                    <a:pt x="1204074" y="55236"/>
                    <a:pt x="1195325" y="64700"/>
                  </a:cubicBezTo>
                  <a:cubicBezTo>
                    <a:pt x="1186665" y="74164"/>
                    <a:pt x="1179904" y="85309"/>
                    <a:pt x="1175176" y="98134"/>
                  </a:cubicBezTo>
                  <a:cubicBezTo>
                    <a:pt x="1170404" y="110959"/>
                    <a:pt x="1168062" y="124138"/>
                    <a:pt x="1168062" y="139085"/>
                  </a:cubicBezTo>
                  <a:cubicBezTo>
                    <a:pt x="1168062" y="154033"/>
                    <a:pt x="1170669" y="167964"/>
                    <a:pt x="1175883" y="180789"/>
                  </a:cubicBezTo>
                  <a:cubicBezTo>
                    <a:pt x="1181141" y="193570"/>
                    <a:pt x="1188344" y="204758"/>
                    <a:pt x="1197579" y="214222"/>
                  </a:cubicBezTo>
                  <a:cubicBezTo>
                    <a:pt x="1206769" y="223686"/>
                    <a:pt x="1217639" y="231116"/>
                    <a:pt x="1230100" y="236467"/>
                  </a:cubicBezTo>
                  <a:cubicBezTo>
                    <a:pt x="1242560" y="241818"/>
                    <a:pt x="1256170" y="244516"/>
                    <a:pt x="1270839" y="244516"/>
                  </a:cubicBezTo>
                  <a:cubicBezTo>
                    <a:pt x="1283521" y="244516"/>
                    <a:pt x="1295539" y="243366"/>
                    <a:pt x="1306895" y="240978"/>
                  </a:cubicBezTo>
                  <a:cubicBezTo>
                    <a:pt x="1318207" y="238590"/>
                    <a:pt x="1327884" y="235140"/>
                    <a:pt x="1335837" y="230674"/>
                  </a:cubicBezTo>
                  <a:lnTo>
                    <a:pt x="1335837" y="156996"/>
                  </a:lnTo>
                  <a:lnTo>
                    <a:pt x="1277202" y="156996"/>
                  </a:lnTo>
                  <a:lnTo>
                    <a:pt x="1277070" y="156908"/>
                  </a:lnTo>
                  <a:lnTo>
                    <a:pt x="1277070" y="123297"/>
                  </a:lnTo>
                  <a:lnTo>
                    <a:pt x="1371584" y="123297"/>
                  </a:lnTo>
                  <a:lnTo>
                    <a:pt x="1371584" y="253759"/>
                  </a:lnTo>
                  <a:cubicBezTo>
                    <a:pt x="1365133" y="257695"/>
                    <a:pt x="1357754" y="261233"/>
                    <a:pt x="1349579" y="264196"/>
                  </a:cubicBezTo>
                  <a:cubicBezTo>
                    <a:pt x="1341361" y="267247"/>
                    <a:pt x="1332833" y="269768"/>
                    <a:pt x="1323995" y="271891"/>
                  </a:cubicBezTo>
                  <a:cubicBezTo>
                    <a:pt x="1315158" y="273969"/>
                    <a:pt x="1306188" y="275606"/>
                    <a:pt x="1297086" y="276579"/>
                  </a:cubicBezTo>
                  <a:cubicBezTo>
                    <a:pt x="1288028" y="277596"/>
                    <a:pt x="1279500" y="278127"/>
                    <a:pt x="1271546" y="278127"/>
                  </a:cubicBezTo>
                  <a:cubicBezTo>
                    <a:pt x="1249144" y="278127"/>
                    <a:pt x="1229172" y="274367"/>
                    <a:pt x="1211586" y="266893"/>
                  </a:cubicBezTo>
                  <a:cubicBezTo>
                    <a:pt x="1194044" y="259375"/>
                    <a:pt x="1179197" y="249292"/>
                    <a:pt x="1167134" y="236600"/>
                  </a:cubicBezTo>
                  <a:cubicBezTo>
                    <a:pt x="1155072" y="223908"/>
                    <a:pt x="1145881" y="209136"/>
                    <a:pt x="1139518" y="192331"/>
                  </a:cubicBezTo>
                  <a:cubicBezTo>
                    <a:pt x="1133199" y="175526"/>
                    <a:pt x="1130018" y="158721"/>
                    <a:pt x="1130018" y="139041"/>
                  </a:cubicBezTo>
                  <a:cubicBezTo>
                    <a:pt x="1130018" y="119361"/>
                    <a:pt x="1133420" y="101008"/>
                    <a:pt x="1140225" y="84070"/>
                  </a:cubicBezTo>
                  <a:cubicBezTo>
                    <a:pt x="1147118" y="67132"/>
                    <a:pt x="1156574" y="52450"/>
                    <a:pt x="1168637" y="39979"/>
                  </a:cubicBezTo>
                  <a:cubicBezTo>
                    <a:pt x="1180700" y="27508"/>
                    <a:pt x="1195237" y="17734"/>
                    <a:pt x="1212160" y="10658"/>
                  </a:cubicBezTo>
                  <a:cubicBezTo>
                    <a:pt x="1229128" y="3494"/>
                    <a:pt x="1247642" y="0"/>
                    <a:pt x="1267835" y="0"/>
                  </a:cubicBezTo>
                  <a:close/>
                </a:path>
              </a:pathLst>
            </a:custGeom>
            <a:solidFill>
              <a:schemeClr val="tx1"/>
            </a:solidFill>
            <a:ln w="4416" cap="flat">
              <a:noFill/>
              <a:prstDash val="solid"/>
              <a:miter/>
            </a:ln>
          </p:spPr>
          <p:txBody>
            <a:bodyPr rtlCol="0" anchor="ctr"/>
            <a:lstStyle/>
            <a:p>
              <a:endParaRPr lang="en-GB"/>
            </a:p>
          </p:txBody>
        </p:sp>
      </p:grpSp>
      <p:sp>
        <p:nvSpPr>
          <p:cNvPr id="15" name="Title 1">
            <a:extLst>
              <a:ext uri="{FF2B5EF4-FFF2-40B4-BE49-F238E27FC236}">
                <a16:creationId xmlns:a16="http://schemas.microsoft.com/office/drawing/2014/main" id="{03AD19C4-1BFA-9096-A85E-817FC50801B5}"/>
              </a:ext>
            </a:extLst>
          </p:cNvPr>
          <p:cNvSpPr>
            <a:spLocks noGrp="1"/>
          </p:cNvSpPr>
          <p:nvPr>
            <p:ph type="title" hasCustomPrompt="1"/>
          </p:nvPr>
        </p:nvSpPr>
        <p:spPr>
          <a:xfrm>
            <a:off x="5159375" y="2810416"/>
            <a:ext cx="6556983" cy="1086098"/>
          </a:xfrm>
          <a:prstGeom prst="rect">
            <a:avLst/>
          </a:prstGeom>
        </p:spPr>
        <p:txBody>
          <a:bodyPr lIns="0" bIns="0" anchor="b">
            <a:noAutofit/>
          </a:bodyPr>
          <a:lstStyle>
            <a:lvl1pPr>
              <a:defRPr sz="4200" b="1"/>
            </a:lvl1pPr>
          </a:lstStyle>
          <a:p>
            <a:r>
              <a:rPr lang="en-US"/>
              <a:t>Click to add </a:t>
            </a:r>
            <a:br>
              <a:rPr lang="en-US"/>
            </a:br>
            <a:r>
              <a:rPr lang="en-US"/>
              <a:t>presentation title.</a:t>
            </a:r>
          </a:p>
        </p:txBody>
      </p:sp>
      <p:sp>
        <p:nvSpPr>
          <p:cNvPr id="21" name="Text Placeholder 25">
            <a:extLst>
              <a:ext uri="{FF2B5EF4-FFF2-40B4-BE49-F238E27FC236}">
                <a16:creationId xmlns:a16="http://schemas.microsoft.com/office/drawing/2014/main" id="{6276BEDF-68FC-42B3-F41A-F62EAAE8AEAC}"/>
              </a:ext>
            </a:extLst>
          </p:cNvPr>
          <p:cNvSpPr>
            <a:spLocks noGrp="1"/>
          </p:cNvSpPr>
          <p:nvPr>
            <p:ph type="body" sz="quarter" idx="14" hasCustomPrompt="1"/>
          </p:nvPr>
        </p:nvSpPr>
        <p:spPr>
          <a:xfrm>
            <a:off x="5159374" y="3999033"/>
            <a:ext cx="6556983" cy="497890"/>
          </a:xfrm>
        </p:spPr>
        <p:txBody>
          <a:bodyPr>
            <a:normAutofit/>
          </a:bodyPr>
          <a:lstStyle>
            <a:lvl1pPr>
              <a:lnSpc>
                <a:spcPct val="90000"/>
              </a:lnSpc>
              <a:spcBef>
                <a:spcPts val="0"/>
              </a:spcBef>
              <a:spcAft>
                <a:spcPts val="300"/>
              </a:spcAft>
              <a:defRPr sz="2400"/>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138730519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7_3 boxes with text">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2" name="Graphic 1">
            <a:extLst>
              <a:ext uri="{FF2B5EF4-FFF2-40B4-BE49-F238E27FC236}">
                <a16:creationId xmlns:a16="http://schemas.microsoft.com/office/drawing/2014/main" id="{F108680F-DF70-4F0C-F788-EEED4F77EFA8}"/>
              </a:ext>
            </a:extLst>
          </p:cNvPr>
          <p:cNvPicPr>
            <a:picLocks noChangeAspect="1"/>
          </p:cNvPicPr>
          <p:nvPr userDrawn="1"/>
        </p:nvPicPr>
        <p:blipFill>
          <a:blip r:embed="rId2">
            <a:extLst>
              <a:ext uri="{96DAC541-7B7A-43D3-8B79-37D633B846F1}">
                <asvg:svgBlip xmlns:asvg="http://schemas.microsoft.com/office/drawing/2016/SVG/main" r:embed="rId3"/>
              </a:ext>
            </a:extLst>
          </a:blip>
          <a:srcRect l="7188" t="11865" r="1404"/>
          <a:stretch/>
        </p:blipFill>
        <p:spPr>
          <a:xfrm flipH="1">
            <a:off x="151946" y="0"/>
            <a:ext cx="12040054" cy="6509656"/>
          </a:xfrm>
          <a:prstGeom prst="rect">
            <a:avLst/>
          </a:prstGeom>
        </p:spPr>
      </p:pic>
      <p:sp>
        <p:nvSpPr>
          <p:cNvPr id="9" name="Title 1">
            <a:extLst>
              <a:ext uri="{FF2B5EF4-FFF2-40B4-BE49-F238E27FC236}">
                <a16:creationId xmlns:a16="http://schemas.microsoft.com/office/drawing/2014/main" id="{5D128985-9D72-137C-9A84-C6D7FA95FA80}"/>
              </a:ext>
            </a:extLst>
          </p:cNvPr>
          <p:cNvSpPr>
            <a:spLocks noGrp="1"/>
          </p:cNvSpPr>
          <p:nvPr userDrawn="1"/>
        </p:nvSpPr>
        <p:spPr>
          <a:xfrm>
            <a:off x="635835" y="802432"/>
            <a:ext cx="3244789" cy="2889607"/>
          </a:xfrm>
          <a:prstGeom prst="roundRect">
            <a:avLst>
              <a:gd name="adj" fmla="val 6334"/>
            </a:avLst>
          </a:prstGeom>
          <a:solidFill>
            <a:schemeClr val="bg1"/>
          </a:solidFill>
          <a:ln w="38100">
            <a:gradFill>
              <a:gsLst>
                <a:gs pos="0">
                  <a:schemeClr val="accent1">
                    <a:lumMod val="20000"/>
                    <a:lumOff val="80000"/>
                  </a:schemeClr>
                </a:gs>
                <a:gs pos="100000">
                  <a:schemeClr val="accent1"/>
                </a:gs>
              </a:gsLst>
              <a:lin ang="5400000" scaled="1"/>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5" name="Title 1">
            <a:extLst>
              <a:ext uri="{FF2B5EF4-FFF2-40B4-BE49-F238E27FC236}">
                <a16:creationId xmlns:a16="http://schemas.microsoft.com/office/drawing/2014/main" id="{F64CC18E-BF03-5120-C6D1-D57503C8871C}"/>
              </a:ext>
            </a:extLst>
          </p:cNvPr>
          <p:cNvSpPr>
            <a:spLocks noGrp="1"/>
          </p:cNvSpPr>
          <p:nvPr userDrawn="1"/>
        </p:nvSpPr>
        <p:spPr>
          <a:xfrm>
            <a:off x="512793" y="653142"/>
            <a:ext cx="3244789" cy="2889607"/>
          </a:xfrm>
          <a:prstGeom prst="roundRect">
            <a:avLst>
              <a:gd name="adj" fmla="val 6334"/>
            </a:avLst>
          </a:prstGeom>
          <a:solidFill>
            <a:srgbClr val="6EBE49"/>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6" name="Title 1">
            <a:extLst>
              <a:ext uri="{FF2B5EF4-FFF2-40B4-BE49-F238E27FC236}">
                <a16:creationId xmlns:a16="http://schemas.microsoft.com/office/drawing/2014/main" id="{08131825-B1EF-0643-6133-C9E912F4D88E}"/>
              </a:ext>
            </a:extLst>
          </p:cNvPr>
          <p:cNvSpPr>
            <a:spLocks noGrp="1"/>
          </p:cNvSpPr>
          <p:nvPr userDrawn="1"/>
        </p:nvSpPr>
        <p:spPr>
          <a:xfrm>
            <a:off x="8467786" y="2930590"/>
            <a:ext cx="3244789" cy="2889607"/>
          </a:xfrm>
          <a:prstGeom prst="roundRect">
            <a:avLst>
              <a:gd name="adj" fmla="val 6334"/>
            </a:avLst>
          </a:prstGeom>
          <a:solidFill>
            <a:schemeClr val="bg1"/>
          </a:solidFill>
          <a:ln w="38100">
            <a:gradFill flip="none" rotWithShape="1">
              <a:gsLst>
                <a:gs pos="0">
                  <a:schemeClr val="accent4"/>
                </a:gs>
                <a:gs pos="100000">
                  <a:schemeClr val="accent4">
                    <a:lumMod val="20000"/>
                    <a:lumOff val="80000"/>
                  </a:schemeClr>
                </a:gs>
              </a:gsLst>
              <a:lin ang="13500000" scaled="1"/>
              <a:tileRect/>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7" name="Title 1">
            <a:extLst>
              <a:ext uri="{FF2B5EF4-FFF2-40B4-BE49-F238E27FC236}">
                <a16:creationId xmlns:a16="http://schemas.microsoft.com/office/drawing/2014/main" id="{57423F9E-F627-F803-223D-2010A404162E}"/>
              </a:ext>
            </a:extLst>
          </p:cNvPr>
          <p:cNvSpPr>
            <a:spLocks noGrp="1"/>
          </p:cNvSpPr>
          <p:nvPr userDrawn="1"/>
        </p:nvSpPr>
        <p:spPr>
          <a:xfrm>
            <a:off x="8344744" y="2781300"/>
            <a:ext cx="3244789" cy="2889607"/>
          </a:xfrm>
          <a:prstGeom prst="roundRect">
            <a:avLst>
              <a:gd name="adj" fmla="val 6334"/>
            </a:avLst>
          </a:prstGeom>
          <a:solidFill>
            <a:schemeClr val="accent4"/>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8" name="Title 1">
            <a:extLst>
              <a:ext uri="{FF2B5EF4-FFF2-40B4-BE49-F238E27FC236}">
                <a16:creationId xmlns:a16="http://schemas.microsoft.com/office/drawing/2014/main" id="{278EBAFA-DA35-87B2-A44D-1CEB2FABB769}"/>
              </a:ext>
            </a:extLst>
          </p:cNvPr>
          <p:cNvSpPr>
            <a:spLocks noGrp="1"/>
          </p:cNvSpPr>
          <p:nvPr userDrawn="1"/>
        </p:nvSpPr>
        <p:spPr>
          <a:xfrm>
            <a:off x="4615314" y="2930590"/>
            <a:ext cx="3244789" cy="2889607"/>
          </a:xfrm>
          <a:prstGeom prst="roundRect">
            <a:avLst>
              <a:gd name="adj" fmla="val 6334"/>
            </a:avLst>
          </a:prstGeom>
          <a:solidFill>
            <a:schemeClr val="bg1"/>
          </a:solidFill>
          <a:ln w="38100">
            <a:gradFill flip="none" rotWithShape="1">
              <a:gsLst>
                <a:gs pos="0">
                  <a:schemeClr val="accent2"/>
                </a:gs>
                <a:gs pos="100000">
                  <a:schemeClr val="accent2">
                    <a:lumMod val="20000"/>
                    <a:lumOff val="80000"/>
                  </a:schemeClr>
                </a:gs>
              </a:gsLst>
              <a:lin ang="13500000" scaled="1"/>
              <a:tileRect/>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9" name="Title 1">
            <a:extLst>
              <a:ext uri="{FF2B5EF4-FFF2-40B4-BE49-F238E27FC236}">
                <a16:creationId xmlns:a16="http://schemas.microsoft.com/office/drawing/2014/main" id="{66CEBB0B-9BD9-2829-A4A2-EF1921F240C5}"/>
              </a:ext>
            </a:extLst>
          </p:cNvPr>
          <p:cNvSpPr>
            <a:spLocks noGrp="1"/>
          </p:cNvSpPr>
          <p:nvPr userDrawn="1"/>
        </p:nvSpPr>
        <p:spPr>
          <a:xfrm>
            <a:off x="4492272" y="2781300"/>
            <a:ext cx="3244789" cy="2889607"/>
          </a:xfrm>
          <a:prstGeom prst="roundRect">
            <a:avLst>
              <a:gd name="adj" fmla="val 6334"/>
            </a:avLst>
          </a:prstGeom>
          <a:solidFill>
            <a:schemeClr val="accent2"/>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20" name="Text Placeholder 3">
            <a:extLst>
              <a:ext uri="{FF2B5EF4-FFF2-40B4-BE49-F238E27FC236}">
                <a16:creationId xmlns:a16="http://schemas.microsoft.com/office/drawing/2014/main" id="{B0008D65-8436-7E0E-CEC3-C17A4DC0B9F2}"/>
              </a:ext>
            </a:extLst>
          </p:cNvPr>
          <p:cNvSpPr>
            <a:spLocks noGrp="1"/>
          </p:cNvSpPr>
          <p:nvPr>
            <p:ph type="body" sz="quarter" idx="15" hasCustomPrompt="1"/>
          </p:nvPr>
        </p:nvSpPr>
        <p:spPr>
          <a:xfrm>
            <a:off x="898498" y="1412875"/>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
        <p:nvSpPr>
          <p:cNvPr id="22" name="Text Placeholder 3">
            <a:extLst>
              <a:ext uri="{FF2B5EF4-FFF2-40B4-BE49-F238E27FC236}">
                <a16:creationId xmlns:a16="http://schemas.microsoft.com/office/drawing/2014/main" id="{EE0DDD69-08D0-F09A-A384-8CB387AD5ECB}"/>
              </a:ext>
            </a:extLst>
          </p:cNvPr>
          <p:cNvSpPr>
            <a:spLocks noGrp="1"/>
          </p:cNvSpPr>
          <p:nvPr>
            <p:ph type="body" sz="quarter" idx="16" hasCustomPrompt="1"/>
          </p:nvPr>
        </p:nvSpPr>
        <p:spPr>
          <a:xfrm>
            <a:off x="4840911" y="3465512"/>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
        <p:nvSpPr>
          <p:cNvPr id="23" name="Text Placeholder 3">
            <a:extLst>
              <a:ext uri="{FF2B5EF4-FFF2-40B4-BE49-F238E27FC236}">
                <a16:creationId xmlns:a16="http://schemas.microsoft.com/office/drawing/2014/main" id="{3A3E98FD-CA4A-5B1C-A7E3-2F3D2A76704C}"/>
              </a:ext>
            </a:extLst>
          </p:cNvPr>
          <p:cNvSpPr>
            <a:spLocks noGrp="1"/>
          </p:cNvSpPr>
          <p:nvPr>
            <p:ph type="body" sz="quarter" idx="17" hasCustomPrompt="1"/>
          </p:nvPr>
        </p:nvSpPr>
        <p:spPr>
          <a:xfrm>
            <a:off x="8693383" y="3465512"/>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Tree>
    <p:extLst>
      <p:ext uri="{BB962C8B-B14F-4D97-AF65-F5344CB8AC3E}">
        <p14:creationId xmlns:p14="http://schemas.microsoft.com/office/powerpoint/2010/main" val="55194270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_3 boxes with text dark">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2" name="Graphic 1">
            <a:extLst>
              <a:ext uri="{FF2B5EF4-FFF2-40B4-BE49-F238E27FC236}">
                <a16:creationId xmlns:a16="http://schemas.microsoft.com/office/drawing/2014/main" id="{F108680F-DF70-4F0C-F788-EEED4F77EFA8}"/>
              </a:ext>
            </a:extLst>
          </p:cNvPr>
          <p:cNvPicPr>
            <a:picLocks noChangeAspect="1"/>
          </p:cNvPicPr>
          <p:nvPr userDrawn="1"/>
        </p:nvPicPr>
        <p:blipFill>
          <a:blip r:embed="rId2">
            <a:extLst>
              <a:ext uri="{96DAC541-7B7A-43D3-8B79-37D633B846F1}">
                <asvg:svgBlip xmlns:asvg="http://schemas.microsoft.com/office/drawing/2016/SVG/main" r:embed="rId3"/>
              </a:ext>
            </a:extLst>
          </a:blip>
          <a:srcRect l="7188" t="11865" r="1404"/>
          <a:stretch/>
        </p:blipFill>
        <p:spPr>
          <a:xfrm flipH="1">
            <a:off x="151946" y="0"/>
            <a:ext cx="12040054" cy="6509656"/>
          </a:xfrm>
          <a:prstGeom prst="rect">
            <a:avLst/>
          </a:prstGeom>
        </p:spPr>
      </p:pic>
      <p:sp>
        <p:nvSpPr>
          <p:cNvPr id="7" name="Title 1">
            <a:extLst>
              <a:ext uri="{FF2B5EF4-FFF2-40B4-BE49-F238E27FC236}">
                <a16:creationId xmlns:a16="http://schemas.microsoft.com/office/drawing/2014/main" id="{DB7CDB3D-4AFD-4FE9-0FA2-A26E23021E6D}"/>
              </a:ext>
            </a:extLst>
          </p:cNvPr>
          <p:cNvSpPr>
            <a:spLocks noGrp="1"/>
          </p:cNvSpPr>
          <p:nvPr userDrawn="1"/>
        </p:nvSpPr>
        <p:spPr>
          <a:xfrm>
            <a:off x="635835" y="802432"/>
            <a:ext cx="3244789" cy="2889607"/>
          </a:xfrm>
          <a:prstGeom prst="roundRect">
            <a:avLst>
              <a:gd name="adj" fmla="val 6334"/>
            </a:avLst>
          </a:prstGeom>
          <a:solidFill>
            <a:schemeClr val="bg1"/>
          </a:solidFill>
          <a:ln w="38100">
            <a:gradFill>
              <a:gsLst>
                <a:gs pos="0">
                  <a:schemeClr val="accent1">
                    <a:lumMod val="20000"/>
                    <a:lumOff val="80000"/>
                  </a:schemeClr>
                </a:gs>
                <a:gs pos="100000">
                  <a:schemeClr val="accent1"/>
                </a:gs>
              </a:gsLst>
              <a:lin ang="5400000" scaled="1"/>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8" name="Title 1">
            <a:extLst>
              <a:ext uri="{FF2B5EF4-FFF2-40B4-BE49-F238E27FC236}">
                <a16:creationId xmlns:a16="http://schemas.microsoft.com/office/drawing/2014/main" id="{97197D2D-397C-3B05-6939-4F2ED5D735B6}"/>
              </a:ext>
            </a:extLst>
          </p:cNvPr>
          <p:cNvSpPr>
            <a:spLocks noGrp="1"/>
          </p:cNvSpPr>
          <p:nvPr userDrawn="1"/>
        </p:nvSpPr>
        <p:spPr>
          <a:xfrm>
            <a:off x="8467786" y="2930590"/>
            <a:ext cx="3244789" cy="2889607"/>
          </a:xfrm>
          <a:prstGeom prst="roundRect">
            <a:avLst>
              <a:gd name="adj" fmla="val 6334"/>
            </a:avLst>
          </a:prstGeom>
          <a:solidFill>
            <a:schemeClr val="bg1"/>
          </a:solidFill>
          <a:ln w="38100">
            <a:gradFill flip="none" rotWithShape="1">
              <a:gsLst>
                <a:gs pos="0">
                  <a:schemeClr val="accent4"/>
                </a:gs>
                <a:gs pos="100000">
                  <a:schemeClr val="accent4">
                    <a:lumMod val="20000"/>
                    <a:lumOff val="80000"/>
                  </a:schemeClr>
                </a:gs>
              </a:gsLst>
              <a:lin ang="13500000" scaled="1"/>
              <a:tileRect/>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0" name="Title 1">
            <a:extLst>
              <a:ext uri="{FF2B5EF4-FFF2-40B4-BE49-F238E27FC236}">
                <a16:creationId xmlns:a16="http://schemas.microsoft.com/office/drawing/2014/main" id="{AAB4C115-62D9-9DB1-8813-B3F01781FB28}"/>
              </a:ext>
            </a:extLst>
          </p:cNvPr>
          <p:cNvSpPr>
            <a:spLocks noGrp="1"/>
          </p:cNvSpPr>
          <p:nvPr userDrawn="1"/>
        </p:nvSpPr>
        <p:spPr>
          <a:xfrm>
            <a:off x="4615314" y="2930590"/>
            <a:ext cx="3244789" cy="2889607"/>
          </a:xfrm>
          <a:prstGeom prst="roundRect">
            <a:avLst>
              <a:gd name="adj" fmla="val 6334"/>
            </a:avLst>
          </a:prstGeom>
          <a:solidFill>
            <a:schemeClr val="bg1"/>
          </a:solidFill>
          <a:ln w="38100">
            <a:gradFill flip="none" rotWithShape="1">
              <a:gsLst>
                <a:gs pos="0">
                  <a:schemeClr val="accent2"/>
                </a:gs>
                <a:gs pos="100000">
                  <a:schemeClr val="accent2">
                    <a:lumMod val="20000"/>
                    <a:lumOff val="80000"/>
                  </a:schemeClr>
                </a:gs>
              </a:gsLst>
              <a:lin ang="13500000" scaled="1"/>
              <a:tileRect/>
            </a:gra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5" name="Title 1">
            <a:extLst>
              <a:ext uri="{FF2B5EF4-FFF2-40B4-BE49-F238E27FC236}">
                <a16:creationId xmlns:a16="http://schemas.microsoft.com/office/drawing/2014/main" id="{F64CC18E-BF03-5120-C6D1-D57503C8871C}"/>
              </a:ext>
            </a:extLst>
          </p:cNvPr>
          <p:cNvSpPr>
            <a:spLocks noGrp="1"/>
          </p:cNvSpPr>
          <p:nvPr userDrawn="1"/>
        </p:nvSpPr>
        <p:spPr>
          <a:xfrm>
            <a:off x="512793" y="653142"/>
            <a:ext cx="3244789" cy="2889607"/>
          </a:xfrm>
          <a:prstGeom prst="roundRect">
            <a:avLst>
              <a:gd name="adj" fmla="val 6334"/>
            </a:avLst>
          </a:prstGeom>
          <a:solidFill>
            <a:srgbClr val="6EBE49"/>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7" name="Title 1">
            <a:extLst>
              <a:ext uri="{FF2B5EF4-FFF2-40B4-BE49-F238E27FC236}">
                <a16:creationId xmlns:a16="http://schemas.microsoft.com/office/drawing/2014/main" id="{57423F9E-F627-F803-223D-2010A404162E}"/>
              </a:ext>
            </a:extLst>
          </p:cNvPr>
          <p:cNvSpPr>
            <a:spLocks noGrp="1"/>
          </p:cNvSpPr>
          <p:nvPr userDrawn="1"/>
        </p:nvSpPr>
        <p:spPr>
          <a:xfrm>
            <a:off x="8344744" y="2781300"/>
            <a:ext cx="3244789" cy="2889607"/>
          </a:xfrm>
          <a:prstGeom prst="roundRect">
            <a:avLst>
              <a:gd name="adj" fmla="val 6334"/>
            </a:avLst>
          </a:prstGeom>
          <a:solidFill>
            <a:schemeClr val="accent4"/>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19" name="Title 1">
            <a:extLst>
              <a:ext uri="{FF2B5EF4-FFF2-40B4-BE49-F238E27FC236}">
                <a16:creationId xmlns:a16="http://schemas.microsoft.com/office/drawing/2014/main" id="{66CEBB0B-9BD9-2829-A4A2-EF1921F240C5}"/>
              </a:ext>
            </a:extLst>
          </p:cNvPr>
          <p:cNvSpPr>
            <a:spLocks noGrp="1"/>
          </p:cNvSpPr>
          <p:nvPr userDrawn="1"/>
        </p:nvSpPr>
        <p:spPr>
          <a:xfrm>
            <a:off x="4492272" y="2781300"/>
            <a:ext cx="3244789" cy="2889607"/>
          </a:xfrm>
          <a:prstGeom prst="roundRect">
            <a:avLst>
              <a:gd name="adj" fmla="val 6334"/>
            </a:avLst>
          </a:prstGeom>
          <a:solidFill>
            <a:schemeClr val="accent2"/>
          </a:solidFill>
          <a:ln w="57150">
            <a:no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82880" lvl="1">
              <a:spcBef>
                <a:spcPts val="100"/>
              </a:spcBef>
              <a:spcAft>
                <a:spcPts val="100"/>
              </a:spcAft>
            </a:pPr>
            <a:endParaRPr lang="en-US" sz="2600"/>
          </a:p>
        </p:txBody>
      </p:sp>
      <p:sp>
        <p:nvSpPr>
          <p:cNvPr id="3" name="Text Placeholder 3">
            <a:extLst>
              <a:ext uri="{FF2B5EF4-FFF2-40B4-BE49-F238E27FC236}">
                <a16:creationId xmlns:a16="http://schemas.microsoft.com/office/drawing/2014/main" id="{294FC569-1D07-427A-1A4E-D51E72D4D49C}"/>
              </a:ext>
            </a:extLst>
          </p:cNvPr>
          <p:cNvSpPr>
            <a:spLocks noGrp="1"/>
          </p:cNvSpPr>
          <p:nvPr>
            <p:ph type="body" sz="quarter" idx="15" hasCustomPrompt="1"/>
          </p:nvPr>
        </p:nvSpPr>
        <p:spPr>
          <a:xfrm>
            <a:off x="898498" y="1412875"/>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
        <p:nvSpPr>
          <p:cNvPr id="5" name="Text Placeholder 3">
            <a:extLst>
              <a:ext uri="{FF2B5EF4-FFF2-40B4-BE49-F238E27FC236}">
                <a16:creationId xmlns:a16="http://schemas.microsoft.com/office/drawing/2014/main" id="{8AF36EE5-2083-4BE6-0766-82B6C92D684A}"/>
              </a:ext>
            </a:extLst>
          </p:cNvPr>
          <p:cNvSpPr>
            <a:spLocks noGrp="1"/>
          </p:cNvSpPr>
          <p:nvPr>
            <p:ph type="body" sz="quarter" idx="16" hasCustomPrompt="1"/>
          </p:nvPr>
        </p:nvSpPr>
        <p:spPr>
          <a:xfrm>
            <a:off x="4840911" y="3465512"/>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
        <p:nvSpPr>
          <p:cNvPr id="6" name="Text Placeholder 3">
            <a:extLst>
              <a:ext uri="{FF2B5EF4-FFF2-40B4-BE49-F238E27FC236}">
                <a16:creationId xmlns:a16="http://schemas.microsoft.com/office/drawing/2014/main" id="{FCD2632B-E9F9-D243-05D1-B325092C9A53}"/>
              </a:ext>
            </a:extLst>
          </p:cNvPr>
          <p:cNvSpPr>
            <a:spLocks noGrp="1"/>
          </p:cNvSpPr>
          <p:nvPr>
            <p:ph type="body" sz="quarter" idx="17" hasCustomPrompt="1"/>
          </p:nvPr>
        </p:nvSpPr>
        <p:spPr>
          <a:xfrm>
            <a:off x="8693383" y="3465512"/>
            <a:ext cx="2473377" cy="1368425"/>
          </a:xfrm>
        </p:spPr>
        <p:txBody>
          <a:bodyPr anchor="t">
            <a:noAutofit/>
          </a:bodyPr>
          <a:lstStyle>
            <a:lvl1pPr algn="l">
              <a:spcBef>
                <a:spcPts val="0"/>
              </a:spcBef>
              <a:spcAft>
                <a:spcPts val="0"/>
              </a:spcAft>
              <a:defRPr sz="2000">
                <a:solidFill>
                  <a:schemeClr val="tx1"/>
                </a:solidFill>
              </a:defRPr>
            </a:lvl1pPr>
          </a:lstStyle>
          <a:p>
            <a:pPr lvl="0"/>
            <a:r>
              <a:rPr lang="en-GB" noProof="1"/>
              <a:t>Insert caption here</a:t>
            </a:r>
          </a:p>
        </p:txBody>
      </p:sp>
    </p:spTree>
    <p:extLst>
      <p:ext uri="{BB962C8B-B14F-4D97-AF65-F5344CB8AC3E}">
        <p14:creationId xmlns:p14="http://schemas.microsoft.com/office/powerpoint/2010/main" val="607950992"/>
      </p:ext>
    </p:extLst>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7_Data as title with subhea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45572"/>
            <a:ext cx="633730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2801585"/>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8688387" y="4041288"/>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58828461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7_Data as title with subhead 2">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816725" y="2674003"/>
            <a:ext cx="4895850" cy="3063409"/>
          </a:xfrm>
          <a:prstGeom prst="rect">
            <a:avLst/>
          </a:prstGeom>
          <a:noFill/>
        </p:spPr>
        <p:txBody>
          <a:bodyPr lIns="0" tIns="0" rIns="0" bIns="0" anchor="t"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816725" y="5130016"/>
            <a:ext cx="48958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1160463"/>
            <a:ext cx="3024187" cy="1475219"/>
          </a:xfrm>
        </p:spPr>
        <p:txBody>
          <a:bodyPr anchor="b">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6792730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1675560"/>
            <a:ext cx="6337300"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4635034"/>
            <a:ext cx="633730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70326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892912671"/>
      </p:ext>
    </p:extLst>
  </p:cSld>
  <p:clrMapOvr>
    <a:overrideClrMapping bg1="dk1" tx1="lt1" bg2="dk2" tx2="lt2" accent1="accent1" accent2="accent2" accent3="accent3" accent4="accent4" accent5="accent5" accent6="accent6" hlink="hlink" folHlink="folHlink"/>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7_Data as title with subhead dark 2">
    <p:bg>
      <p:bgRef idx="1001">
        <a:schemeClr val="bg2"/>
      </p:bgRef>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6096000" y="1675560"/>
            <a:ext cx="5616575" cy="3063409"/>
          </a:xfrm>
          <a:prstGeom prst="rect">
            <a:avLst/>
          </a:prstGeom>
          <a:noFill/>
        </p:spPr>
        <p:txBody>
          <a:bodyPr lIns="0" tIns="0" rIns="0" bIns="0" anchor="b" anchorCtr="0">
            <a:noAutofit/>
          </a:bodyPr>
          <a:lstStyle>
            <a:lvl1pPr algn="l">
              <a:lnSpc>
                <a:spcPct val="90000"/>
              </a:lnSpc>
              <a:defRPr sz="18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6096000" y="4635034"/>
            <a:ext cx="5616575"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3201884"/>
            <a:ext cx="3775334" cy="593725"/>
          </a:xfrm>
        </p:spPr>
        <p:txBody>
          <a:bodyPr>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pic>
        <p:nvPicPr>
          <p:cNvPr id="2" name="Graphic 1">
            <a:extLst>
              <a:ext uri="{FF2B5EF4-FFF2-40B4-BE49-F238E27FC236}">
                <a16:creationId xmlns:a16="http://schemas.microsoft.com/office/drawing/2014/main" id="{6B0907F0-EE65-27B0-DD7D-1A9AA308949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2285897138"/>
      </p:ext>
    </p:extLst>
  </p:cSld>
  <p:clrMapOvr>
    <a:overrideClrMapping bg1="dk1" tx1="lt1" bg2="dk2" tx2="lt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8_2 Data as title with subhead ">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3540211"/>
            <a:ext cx="4679950" cy="2278424"/>
          </a:xfrm>
          <a:prstGeom prst="rect">
            <a:avLst/>
          </a:prstGeom>
          <a:noFill/>
        </p:spPr>
        <p:txBody>
          <a:bodyPr lIns="0" tIns="0" rIns="0" bIns="0" anchor="b" anchorCtr="0">
            <a:noAutofit/>
          </a:bodyPr>
          <a:lstStyle>
            <a:lvl1pPr algn="l">
              <a:lnSpc>
                <a:spcPct val="90000"/>
              </a:lnSpc>
              <a:defRPr sz="12000" b="1" i="0">
                <a:solidFill>
                  <a:schemeClr val="accent1"/>
                </a:solidFill>
                <a:latin typeface="Arial" panose="020B0604020202020204" pitchFamily="34" charset="0"/>
                <a:cs typeface="Arial" panose="020B0604020202020204" pitchFamily="34" charset="0"/>
              </a:defRPr>
            </a:lvl1pPr>
          </a:lstStyle>
          <a:p>
            <a:pPr lvl="0"/>
            <a:r>
              <a:rPr lang="en-US"/>
              <a:t>00x</a:t>
            </a:r>
          </a:p>
        </p:txBody>
      </p:sp>
      <p:sp>
        <p:nvSpPr>
          <p:cNvPr id="5" name="Text Placeholder 3">
            <a:extLst>
              <a:ext uri="{FF2B5EF4-FFF2-40B4-BE49-F238E27FC236}">
                <a16:creationId xmlns:a16="http://schemas.microsoft.com/office/drawing/2014/main" id="{067DCB46-5E82-1364-BAA0-5003C465F51C}"/>
              </a:ext>
            </a:extLst>
          </p:cNvPr>
          <p:cNvSpPr>
            <a:spLocks noGrp="1"/>
          </p:cNvSpPr>
          <p:nvPr>
            <p:ph type="body" sz="quarter" idx="13" hasCustomPrompt="1"/>
          </p:nvPr>
        </p:nvSpPr>
        <p:spPr>
          <a:xfrm>
            <a:off x="479425" y="5649000"/>
            <a:ext cx="4679950" cy="431801"/>
          </a:xfrm>
        </p:spPr>
        <p:txBody>
          <a:bodyPr anchor="b">
            <a:noAutofit/>
          </a:bodyPr>
          <a:lstStyle>
            <a:lvl1pPr>
              <a:spcBef>
                <a:spcPts val="0"/>
              </a:spcBef>
              <a:spcAft>
                <a:spcPts val="0"/>
              </a:spcAft>
              <a:defRPr sz="2400">
                <a:solidFill>
                  <a:schemeClr val="accent1"/>
                </a:solidFill>
              </a:defRPr>
            </a:lvl1pPr>
          </a:lstStyle>
          <a:p>
            <a:pPr lvl="0"/>
            <a:r>
              <a:rPr lang="en-GB" noProof="1"/>
              <a:t>Subtitle in sentence case</a:t>
            </a:r>
          </a:p>
        </p:txBody>
      </p:sp>
      <p:sp>
        <p:nvSpPr>
          <p:cNvPr id="8" name="Text Placeholder 5">
            <a:extLst>
              <a:ext uri="{FF2B5EF4-FFF2-40B4-BE49-F238E27FC236}">
                <a16:creationId xmlns:a16="http://schemas.microsoft.com/office/drawing/2014/main" id="{3EDAEE19-09B0-0F25-78F7-3AA581F92D11}"/>
              </a:ext>
            </a:extLst>
          </p:cNvPr>
          <p:cNvSpPr>
            <a:spLocks noGrp="1"/>
          </p:cNvSpPr>
          <p:nvPr>
            <p:ph type="body" sz="quarter" idx="14" hasCustomPrompt="1"/>
          </p:nvPr>
        </p:nvSpPr>
        <p:spPr>
          <a:xfrm>
            <a:off x="479425"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3" name="Text Placeholder 3">
            <a:extLst>
              <a:ext uri="{FF2B5EF4-FFF2-40B4-BE49-F238E27FC236}">
                <a16:creationId xmlns:a16="http://schemas.microsoft.com/office/drawing/2014/main" id="{BCADBA48-9D1A-AEA4-7AE1-0620AD31616D}"/>
              </a:ext>
            </a:extLst>
          </p:cNvPr>
          <p:cNvSpPr>
            <a:spLocks noGrp="1"/>
          </p:cNvSpPr>
          <p:nvPr>
            <p:ph type="body" sz="quarter" idx="15" hasCustomPrompt="1"/>
          </p:nvPr>
        </p:nvSpPr>
        <p:spPr>
          <a:xfrm>
            <a:off x="6089393" y="5649000"/>
            <a:ext cx="4679950" cy="431801"/>
          </a:xfrm>
        </p:spPr>
        <p:txBody>
          <a:bodyPr anchor="b">
            <a:noAutofit/>
          </a:bodyPr>
          <a:lstStyle>
            <a:lvl1pPr>
              <a:spcBef>
                <a:spcPts val="0"/>
              </a:spcBef>
              <a:spcAft>
                <a:spcPts val="0"/>
              </a:spcAft>
              <a:defRPr sz="2400">
                <a:solidFill>
                  <a:schemeClr val="accent3"/>
                </a:solidFill>
              </a:defRPr>
            </a:lvl1pPr>
          </a:lstStyle>
          <a:p>
            <a:pPr lvl="0"/>
            <a:r>
              <a:rPr lang="en-GB" noProof="1"/>
              <a:t>Subtitle in sentence case</a:t>
            </a:r>
          </a:p>
        </p:txBody>
      </p:sp>
      <p:sp>
        <p:nvSpPr>
          <p:cNvPr id="7" name="Text Placeholder 5">
            <a:extLst>
              <a:ext uri="{FF2B5EF4-FFF2-40B4-BE49-F238E27FC236}">
                <a16:creationId xmlns:a16="http://schemas.microsoft.com/office/drawing/2014/main" id="{0E36F69F-13A8-B632-A7A3-60857F36B6F2}"/>
              </a:ext>
            </a:extLst>
          </p:cNvPr>
          <p:cNvSpPr>
            <a:spLocks noGrp="1"/>
          </p:cNvSpPr>
          <p:nvPr>
            <p:ph type="body" sz="quarter" idx="16" hasCustomPrompt="1"/>
          </p:nvPr>
        </p:nvSpPr>
        <p:spPr>
          <a:xfrm>
            <a:off x="6089393" y="452610"/>
            <a:ext cx="4679950" cy="1475219"/>
          </a:xfrm>
        </p:spPr>
        <p:txBody>
          <a:bodyPr anchor="t">
            <a:noAutofit/>
          </a:bodyPr>
          <a:lstStyle>
            <a:lvl1pPr>
              <a:spcBef>
                <a:spcPts val="0"/>
              </a:spcBef>
              <a:spcAft>
                <a:spcPts val="0"/>
              </a:spcAft>
              <a:defRPr sz="16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
        <p:nvSpPr>
          <p:cNvPr id="11" name="Text Placeholder 10">
            <a:extLst>
              <a:ext uri="{FF2B5EF4-FFF2-40B4-BE49-F238E27FC236}">
                <a16:creationId xmlns:a16="http://schemas.microsoft.com/office/drawing/2014/main" id="{6EA348D7-CF21-A3BA-41D7-88AC9EB072CC}"/>
              </a:ext>
            </a:extLst>
          </p:cNvPr>
          <p:cNvSpPr>
            <a:spLocks noGrp="1"/>
          </p:cNvSpPr>
          <p:nvPr>
            <p:ph type="body" sz="quarter" idx="17" hasCustomPrompt="1"/>
          </p:nvPr>
        </p:nvSpPr>
        <p:spPr>
          <a:xfrm>
            <a:off x="6089393" y="3540211"/>
            <a:ext cx="4679950" cy="2108789"/>
          </a:xfrm>
        </p:spPr>
        <p:txBody>
          <a:bodyPr anchor="b">
            <a:noAutofit/>
          </a:bodyPr>
          <a:lstStyle>
            <a:lvl1pPr>
              <a:defRPr sz="12000">
                <a:solidFill>
                  <a:schemeClr val="accent3"/>
                </a:solidFill>
              </a:defRPr>
            </a:lvl1pPr>
          </a:lstStyle>
          <a:p>
            <a:pPr lvl="0"/>
            <a:r>
              <a:rPr lang="en-GB"/>
              <a:t>00x</a:t>
            </a:r>
          </a:p>
        </p:txBody>
      </p:sp>
    </p:spTree>
    <p:extLst>
      <p:ext uri="{BB962C8B-B14F-4D97-AF65-F5344CB8AC3E}">
        <p14:creationId xmlns:p14="http://schemas.microsoft.com/office/powerpoint/2010/main" val="198350828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8_Title with subhead blank">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209A7D0-F8D7-5514-04ED-73CA1E269BFD}"/>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6" name="Title Placeholder 1">
            <a:extLst>
              <a:ext uri="{FF2B5EF4-FFF2-40B4-BE49-F238E27FC236}">
                <a16:creationId xmlns:a16="http://schemas.microsoft.com/office/drawing/2014/main" id="{DA7F84F7-CAB6-7F2C-E800-CF49C062E378}"/>
              </a:ext>
            </a:extLst>
          </p:cNvPr>
          <p:cNvSpPr>
            <a:spLocks noGrp="1"/>
          </p:cNvSpPr>
          <p:nvPr>
            <p:ph type="title" hasCustomPrompt="1"/>
          </p:nvPr>
        </p:nvSpPr>
        <p:spPr>
          <a:xfrm>
            <a:off x="479425" y="440236"/>
            <a:ext cx="5616575"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 </a:t>
            </a:r>
            <a:br>
              <a:rPr lang="en-US"/>
            </a:br>
            <a:r>
              <a:rPr lang="en-US"/>
              <a:t>in sentence case</a:t>
            </a:r>
          </a:p>
        </p:txBody>
      </p:sp>
      <p:sp>
        <p:nvSpPr>
          <p:cNvPr id="2" name="Text Placeholder 3">
            <a:extLst>
              <a:ext uri="{FF2B5EF4-FFF2-40B4-BE49-F238E27FC236}">
                <a16:creationId xmlns:a16="http://schemas.microsoft.com/office/drawing/2014/main" id="{9580E988-1DDA-7841-D02B-DB484D6AED04}"/>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3" name="Text Placeholder 5">
            <a:extLst>
              <a:ext uri="{FF2B5EF4-FFF2-40B4-BE49-F238E27FC236}">
                <a16:creationId xmlns:a16="http://schemas.microsoft.com/office/drawing/2014/main" id="{9862CB3C-9F47-3567-2C19-B57405E6310E}"/>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73965971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7_Title with subhead dark">
    <p:bg>
      <p:bgPr>
        <a:solidFill>
          <a:schemeClr val="tx2"/>
        </a:solid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9CCD0EDE-39CD-1B1E-88D9-425FB575889C}"/>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pPr/>
              <a:t>‹#›</a:t>
            </a:fld>
            <a:endParaRPr lang="en-US"/>
          </a:p>
        </p:txBody>
      </p:sp>
      <p:pic>
        <p:nvPicPr>
          <p:cNvPr id="5" name="Graphic 4">
            <a:extLst>
              <a:ext uri="{FF2B5EF4-FFF2-40B4-BE49-F238E27FC236}">
                <a16:creationId xmlns:a16="http://schemas.microsoft.com/office/drawing/2014/main" id="{C0DBD34F-5E7A-2329-3444-F78374C2FB0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Title Placeholder 1">
            <a:extLst>
              <a:ext uri="{FF2B5EF4-FFF2-40B4-BE49-F238E27FC236}">
                <a16:creationId xmlns:a16="http://schemas.microsoft.com/office/drawing/2014/main" id="{B8EA0738-AD27-A8DD-2821-8C9644288FE6}"/>
              </a:ext>
            </a:extLst>
          </p:cNvPr>
          <p:cNvSpPr>
            <a:spLocks noGrp="1"/>
          </p:cNvSpPr>
          <p:nvPr>
            <p:ph type="title" hasCustomPrompt="1"/>
          </p:nvPr>
        </p:nvSpPr>
        <p:spPr>
          <a:xfrm>
            <a:off x="479425" y="440236"/>
            <a:ext cx="6337300" cy="931364"/>
          </a:xfrm>
          <a:prstGeom prst="rect">
            <a:avLst/>
          </a:prstGeom>
          <a:noFill/>
        </p:spPr>
        <p:txBody>
          <a:bodyPr lIns="0" tIns="0" rIns="0" bIns="0" anchor="t" anchorCtr="0">
            <a:noAutofit/>
          </a:bodyPr>
          <a:lstStyle>
            <a:lvl1pPr algn="l">
              <a:lnSpc>
                <a:spcPct val="90000"/>
              </a:lnSpc>
              <a:defRPr sz="3200" b="1">
                <a:solidFill>
                  <a:schemeClr val="bg1"/>
                </a:solidFill>
              </a:defRPr>
            </a:lvl1pPr>
          </a:lstStyle>
          <a:p>
            <a:pPr lvl="0"/>
            <a:r>
              <a:rPr lang="en-US"/>
              <a:t>Insert headline here </a:t>
            </a:r>
            <a:br>
              <a:rPr lang="en-US"/>
            </a:br>
            <a:r>
              <a:rPr lang="en-US"/>
              <a:t>in sentence case</a:t>
            </a:r>
          </a:p>
        </p:txBody>
      </p:sp>
      <p:sp>
        <p:nvSpPr>
          <p:cNvPr id="8" name="Text Placeholder 3">
            <a:extLst>
              <a:ext uri="{FF2B5EF4-FFF2-40B4-BE49-F238E27FC236}">
                <a16:creationId xmlns:a16="http://schemas.microsoft.com/office/drawing/2014/main" id="{6C2AE7A9-141F-09DF-D9F1-0C18CEA3C857}"/>
              </a:ext>
            </a:extLst>
          </p:cNvPr>
          <p:cNvSpPr>
            <a:spLocks noGrp="1"/>
          </p:cNvSpPr>
          <p:nvPr>
            <p:ph type="body" sz="quarter" idx="13" hasCustomPrompt="1"/>
          </p:nvPr>
        </p:nvSpPr>
        <p:spPr>
          <a:xfrm>
            <a:off x="479425" y="299719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9" name="Text Placeholder 5">
            <a:extLst>
              <a:ext uri="{FF2B5EF4-FFF2-40B4-BE49-F238E27FC236}">
                <a16:creationId xmlns:a16="http://schemas.microsoft.com/office/drawing/2014/main" id="{1A72B70D-A1CD-28BF-2458-D2F1CCDF12A7}"/>
              </a:ext>
            </a:extLst>
          </p:cNvPr>
          <p:cNvSpPr>
            <a:spLocks noGrp="1"/>
          </p:cNvSpPr>
          <p:nvPr>
            <p:ph type="body" sz="quarter" idx="14" hasCustomPrompt="1"/>
          </p:nvPr>
        </p:nvSpPr>
        <p:spPr>
          <a:xfrm>
            <a:off x="479425" y="3482974"/>
            <a:ext cx="4895850" cy="1114425"/>
          </a:xfrm>
        </p:spPr>
        <p:txBody>
          <a:bodyPr>
            <a:normAutofit/>
          </a:bodyPr>
          <a:lstStyle>
            <a:lvl1pPr>
              <a:spcBef>
                <a:spcPts val="0"/>
              </a:spcBef>
              <a:spcAft>
                <a:spcPts val="0"/>
              </a:spcAft>
              <a:defRPr sz="1400" b="0">
                <a:solidFill>
                  <a:schemeClr val="bg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171221547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7_Title blank">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66611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a:t>
            </a:r>
            <a:br>
              <a:rPr lang="en-US"/>
            </a:br>
            <a:r>
              <a:rPr lang="en-US"/>
              <a:t>in sentence case</a:t>
            </a:r>
          </a:p>
        </p:txBody>
      </p:sp>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4" name="Text Placeholder 3">
            <a:extLst>
              <a:ext uri="{FF2B5EF4-FFF2-40B4-BE49-F238E27FC236}">
                <a16:creationId xmlns:a16="http://schemas.microsoft.com/office/drawing/2014/main" id="{A38BB299-510D-C91B-4495-D212848505D1}"/>
              </a:ext>
            </a:extLst>
          </p:cNvPr>
          <p:cNvSpPr>
            <a:spLocks noGrp="1"/>
          </p:cNvSpPr>
          <p:nvPr>
            <p:ph type="body" sz="quarter" idx="13" hasCustomPrompt="1"/>
          </p:nvPr>
        </p:nvSpPr>
        <p:spPr>
          <a:xfrm>
            <a:off x="479425" y="2628709"/>
            <a:ext cx="4895850" cy="431801"/>
          </a:xfrm>
        </p:spPr>
        <p:txBody>
          <a:bodyPr anchor="b">
            <a:noAutofit/>
          </a:bodyPr>
          <a:lstStyle>
            <a:lvl1pPr>
              <a:spcBef>
                <a:spcPts val="0"/>
              </a:spcBef>
              <a:spcAft>
                <a:spcPts val="0"/>
              </a:spcAft>
              <a:defRPr sz="2000">
                <a:solidFill>
                  <a:schemeClr val="accent1"/>
                </a:solidFill>
              </a:defRPr>
            </a:lvl1pPr>
          </a:lstStyle>
          <a:p>
            <a:pPr lvl="0"/>
            <a:r>
              <a:rPr lang="en-GB" noProof="1"/>
              <a:t>Subtitle in sentence case</a:t>
            </a:r>
          </a:p>
        </p:txBody>
      </p:sp>
      <p:sp>
        <p:nvSpPr>
          <p:cNvPr id="6" name="Text Placeholder 5">
            <a:extLst>
              <a:ext uri="{FF2B5EF4-FFF2-40B4-BE49-F238E27FC236}">
                <a16:creationId xmlns:a16="http://schemas.microsoft.com/office/drawing/2014/main" id="{B4B5C24E-BBF3-AF03-0BC4-F77F96BE1AB6}"/>
              </a:ext>
            </a:extLst>
          </p:cNvPr>
          <p:cNvSpPr>
            <a:spLocks noGrp="1"/>
          </p:cNvSpPr>
          <p:nvPr>
            <p:ph type="body" sz="quarter" idx="14" hasCustomPrompt="1"/>
          </p:nvPr>
        </p:nvSpPr>
        <p:spPr>
          <a:xfrm>
            <a:off x="479425" y="3114484"/>
            <a:ext cx="4895850" cy="1114425"/>
          </a:xfrm>
        </p:spPr>
        <p:txBody>
          <a:bodyPr>
            <a:normAutofit/>
          </a:bodyPr>
          <a:lstStyle>
            <a:lvl1pPr>
              <a:spcBef>
                <a:spcPts val="0"/>
              </a:spcBef>
              <a:spcAft>
                <a:spcPts val="0"/>
              </a:spcAft>
              <a:defRPr sz="1400" b="0">
                <a:solidFill>
                  <a:schemeClr val="tx1"/>
                </a:solidFill>
              </a:defRPr>
            </a:lvl1pPr>
          </a:lstStyle>
          <a:p>
            <a:pPr lvl="0"/>
            <a:r>
              <a:rPr lang="en-US" err="1"/>
              <a:t>Phasellus</a:t>
            </a:r>
            <a:r>
              <a:rPr lang="en-US"/>
              <a:t> </a:t>
            </a:r>
            <a:r>
              <a:rPr lang="en-US" err="1"/>
              <a:t>feugiat</a:t>
            </a:r>
            <a:r>
              <a:rPr lang="en-US"/>
              <a:t> </a:t>
            </a:r>
            <a:r>
              <a:rPr lang="en-US" err="1"/>
              <a:t>volutpat</a:t>
            </a:r>
            <a:r>
              <a:rPr lang="en-US"/>
              <a:t> </a:t>
            </a:r>
            <a:r>
              <a:rPr lang="en-US" err="1"/>
              <a:t>massa</a:t>
            </a:r>
            <a:r>
              <a:rPr lang="en-US"/>
              <a:t>, </a:t>
            </a:r>
            <a:r>
              <a:rPr lang="en-US" err="1"/>
              <a:t>laoreet</a:t>
            </a:r>
            <a:r>
              <a:rPr lang="en-US"/>
              <a:t> </a:t>
            </a:r>
            <a:r>
              <a:rPr lang="en-US" err="1"/>
              <a:t>malesuada</a:t>
            </a:r>
            <a:r>
              <a:rPr lang="en-US"/>
              <a:t> </a:t>
            </a:r>
            <a:r>
              <a:rPr lang="en-US" err="1"/>
              <a:t>leo</a:t>
            </a:r>
            <a:r>
              <a:rPr lang="en-US"/>
              <a:t> </a:t>
            </a:r>
            <a:r>
              <a:rPr lang="en-US" err="1"/>
              <a:t>ultricies</a:t>
            </a:r>
            <a:r>
              <a:rPr lang="en-US"/>
              <a:t> at. Cras </a:t>
            </a:r>
            <a:r>
              <a:rPr lang="en-US" err="1"/>
              <a:t>eget</a:t>
            </a:r>
            <a:r>
              <a:rPr lang="en-US"/>
              <a:t> </a:t>
            </a:r>
            <a:r>
              <a:rPr lang="en-US" err="1"/>
              <a:t>tellus</a:t>
            </a:r>
            <a:r>
              <a:rPr lang="en-US"/>
              <a:t> </a:t>
            </a:r>
            <a:r>
              <a:rPr lang="en-US" err="1"/>
              <a:t>nulla</a:t>
            </a:r>
            <a:r>
              <a:rPr lang="en-US"/>
              <a:t>. Cras </a:t>
            </a:r>
            <a:r>
              <a:rPr lang="en-US" err="1"/>
              <a:t>mauris</a:t>
            </a:r>
            <a:r>
              <a:rPr lang="en-US"/>
              <a:t> magna, </a:t>
            </a:r>
            <a:r>
              <a:rPr lang="en-US" err="1"/>
              <a:t>vehicula</a:t>
            </a:r>
            <a:r>
              <a:rPr lang="en-US"/>
              <a:t> lacinia </a:t>
            </a:r>
            <a:r>
              <a:rPr lang="en-US" err="1"/>
              <a:t>justo</a:t>
            </a:r>
            <a:r>
              <a:rPr lang="en-US"/>
              <a:t> </a:t>
            </a:r>
            <a:r>
              <a:rPr lang="en-US" err="1"/>
              <a:t>eget</a:t>
            </a:r>
            <a:r>
              <a:rPr lang="en-US"/>
              <a:t>, </a:t>
            </a:r>
            <a:r>
              <a:rPr lang="en-US" err="1"/>
              <a:t>luctus</a:t>
            </a:r>
            <a:r>
              <a:rPr lang="en-US"/>
              <a:t> </a:t>
            </a:r>
            <a:r>
              <a:rPr lang="en-US" err="1"/>
              <a:t>imperdiet</a:t>
            </a:r>
            <a:r>
              <a:rPr lang="en-US"/>
              <a:t> </a:t>
            </a:r>
            <a:r>
              <a:rPr lang="en-US" err="1"/>
              <a:t>orci</a:t>
            </a:r>
            <a:r>
              <a:rPr lang="en-US"/>
              <a:t>.</a:t>
            </a:r>
          </a:p>
        </p:txBody>
      </p:sp>
    </p:spTree>
    <p:extLst>
      <p:ext uri="{BB962C8B-B14F-4D97-AF65-F5344CB8AC3E}">
        <p14:creationId xmlns:p14="http://schemas.microsoft.com/office/powerpoint/2010/main" val="3163307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Presentation Title_Big Logo Primary Green">
    <p:bg>
      <p:bgPr>
        <a:gradFill flip="none" rotWithShape="1">
          <a:gsLst>
            <a:gs pos="0">
              <a:schemeClr val="accent3"/>
            </a:gs>
            <a:gs pos="62000">
              <a:schemeClr val="accent1"/>
            </a:gs>
            <a:gs pos="100000">
              <a:schemeClr val="accent1"/>
            </a:gs>
          </a:gsLst>
          <a:lin ang="10800000" scaled="1"/>
          <a:tileRect/>
        </a:gradFill>
        <a:effectLst/>
      </p:bgPr>
    </p:bg>
    <p:spTree>
      <p:nvGrpSpPr>
        <p:cNvPr id="1" name=""/>
        <p:cNvGrpSpPr/>
        <p:nvPr/>
      </p:nvGrpSpPr>
      <p:grpSpPr>
        <a:xfrm>
          <a:off x="0" y="0"/>
          <a:ext cx="0" cy="0"/>
          <a:chOff x="0" y="0"/>
          <a:chExt cx="0" cy="0"/>
        </a:xfrm>
      </p:grpSpPr>
      <p:pic>
        <p:nvPicPr>
          <p:cNvPr id="5" name="Graphic 2">
            <a:extLst>
              <a:ext uri="{FF2B5EF4-FFF2-40B4-BE49-F238E27FC236}">
                <a16:creationId xmlns:a16="http://schemas.microsoft.com/office/drawing/2014/main" id="{56A9C5A5-FC83-55CE-5EA4-82243BA8287B}"/>
              </a:ext>
            </a:extLst>
          </p:cNvPr>
          <p:cNvPicPr>
            <a:picLocks noChangeAspect="1"/>
          </p:cNvPicPr>
          <p:nvPr userDrawn="1"/>
        </p:nvPicPr>
        <p:blipFill>
          <a:blip r:embed="rId2">
            <a:extLst>
              <a:ext uri="{BEBA8EAE-BF5A-486C-A8C5-ECC9F3942E4B}">
                <a14:imgProps xmlns:a14="http://schemas.microsoft.com/office/drawing/2010/main">
                  <a14:imgLayer r:embed="rId3">
                    <a14:imgEffect>
                      <a14:brightnessContrast bright="100000"/>
                    </a14:imgEffect>
                  </a14:imgLayer>
                </a14:imgProps>
              </a:ext>
            </a:extLst>
          </a:blip>
          <a:stretch>
            <a:fillRect/>
          </a:stretch>
        </p:blipFill>
        <p:spPr>
          <a:xfrm>
            <a:off x="0" y="3913708"/>
            <a:ext cx="12192000" cy="827583"/>
          </a:xfrm>
          <a:custGeom>
            <a:avLst/>
            <a:gdLst>
              <a:gd name="connsiteX0" fmla="*/ 0 w 7772400"/>
              <a:gd name="connsiteY0" fmla="*/ -1 h 527584"/>
              <a:gd name="connsiteX1" fmla="*/ 7772400 w 7772400"/>
              <a:gd name="connsiteY1" fmla="*/ -1 h 527584"/>
              <a:gd name="connsiteX2" fmla="*/ 7772400 w 7772400"/>
              <a:gd name="connsiteY2" fmla="*/ 527584 h 527584"/>
              <a:gd name="connsiteX3" fmla="*/ 0 w 7772400"/>
              <a:gd name="connsiteY3" fmla="*/ 527584 h 527584"/>
            </a:gdLst>
            <a:ahLst/>
            <a:cxnLst>
              <a:cxn ang="0">
                <a:pos x="connsiteX0" y="connsiteY0"/>
              </a:cxn>
              <a:cxn ang="0">
                <a:pos x="connsiteX1" y="connsiteY1"/>
              </a:cxn>
              <a:cxn ang="0">
                <a:pos x="connsiteX2" y="connsiteY2"/>
              </a:cxn>
              <a:cxn ang="0">
                <a:pos x="connsiteX3" y="connsiteY3"/>
              </a:cxn>
            </a:cxnLst>
            <a:rect l="l" t="t" r="r" b="b"/>
            <a:pathLst>
              <a:path w="7772400" h="527584">
                <a:moveTo>
                  <a:pt x="0" y="-1"/>
                </a:moveTo>
                <a:lnTo>
                  <a:pt x="7772400" y="-1"/>
                </a:lnTo>
                <a:lnTo>
                  <a:pt x="7772400" y="527584"/>
                </a:lnTo>
                <a:lnTo>
                  <a:pt x="0" y="527584"/>
                </a:lnTo>
                <a:close/>
              </a:path>
            </a:pathLst>
          </a:custGeom>
        </p:spPr>
      </p:pic>
      <p:sp>
        <p:nvSpPr>
          <p:cNvPr id="20" name="Text Placeholder 2">
            <a:extLst>
              <a:ext uri="{FF2B5EF4-FFF2-40B4-BE49-F238E27FC236}">
                <a16:creationId xmlns:a16="http://schemas.microsoft.com/office/drawing/2014/main" id="{5B7FA197-F306-E5C2-83C4-274A12780FCA}"/>
              </a:ext>
            </a:extLst>
          </p:cNvPr>
          <p:cNvSpPr>
            <a:spLocks noGrp="1"/>
          </p:cNvSpPr>
          <p:nvPr>
            <p:ph type="body" sz="quarter" idx="13" hasCustomPrompt="1"/>
          </p:nvPr>
        </p:nvSpPr>
        <p:spPr>
          <a:xfrm>
            <a:off x="479425" y="6035465"/>
            <a:ext cx="2879725" cy="346285"/>
          </a:xfrm>
          <a:prstGeom prst="rect">
            <a:avLst/>
          </a:prstGeom>
          <a:noFill/>
        </p:spPr>
        <p:txBody>
          <a:bodyPr wrap="square" lIns="0" tIns="0" rIns="0" bIns="0" anchor="b">
            <a:noAutofit/>
          </a:bodyPr>
          <a:lstStyle>
            <a:lvl1pPr algn="l">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Month, Year</a:t>
            </a:r>
          </a:p>
        </p:txBody>
      </p:sp>
      <p:grpSp>
        <p:nvGrpSpPr>
          <p:cNvPr id="13" name="Group 12">
            <a:extLst>
              <a:ext uri="{FF2B5EF4-FFF2-40B4-BE49-F238E27FC236}">
                <a16:creationId xmlns:a16="http://schemas.microsoft.com/office/drawing/2014/main" id="{474B8EF2-BA18-E978-D301-F1E57764E512}"/>
              </a:ext>
            </a:extLst>
          </p:cNvPr>
          <p:cNvGrpSpPr/>
          <p:nvPr userDrawn="1"/>
        </p:nvGrpSpPr>
        <p:grpSpPr>
          <a:xfrm>
            <a:off x="506652" y="460067"/>
            <a:ext cx="2483442" cy="2051078"/>
            <a:chOff x="506652" y="527352"/>
            <a:chExt cx="2483442" cy="2051078"/>
          </a:xfrm>
          <a:solidFill>
            <a:schemeClr val="tx1"/>
          </a:solidFill>
        </p:grpSpPr>
        <p:sp>
          <p:nvSpPr>
            <p:cNvPr id="4" name="Freeform 3">
              <a:extLst>
                <a:ext uri="{FF2B5EF4-FFF2-40B4-BE49-F238E27FC236}">
                  <a16:creationId xmlns:a16="http://schemas.microsoft.com/office/drawing/2014/main" id="{E634C4AF-9C44-A2A0-7C6E-9E02729F9DB1}"/>
                </a:ext>
              </a:extLst>
            </p:cNvPr>
            <p:cNvSpPr/>
            <p:nvPr/>
          </p:nvSpPr>
          <p:spPr>
            <a:xfrm>
              <a:off x="917087" y="527352"/>
              <a:ext cx="1662279" cy="1481291"/>
            </a:xfrm>
            <a:custGeom>
              <a:avLst/>
              <a:gdLst>
                <a:gd name="connsiteX0" fmla="*/ 777822 w 1662279"/>
                <a:gd name="connsiteY0" fmla="*/ 1481159 h 1481291"/>
                <a:gd name="connsiteX1" fmla="*/ 724047 w 1662279"/>
                <a:gd name="connsiteY1" fmla="*/ 1276357 h 1481291"/>
                <a:gd name="connsiteX2" fmla="*/ 779192 w 1662279"/>
                <a:gd name="connsiteY2" fmla="*/ 1249734 h 1481291"/>
                <a:gd name="connsiteX3" fmla="*/ 1025088 w 1662279"/>
                <a:gd name="connsiteY3" fmla="*/ 1118520 h 1481291"/>
                <a:gd name="connsiteX4" fmla="*/ 1290470 w 1662279"/>
                <a:gd name="connsiteY4" fmla="*/ 892048 h 1481291"/>
                <a:gd name="connsiteX5" fmla="*/ 1432838 w 1662279"/>
                <a:gd name="connsiteY5" fmla="*/ 660357 h 1481291"/>
                <a:gd name="connsiteX6" fmla="*/ 1453341 w 1662279"/>
                <a:gd name="connsiteY6" fmla="*/ 479524 h 1481291"/>
                <a:gd name="connsiteX7" fmla="*/ 1398196 w 1662279"/>
                <a:gd name="connsiteY7" fmla="*/ 338316 h 1481291"/>
                <a:gd name="connsiteX8" fmla="*/ 1261484 w 1662279"/>
                <a:gd name="connsiteY8" fmla="*/ 219043 h 1481291"/>
                <a:gd name="connsiteX9" fmla="*/ 1040023 w 1662279"/>
                <a:gd name="connsiteY9" fmla="*/ 173094 h 1481291"/>
                <a:gd name="connsiteX10" fmla="*/ 840920 w 1662279"/>
                <a:gd name="connsiteY10" fmla="*/ 213780 h 1481291"/>
                <a:gd name="connsiteX11" fmla="*/ 509700 w 1662279"/>
                <a:gd name="connsiteY11" fmla="*/ 388997 h 1481291"/>
                <a:gd name="connsiteX12" fmla="*/ 427160 w 1662279"/>
                <a:gd name="connsiteY12" fmla="*/ 460905 h 1481291"/>
                <a:gd name="connsiteX13" fmla="*/ 399544 w 1662279"/>
                <a:gd name="connsiteY13" fmla="*/ 512825 h 1481291"/>
                <a:gd name="connsiteX14" fmla="*/ 446116 w 1662279"/>
                <a:gd name="connsiteY14" fmla="*/ 573943 h 1481291"/>
                <a:gd name="connsiteX15" fmla="*/ 512705 w 1662279"/>
                <a:gd name="connsiteY15" fmla="*/ 555766 h 1481291"/>
                <a:gd name="connsiteX16" fmla="*/ 698508 w 1662279"/>
                <a:gd name="connsiteY16" fmla="*/ 444852 h 1481291"/>
                <a:gd name="connsiteX17" fmla="*/ 854662 w 1662279"/>
                <a:gd name="connsiteY17" fmla="*/ 360870 h 1481291"/>
                <a:gd name="connsiteX18" fmla="*/ 1024116 w 1662279"/>
                <a:gd name="connsiteY18" fmla="*/ 337166 h 1481291"/>
                <a:gd name="connsiteX19" fmla="*/ 1171123 w 1662279"/>
                <a:gd name="connsiteY19" fmla="*/ 437068 h 1481291"/>
                <a:gd name="connsiteX20" fmla="*/ 1183274 w 1662279"/>
                <a:gd name="connsiteY20" fmla="*/ 566778 h 1481291"/>
                <a:gd name="connsiteX21" fmla="*/ 1105949 w 1662279"/>
                <a:gd name="connsiteY21" fmla="*/ 696798 h 1481291"/>
                <a:gd name="connsiteX22" fmla="*/ 941664 w 1662279"/>
                <a:gd name="connsiteY22" fmla="*/ 828453 h 1481291"/>
                <a:gd name="connsiteX23" fmla="*/ 748571 w 1662279"/>
                <a:gd name="connsiteY23" fmla="*/ 939279 h 1481291"/>
                <a:gd name="connsiteX24" fmla="*/ 506651 w 1662279"/>
                <a:gd name="connsiteY24" fmla="*/ 1032460 h 1481291"/>
                <a:gd name="connsiteX25" fmla="*/ 292878 w 1662279"/>
                <a:gd name="connsiteY25" fmla="*/ 1055501 h 1481291"/>
                <a:gd name="connsiteX26" fmla="*/ 124131 w 1662279"/>
                <a:gd name="connsiteY26" fmla="*/ 997169 h 1481291"/>
                <a:gd name="connsiteX27" fmla="*/ 24403 w 1662279"/>
                <a:gd name="connsiteY27" fmla="*/ 871086 h 1481291"/>
                <a:gd name="connsiteX28" fmla="*/ 14461 w 1662279"/>
                <a:gd name="connsiteY28" fmla="*/ 626039 h 1481291"/>
                <a:gd name="connsiteX29" fmla="*/ 142601 w 1662279"/>
                <a:gd name="connsiteY29" fmla="*/ 377145 h 1481291"/>
                <a:gd name="connsiteX30" fmla="*/ 292967 w 1662279"/>
                <a:gd name="connsiteY30" fmla="*/ 223598 h 1481291"/>
                <a:gd name="connsiteX31" fmla="*/ 541956 w 1662279"/>
                <a:gd name="connsiteY31" fmla="*/ 48647 h 1481291"/>
                <a:gd name="connsiteX32" fmla="*/ 630947 w 1662279"/>
                <a:gd name="connsiteY32" fmla="*/ 0 h 1481291"/>
                <a:gd name="connsiteX33" fmla="*/ 660110 w 1662279"/>
                <a:gd name="connsiteY33" fmla="*/ 60057 h 1481291"/>
                <a:gd name="connsiteX34" fmla="*/ 582033 w 1662279"/>
                <a:gd name="connsiteY34" fmla="*/ 102158 h 1481291"/>
                <a:gd name="connsiteX35" fmla="*/ 280108 w 1662279"/>
                <a:gd name="connsiteY35" fmla="*/ 326862 h 1481291"/>
                <a:gd name="connsiteX36" fmla="*/ 158420 w 1662279"/>
                <a:gd name="connsiteY36" fmla="*/ 490889 h 1481291"/>
                <a:gd name="connsiteX37" fmla="*/ 115736 w 1662279"/>
                <a:gd name="connsiteY37" fmla="*/ 695957 h 1481291"/>
                <a:gd name="connsiteX38" fmla="*/ 234685 w 1662279"/>
                <a:gd name="connsiteY38" fmla="*/ 873252 h 1481291"/>
                <a:gd name="connsiteX39" fmla="*/ 372988 w 1662279"/>
                <a:gd name="connsiteY39" fmla="*/ 900627 h 1481291"/>
                <a:gd name="connsiteX40" fmla="*/ 563342 w 1662279"/>
                <a:gd name="connsiteY40" fmla="*/ 858305 h 1481291"/>
                <a:gd name="connsiteX41" fmla="*/ 824085 w 1662279"/>
                <a:gd name="connsiteY41" fmla="*/ 729126 h 1481291"/>
                <a:gd name="connsiteX42" fmla="*/ 963050 w 1662279"/>
                <a:gd name="connsiteY42" fmla="*/ 629577 h 1481291"/>
                <a:gd name="connsiteX43" fmla="*/ 1017841 w 1662279"/>
                <a:gd name="connsiteY43" fmla="*/ 557624 h 1481291"/>
                <a:gd name="connsiteX44" fmla="*/ 953550 w 1662279"/>
                <a:gd name="connsiteY44" fmla="*/ 454891 h 1481291"/>
                <a:gd name="connsiteX45" fmla="*/ 868624 w 1662279"/>
                <a:gd name="connsiteY45" fmla="*/ 474571 h 1481291"/>
                <a:gd name="connsiteX46" fmla="*/ 667489 w 1662279"/>
                <a:gd name="connsiteY46" fmla="*/ 593711 h 1481291"/>
                <a:gd name="connsiteX47" fmla="*/ 510053 w 1662279"/>
                <a:gd name="connsiteY47" fmla="*/ 677472 h 1481291"/>
                <a:gd name="connsiteX48" fmla="*/ 389823 w 1662279"/>
                <a:gd name="connsiteY48" fmla="*/ 697196 h 1481291"/>
                <a:gd name="connsiteX49" fmla="*/ 280948 w 1662279"/>
                <a:gd name="connsiteY49" fmla="*/ 560277 h 1481291"/>
                <a:gd name="connsiteX50" fmla="*/ 351734 w 1662279"/>
                <a:gd name="connsiteY50" fmla="*/ 416460 h 1481291"/>
                <a:gd name="connsiteX51" fmla="*/ 492246 w 1662279"/>
                <a:gd name="connsiteY51" fmla="*/ 300725 h 1481291"/>
                <a:gd name="connsiteX52" fmla="*/ 737303 w 1662279"/>
                <a:gd name="connsiteY52" fmla="*/ 163276 h 1481291"/>
                <a:gd name="connsiteX53" fmla="*/ 1048285 w 1662279"/>
                <a:gd name="connsiteY53" fmla="*/ 73633 h 1481291"/>
                <a:gd name="connsiteX54" fmla="*/ 1283135 w 1662279"/>
                <a:gd name="connsiteY54" fmla="*/ 91190 h 1481291"/>
                <a:gd name="connsiteX55" fmla="*/ 1471148 w 1662279"/>
                <a:gd name="connsiteY55" fmla="*/ 179904 h 1481291"/>
                <a:gd name="connsiteX56" fmla="*/ 1606843 w 1662279"/>
                <a:gd name="connsiteY56" fmla="*/ 334380 h 1481291"/>
                <a:gd name="connsiteX57" fmla="*/ 1660574 w 1662279"/>
                <a:gd name="connsiteY57" fmla="*/ 511719 h 1481291"/>
                <a:gd name="connsiteX58" fmla="*/ 1639055 w 1662279"/>
                <a:gd name="connsiteY58" fmla="*/ 706350 h 1481291"/>
                <a:gd name="connsiteX59" fmla="*/ 1561022 w 1662279"/>
                <a:gd name="connsiteY59" fmla="*/ 882274 h 1481291"/>
                <a:gd name="connsiteX60" fmla="*/ 1391391 w 1662279"/>
                <a:gd name="connsiteY60" fmla="*/ 1090747 h 1481291"/>
                <a:gd name="connsiteX61" fmla="*/ 1181286 w 1662279"/>
                <a:gd name="connsiteY61" fmla="*/ 1269015 h 1481291"/>
                <a:gd name="connsiteX62" fmla="*/ 868183 w 1662279"/>
                <a:gd name="connsiteY62" fmla="*/ 1443613 h 1481291"/>
                <a:gd name="connsiteX63" fmla="*/ 777689 w 1662279"/>
                <a:gd name="connsiteY63" fmla="*/ 1481292 h 148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662279" h="1481291">
                  <a:moveTo>
                    <a:pt x="777822" y="1481159"/>
                  </a:moveTo>
                  <a:cubicBezTo>
                    <a:pt x="759529" y="1411506"/>
                    <a:pt x="741589" y="1343091"/>
                    <a:pt x="724047" y="1276357"/>
                  </a:cubicBezTo>
                  <a:cubicBezTo>
                    <a:pt x="742959" y="1267158"/>
                    <a:pt x="758557" y="1259950"/>
                    <a:pt x="779192" y="1249734"/>
                  </a:cubicBezTo>
                  <a:cubicBezTo>
                    <a:pt x="865001" y="1213160"/>
                    <a:pt x="947939" y="1171236"/>
                    <a:pt x="1025088" y="1118520"/>
                  </a:cubicBezTo>
                  <a:cubicBezTo>
                    <a:pt x="1121679" y="1052582"/>
                    <a:pt x="1211907" y="978904"/>
                    <a:pt x="1290470" y="892048"/>
                  </a:cubicBezTo>
                  <a:cubicBezTo>
                    <a:pt x="1352154" y="823898"/>
                    <a:pt x="1403498" y="748673"/>
                    <a:pt x="1432838" y="660357"/>
                  </a:cubicBezTo>
                  <a:cubicBezTo>
                    <a:pt x="1452368" y="601583"/>
                    <a:pt x="1461957" y="541482"/>
                    <a:pt x="1453341" y="479524"/>
                  </a:cubicBezTo>
                  <a:cubicBezTo>
                    <a:pt x="1446182" y="428179"/>
                    <a:pt x="1427359" y="381257"/>
                    <a:pt x="1398196" y="338316"/>
                  </a:cubicBezTo>
                  <a:cubicBezTo>
                    <a:pt x="1362980" y="286529"/>
                    <a:pt x="1317203" y="247169"/>
                    <a:pt x="1261484" y="219043"/>
                  </a:cubicBezTo>
                  <a:cubicBezTo>
                    <a:pt x="1191758" y="183796"/>
                    <a:pt x="1117437" y="170794"/>
                    <a:pt x="1040023" y="173094"/>
                  </a:cubicBezTo>
                  <a:cubicBezTo>
                    <a:pt x="971357" y="175128"/>
                    <a:pt x="905299" y="190253"/>
                    <a:pt x="840920" y="213780"/>
                  </a:cubicBezTo>
                  <a:cubicBezTo>
                    <a:pt x="722501" y="257076"/>
                    <a:pt x="613935" y="318990"/>
                    <a:pt x="509700" y="388997"/>
                  </a:cubicBezTo>
                  <a:cubicBezTo>
                    <a:pt x="479300" y="409428"/>
                    <a:pt x="451330" y="433088"/>
                    <a:pt x="427160" y="460905"/>
                  </a:cubicBezTo>
                  <a:cubicBezTo>
                    <a:pt x="413993" y="476074"/>
                    <a:pt x="403830" y="492835"/>
                    <a:pt x="399544" y="512825"/>
                  </a:cubicBezTo>
                  <a:cubicBezTo>
                    <a:pt x="392341" y="546612"/>
                    <a:pt x="411695" y="572306"/>
                    <a:pt x="446116" y="573943"/>
                  </a:cubicBezTo>
                  <a:cubicBezTo>
                    <a:pt x="470197" y="575092"/>
                    <a:pt x="491672" y="565761"/>
                    <a:pt x="512705" y="555766"/>
                  </a:cubicBezTo>
                  <a:cubicBezTo>
                    <a:pt x="578189" y="524809"/>
                    <a:pt x="637310" y="483062"/>
                    <a:pt x="698508" y="444852"/>
                  </a:cubicBezTo>
                  <a:cubicBezTo>
                    <a:pt x="748747" y="413497"/>
                    <a:pt x="799473" y="382850"/>
                    <a:pt x="854662" y="360870"/>
                  </a:cubicBezTo>
                  <a:cubicBezTo>
                    <a:pt x="909099" y="339200"/>
                    <a:pt x="965304" y="327260"/>
                    <a:pt x="1024116" y="337166"/>
                  </a:cubicBezTo>
                  <a:cubicBezTo>
                    <a:pt x="1088230" y="347912"/>
                    <a:pt x="1139795" y="378162"/>
                    <a:pt x="1171123" y="437068"/>
                  </a:cubicBezTo>
                  <a:cubicBezTo>
                    <a:pt x="1193040" y="478374"/>
                    <a:pt x="1194807" y="522112"/>
                    <a:pt x="1183274" y="566778"/>
                  </a:cubicBezTo>
                  <a:cubicBezTo>
                    <a:pt x="1170107" y="617592"/>
                    <a:pt x="1140679" y="658897"/>
                    <a:pt x="1105949" y="696798"/>
                  </a:cubicBezTo>
                  <a:cubicBezTo>
                    <a:pt x="1057962" y="749115"/>
                    <a:pt x="1002774" y="792587"/>
                    <a:pt x="941664" y="828453"/>
                  </a:cubicBezTo>
                  <a:cubicBezTo>
                    <a:pt x="877683" y="866044"/>
                    <a:pt x="814187" y="904740"/>
                    <a:pt x="748571" y="939279"/>
                  </a:cubicBezTo>
                  <a:cubicBezTo>
                    <a:pt x="671775" y="979656"/>
                    <a:pt x="589986" y="1008313"/>
                    <a:pt x="506651" y="1032460"/>
                  </a:cubicBezTo>
                  <a:cubicBezTo>
                    <a:pt x="436660" y="1052803"/>
                    <a:pt x="365520" y="1061958"/>
                    <a:pt x="292878" y="1055501"/>
                  </a:cubicBezTo>
                  <a:cubicBezTo>
                    <a:pt x="232034" y="1050105"/>
                    <a:pt x="174680" y="1032416"/>
                    <a:pt x="124131" y="997169"/>
                  </a:cubicBezTo>
                  <a:cubicBezTo>
                    <a:pt x="78487" y="965327"/>
                    <a:pt x="44817" y="923137"/>
                    <a:pt x="24403" y="871086"/>
                  </a:cubicBezTo>
                  <a:cubicBezTo>
                    <a:pt x="-7102" y="790642"/>
                    <a:pt x="-5511" y="708650"/>
                    <a:pt x="14461" y="626039"/>
                  </a:cubicBezTo>
                  <a:cubicBezTo>
                    <a:pt x="36996" y="532726"/>
                    <a:pt x="84275" y="452060"/>
                    <a:pt x="142601" y="377145"/>
                  </a:cubicBezTo>
                  <a:cubicBezTo>
                    <a:pt x="186876" y="320228"/>
                    <a:pt x="237955" y="269901"/>
                    <a:pt x="292967" y="223598"/>
                  </a:cubicBezTo>
                  <a:cubicBezTo>
                    <a:pt x="370823" y="158058"/>
                    <a:pt x="453451" y="99062"/>
                    <a:pt x="541956" y="48647"/>
                  </a:cubicBezTo>
                  <a:cubicBezTo>
                    <a:pt x="571914" y="31576"/>
                    <a:pt x="602447" y="15523"/>
                    <a:pt x="630947" y="0"/>
                  </a:cubicBezTo>
                  <a:cubicBezTo>
                    <a:pt x="640889" y="20476"/>
                    <a:pt x="650389" y="40067"/>
                    <a:pt x="660110" y="60057"/>
                  </a:cubicBezTo>
                  <a:cubicBezTo>
                    <a:pt x="633731" y="74253"/>
                    <a:pt x="607661" y="87829"/>
                    <a:pt x="582033" y="102158"/>
                  </a:cubicBezTo>
                  <a:cubicBezTo>
                    <a:pt x="471523" y="163762"/>
                    <a:pt x="370292" y="238015"/>
                    <a:pt x="280108" y="326862"/>
                  </a:cubicBezTo>
                  <a:cubicBezTo>
                    <a:pt x="231150" y="375066"/>
                    <a:pt x="189748" y="429462"/>
                    <a:pt x="158420" y="490889"/>
                  </a:cubicBezTo>
                  <a:cubicBezTo>
                    <a:pt x="125589" y="555236"/>
                    <a:pt x="107959" y="623297"/>
                    <a:pt x="115736" y="695957"/>
                  </a:cubicBezTo>
                  <a:cubicBezTo>
                    <a:pt x="124264" y="775473"/>
                    <a:pt x="161513" y="836590"/>
                    <a:pt x="234685" y="873252"/>
                  </a:cubicBezTo>
                  <a:cubicBezTo>
                    <a:pt x="278341" y="895144"/>
                    <a:pt x="324913" y="901644"/>
                    <a:pt x="372988" y="900627"/>
                  </a:cubicBezTo>
                  <a:cubicBezTo>
                    <a:pt x="439223" y="899212"/>
                    <a:pt x="501658" y="880372"/>
                    <a:pt x="563342" y="858305"/>
                  </a:cubicBezTo>
                  <a:cubicBezTo>
                    <a:pt x="655294" y="825402"/>
                    <a:pt x="740794" y="779453"/>
                    <a:pt x="824085" y="729126"/>
                  </a:cubicBezTo>
                  <a:cubicBezTo>
                    <a:pt x="872955" y="699584"/>
                    <a:pt x="921692" y="669555"/>
                    <a:pt x="963050" y="629577"/>
                  </a:cubicBezTo>
                  <a:cubicBezTo>
                    <a:pt x="984878" y="608482"/>
                    <a:pt x="1006706" y="586989"/>
                    <a:pt x="1017841" y="557624"/>
                  </a:cubicBezTo>
                  <a:cubicBezTo>
                    <a:pt x="1037681" y="505395"/>
                    <a:pt x="1009446" y="460198"/>
                    <a:pt x="953550" y="454891"/>
                  </a:cubicBezTo>
                  <a:cubicBezTo>
                    <a:pt x="923150" y="452016"/>
                    <a:pt x="895534" y="462144"/>
                    <a:pt x="868624" y="474571"/>
                  </a:cubicBezTo>
                  <a:cubicBezTo>
                    <a:pt x="797573" y="507473"/>
                    <a:pt x="733680" y="552538"/>
                    <a:pt x="667489" y="593711"/>
                  </a:cubicBezTo>
                  <a:cubicBezTo>
                    <a:pt x="616896" y="625154"/>
                    <a:pt x="565728" y="655713"/>
                    <a:pt x="510053" y="677472"/>
                  </a:cubicBezTo>
                  <a:cubicBezTo>
                    <a:pt x="471523" y="692552"/>
                    <a:pt x="431623" y="701972"/>
                    <a:pt x="389823" y="697196"/>
                  </a:cubicBezTo>
                  <a:cubicBezTo>
                    <a:pt x="318064" y="688970"/>
                    <a:pt x="273127" y="632230"/>
                    <a:pt x="280948" y="560277"/>
                  </a:cubicBezTo>
                  <a:cubicBezTo>
                    <a:pt x="287090" y="503714"/>
                    <a:pt x="314574" y="457589"/>
                    <a:pt x="351734" y="416460"/>
                  </a:cubicBezTo>
                  <a:cubicBezTo>
                    <a:pt x="392827" y="370953"/>
                    <a:pt x="440769" y="333628"/>
                    <a:pt x="492246" y="300725"/>
                  </a:cubicBezTo>
                  <a:cubicBezTo>
                    <a:pt x="571251" y="250177"/>
                    <a:pt x="651449" y="201751"/>
                    <a:pt x="737303" y="163276"/>
                  </a:cubicBezTo>
                  <a:cubicBezTo>
                    <a:pt x="836766" y="118654"/>
                    <a:pt x="938836" y="83274"/>
                    <a:pt x="1048285" y="73633"/>
                  </a:cubicBezTo>
                  <a:cubicBezTo>
                    <a:pt x="1127511" y="66646"/>
                    <a:pt x="1205854" y="71113"/>
                    <a:pt x="1283135" y="91190"/>
                  </a:cubicBezTo>
                  <a:cubicBezTo>
                    <a:pt x="1351447" y="108969"/>
                    <a:pt x="1414457" y="137847"/>
                    <a:pt x="1471148" y="179904"/>
                  </a:cubicBezTo>
                  <a:cubicBezTo>
                    <a:pt x="1527308" y="221608"/>
                    <a:pt x="1572599" y="273262"/>
                    <a:pt x="1606843" y="334380"/>
                  </a:cubicBezTo>
                  <a:cubicBezTo>
                    <a:pt x="1637730" y="389527"/>
                    <a:pt x="1655360" y="448744"/>
                    <a:pt x="1660574" y="511719"/>
                  </a:cubicBezTo>
                  <a:cubicBezTo>
                    <a:pt x="1666053" y="578011"/>
                    <a:pt x="1658188" y="643065"/>
                    <a:pt x="1639055" y="706350"/>
                  </a:cubicBezTo>
                  <a:cubicBezTo>
                    <a:pt x="1620409" y="768043"/>
                    <a:pt x="1595355" y="827303"/>
                    <a:pt x="1561022" y="882274"/>
                  </a:cubicBezTo>
                  <a:cubicBezTo>
                    <a:pt x="1513213" y="958871"/>
                    <a:pt x="1456875" y="1028568"/>
                    <a:pt x="1391391" y="1090747"/>
                  </a:cubicBezTo>
                  <a:cubicBezTo>
                    <a:pt x="1324670" y="1154121"/>
                    <a:pt x="1257242" y="1216610"/>
                    <a:pt x="1181286" y="1269015"/>
                  </a:cubicBezTo>
                  <a:cubicBezTo>
                    <a:pt x="1082486" y="1337209"/>
                    <a:pt x="979532" y="1397885"/>
                    <a:pt x="868183" y="1443613"/>
                  </a:cubicBezTo>
                  <a:cubicBezTo>
                    <a:pt x="838489" y="1455819"/>
                    <a:pt x="808841" y="1468290"/>
                    <a:pt x="777689" y="1481292"/>
                  </a:cubicBezTo>
                </a:path>
              </a:pathLst>
            </a:custGeom>
            <a:grpFill/>
            <a:ln w="4416" cap="flat">
              <a:noFill/>
              <a:prstDash val="solid"/>
              <a:miter/>
            </a:ln>
          </p:spPr>
          <p:txBody>
            <a:bodyPr rtlCol="0" anchor="ctr"/>
            <a:lstStyle/>
            <a:p>
              <a:endParaRPr lang="en-GB"/>
            </a:p>
          </p:txBody>
        </p:sp>
        <p:sp>
          <p:nvSpPr>
            <p:cNvPr id="12" name="Freeform 11">
              <a:extLst>
                <a:ext uri="{FF2B5EF4-FFF2-40B4-BE49-F238E27FC236}">
                  <a16:creationId xmlns:a16="http://schemas.microsoft.com/office/drawing/2014/main" id="{F8C15425-BDC3-F21F-DEF8-BE3B07345EB7}"/>
                </a:ext>
              </a:extLst>
            </p:cNvPr>
            <p:cNvSpPr/>
            <p:nvPr/>
          </p:nvSpPr>
          <p:spPr>
            <a:xfrm>
              <a:off x="506652" y="2300127"/>
              <a:ext cx="2483442" cy="278303"/>
            </a:xfrm>
            <a:custGeom>
              <a:avLst/>
              <a:gdLst>
                <a:gd name="connsiteX0" fmla="*/ 1676204 w 2483442"/>
                <a:gd name="connsiteY0" fmla="*/ 53068 h 278303"/>
                <a:gd name="connsiteX1" fmla="*/ 1626097 w 2483442"/>
                <a:gd name="connsiteY1" fmla="*/ 174552 h 278303"/>
                <a:gd name="connsiteX2" fmla="*/ 1726223 w 2483442"/>
                <a:gd name="connsiteY2" fmla="*/ 174552 h 278303"/>
                <a:gd name="connsiteX3" fmla="*/ 1676911 w 2483442"/>
                <a:gd name="connsiteY3" fmla="*/ 53068 h 278303"/>
                <a:gd name="connsiteX4" fmla="*/ 838655 w 2483442"/>
                <a:gd name="connsiteY4" fmla="*/ 53068 h 278303"/>
                <a:gd name="connsiteX5" fmla="*/ 788592 w 2483442"/>
                <a:gd name="connsiteY5" fmla="*/ 174552 h 278303"/>
                <a:gd name="connsiteX6" fmla="*/ 888718 w 2483442"/>
                <a:gd name="connsiteY6" fmla="*/ 174552 h 278303"/>
                <a:gd name="connsiteX7" fmla="*/ 839406 w 2483442"/>
                <a:gd name="connsiteY7" fmla="*/ 53068 h 278303"/>
                <a:gd name="connsiteX8" fmla="*/ 2305990 w 2483442"/>
                <a:gd name="connsiteY8" fmla="*/ 6677 h 278303"/>
                <a:gd name="connsiteX9" fmla="*/ 2476681 w 2483442"/>
                <a:gd name="connsiteY9" fmla="*/ 6677 h 278303"/>
                <a:gd name="connsiteX10" fmla="*/ 2476681 w 2483442"/>
                <a:gd name="connsiteY10" fmla="*/ 40332 h 278303"/>
                <a:gd name="connsiteX11" fmla="*/ 2341825 w 2483442"/>
                <a:gd name="connsiteY11" fmla="*/ 40332 h 278303"/>
                <a:gd name="connsiteX12" fmla="*/ 2341825 w 2483442"/>
                <a:gd name="connsiteY12" fmla="*/ 119228 h 278303"/>
                <a:gd name="connsiteX13" fmla="*/ 2467358 w 2483442"/>
                <a:gd name="connsiteY13" fmla="*/ 119228 h 278303"/>
                <a:gd name="connsiteX14" fmla="*/ 2467358 w 2483442"/>
                <a:gd name="connsiteY14" fmla="*/ 152882 h 278303"/>
                <a:gd name="connsiteX15" fmla="*/ 2341825 w 2483442"/>
                <a:gd name="connsiteY15" fmla="*/ 152882 h 278303"/>
                <a:gd name="connsiteX16" fmla="*/ 2341825 w 2483442"/>
                <a:gd name="connsiteY16" fmla="*/ 237705 h 278303"/>
                <a:gd name="connsiteX17" fmla="*/ 2483442 w 2483442"/>
                <a:gd name="connsiteY17" fmla="*/ 237705 h 278303"/>
                <a:gd name="connsiteX18" fmla="*/ 2483442 w 2483442"/>
                <a:gd name="connsiteY18" fmla="*/ 271403 h 278303"/>
                <a:gd name="connsiteX19" fmla="*/ 2305990 w 2483442"/>
                <a:gd name="connsiteY19" fmla="*/ 271403 h 278303"/>
                <a:gd name="connsiteX20" fmla="*/ 1919714 w 2483442"/>
                <a:gd name="connsiteY20" fmla="*/ 6677 h 278303"/>
                <a:gd name="connsiteX21" fmla="*/ 2125975 w 2483442"/>
                <a:gd name="connsiteY21" fmla="*/ 6677 h 278303"/>
                <a:gd name="connsiteX22" fmla="*/ 2125975 w 2483442"/>
                <a:gd name="connsiteY22" fmla="*/ 40332 h 278303"/>
                <a:gd name="connsiteX23" fmla="*/ 2040740 w 2483442"/>
                <a:gd name="connsiteY23" fmla="*/ 40332 h 278303"/>
                <a:gd name="connsiteX24" fmla="*/ 2040740 w 2483442"/>
                <a:gd name="connsiteY24" fmla="*/ 271403 h 278303"/>
                <a:gd name="connsiteX25" fmla="*/ 2004905 w 2483442"/>
                <a:gd name="connsiteY25" fmla="*/ 271403 h 278303"/>
                <a:gd name="connsiteX26" fmla="*/ 2004905 w 2483442"/>
                <a:gd name="connsiteY26" fmla="*/ 40332 h 278303"/>
                <a:gd name="connsiteX27" fmla="*/ 1919714 w 2483442"/>
                <a:gd name="connsiteY27" fmla="*/ 40332 h 278303"/>
                <a:gd name="connsiteX28" fmla="*/ 1662020 w 2483442"/>
                <a:gd name="connsiteY28" fmla="*/ 6677 h 278303"/>
                <a:gd name="connsiteX29" fmla="*/ 1694497 w 2483442"/>
                <a:gd name="connsiteY29" fmla="*/ 6677 h 278303"/>
                <a:gd name="connsiteX30" fmla="*/ 1807658 w 2483442"/>
                <a:gd name="connsiteY30" fmla="*/ 271403 h 278303"/>
                <a:gd name="connsiteX31" fmla="*/ 1765814 w 2483442"/>
                <a:gd name="connsiteY31" fmla="*/ 271403 h 278303"/>
                <a:gd name="connsiteX32" fmla="*/ 1739302 w 2483442"/>
                <a:gd name="connsiteY32" fmla="*/ 205996 h 278303"/>
                <a:gd name="connsiteX33" fmla="*/ 1613371 w 2483442"/>
                <a:gd name="connsiteY33" fmla="*/ 205996 h 278303"/>
                <a:gd name="connsiteX34" fmla="*/ 1587257 w 2483442"/>
                <a:gd name="connsiteY34" fmla="*/ 271403 h 278303"/>
                <a:gd name="connsiteX35" fmla="*/ 1545457 w 2483442"/>
                <a:gd name="connsiteY35" fmla="*/ 271403 h 278303"/>
                <a:gd name="connsiteX36" fmla="*/ 824471 w 2483442"/>
                <a:gd name="connsiteY36" fmla="*/ 6677 h 278303"/>
                <a:gd name="connsiteX37" fmla="*/ 856948 w 2483442"/>
                <a:gd name="connsiteY37" fmla="*/ 6677 h 278303"/>
                <a:gd name="connsiteX38" fmla="*/ 970109 w 2483442"/>
                <a:gd name="connsiteY38" fmla="*/ 271403 h 278303"/>
                <a:gd name="connsiteX39" fmla="*/ 928265 w 2483442"/>
                <a:gd name="connsiteY39" fmla="*/ 271403 h 278303"/>
                <a:gd name="connsiteX40" fmla="*/ 901753 w 2483442"/>
                <a:gd name="connsiteY40" fmla="*/ 205996 h 278303"/>
                <a:gd name="connsiteX41" fmla="*/ 775866 w 2483442"/>
                <a:gd name="connsiteY41" fmla="*/ 205996 h 278303"/>
                <a:gd name="connsiteX42" fmla="*/ 749752 w 2483442"/>
                <a:gd name="connsiteY42" fmla="*/ 271403 h 278303"/>
                <a:gd name="connsiteX43" fmla="*/ 707908 w 2483442"/>
                <a:gd name="connsiteY43" fmla="*/ 271403 h 278303"/>
                <a:gd name="connsiteX44" fmla="*/ 371341 w 2483442"/>
                <a:gd name="connsiteY44" fmla="*/ 6677 h 278303"/>
                <a:gd name="connsiteX45" fmla="*/ 542032 w 2483442"/>
                <a:gd name="connsiteY45" fmla="*/ 6677 h 278303"/>
                <a:gd name="connsiteX46" fmla="*/ 542032 w 2483442"/>
                <a:gd name="connsiteY46" fmla="*/ 40332 h 278303"/>
                <a:gd name="connsiteX47" fmla="*/ 407176 w 2483442"/>
                <a:gd name="connsiteY47" fmla="*/ 40332 h 278303"/>
                <a:gd name="connsiteX48" fmla="*/ 407176 w 2483442"/>
                <a:gd name="connsiteY48" fmla="*/ 119228 h 278303"/>
                <a:gd name="connsiteX49" fmla="*/ 532665 w 2483442"/>
                <a:gd name="connsiteY49" fmla="*/ 119228 h 278303"/>
                <a:gd name="connsiteX50" fmla="*/ 532665 w 2483442"/>
                <a:gd name="connsiteY50" fmla="*/ 152882 h 278303"/>
                <a:gd name="connsiteX51" fmla="*/ 407176 w 2483442"/>
                <a:gd name="connsiteY51" fmla="*/ 152882 h 278303"/>
                <a:gd name="connsiteX52" fmla="*/ 407176 w 2483442"/>
                <a:gd name="connsiteY52" fmla="*/ 237705 h 278303"/>
                <a:gd name="connsiteX53" fmla="*/ 548793 w 2483442"/>
                <a:gd name="connsiteY53" fmla="*/ 237705 h 278303"/>
                <a:gd name="connsiteX54" fmla="*/ 548793 w 2483442"/>
                <a:gd name="connsiteY54" fmla="*/ 271403 h 278303"/>
                <a:gd name="connsiteX55" fmla="*/ 371341 w 2483442"/>
                <a:gd name="connsiteY55" fmla="*/ 271403 h 278303"/>
                <a:gd name="connsiteX56" fmla="*/ 97475 w 2483442"/>
                <a:gd name="connsiteY56" fmla="*/ 44 h 278303"/>
                <a:gd name="connsiteX57" fmla="*/ 138921 w 2483442"/>
                <a:gd name="connsiteY57" fmla="*/ 6014 h 278303"/>
                <a:gd name="connsiteX58" fmla="*/ 173696 w 2483442"/>
                <a:gd name="connsiteY58" fmla="*/ 30293 h 278303"/>
                <a:gd name="connsiteX59" fmla="*/ 144533 w 2483442"/>
                <a:gd name="connsiteY59" fmla="*/ 56872 h 278303"/>
                <a:gd name="connsiteX60" fmla="*/ 125489 w 2483442"/>
                <a:gd name="connsiteY60" fmla="*/ 40023 h 278303"/>
                <a:gd name="connsiteX61" fmla="*/ 97475 w 2483442"/>
                <a:gd name="connsiteY61" fmla="*/ 33654 h 278303"/>
                <a:gd name="connsiteX62" fmla="*/ 72642 w 2483442"/>
                <a:gd name="connsiteY62" fmla="*/ 37590 h 278303"/>
                <a:gd name="connsiteX63" fmla="*/ 56735 w 2483442"/>
                <a:gd name="connsiteY63" fmla="*/ 47629 h 278303"/>
                <a:gd name="connsiteX64" fmla="*/ 48340 w 2483442"/>
                <a:gd name="connsiteY64" fmla="*/ 60941 h 278303"/>
                <a:gd name="connsiteX65" fmla="*/ 45909 w 2483442"/>
                <a:gd name="connsiteY65" fmla="*/ 73987 h 278303"/>
                <a:gd name="connsiteX66" fmla="*/ 55630 w 2483442"/>
                <a:gd name="connsiteY66" fmla="*/ 99770 h 278303"/>
                <a:gd name="connsiteX67" fmla="*/ 79756 w 2483442"/>
                <a:gd name="connsiteY67" fmla="*/ 114408 h 278303"/>
                <a:gd name="connsiteX68" fmla="*/ 111128 w 2483442"/>
                <a:gd name="connsiteY68" fmla="*/ 124491 h 278303"/>
                <a:gd name="connsiteX69" fmla="*/ 142500 w 2483442"/>
                <a:gd name="connsiteY69" fmla="*/ 137006 h 278303"/>
                <a:gd name="connsiteX70" fmla="*/ 142500 w 2483442"/>
                <a:gd name="connsiteY70" fmla="*/ 137184 h 278303"/>
                <a:gd name="connsiteX71" fmla="*/ 166626 w 2483442"/>
                <a:gd name="connsiteY71" fmla="*/ 158853 h 278303"/>
                <a:gd name="connsiteX72" fmla="*/ 176303 w 2483442"/>
                <a:gd name="connsiteY72" fmla="*/ 196400 h 278303"/>
                <a:gd name="connsiteX73" fmla="*/ 169056 w 2483442"/>
                <a:gd name="connsiteY73" fmla="*/ 230806 h 278303"/>
                <a:gd name="connsiteX74" fmla="*/ 149438 w 2483442"/>
                <a:gd name="connsiteY74" fmla="*/ 256589 h 278303"/>
                <a:gd name="connsiteX75" fmla="*/ 120319 w 2483442"/>
                <a:gd name="connsiteY75" fmla="*/ 272687 h 278303"/>
                <a:gd name="connsiteX76" fmla="*/ 84440 w 2483442"/>
                <a:gd name="connsiteY76" fmla="*/ 278303 h 278303"/>
                <a:gd name="connsiteX77" fmla="*/ 36233 w 2483442"/>
                <a:gd name="connsiteY77" fmla="*/ 269281 h 278303"/>
                <a:gd name="connsiteX78" fmla="*/ 0 w 2483442"/>
                <a:gd name="connsiteY78" fmla="*/ 241597 h 278303"/>
                <a:gd name="connsiteX79" fmla="*/ 29516 w 2483442"/>
                <a:gd name="connsiteY79" fmla="*/ 216212 h 278303"/>
                <a:gd name="connsiteX80" fmla="*/ 54349 w 2483442"/>
                <a:gd name="connsiteY80" fmla="*/ 237705 h 278303"/>
                <a:gd name="connsiteX81" fmla="*/ 85544 w 2483442"/>
                <a:gd name="connsiteY81" fmla="*/ 244604 h 278303"/>
                <a:gd name="connsiteX82" fmla="*/ 103838 w 2483442"/>
                <a:gd name="connsiteY82" fmla="*/ 241818 h 278303"/>
                <a:gd name="connsiteX83" fmla="*/ 120849 w 2483442"/>
                <a:gd name="connsiteY83" fmla="*/ 233416 h 278303"/>
                <a:gd name="connsiteX84" fmla="*/ 133354 w 2483442"/>
                <a:gd name="connsiteY84" fmla="*/ 219573 h 278303"/>
                <a:gd name="connsiteX85" fmla="*/ 138214 w 2483442"/>
                <a:gd name="connsiteY85" fmla="*/ 200513 h 278303"/>
                <a:gd name="connsiteX86" fmla="*/ 128493 w 2483442"/>
                <a:gd name="connsiteY86" fmla="*/ 177118 h 278303"/>
                <a:gd name="connsiteX87" fmla="*/ 104368 w 2483442"/>
                <a:gd name="connsiteY87" fmla="*/ 163674 h 278303"/>
                <a:gd name="connsiteX88" fmla="*/ 72996 w 2483442"/>
                <a:gd name="connsiteY88" fmla="*/ 153193 h 278303"/>
                <a:gd name="connsiteX89" fmla="*/ 41623 w 2483442"/>
                <a:gd name="connsiteY89" fmla="*/ 139174 h 278303"/>
                <a:gd name="connsiteX90" fmla="*/ 17498 w 2483442"/>
                <a:gd name="connsiteY90" fmla="*/ 115071 h 278303"/>
                <a:gd name="connsiteX91" fmla="*/ 7777 w 2483442"/>
                <a:gd name="connsiteY91" fmla="*/ 74120 h 278303"/>
                <a:gd name="connsiteX92" fmla="*/ 12858 w 2483442"/>
                <a:gd name="connsiteY92" fmla="*/ 49442 h 278303"/>
                <a:gd name="connsiteX93" fmla="*/ 28721 w 2483442"/>
                <a:gd name="connsiteY93" fmla="*/ 25517 h 278303"/>
                <a:gd name="connsiteX94" fmla="*/ 56558 w 2483442"/>
                <a:gd name="connsiteY94" fmla="*/ 7341 h 278303"/>
                <a:gd name="connsiteX95" fmla="*/ 97475 w 2483442"/>
                <a:gd name="connsiteY95" fmla="*/ 44 h 278303"/>
                <a:gd name="connsiteX96" fmla="*/ 1267835 w 2483442"/>
                <a:gd name="connsiteY96" fmla="*/ 0 h 278303"/>
                <a:gd name="connsiteX97" fmla="*/ 1327619 w 2483442"/>
                <a:gd name="connsiteY97" fmla="*/ 9154 h 278303"/>
                <a:gd name="connsiteX98" fmla="*/ 1366458 w 2483442"/>
                <a:gd name="connsiteY98" fmla="*/ 34362 h 278303"/>
                <a:gd name="connsiteX99" fmla="*/ 1341095 w 2483442"/>
                <a:gd name="connsiteY99" fmla="*/ 61693 h 278303"/>
                <a:gd name="connsiteX100" fmla="*/ 1306321 w 2483442"/>
                <a:gd name="connsiteY100" fmla="*/ 39846 h 278303"/>
                <a:gd name="connsiteX101" fmla="*/ 1267835 w 2483442"/>
                <a:gd name="connsiteY101" fmla="*/ 33655 h 278303"/>
                <a:gd name="connsiteX102" fmla="*/ 1226742 w 2483442"/>
                <a:gd name="connsiteY102" fmla="*/ 42057 h 278303"/>
                <a:gd name="connsiteX103" fmla="*/ 1195325 w 2483442"/>
                <a:gd name="connsiteY103" fmla="*/ 64700 h 278303"/>
                <a:gd name="connsiteX104" fmla="*/ 1175176 w 2483442"/>
                <a:gd name="connsiteY104" fmla="*/ 98134 h 278303"/>
                <a:gd name="connsiteX105" fmla="*/ 1168062 w 2483442"/>
                <a:gd name="connsiteY105" fmla="*/ 139085 h 278303"/>
                <a:gd name="connsiteX106" fmla="*/ 1175883 w 2483442"/>
                <a:gd name="connsiteY106" fmla="*/ 180789 h 278303"/>
                <a:gd name="connsiteX107" fmla="*/ 1197579 w 2483442"/>
                <a:gd name="connsiteY107" fmla="*/ 214222 h 278303"/>
                <a:gd name="connsiteX108" fmla="*/ 1230100 w 2483442"/>
                <a:gd name="connsiteY108" fmla="*/ 236467 h 278303"/>
                <a:gd name="connsiteX109" fmla="*/ 1270839 w 2483442"/>
                <a:gd name="connsiteY109" fmla="*/ 244516 h 278303"/>
                <a:gd name="connsiteX110" fmla="*/ 1306895 w 2483442"/>
                <a:gd name="connsiteY110" fmla="*/ 240978 h 278303"/>
                <a:gd name="connsiteX111" fmla="*/ 1335837 w 2483442"/>
                <a:gd name="connsiteY111" fmla="*/ 230674 h 278303"/>
                <a:gd name="connsiteX112" fmla="*/ 1335837 w 2483442"/>
                <a:gd name="connsiteY112" fmla="*/ 156996 h 278303"/>
                <a:gd name="connsiteX113" fmla="*/ 1277202 w 2483442"/>
                <a:gd name="connsiteY113" fmla="*/ 156996 h 278303"/>
                <a:gd name="connsiteX114" fmla="*/ 1277070 w 2483442"/>
                <a:gd name="connsiteY114" fmla="*/ 156908 h 278303"/>
                <a:gd name="connsiteX115" fmla="*/ 1277070 w 2483442"/>
                <a:gd name="connsiteY115" fmla="*/ 123297 h 278303"/>
                <a:gd name="connsiteX116" fmla="*/ 1371584 w 2483442"/>
                <a:gd name="connsiteY116" fmla="*/ 123297 h 278303"/>
                <a:gd name="connsiteX117" fmla="*/ 1371584 w 2483442"/>
                <a:gd name="connsiteY117" fmla="*/ 253759 h 278303"/>
                <a:gd name="connsiteX118" fmla="*/ 1349579 w 2483442"/>
                <a:gd name="connsiteY118" fmla="*/ 264196 h 278303"/>
                <a:gd name="connsiteX119" fmla="*/ 1323995 w 2483442"/>
                <a:gd name="connsiteY119" fmla="*/ 271891 h 278303"/>
                <a:gd name="connsiteX120" fmla="*/ 1297086 w 2483442"/>
                <a:gd name="connsiteY120" fmla="*/ 276579 h 278303"/>
                <a:gd name="connsiteX121" fmla="*/ 1271546 w 2483442"/>
                <a:gd name="connsiteY121" fmla="*/ 278127 h 278303"/>
                <a:gd name="connsiteX122" fmla="*/ 1211586 w 2483442"/>
                <a:gd name="connsiteY122" fmla="*/ 266893 h 278303"/>
                <a:gd name="connsiteX123" fmla="*/ 1167134 w 2483442"/>
                <a:gd name="connsiteY123" fmla="*/ 236600 h 278303"/>
                <a:gd name="connsiteX124" fmla="*/ 1139518 w 2483442"/>
                <a:gd name="connsiteY124" fmla="*/ 192331 h 278303"/>
                <a:gd name="connsiteX125" fmla="*/ 1130018 w 2483442"/>
                <a:gd name="connsiteY125" fmla="*/ 139041 h 278303"/>
                <a:gd name="connsiteX126" fmla="*/ 1140225 w 2483442"/>
                <a:gd name="connsiteY126" fmla="*/ 84070 h 278303"/>
                <a:gd name="connsiteX127" fmla="*/ 1168637 w 2483442"/>
                <a:gd name="connsiteY127" fmla="*/ 39979 h 278303"/>
                <a:gd name="connsiteX128" fmla="*/ 1212160 w 2483442"/>
                <a:gd name="connsiteY128" fmla="*/ 10658 h 278303"/>
                <a:gd name="connsiteX129" fmla="*/ 1267835 w 2483442"/>
                <a:gd name="connsiteY129" fmla="*/ 0 h 278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2483442" h="278303">
                  <a:moveTo>
                    <a:pt x="1676204" y="53068"/>
                  </a:moveTo>
                  <a:lnTo>
                    <a:pt x="1626097" y="174552"/>
                  </a:lnTo>
                  <a:lnTo>
                    <a:pt x="1726223" y="174552"/>
                  </a:lnTo>
                  <a:lnTo>
                    <a:pt x="1676911" y="53068"/>
                  </a:lnTo>
                  <a:close/>
                  <a:moveTo>
                    <a:pt x="838655" y="53068"/>
                  </a:moveTo>
                  <a:lnTo>
                    <a:pt x="788592" y="174552"/>
                  </a:lnTo>
                  <a:lnTo>
                    <a:pt x="888718" y="174552"/>
                  </a:lnTo>
                  <a:lnTo>
                    <a:pt x="839406" y="53068"/>
                  </a:lnTo>
                  <a:close/>
                  <a:moveTo>
                    <a:pt x="2305990" y="6677"/>
                  </a:moveTo>
                  <a:lnTo>
                    <a:pt x="2476681" y="6677"/>
                  </a:lnTo>
                  <a:lnTo>
                    <a:pt x="2476681" y="40332"/>
                  </a:lnTo>
                  <a:lnTo>
                    <a:pt x="2341825" y="40332"/>
                  </a:lnTo>
                  <a:lnTo>
                    <a:pt x="2341825" y="119228"/>
                  </a:lnTo>
                  <a:lnTo>
                    <a:pt x="2467358" y="119228"/>
                  </a:lnTo>
                  <a:lnTo>
                    <a:pt x="2467358" y="152882"/>
                  </a:lnTo>
                  <a:lnTo>
                    <a:pt x="2341825" y="152882"/>
                  </a:lnTo>
                  <a:lnTo>
                    <a:pt x="2341825" y="237705"/>
                  </a:lnTo>
                  <a:lnTo>
                    <a:pt x="2483442" y="237705"/>
                  </a:lnTo>
                  <a:lnTo>
                    <a:pt x="2483442" y="271403"/>
                  </a:lnTo>
                  <a:lnTo>
                    <a:pt x="2305990" y="271403"/>
                  </a:lnTo>
                  <a:close/>
                  <a:moveTo>
                    <a:pt x="1919714" y="6677"/>
                  </a:moveTo>
                  <a:lnTo>
                    <a:pt x="2125975" y="6677"/>
                  </a:lnTo>
                  <a:lnTo>
                    <a:pt x="2125975" y="40332"/>
                  </a:lnTo>
                  <a:lnTo>
                    <a:pt x="2040740" y="40332"/>
                  </a:lnTo>
                  <a:lnTo>
                    <a:pt x="2040740" y="271403"/>
                  </a:lnTo>
                  <a:lnTo>
                    <a:pt x="2004905" y="271403"/>
                  </a:lnTo>
                  <a:lnTo>
                    <a:pt x="2004905" y="40332"/>
                  </a:lnTo>
                  <a:lnTo>
                    <a:pt x="1919714" y="40332"/>
                  </a:lnTo>
                  <a:close/>
                  <a:moveTo>
                    <a:pt x="1662020" y="6677"/>
                  </a:moveTo>
                  <a:lnTo>
                    <a:pt x="1694497" y="6677"/>
                  </a:lnTo>
                  <a:lnTo>
                    <a:pt x="1807658" y="271403"/>
                  </a:lnTo>
                  <a:lnTo>
                    <a:pt x="1765814" y="271403"/>
                  </a:lnTo>
                  <a:lnTo>
                    <a:pt x="1739302" y="205996"/>
                  </a:lnTo>
                  <a:lnTo>
                    <a:pt x="1613371" y="205996"/>
                  </a:lnTo>
                  <a:lnTo>
                    <a:pt x="1587257" y="271403"/>
                  </a:lnTo>
                  <a:lnTo>
                    <a:pt x="1545457" y="271403"/>
                  </a:lnTo>
                  <a:close/>
                  <a:moveTo>
                    <a:pt x="824471" y="6677"/>
                  </a:moveTo>
                  <a:lnTo>
                    <a:pt x="856948" y="6677"/>
                  </a:lnTo>
                  <a:lnTo>
                    <a:pt x="970109" y="271403"/>
                  </a:lnTo>
                  <a:lnTo>
                    <a:pt x="928265" y="271403"/>
                  </a:lnTo>
                  <a:lnTo>
                    <a:pt x="901753" y="205996"/>
                  </a:lnTo>
                  <a:lnTo>
                    <a:pt x="775866" y="205996"/>
                  </a:lnTo>
                  <a:lnTo>
                    <a:pt x="749752" y="271403"/>
                  </a:lnTo>
                  <a:lnTo>
                    <a:pt x="707908" y="271403"/>
                  </a:lnTo>
                  <a:close/>
                  <a:moveTo>
                    <a:pt x="371341" y="6677"/>
                  </a:moveTo>
                  <a:lnTo>
                    <a:pt x="542032" y="6677"/>
                  </a:lnTo>
                  <a:lnTo>
                    <a:pt x="542032" y="40332"/>
                  </a:lnTo>
                  <a:lnTo>
                    <a:pt x="407176" y="40332"/>
                  </a:lnTo>
                  <a:lnTo>
                    <a:pt x="407176" y="119228"/>
                  </a:lnTo>
                  <a:lnTo>
                    <a:pt x="532665" y="119228"/>
                  </a:lnTo>
                  <a:lnTo>
                    <a:pt x="532665" y="152882"/>
                  </a:lnTo>
                  <a:lnTo>
                    <a:pt x="407176" y="152882"/>
                  </a:lnTo>
                  <a:lnTo>
                    <a:pt x="407176" y="237705"/>
                  </a:lnTo>
                  <a:lnTo>
                    <a:pt x="548793" y="237705"/>
                  </a:lnTo>
                  <a:lnTo>
                    <a:pt x="548793" y="271403"/>
                  </a:lnTo>
                  <a:lnTo>
                    <a:pt x="371341" y="271403"/>
                  </a:lnTo>
                  <a:close/>
                  <a:moveTo>
                    <a:pt x="97475" y="44"/>
                  </a:moveTo>
                  <a:cubicBezTo>
                    <a:pt x="111879" y="44"/>
                    <a:pt x="125754" y="2034"/>
                    <a:pt x="138921" y="6014"/>
                  </a:cubicBezTo>
                  <a:cubicBezTo>
                    <a:pt x="152133" y="9994"/>
                    <a:pt x="163710" y="18088"/>
                    <a:pt x="173696" y="30293"/>
                  </a:cubicBezTo>
                  <a:lnTo>
                    <a:pt x="144533" y="56872"/>
                  </a:lnTo>
                  <a:cubicBezTo>
                    <a:pt x="140070" y="49885"/>
                    <a:pt x="133663" y="44224"/>
                    <a:pt x="125489" y="40023"/>
                  </a:cubicBezTo>
                  <a:cubicBezTo>
                    <a:pt x="117226" y="35777"/>
                    <a:pt x="107461" y="33654"/>
                    <a:pt x="97475" y="33654"/>
                  </a:cubicBezTo>
                  <a:cubicBezTo>
                    <a:pt x="87489" y="33654"/>
                    <a:pt x="79226" y="34981"/>
                    <a:pt x="72642" y="37590"/>
                  </a:cubicBezTo>
                  <a:cubicBezTo>
                    <a:pt x="66014" y="40155"/>
                    <a:pt x="60712" y="43517"/>
                    <a:pt x="56735" y="47629"/>
                  </a:cubicBezTo>
                  <a:cubicBezTo>
                    <a:pt x="52758" y="51742"/>
                    <a:pt x="49975" y="56209"/>
                    <a:pt x="48340" y="60941"/>
                  </a:cubicBezTo>
                  <a:cubicBezTo>
                    <a:pt x="46705" y="65629"/>
                    <a:pt x="45909" y="70007"/>
                    <a:pt x="45909" y="73987"/>
                  </a:cubicBezTo>
                  <a:cubicBezTo>
                    <a:pt x="45909" y="85220"/>
                    <a:pt x="49179" y="93800"/>
                    <a:pt x="55630" y="99770"/>
                  </a:cubicBezTo>
                  <a:cubicBezTo>
                    <a:pt x="62126" y="105784"/>
                    <a:pt x="70168" y="110649"/>
                    <a:pt x="79756" y="114408"/>
                  </a:cubicBezTo>
                  <a:cubicBezTo>
                    <a:pt x="89344" y="118167"/>
                    <a:pt x="99772" y="121484"/>
                    <a:pt x="111128" y="124491"/>
                  </a:cubicBezTo>
                  <a:cubicBezTo>
                    <a:pt x="122440" y="127498"/>
                    <a:pt x="132912" y="131655"/>
                    <a:pt x="142500" y="137006"/>
                  </a:cubicBezTo>
                  <a:lnTo>
                    <a:pt x="142500" y="137184"/>
                  </a:lnTo>
                  <a:cubicBezTo>
                    <a:pt x="152089" y="142490"/>
                    <a:pt x="160087" y="149743"/>
                    <a:pt x="166626" y="158853"/>
                  </a:cubicBezTo>
                  <a:cubicBezTo>
                    <a:pt x="173077" y="167919"/>
                    <a:pt x="176303" y="180479"/>
                    <a:pt x="176303" y="196400"/>
                  </a:cubicBezTo>
                  <a:cubicBezTo>
                    <a:pt x="176303" y="209092"/>
                    <a:pt x="173873" y="220590"/>
                    <a:pt x="169056" y="230806"/>
                  </a:cubicBezTo>
                  <a:cubicBezTo>
                    <a:pt x="164196" y="241022"/>
                    <a:pt x="157656" y="249646"/>
                    <a:pt x="149438" y="256589"/>
                  </a:cubicBezTo>
                  <a:cubicBezTo>
                    <a:pt x="141219" y="263576"/>
                    <a:pt x="131542" y="268928"/>
                    <a:pt x="120319" y="272687"/>
                  </a:cubicBezTo>
                  <a:cubicBezTo>
                    <a:pt x="109096" y="276446"/>
                    <a:pt x="97121" y="278303"/>
                    <a:pt x="84440" y="278303"/>
                  </a:cubicBezTo>
                  <a:cubicBezTo>
                    <a:pt x="67516" y="278303"/>
                    <a:pt x="51433" y="275252"/>
                    <a:pt x="36233" y="269281"/>
                  </a:cubicBezTo>
                  <a:cubicBezTo>
                    <a:pt x="21033" y="263311"/>
                    <a:pt x="8970" y="254112"/>
                    <a:pt x="0" y="241597"/>
                  </a:cubicBezTo>
                  <a:lnTo>
                    <a:pt x="29516" y="216212"/>
                  </a:lnTo>
                  <a:cubicBezTo>
                    <a:pt x="35968" y="225942"/>
                    <a:pt x="44275" y="233106"/>
                    <a:pt x="54349" y="237705"/>
                  </a:cubicBezTo>
                  <a:cubicBezTo>
                    <a:pt x="64423" y="242304"/>
                    <a:pt x="74807" y="244604"/>
                    <a:pt x="85544" y="244604"/>
                  </a:cubicBezTo>
                  <a:cubicBezTo>
                    <a:pt x="91510" y="244604"/>
                    <a:pt x="97607" y="243675"/>
                    <a:pt x="103838" y="241818"/>
                  </a:cubicBezTo>
                  <a:cubicBezTo>
                    <a:pt x="110068" y="239916"/>
                    <a:pt x="115724" y="237130"/>
                    <a:pt x="120849" y="233416"/>
                  </a:cubicBezTo>
                  <a:cubicBezTo>
                    <a:pt x="125931" y="229656"/>
                    <a:pt x="130128" y="225013"/>
                    <a:pt x="133354" y="219573"/>
                  </a:cubicBezTo>
                  <a:cubicBezTo>
                    <a:pt x="136580" y="214090"/>
                    <a:pt x="138214" y="207765"/>
                    <a:pt x="138214" y="200513"/>
                  </a:cubicBezTo>
                  <a:cubicBezTo>
                    <a:pt x="138214" y="190297"/>
                    <a:pt x="134945" y="182513"/>
                    <a:pt x="128493" y="177118"/>
                  </a:cubicBezTo>
                  <a:cubicBezTo>
                    <a:pt x="121998" y="171811"/>
                    <a:pt x="113956" y="167300"/>
                    <a:pt x="104368" y="163674"/>
                  </a:cubicBezTo>
                  <a:cubicBezTo>
                    <a:pt x="94779" y="160047"/>
                    <a:pt x="84351" y="156554"/>
                    <a:pt x="72996" y="153193"/>
                  </a:cubicBezTo>
                  <a:cubicBezTo>
                    <a:pt x="61640" y="149832"/>
                    <a:pt x="51212" y="145188"/>
                    <a:pt x="41623" y="139174"/>
                  </a:cubicBezTo>
                  <a:cubicBezTo>
                    <a:pt x="32035" y="133203"/>
                    <a:pt x="23949" y="125154"/>
                    <a:pt x="17498" y="115071"/>
                  </a:cubicBezTo>
                  <a:cubicBezTo>
                    <a:pt x="11047" y="104944"/>
                    <a:pt x="7777" y="91323"/>
                    <a:pt x="7777" y="74120"/>
                  </a:cubicBezTo>
                  <a:cubicBezTo>
                    <a:pt x="7777" y="66380"/>
                    <a:pt x="9500" y="58155"/>
                    <a:pt x="12858" y="49442"/>
                  </a:cubicBezTo>
                  <a:cubicBezTo>
                    <a:pt x="16216" y="40730"/>
                    <a:pt x="21519" y="32726"/>
                    <a:pt x="28721" y="25517"/>
                  </a:cubicBezTo>
                  <a:cubicBezTo>
                    <a:pt x="35923" y="18264"/>
                    <a:pt x="45247" y="12206"/>
                    <a:pt x="56558" y="7341"/>
                  </a:cubicBezTo>
                  <a:cubicBezTo>
                    <a:pt x="67914" y="2476"/>
                    <a:pt x="81523" y="44"/>
                    <a:pt x="97475" y="44"/>
                  </a:cubicBezTo>
                  <a:close/>
                  <a:moveTo>
                    <a:pt x="1267835" y="0"/>
                  </a:moveTo>
                  <a:cubicBezTo>
                    <a:pt x="1292270" y="0"/>
                    <a:pt x="1312154" y="3051"/>
                    <a:pt x="1327619" y="9154"/>
                  </a:cubicBezTo>
                  <a:cubicBezTo>
                    <a:pt x="1343084" y="15302"/>
                    <a:pt x="1355986" y="23704"/>
                    <a:pt x="1366458" y="34362"/>
                  </a:cubicBezTo>
                  <a:lnTo>
                    <a:pt x="1341095" y="61693"/>
                  </a:lnTo>
                  <a:cubicBezTo>
                    <a:pt x="1330093" y="51212"/>
                    <a:pt x="1318516" y="43959"/>
                    <a:pt x="1306321" y="39846"/>
                  </a:cubicBezTo>
                  <a:cubicBezTo>
                    <a:pt x="1294081" y="35733"/>
                    <a:pt x="1281267" y="33655"/>
                    <a:pt x="1267835" y="33655"/>
                  </a:cubicBezTo>
                  <a:cubicBezTo>
                    <a:pt x="1252635" y="33655"/>
                    <a:pt x="1238937" y="36441"/>
                    <a:pt x="1226742" y="42057"/>
                  </a:cubicBezTo>
                  <a:cubicBezTo>
                    <a:pt x="1214546" y="47674"/>
                    <a:pt x="1204074" y="55236"/>
                    <a:pt x="1195325" y="64700"/>
                  </a:cubicBezTo>
                  <a:cubicBezTo>
                    <a:pt x="1186665" y="74164"/>
                    <a:pt x="1179904" y="85309"/>
                    <a:pt x="1175176" y="98134"/>
                  </a:cubicBezTo>
                  <a:cubicBezTo>
                    <a:pt x="1170404" y="110959"/>
                    <a:pt x="1168062" y="124138"/>
                    <a:pt x="1168062" y="139085"/>
                  </a:cubicBezTo>
                  <a:cubicBezTo>
                    <a:pt x="1168062" y="154033"/>
                    <a:pt x="1170669" y="167964"/>
                    <a:pt x="1175883" y="180789"/>
                  </a:cubicBezTo>
                  <a:cubicBezTo>
                    <a:pt x="1181141" y="193570"/>
                    <a:pt x="1188344" y="204758"/>
                    <a:pt x="1197579" y="214222"/>
                  </a:cubicBezTo>
                  <a:cubicBezTo>
                    <a:pt x="1206769" y="223686"/>
                    <a:pt x="1217639" y="231116"/>
                    <a:pt x="1230100" y="236467"/>
                  </a:cubicBezTo>
                  <a:cubicBezTo>
                    <a:pt x="1242560" y="241818"/>
                    <a:pt x="1256170" y="244516"/>
                    <a:pt x="1270839" y="244516"/>
                  </a:cubicBezTo>
                  <a:cubicBezTo>
                    <a:pt x="1283521" y="244516"/>
                    <a:pt x="1295539" y="243366"/>
                    <a:pt x="1306895" y="240978"/>
                  </a:cubicBezTo>
                  <a:cubicBezTo>
                    <a:pt x="1318207" y="238590"/>
                    <a:pt x="1327884" y="235140"/>
                    <a:pt x="1335837" y="230674"/>
                  </a:cubicBezTo>
                  <a:lnTo>
                    <a:pt x="1335837" y="156996"/>
                  </a:lnTo>
                  <a:lnTo>
                    <a:pt x="1277202" y="156996"/>
                  </a:lnTo>
                  <a:lnTo>
                    <a:pt x="1277070" y="156908"/>
                  </a:lnTo>
                  <a:lnTo>
                    <a:pt x="1277070" y="123297"/>
                  </a:lnTo>
                  <a:lnTo>
                    <a:pt x="1371584" y="123297"/>
                  </a:lnTo>
                  <a:lnTo>
                    <a:pt x="1371584" y="253759"/>
                  </a:lnTo>
                  <a:cubicBezTo>
                    <a:pt x="1365133" y="257695"/>
                    <a:pt x="1357754" y="261233"/>
                    <a:pt x="1349579" y="264196"/>
                  </a:cubicBezTo>
                  <a:cubicBezTo>
                    <a:pt x="1341361" y="267247"/>
                    <a:pt x="1332833" y="269768"/>
                    <a:pt x="1323995" y="271891"/>
                  </a:cubicBezTo>
                  <a:cubicBezTo>
                    <a:pt x="1315158" y="273969"/>
                    <a:pt x="1306188" y="275606"/>
                    <a:pt x="1297086" y="276579"/>
                  </a:cubicBezTo>
                  <a:cubicBezTo>
                    <a:pt x="1288028" y="277596"/>
                    <a:pt x="1279500" y="278127"/>
                    <a:pt x="1271546" y="278127"/>
                  </a:cubicBezTo>
                  <a:cubicBezTo>
                    <a:pt x="1249144" y="278127"/>
                    <a:pt x="1229172" y="274367"/>
                    <a:pt x="1211586" y="266893"/>
                  </a:cubicBezTo>
                  <a:cubicBezTo>
                    <a:pt x="1194044" y="259375"/>
                    <a:pt x="1179197" y="249292"/>
                    <a:pt x="1167134" y="236600"/>
                  </a:cubicBezTo>
                  <a:cubicBezTo>
                    <a:pt x="1155072" y="223908"/>
                    <a:pt x="1145881" y="209136"/>
                    <a:pt x="1139518" y="192331"/>
                  </a:cubicBezTo>
                  <a:cubicBezTo>
                    <a:pt x="1133199" y="175526"/>
                    <a:pt x="1130018" y="158721"/>
                    <a:pt x="1130018" y="139041"/>
                  </a:cubicBezTo>
                  <a:cubicBezTo>
                    <a:pt x="1130018" y="119361"/>
                    <a:pt x="1133420" y="101008"/>
                    <a:pt x="1140225" y="84070"/>
                  </a:cubicBezTo>
                  <a:cubicBezTo>
                    <a:pt x="1147118" y="67132"/>
                    <a:pt x="1156574" y="52450"/>
                    <a:pt x="1168637" y="39979"/>
                  </a:cubicBezTo>
                  <a:cubicBezTo>
                    <a:pt x="1180700" y="27508"/>
                    <a:pt x="1195237" y="17734"/>
                    <a:pt x="1212160" y="10658"/>
                  </a:cubicBezTo>
                  <a:cubicBezTo>
                    <a:pt x="1229128" y="3494"/>
                    <a:pt x="1247642" y="0"/>
                    <a:pt x="1267835" y="0"/>
                  </a:cubicBezTo>
                  <a:close/>
                </a:path>
              </a:pathLst>
            </a:custGeom>
            <a:grpFill/>
            <a:ln w="4416" cap="flat">
              <a:noFill/>
              <a:prstDash val="solid"/>
              <a:miter/>
            </a:ln>
          </p:spPr>
          <p:txBody>
            <a:bodyPr rtlCol="0" anchor="ctr"/>
            <a:lstStyle/>
            <a:p>
              <a:endParaRPr lang="en-GB"/>
            </a:p>
          </p:txBody>
        </p:sp>
      </p:grpSp>
      <p:sp>
        <p:nvSpPr>
          <p:cNvPr id="8" name="Text Placeholder 2">
            <a:extLst>
              <a:ext uri="{FF2B5EF4-FFF2-40B4-BE49-F238E27FC236}">
                <a16:creationId xmlns:a16="http://schemas.microsoft.com/office/drawing/2014/main" id="{72051926-0E75-44E3-BFCB-EA273675463C}"/>
              </a:ext>
            </a:extLst>
          </p:cNvPr>
          <p:cNvSpPr>
            <a:spLocks noGrp="1"/>
          </p:cNvSpPr>
          <p:nvPr>
            <p:ph type="body" sz="quarter" idx="11" hasCustomPrompt="1"/>
          </p:nvPr>
        </p:nvSpPr>
        <p:spPr>
          <a:xfrm>
            <a:off x="5159373" y="5205013"/>
            <a:ext cx="6556983" cy="332045"/>
          </a:xfrm>
          <a:prstGeom prst="rect">
            <a:avLst/>
          </a:prstGeom>
          <a:noFill/>
        </p:spPr>
        <p:txBody>
          <a:bodyPr wrap="square" lIns="0" tIns="0" rIns="0" bIns="0" anchor="b">
            <a:noAutofit/>
          </a:bodyPr>
          <a:lstStyle>
            <a:lvl1pPr>
              <a:defRPr kumimoji="0" lang="en-US" sz="140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Name</a:t>
            </a:r>
          </a:p>
        </p:txBody>
      </p:sp>
      <p:sp>
        <p:nvSpPr>
          <p:cNvPr id="9" name="Text Placeholder 2">
            <a:extLst>
              <a:ext uri="{FF2B5EF4-FFF2-40B4-BE49-F238E27FC236}">
                <a16:creationId xmlns:a16="http://schemas.microsoft.com/office/drawing/2014/main" id="{D11A5922-E3C8-5124-92C5-2FFB0F3DC434}"/>
              </a:ext>
            </a:extLst>
          </p:cNvPr>
          <p:cNvSpPr>
            <a:spLocks noGrp="1"/>
          </p:cNvSpPr>
          <p:nvPr>
            <p:ph type="body" sz="quarter" idx="12" hasCustomPrompt="1"/>
          </p:nvPr>
        </p:nvSpPr>
        <p:spPr>
          <a:xfrm>
            <a:off x="5159373" y="5559123"/>
            <a:ext cx="6556983" cy="346285"/>
          </a:xfrm>
          <a:prstGeom prst="rect">
            <a:avLst/>
          </a:prstGeom>
          <a:noFill/>
        </p:spPr>
        <p:txBody>
          <a:bodyPr wrap="square" lIns="0" tIns="0" rIns="0" bIns="0" anchor="t">
            <a:noAutofit/>
          </a:bodyPr>
          <a:lstStyle>
            <a:lvl1pPr>
              <a:defRPr kumimoji="0" lang="en-US" sz="1200" b="0" i="0" u="none" strike="noStrike" cap="none" spc="40" normalizeH="0" dirty="0">
                <a:ln>
                  <a:noFill/>
                </a:ln>
                <a:solidFill>
                  <a:schemeClr val="tx1"/>
                </a:solidFill>
                <a:effectLst/>
                <a:uLnTx/>
                <a:uFillTx/>
                <a:ea typeface="+mj-lt"/>
                <a:cs typeface="+mj-lt"/>
              </a:defRPr>
            </a:lvl1pPr>
          </a:lstStyle>
          <a:p>
            <a:pPr marL="0" marR="0" lvl="0" indent="0" fontAlgn="auto">
              <a:lnSpc>
                <a:spcPct val="100000"/>
              </a:lnSpc>
              <a:spcBef>
                <a:spcPts val="0"/>
              </a:spcBef>
              <a:spcAft>
                <a:spcPts val="0"/>
              </a:spcAft>
              <a:buClrTx/>
              <a:buSzTx/>
              <a:buFontTx/>
              <a:buNone/>
              <a:tabLst/>
            </a:pPr>
            <a:r>
              <a:rPr lang="en-US"/>
              <a:t>Presenter Job Title</a:t>
            </a:r>
          </a:p>
        </p:txBody>
      </p:sp>
      <p:sp>
        <p:nvSpPr>
          <p:cNvPr id="10" name="Title 1">
            <a:extLst>
              <a:ext uri="{FF2B5EF4-FFF2-40B4-BE49-F238E27FC236}">
                <a16:creationId xmlns:a16="http://schemas.microsoft.com/office/drawing/2014/main" id="{E39CE312-3606-9EB2-0038-BB8D468C3EF3}"/>
              </a:ext>
            </a:extLst>
          </p:cNvPr>
          <p:cNvSpPr>
            <a:spLocks noGrp="1"/>
          </p:cNvSpPr>
          <p:nvPr>
            <p:ph type="title" hasCustomPrompt="1"/>
          </p:nvPr>
        </p:nvSpPr>
        <p:spPr>
          <a:xfrm>
            <a:off x="5159375" y="2810416"/>
            <a:ext cx="6556983" cy="1086098"/>
          </a:xfrm>
          <a:prstGeom prst="rect">
            <a:avLst/>
          </a:prstGeom>
        </p:spPr>
        <p:txBody>
          <a:bodyPr lIns="0" bIns="0" anchor="b">
            <a:noAutofit/>
          </a:bodyPr>
          <a:lstStyle>
            <a:lvl1pPr>
              <a:defRPr sz="4200" b="1">
                <a:solidFill>
                  <a:schemeClr val="tx1"/>
                </a:solidFill>
              </a:defRPr>
            </a:lvl1pPr>
          </a:lstStyle>
          <a:p>
            <a:r>
              <a:rPr lang="en-US"/>
              <a:t>Click to add </a:t>
            </a:r>
            <a:br>
              <a:rPr lang="en-US"/>
            </a:br>
            <a:r>
              <a:rPr lang="en-US"/>
              <a:t>presentation title.</a:t>
            </a:r>
          </a:p>
        </p:txBody>
      </p:sp>
      <p:sp>
        <p:nvSpPr>
          <p:cNvPr id="11" name="Text Placeholder 25">
            <a:extLst>
              <a:ext uri="{FF2B5EF4-FFF2-40B4-BE49-F238E27FC236}">
                <a16:creationId xmlns:a16="http://schemas.microsoft.com/office/drawing/2014/main" id="{1C7F0C64-2C19-43FE-0902-4D50BBBA4B7C}"/>
              </a:ext>
            </a:extLst>
          </p:cNvPr>
          <p:cNvSpPr>
            <a:spLocks noGrp="1"/>
          </p:cNvSpPr>
          <p:nvPr>
            <p:ph type="body" sz="quarter" idx="14" hasCustomPrompt="1"/>
          </p:nvPr>
        </p:nvSpPr>
        <p:spPr>
          <a:xfrm>
            <a:off x="5159374" y="3999033"/>
            <a:ext cx="6556983" cy="497890"/>
          </a:xfrm>
        </p:spPr>
        <p:txBody>
          <a:bodyPr>
            <a:normAutofit/>
          </a:bodyPr>
          <a:lstStyle>
            <a:lvl1pPr>
              <a:lnSpc>
                <a:spcPct val="90000"/>
              </a:lnSpc>
              <a:spcBef>
                <a:spcPts val="0"/>
              </a:spcBef>
              <a:spcAft>
                <a:spcPts val="300"/>
              </a:spcAft>
              <a:defRPr sz="2400">
                <a:solidFill>
                  <a:schemeClr val="tx1"/>
                </a:solidFill>
              </a:defRPr>
            </a:lvl1pPr>
            <a:lvl2pPr marL="457200" indent="0">
              <a:buNone/>
              <a:defRPr/>
            </a:lvl2pPr>
          </a:lstStyle>
          <a:p>
            <a:pPr lvl="0"/>
            <a:r>
              <a:rPr lang="en-US"/>
              <a:t>Subtitle in sentence case here</a:t>
            </a:r>
          </a:p>
        </p:txBody>
      </p:sp>
    </p:spTree>
    <p:extLst>
      <p:ext uri="{BB962C8B-B14F-4D97-AF65-F5344CB8AC3E}">
        <p14:creationId xmlns:p14="http://schemas.microsoft.com/office/powerpoint/2010/main" val="3375734808"/>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8_Title 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90000"/>
              </a:lnSpc>
              <a:defRPr sz="3200" b="1">
                <a:solidFill>
                  <a:schemeClr val="tx1"/>
                </a:solidFill>
              </a:defRPr>
            </a:lvl1pPr>
          </a:lstStyle>
          <a:p>
            <a:pPr lvl="0"/>
            <a:r>
              <a:rPr lang="en-US"/>
              <a:t>Centered headline in sentence case, </a:t>
            </a:r>
            <a:br>
              <a:rPr lang="en-US"/>
            </a:br>
            <a:r>
              <a:rPr lang="en-US"/>
              <a:t>adjust and resize when needed</a:t>
            </a:r>
          </a:p>
        </p:txBody>
      </p:sp>
    </p:spTree>
    <p:extLst>
      <p:ext uri="{BB962C8B-B14F-4D97-AF65-F5344CB8AC3E}">
        <p14:creationId xmlns:p14="http://schemas.microsoft.com/office/powerpoint/2010/main" val="18290503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9_Title blank dark">
    <p:bg>
      <p:bgPr>
        <a:solidFill>
          <a:schemeClr val="bg2"/>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CF41FA7E-4CAF-41DF-7643-AEBF19014AAF}"/>
              </a:ext>
            </a:extLst>
          </p:cNvPr>
          <p:cNvSpPr>
            <a:spLocks noGrp="1"/>
          </p:cNvSpPr>
          <p:nvPr>
            <p:ph type="title" hasCustomPrompt="1"/>
          </p:nvPr>
        </p:nvSpPr>
        <p:spPr>
          <a:xfrm>
            <a:off x="479425" y="440236"/>
            <a:ext cx="6661150" cy="931364"/>
          </a:xfrm>
          <a:prstGeom prst="rect">
            <a:avLst/>
          </a:prstGeom>
          <a:noFill/>
        </p:spPr>
        <p:txBody>
          <a:bodyPr lIns="0" tIns="0" rIns="0" bIns="0" anchor="t" anchorCtr="0">
            <a:noAutofit/>
          </a:bodyPr>
          <a:lstStyle>
            <a:lvl1pPr algn="l">
              <a:lnSpc>
                <a:spcPct val="90000"/>
              </a:lnSpc>
              <a:defRPr sz="3200" b="1">
                <a:solidFill>
                  <a:schemeClr val="tx1"/>
                </a:solidFill>
              </a:defRPr>
            </a:lvl1pPr>
          </a:lstStyle>
          <a:p>
            <a:pPr lvl="0"/>
            <a:r>
              <a:rPr lang="en-US"/>
              <a:t>Insert headline here</a:t>
            </a:r>
            <a:br>
              <a:rPr lang="en-US"/>
            </a:br>
            <a:r>
              <a:rPr lang="en-US"/>
              <a:t>in sentence case</a:t>
            </a:r>
          </a:p>
        </p:txBody>
      </p:sp>
      <p:sp>
        <p:nvSpPr>
          <p:cNvPr id="3" name="Slide Number Placeholder 5">
            <a:extLst>
              <a:ext uri="{FF2B5EF4-FFF2-40B4-BE49-F238E27FC236}">
                <a16:creationId xmlns:a16="http://schemas.microsoft.com/office/drawing/2014/main" id="{A943DF9B-FBEF-C838-D10D-114B2608D259}"/>
              </a:ext>
            </a:extLst>
          </p:cNvPr>
          <p:cNvSpPr txBox="1">
            <a:spLocks/>
          </p:cNvSpPr>
          <p:nvPr userDrawn="1"/>
        </p:nvSpPr>
        <p:spPr>
          <a:xfrm>
            <a:off x="11534776" y="6467631"/>
            <a:ext cx="428624" cy="187322"/>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B2CE22-258D-44EB-93FA-0BCC2B4C54CE}" type="slidenum">
              <a:rPr lang="en-US" smtClean="0"/>
              <a:pPr/>
              <a:t>‹#›</a:t>
            </a:fld>
            <a:endParaRPr lang="en-US"/>
          </a:p>
        </p:txBody>
      </p:sp>
      <p:pic>
        <p:nvPicPr>
          <p:cNvPr id="4" name="Graphic 3">
            <a:extLst>
              <a:ext uri="{FF2B5EF4-FFF2-40B4-BE49-F238E27FC236}">
                <a16:creationId xmlns:a16="http://schemas.microsoft.com/office/drawing/2014/main" id="{84EF0638-B34A-95F2-D569-81B4F0865C0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
        <p:nvSpPr>
          <p:cNvPr id="6" name="Slide Number Placeholder 5">
            <a:extLst>
              <a:ext uri="{FF2B5EF4-FFF2-40B4-BE49-F238E27FC236}">
                <a16:creationId xmlns:a16="http://schemas.microsoft.com/office/drawing/2014/main" id="{78543A5E-007B-BFDF-C290-8BFC899E781F}"/>
              </a:ext>
            </a:extLst>
          </p:cNvPr>
          <p:cNvSpPr>
            <a:spLocks noGrp="1"/>
          </p:cNvSpPr>
          <p:nvPr>
            <p:ph type="sldNum" sz="quarter" idx="4"/>
          </p:nvPr>
        </p:nvSpPr>
        <p:spPr>
          <a:xfrm>
            <a:off x="11687176" y="66200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Tree>
    <p:extLst>
      <p:ext uri="{BB962C8B-B14F-4D97-AF65-F5344CB8AC3E}">
        <p14:creationId xmlns:p14="http://schemas.microsoft.com/office/powerpoint/2010/main" val="1437186452"/>
      </p:ext>
    </p:extLst>
  </p:cSld>
  <p:clrMapOvr>
    <a:overrideClrMapping bg1="dk1" tx1="lt1" bg2="dk2" tx2="lt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0_Title blank dark">
    <p:bg>
      <p:bgPr>
        <a:solidFill>
          <a:schemeClr val="bg2"/>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684A17C6-E383-E6CC-FF88-E501A98FA583}"/>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sp>
        <p:nvSpPr>
          <p:cNvPr id="3" name="Title Placeholder 1">
            <a:extLst>
              <a:ext uri="{FF2B5EF4-FFF2-40B4-BE49-F238E27FC236}">
                <a16:creationId xmlns:a16="http://schemas.microsoft.com/office/drawing/2014/main" id="{876DA553-7ED8-343C-E047-5E86CDDCB969}"/>
              </a:ext>
            </a:extLst>
          </p:cNvPr>
          <p:cNvSpPr>
            <a:spLocks noGrp="1"/>
          </p:cNvSpPr>
          <p:nvPr>
            <p:ph type="title" hasCustomPrompt="1"/>
          </p:nvPr>
        </p:nvSpPr>
        <p:spPr>
          <a:xfrm>
            <a:off x="479425" y="441326"/>
            <a:ext cx="11233150" cy="1269502"/>
          </a:xfrm>
          <a:prstGeom prst="rect">
            <a:avLst/>
          </a:prstGeom>
          <a:noFill/>
        </p:spPr>
        <p:txBody>
          <a:bodyPr lIns="0" tIns="0" rIns="0" bIns="0" anchor="b" anchorCtr="0">
            <a:noAutofit/>
          </a:bodyPr>
          <a:lstStyle>
            <a:lvl1pPr algn="ctr">
              <a:lnSpc>
                <a:spcPct val="90000"/>
              </a:lnSpc>
              <a:defRPr sz="3200" b="1">
                <a:solidFill>
                  <a:schemeClr val="tx1"/>
                </a:solidFill>
              </a:defRPr>
            </a:lvl1pPr>
          </a:lstStyle>
          <a:p>
            <a:pPr lvl="0"/>
            <a:r>
              <a:rPr lang="en-US"/>
              <a:t>Centered headline in sentence case, </a:t>
            </a:r>
            <a:br>
              <a:rPr lang="en-US"/>
            </a:br>
            <a:r>
              <a:rPr lang="en-US"/>
              <a:t>adjust and resize when needed</a:t>
            </a:r>
          </a:p>
        </p:txBody>
      </p:sp>
      <p:pic>
        <p:nvPicPr>
          <p:cNvPr id="4" name="Graphic 3">
            <a:extLst>
              <a:ext uri="{FF2B5EF4-FFF2-40B4-BE49-F238E27FC236}">
                <a16:creationId xmlns:a16="http://schemas.microsoft.com/office/drawing/2014/main" id="{EFA4651B-5D50-86D8-27CD-B400F722DCB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38128" y="6342260"/>
            <a:ext cx="323570" cy="288000"/>
          </a:xfrm>
          <a:prstGeom prst="rect">
            <a:avLst/>
          </a:prstGeom>
        </p:spPr>
      </p:pic>
    </p:spTree>
    <p:extLst>
      <p:ext uri="{BB962C8B-B14F-4D97-AF65-F5344CB8AC3E}">
        <p14:creationId xmlns:p14="http://schemas.microsoft.com/office/powerpoint/2010/main" val="781035168"/>
      </p:ext>
    </p:extLst>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8_End Slide with vision">
    <p:bg>
      <p:bgPr>
        <a:solidFill>
          <a:schemeClr val="bg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tx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154838630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8_End Slide with vision dark">
    <p:bg>
      <p:bgPr>
        <a:solidFill>
          <a:schemeClr val="tx2"/>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BA5A408-1CF4-A3D4-A57E-6608AC13C4A8}"/>
              </a:ext>
            </a:extLst>
          </p:cNvPr>
          <p:cNvSpPr txBox="1"/>
          <p:nvPr userDrawn="1"/>
        </p:nvSpPr>
        <p:spPr>
          <a:xfrm>
            <a:off x="6694322" y="3208234"/>
            <a:ext cx="4249420" cy="276999"/>
          </a:xfrm>
          <a:prstGeom prst="rect">
            <a:avLst/>
          </a:prstGeom>
          <a:noFill/>
        </p:spPr>
        <p:txBody>
          <a:bodyPr wrap="square" lIns="0" tIns="0" rIns="0" bIns="0" rtlCol="0">
            <a:spAutoFit/>
          </a:bodyPr>
          <a:lstStyle/>
          <a:p>
            <a:pPr algn="l"/>
            <a:r>
              <a:rPr lang="en-US" sz="1800" b="0" i="0">
                <a:solidFill>
                  <a:schemeClr val="bg1"/>
                </a:solidFill>
                <a:latin typeface="+mn-lt"/>
                <a:cs typeface="Söhne Breit Halbfett" panose="020B0505030202060203" pitchFamily="34" charset="77"/>
              </a:rPr>
              <a:t>Seagate stores infinite potential.</a:t>
            </a:r>
          </a:p>
        </p:txBody>
      </p:sp>
      <p:pic>
        <p:nvPicPr>
          <p:cNvPr id="7" name="Graphic 6">
            <a:extLst>
              <a:ext uri="{FF2B5EF4-FFF2-40B4-BE49-F238E27FC236}">
                <a16:creationId xmlns:a16="http://schemas.microsoft.com/office/drawing/2014/main" id="{EFDB5D27-594F-7134-F4EB-5523558B2E4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6016052" y="0"/>
            <a:ext cx="2438400" cy="6858000"/>
          </a:xfrm>
          <a:prstGeom prst="rect">
            <a:avLst/>
          </a:prstGeom>
        </p:spPr>
      </p:pic>
      <p:grpSp>
        <p:nvGrpSpPr>
          <p:cNvPr id="8" name="Group 7">
            <a:extLst>
              <a:ext uri="{FF2B5EF4-FFF2-40B4-BE49-F238E27FC236}">
                <a16:creationId xmlns:a16="http://schemas.microsoft.com/office/drawing/2014/main" id="{647FEBE3-2B09-89BE-ADD9-A62567424946}"/>
              </a:ext>
            </a:extLst>
          </p:cNvPr>
          <p:cNvGrpSpPr>
            <a:grpSpLocks noChangeAspect="1"/>
          </p:cNvGrpSpPr>
          <p:nvPr userDrawn="1"/>
        </p:nvGrpSpPr>
        <p:grpSpPr>
          <a:xfrm>
            <a:off x="2133600" y="2961357"/>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A7453685-862A-4C3B-C611-7E09BF6DA532}"/>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D9BE207E-9882-7AE5-C367-3229028D4324}"/>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endParaRPr lang="en-GB"/>
            </a:p>
          </p:txBody>
        </p:sp>
      </p:grpSp>
    </p:spTree>
    <p:extLst>
      <p:ext uri="{BB962C8B-B14F-4D97-AF65-F5344CB8AC3E}">
        <p14:creationId xmlns:p14="http://schemas.microsoft.com/office/powerpoint/2010/main" val="216480423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8_Thank you">
    <p:bg>
      <p:bgPr>
        <a:solidFill>
          <a:schemeClr val="bg2"/>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656000" y="2059951"/>
            <a:ext cx="2880000" cy="696243"/>
            <a:chOff x="457359" y="459666"/>
            <a:chExt cx="2059525" cy="497892"/>
          </a:xfrm>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solidFill>
              <a:srgbClr val="898A8D"/>
            </a:solid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rgbClr val="6ABF4B"/>
            </a:solid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058679" y="3524836"/>
            <a:ext cx="4204997"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0" i="0">
                <a:latin typeface="Söhne Breit Kräftig" panose="020B0605030202060203" pitchFamily="34" charset="77"/>
                <a:cs typeface="Söhne Breit Kräftig" panose="020B0605030202060203" pitchFamily="34" charset="77"/>
              </a:rPr>
              <a:t>Thank you</a:t>
            </a:r>
          </a:p>
        </p:txBody>
      </p:sp>
    </p:spTree>
    <p:extLst>
      <p:ext uri="{BB962C8B-B14F-4D97-AF65-F5344CB8AC3E}">
        <p14:creationId xmlns:p14="http://schemas.microsoft.com/office/powerpoint/2010/main" val="364031382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8_Thank you dark">
    <p:bg>
      <p:bgPr>
        <a:solidFill>
          <a:schemeClr val="tx2"/>
        </a:solidFill>
        <a:effectLst/>
      </p:bgPr>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43FFBBB2-CA1D-0CFE-3AB1-7CA38BF14CC7}"/>
              </a:ext>
            </a:extLst>
          </p:cNvPr>
          <p:cNvSpPr/>
          <p:nvPr/>
        </p:nvSpPr>
        <p:spPr>
          <a:xfrm>
            <a:off x="218421" y="6842760"/>
            <a:ext cx="4116006" cy="2805"/>
          </a:xfrm>
          <a:custGeom>
            <a:avLst/>
            <a:gdLst>
              <a:gd name="connsiteX0" fmla="*/ 0 w 4116006"/>
              <a:gd name="connsiteY0" fmla="*/ 0 h 2805"/>
              <a:gd name="connsiteX1" fmla="*/ 4115458 w 4116006"/>
              <a:gd name="connsiteY1" fmla="*/ 0 h 2805"/>
              <a:gd name="connsiteX2" fmla="*/ 4116006 w 4116006"/>
              <a:gd name="connsiteY2" fmla="*/ 2805 h 2805"/>
              <a:gd name="connsiteX3" fmla="*/ 269 w 4116006"/>
              <a:gd name="connsiteY3" fmla="*/ 2805 h 2805"/>
              <a:gd name="connsiteX4" fmla="*/ 0 w 4116006"/>
              <a:gd name="connsiteY4" fmla="*/ 0 h 2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006" h="2805">
                <a:moveTo>
                  <a:pt x="0" y="0"/>
                </a:moveTo>
                <a:lnTo>
                  <a:pt x="4115458" y="0"/>
                </a:lnTo>
                <a:lnTo>
                  <a:pt x="4116006" y="2805"/>
                </a:lnTo>
                <a:lnTo>
                  <a:pt x="269" y="2805"/>
                </a:lnTo>
                <a:lnTo>
                  <a:pt x="0" y="0"/>
                </a:lnTo>
                <a:close/>
              </a:path>
            </a:pathLst>
          </a:custGeom>
          <a:solidFill>
            <a:schemeClr val="bg1">
              <a:alpha val="40000"/>
            </a:schemeClr>
          </a:solidFill>
          <a:ln w="11233"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9A0F1065-BDF1-F6FA-C2CD-1003E34ECD4E}"/>
              </a:ext>
            </a:extLst>
          </p:cNvPr>
          <p:cNvSpPr/>
          <p:nvPr/>
        </p:nvSpPr>
        <p:spPr>
          <a:xfrm>
            <a:off x="6776813" y="6842760"/>
            <a:ext cx="3443580" cy="2918"/>
          </a:xfrm>
          <a:custGeom>
            <a:avLst/>
            <a:gdLst>
              <a:gd name="connsiteX0" fmla="*/ 0 w 3443580"/>
              <a:gd name="connsiteY0" fmla="*/ 0 h 2918"/>
              <a:gd name="connsiteX1" fmla="*/ 3440743 w 3443580"/>
              <a:gd name="connsiteY1" fmla="*/ 0 h 2918"/>
              <a:gd name="connsiteX2" fmla="*/ 3443580 w 3443580"/>
              <a:gd name="connsiteY2" fmla="*/ 2918 h 2918"/>
              <a:gd name="connsiteX3" fmla="*/ 668 w 3443580"/>
              <a:gd name="connsiteY3" fmla="*/ 2918 h 2918"/>
              <a:gd name="connsiteX4" fmla="*/ 0 w 3443580"/>
              <a:gd name="connsiteY4" fmla="*/ 0 h 2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580" h="2918">
                <a:moveTo>
                  <a:pt x="0" y="0"/>
                </a:moveTo>
                <a:lnTo>
                  <a:pt x="3440743" y="0"/>
                </a:lnTo>
                <a:lnTo>
                  <a:pt x="3443580" y="2918"/>
                </a:lnTo>
                <a:lnTo>
                  <a:pt x="668" y="2918"/>
                </a:lnTo>
                <a:lnTo>
                  <a:pt x="0" y="0"/>
                </a:lnTo>
                <a:close/>
              </a:path>
            </a:pathLst>
          </a:custGeom>
          <a:solidFill>
            <a:schemeClr val="bg1">
              <a:alpha val="40000"/>
            </a:schemeClr>
          </a:solidFill>
          <a:ln w="11233" cap="flat">
            <a:noFill/>
            <a:prstDash val="solid"/>
            <a:miter/>
          </a:ln>
        </p:spPr>
        <p:txBody>
          <a:bodyPr rtlCol="0" anchor="ctr"/>
          <a:lstStyle/>
          <a:p>
            <a:endParaRPr lang="en-GB"/>
          </a:p>
        </p:txBody>
      </p:sp>
      <p:grpSp>
        <p:nvGrpSpPr>
          <p:cNvPr id="8" name="Group 7">
            <a:extLst>
              <a:ext uri="{FF2B5EF4-FFF2-40B4-BE49-F238E27FC236}">
                <a16:creationId xmlns:a16="http://schemas.microsoft.com/office/drawing/2014/main" id="{8802E204-78BC-56A8-20B8-FFDAC73BE01C}"/>
              </a:ext>
            </a:extLst>
          </p:cNvPr>
          <p:cNvGrpSpPr>
            <a:grpSpLocks noChangeAspect="1"/>
          </p:cNvGrpSpPr>
          <p:nvPr/>
        </p:nvGrpSpPr>
        <p:grpSpPr>
          <a:xfrm>
            <a:off x="4334427" y="2059951"/>
            <a:ext cx="2880000" cy="696243"/>
            <a:chOff x="457359" y="459666"/>
            <a:chExt cx="2059525" cy="497892"/>
          </a:xfrm>
          <a:solidFill>
            <a:schemeClr val="bg1"/>
          </a:solidFill>
        </p:grpSpPr>
        <p:sp>
          <p:nvSpPr>
            <p:cNvPr id="9" name="Freeform 8">
              <a:extLst>
                <a:ext uri="{FF2B5EF4-FFF2-40B4-BE49-F238E27FC236}">
                  <a16:creationId xmlns:a16="http://schemas.microsoft.com/office/drawing/2014/main" id="{2D0B6EC9-F5A6-EBF7-7477-060CD9A84C7E}"/>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endParaRPr lang="en-GB"/>
            </a:p>
          </p:txBody>
        </p:sp>
        <p:sp>
          <p:nvSpPr>
            <p:cNvPr id="10" name="Freeform 9">
              <a:extLst>
                <a:ext uri="{FF2B5EF4-FFF2-40B4-BE49-F238E27FC236}">
                  <a16:creationId xmlns:a16="http://schemas.microsoft.com/office/drawing/2014/main" id="{A0525879-3798-74A4-6A33-4309009A8A67}"/>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grpFill/>
            <a:ln w="1829" cap="flat">
              <a:noFill/>
              <a:prstDash val="solid"/>
              <a:miter/>
            </a:ln>
          </p:spPr>
          <p:txBody>
            <a:bodyPr rtlCol="0" anchor="ctr"/>
            <a:lstStyle/>
            <a:p>
              <a:endParaRPr lang="en-GB"/>
            </a:p>
          </p:txBody>
        </p:sp>
      </p:grpSp>
      <p:cxnSp>
        <p:nvCxnSpPr>
          <p:cNvPr id="13" name="Straight Connector 12">
            <a:extLst>
              <a:ext uri="{FF2B5EF4-FFF2-40B4-BE49-F238E27FC236}">
                <a16:creationId xmlns:a16="http://schemas.microsoft.com/office/drawing/2014/main" id="{A444F872-63C8-64C0-FADC-4A5B89C8BCF8}"/>
              </a:ext>
            </a:extLst>
          </p:cNvPr>
          <p:cNvCxnSpPr>
            <a:cxnSpLocks/>
          </p:cNvCxnSpPr>
          <p:nvPr/>
        </p:nvCxnSpPr>
        <p:spPr>
          <a:xfrm>
            <a:off x="5715000" y="3124200"/>
            <a:ext cx="7620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03084D57-8691-C5D2-90B2-2BE11D025157}"/>
              </a:ext>
            </a:extLst>
          </p:cNvPr>
          <p:cNvSpPr txBox="1"/>
          <p:nvPr userDrawn="1"/>
        </p:nvSpPr>
        <p:spPr>
          <a:xfrm>
            <a:off x="4058679" y="3524836"/>
            <a:ext cx="4204997"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400" b="0" i="0">
                <a:solidFill>
                  <a:schemeClr val="bg1"/>
                </a:solidFill>
                <a:latin typeface="Söhne Breit Kräftig" panose="020B0605030202060203" pitchFamily="34" charset="77"/>
                <a:cs typeface="Söhne Breit Kräftig" panose="020B0605030202060203" pitchFamily="34" charset="77"/>
              </a:rPr>
              <a:t>Thank you</a:t>
            </a:r>
          </a:p>
        </p:txBody>
      </p:sp>
    </p:spTree>
    <p:extLst>
      <p:ext uri="{BB962C8B-B14F-4D97-AF65-F5344CB8AC3E}">
        <p14:creationId xmlns:p14="http://schemas.microsoft.com/office/powerpoint/2010/main" val="91970786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43CF7AA-82DB-4B3A-BB10-FE53C58FE345}"/>
              </a:ext>
            </a:extLst>
          </p:cNvPr>
          <p:cNvSpPr>
            <a:spLocks noGrp="1"/>
          </p:cNvSpPr>
          <p:nvPr>
            <p:ph type="title"/>
          </p:nvPr>
        </p:nvSpPr>
        <p:spPr>
          <a:xfrm>
            <a:off x="479425" y="457200"/>
            <a:ext cx="11233150" cy="685800"/>
          </a:xfrm>
          <a:prstGeom prst="rect">
            <a:avLst/>
          </a:prstGeom>
        </p:spPr>
        <p:txBody>
          <a:bodyPr vert="horz" lIns="0" tIns="0" rIns="0" bIns="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637BE5B6-6BAC-A0DB-7874-D633EB6BE259}"/>
              </a:ext>
            </a:extLst>
          </p:cNvPr>
          <p:cNvSpPr>
            <a:spLocks noGrp="1"/>
          </p:cNvSpPr>
          <p:nvPr>
            <p:ph type="body" idx="1"/>
          </p:nvPr>
        </p:nvSpPr>
        <p:spPr>
          <a:xfrm>
            <a:off x="479425" y="1628775"/>
            <a:ext cx="11233150" cy="439102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2"/>
            <a:endParaRPr lang="en-US"/>
          </a:p>
        </p:txBody>
      </p:sp>
      <p:sp>
        <p:nvSpPr>
          <p:cNvPr id="5" name="Slide Number Placeholder 5">
            <a:extLst>
              <a:ext uri="{FF2B5EF4-FFF2-40B4-BE49-F238E27FC236}">
                <a16:creationId xmlns:a16="http://schemas.microsoft.com/office/drawing/2014/main" id="{2C7A8624-383A-128B-17CE-4A6FDA6AF741}"/>
              </a:ext>
            </a:extLst>
          </p:cNvPr>
          <p:cNvSpPr>
            <a:spLocks noGrp="1"/>
          </p:cNvSpPr>
          <p:nvPr>
            <p:ph type="sldNum" sz="quarter" idx="4"/>
          </p:nvPr>
        </p:nvSpPr>
        <p:spPr>
          <a:xfrm>
            <a:off x="11534776" y="6467631"/>
            <a:ext cx="428624" cy="187322"/>
          </a:xfrm>
          <a:prstGeom prst="rect">
            <a:avLst/>
          </a:prstGeom>
        </p:spPr>
        <p:txBody>
          <a:bodyPr vert="horz" lIns="0" tIns="0" rIns="0" bIns="0" rtlCol="0" anchor="ctr"/>
          <a:lstStyle>
            <a:lvl1pPr algn="r">
              <a:defRPr sz="1000">
                <a:solidFill>
                  <a:schemeClr val="tx1"/>
                </a:solidFill>
              </a:defRPr>
            </a:lvl1pPr>
          </a:lstStyle>
          <a:p>
            <a:fld id="{07B2CE22-258D-44EB-93FA-0BCC2B4C54CE}" type="slidenum">
              <a:rPr lang="en-US" smtClean="0"/>
              <a:pPr/>
              <a:t>‹#›</a:t>
            </a:fld>
            <a:endParaRPr lang="en-US"/>
          </a:p>
        </p:txBody>
      </p:sp>
      <p:pic>
        <p:nvPicPr>
          <p:cNvPr id="22" name="Graphic 21">
            <a:extLst>
              <a:ext uri="{FF2B5EF4-FFF2-40B4-BE49-F238E27FC236}">
                <a16:creationId xmlns:a16="http://schemas.microsoft.com/office/drawing/2014/main" id="{E5EA24A7-D607-CFFD-CCF7-8ABFE44E2D06}"/>
              </a:ext>
            </a:extLst>
          </p:cNvPr>
          <p:cNvPicPr>
            <a:picLocks noChangeAspect="1"/>
          </p:cNvPicPr>
          <p:nvPr userDrawn="1"/>
        </p:nvPicPr>
        <p:blipFill>
          <a:blip r:embed="rId98">
            <a:extLst>
              <a:ext uri="{96DAC541-7B7A-43D3-8B79-37D633B846F1}">
                <asvg:svgBlip xmlns:asvg="http://schemas.microsoft.com/office/drawing/2016/SVG/main" r:embed="rId99"/>
              </a:ext>
            </a:extLst>
          </a:blip>
          <a:stretch>
            <a:fillRect/>
          </a:stretch>
        </p:blipFill>
        <p:spPr>
          <a:xfrm>
            <a:off x="238128" y="6342260"/>
            <a:ext cx="323570" cy="288000"/>
          </a:xfrm>
          <a:prstGeom prst="rect">
            <a:avLst/>
          </a:prstGeom>
        </p:spPr>
      </p:pic>
      <p:sp>
        <p:nvSpPr>
          <p:cNvPr id="24" name="TextBox 23">
            <a:extLst>
              <a:ext uri="{FF2B5EF4-FFF2-40B4-BE49-F238E27FC236}">
                <a16:creationId xmlns:a16="http://schemas.microsoft.com/office/drawing/2014/main" id="{D06F914A-E726-DFBD-1B7A-16AABCE10786}"/>
              </a:ext>
            </a:extLst>
          </p:cNvPr>
          <p:cNvSpPr txBox="1"/>
          <p:nvPr userDrawn="1"/>
        </p:nvSpPr>
        <p:spPr>
          <a:xfrm>
            <a:off x="10596823" y="6516454"/>
            <a:ext cx="32060" cy="138499"/>
          </a:xfrm>
          <a:prstGeom prst="rect">
            <a:avLst/>
          </a:prstGeom>
          <a:noFill/>
        </p:spPr>
        <p:txBody>
          <a:bodyPr wrap="none" lIns="0" tIns="0" rIns="0" bIns="0" rtlCol="0" anchor="b">
            <a:spAutoFit/>
          </a:bodyPr>
          <a:lstStyle/>
          <a:p>
            <a:pPr algn="r"/>
            <a:r>
              <a:rPr lang="en-GB" sz="900">
                <a:solidFill>
                  <a:schemeClr val="accent6"/>
                </a:solidFill>
              </a:rPr>
              <a:t> </a:t>
            </a:r>
          </a:p>
        </p:txBody>
      </p:sp>
    </p:spTree>
    <p:extLst>
      <p:ext uri="{BB962C8B-B14F-4D97-AF65-F5344CB8AC3E}">
        <p14:creationId xmlns:p14="http://schemas.microsoft.com/office/powerpoint/2010/main" val="68145683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 id="2147483725" r:id="rId25"/>
    <p:sldLayoutId id="2147483726" r:id="rId26"/>
    <p:sldLayoutId id="2147483727" r:id="rId27"/>
    <p:sldLayoutId id="2147483728" r:id="rId28"/>
    <p:sldLayoutId id="2147483729" r:id="rId29"/>
    <p:sldLayoutId id="2147483730" r:id="rId30"/>
    <p:sldLayoutId id="2147483731" r:id="rId31"/>
    <p:sldLayoutId id="2147483732" r:id="rId32"/>
    <p:sldLayoutId id="2147483733" r:id="rId33"/>
    <p:sldLayoutId id="2147483734" r:id="rId34"/>
    <p:sldLayoutId id="2147483735" r:id="rId35"/>
    <p:sldLayoutId id="2147483736" r:id="rId36"/>
    <p:sldLayoutId id="2147483737" r:id="rId37"/>
    <p:sldLayoutId id="2147483738" r:id="rId38"/>
    <p:sldLayoutId id="2147483739" r:id="rId39"/>
    <p:sldLayoutId id="2147483740" r:id="rId40"/>
    <p:sldLayoutId id="2147483741" r:id="rId41"/>
    <p:sldLayoutId id="2147483742" r:id="rId42"/>
    <p:sldLayoutId id="2147483743" r:id="rId43"/>
    <p:sldLayoutId id="2147483744" r:id="rId44"/>
    <p:sldLayoutId id="2147483745" r:id="rId45"/>
    <p:sldLayoutId id="2147483746" r:id="rId46"/>
    <p:sldLayoutId id="2147483747" r:id="rId47"/>
    <p:sldLayoutId id="2147483748" r:id="rId48"/>
    <p:sldLayoutId id="2147483749" r:id="rId49"/>
    <p:sldLayoutId id="2147483750" r:id="rId50"/>
    <p:sldLayoutId id="2147483751" r:id="rId51"/>
    <p:sldLayoutId id="2147483752" r:id="rId52"/>
    <p:sldLayoutId id="2147483753" r:id="rId53"/>
    <p:sldLayoutId id="2147483754" r:id="rId54"/>
    <p:sldLayoutId id="2147483755" r:id="rId55"/>
    <p:sldLayoutId id="2147483756" r:id="rId56"/>
    <p:sldLayoutId id="2147483757" r:id="rId57"/>
    <p:sldLayoutId id="2147483758" r:id="rId58"/>
    <p:sldLayoutId id="2147483759" r:id="rId59"/>
    <p:sldLayoutId id="2147483760" r:id="rId60"/>
    <p:sldLayoutId id="2147483761" r:id="rId61"/>
    <p:sldLayoutId id="2147483762" r:id="rId62"/>
    <p:sldLayoutId id="2147483763" r:id="rId63"/>
    <p:sldLayoutId id="2147483764" r:id="rId64"/>
    <p:sldLayoutId id="2147483765" r:id="rId65"/>
    <p:sldLayoutId id="2147483766" r:id="rId66"/>
    <p:sldLayoutId id="2147483767" r:id="rId67"/>
    <p:sldLayoutId id="2147483768" r:id="rId68"/>
    <p:sldLayoutId id="2147483796" r:id="rId69"/>
    <p:sldLayoutId id="2147483769" r:id="rId70"/>
    <p:sldLayoutId id="2147483770" r:id="rId71"/>
    <p:sldLayoutId id="2147483771" r:id="rId72"/>
    <p:sldLayoutId id="2147483772" r:id="rId73"/>
    <p:sldLayoutId id="2147483773" r:id="rId74"/>
    <p:sldLayoutId id="2147483774" r:id="rId75"/>
    <p:sldLayoutId id="2147483775" r:id="rId76"/>
    <p:sldLayoutId id="2147483776" r:id="rId77"/>
    <p:sldLayoutId id="2147483777" r:id="rId78"/>
    <p:sldLayoutId id="2147483778" r:id="rId79"/>
    <p:sldLayoutId id="2147483779" r:id="rId80"/>
    <p:sldLayoutId id="2147483780" r:id="rId81"/>
    <p:sldLayoutId id="2147483781" r:id="rId82"/>
    <p:sldLayoutId id="2147483782" r:id="rId83"/>
    <p:sldLayoutId id="2147483783" r:id="rId84"/>
    <p:sldLayoutId id="2147483784" r:id="rId85"/>
    <p:sldLayoutId id="2147483785" r:id="rId86"/>
    <p:sldLayoutId id="2147483786" r:id="rId87"/>
    <p:sldLayoutId id="2147483787" r:id="rId88"/>
    <p:sldLayoutId id="2147483788" r:id="rId89"/>
    <p:sldLayoutId id="2147483789" r:id="rId90"/>
    <p:sldLayoutId id="2147483790" r:id="rId91"/>
    <p:sldLayoutId id="2147483791" r:id="rId92"/>
    <p:sldLayoutId id="2147483792" r:id="rId93"/>
    <p:sldLayoutId id="2147483793" r:id="rId94"/>
    <p:sldLayoutId id="2147483794" r:id="rId95"/>
    <p:sldLayoutId id="2147483795" r:id="rId96"/>
  </p:sldLayoutIdLst>
  <p:hf hdr="0" ftr="0" dt="0"/>
  <p:txStyles>
    <p:titleStyle>
      <a:lvl1pPr algn="l" defTabSz="914400" rtl="0" eaLnBrk="1" latinLnBrk="0" hangingPunct="1">
        <a:lnSpc>
          <a:spcPct val="90000"/>
        </a:lnSpc>
        <a:spcBef>
          <a:spcPct val="0"/>
        </a:spcBef>
        <a:buNone/>
        <a:defRPr sz="3200" b="1" i="0" kern="1200">
          <a:solidFill>
            <a:schemeClr val="tx1"/>
          </a:solidFill>
          <a:latin typeface="+mj-lt"/>
          <a:ea typeface="+mj-ea"/>
          <a:cs typeface="Söhne Breit Kräftig" panose="020B0605030202060203" pitchFamily="34" charset="77"/>
        </a:defRPr>
      </a:lvl1pPr>
    </p:titleStyle>
    <p:body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378">
          <p15:clr>
            <a:srgbClr val="F26B43"/>
          </p15:clr>
        </p15:guide>
        <p15:guide id="4" pos="1186">
          <p15:clr>
            <a:srgbClr val="F26B43"/>
          </p15:clr>
        </p15:guide>
        <p15:guide id="6" orient="horz" pos="278">
          <p15:clr>
            <a:srgbClr val="F26B43"/>
          </p15:clr>
        </p15:guide>
        <p15:guide id="7" orient="horz" pos="4020">
          <p15:clr>
            <a:srgbClr val="F26B43"/>
          </p15:clr>
        </p15:guide>
        <p15:guide id="8" orient="horz">
          <p15:clr>
            <a:srgbClr val="F26B43"/>
          </p15:clr>
        </p15:guide>
        <p15:guide id="10" orient="horz" pos="731">
          <p15:clr>
            <a:srgbClr val="F26B43"/>
          </p15:clr>
        </p15:guide>
        <p15:guide id="11" orient="horz" pos="2455">
          <p15:clr>
            <a:srgbClr val="F26B43"/>
          </p15:clr>
        </p15:guide>
        <p15:guide id="12" orient="horz" pos="3453">
          <p15:clr>
            <a:srgbClr val="F26B43"/>
          </p15:clr>
        </p15:guide>
        <p15:guide id="13" orient="horz" pos="3294">
          <p15:clr>
            <a:srgbClr val="F26B43"/>
          </p15:clr>
        </p15:guide>
        <p15:guide id="15" orient="horz" pos="2614">
          <p15:clr>
            <a:srgbClr val="F26B43"/>
          </p15:clr>
        </p15:guide>
        <p15:guide id="17" pos="302">
          <p15:clr>
            <a:srgbClr val="F26B43"/>
          </p15:clr>
        </p15:guide>
        <p15:guide id="18" pos="1345">
          <p15:clr>
            <a:srgbClr val="F26B43"/>
          </p15:clr>
        </p15:guide>
        <p15:guide id="19" pos="2230">
          <p15:clr>
            <a:srgbClr val="F26B43"/>
          </p15:clr>
        </p15:guide>
        <p15:guide id="20" pos="2366">
          <p15:clr>
            <a:srgbClr val="F26B43"/>
          </p15:clr>
        </p15:guide>
        <p15:guide id="21" pos="3250">
          <p15:clr>
            <a:srgbClr val="F26B43"/>
          </p15:clr>
        </p15:guide>
        <p15:guide id="22" pos="3386">
          <p15:clr>
            <a:srgbClr val="F26B43"/>
          </p15:clr>
        </p15:guide>
        <p15:guide id="25" pos="6494">
          <p15:clr>
            <a:srgbClr val="F26B43"/>
          </p15:clr>
        </p15:guide>
        <p15:guide id="26" pos="6357">
          <p15:clr>
            <a:srgbClr val="F26B43"/>
          </p15:clr>
        </p15:guide>
        <p15:guide id="27" pos="5473">
          <p15:clr>
            <a:srgbClr val="F26B43"/>
          </p15:clr>
        </p15:guide>
        <p15:guide id="28" pos="4294">
          <p15:clr>
            <a:srgbClr val="F26B43"/>
          </p15:clr>
        </p15:guide>
        <p15:guide id="29" pos="5314">
          <p15:clr>
            <a:srgbClr val="F26B43"/>
          </p15:clr>
        </p15:guide>
        <p15:guide id="30" pos="4430">
          <p15:clr>
            <a:srgbClr val="F26B43"/>
          </p15:clr>
        </p15:guide>
        <p15:guide id="31" orient="horz" pos="890">
          <p15:clr>
            <a:srgbClr val="F26B43"/>
          </p15:clr>
        </p15:guide>
        <p15:guide id="32" orient="horz" pos="1752">
          <p15:clr>
            <a:srgbClr val="F26B43"/>
          </p15:clr>
        </p15:guide>
        <p15:guide id="33" pos="3840">
          <p15:clr>
            <a:srgbClr val="547EBF"/>
          </p15:clr>
        </p15:guide>
        <p15:guide id="34" orient="horz" pos="1593">
          <p15:clr>
            <a:srgbClr val="F26B43"/>
          </p15:clr>
        </p15:guide>
        <p15:guide id="35" orient="horz" pos="2160">
          <p15:clr>
            <a:srgbClr val="547EBF"/>
          </p15:clr>
        </p15:guide>
        <p15:guide id="36" pos="144">
          <p15:clr>
            <a:srgbClr val="5ACBF0"/>
          </p15:clr>
        </p15:guide>
        <p15:guide id="37" pos="7536">
          <p15:clr>
            <a:srgbClr val="5ACBF0"/>
          </p15:clr>
        </p15:guide>
        <p15:guide id="38" orient="horz" pos="144">
          <p15:clr>
            <a:srgbClr val="5ACBF0"/>
          </p15:clr>
        </p15:guide>
        <p15:guide id="39" orient="horz" pos="4176">
          <p15:clr>
            <a:srgbClr val="5ACBF0"/>
          </p15:clr>
        </p15:guide>
        <p15:guide id="40" orient="horz" pos="3792">
          <p15:clr>
            <a:srgbClr val="FBAE4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45.xml"/><Relationship Id="rId5" Type="http://schemas.openxmlformats.org/officeDocument/2006/relationships/image" Target="../media/image54.png"/><Relationship Id="rId4" Type="http://schemas.openxmlformats.org/officeDocument/2006/relationships/image" Target="../media/image53.jpeg"/></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hyperlink" Target="https://www.techspot.com/news/107229-seagate-begins-work-nvme-hdds-cost-effective-ai.html" TargetMode="External"/><Relationship Id="rId2" Type="http://schemas.openxmlformats.org/officeDocument/2006/relationships/notesSlide" Target="../notesSlides/notesSlide13.xml"/><Relationship Id="rId1" Type="http://schemas.openxmlformats.org/officeDocument/2006/relationships/slideLayout" Target="../slideLayouts/slideLayout44.xml"/><Relationship Id="rId6" Type="http://schemas.openxmlformats.org/officeDocument/2006/relationships/hyperlink" Target="https://www.tomshardware.com/pc-components/hdds/gpu-meets-pcie-based-hard-drives-seagate-and-nvidia-demo-nvme-hdds" TargetMode="External"/><Relationship Id="rId5" Type="http://schemas.openxmlformats.org/officeDocument/2006/relationships/image" Target="../media/image57.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4.xml"/><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5.xml"/><Relationship Id="rId1" Type="http://schemas.openxmlformats.org/officeDocument/2006/relationships/slideLayout" Target="../slideLayouts/slideLayout51.xml"/><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48.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89.xml"/><Relationship Id="rId6" Type="http://schemas.openxmlformats.org/officeDocument/2006/relationships/image" Target="../media/image63.svg"/><Relationship Id="rId11" Type="http://schemas.openxmlformats.org/officeDocument/2006/relationships/image" Target="../media/image46.png"/><Relationship Id="rId5" Type="http://schemas.openxmlformats.org/officeDocument/2006/relationships/image" Target="../media/image62.png"/><Relationship Id="rId10" Type="http://schemas.openxmlformats.org/officeDocument/2006/relationships/image" Target="../media/image67.svg"/><Relationship Id="rId4" Type="http://schemas.openxmlformats.org/officeDocument/2006/relationships/image" Target="../media/image61.svg"/><Relationship Id="rId9" Type="http://schemas.openxmlformats.org/officeDocument/2006/relationships/image" Target="../media/image66.png"/><Relationship Id="rId1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hyperlink" Target="mailto:mohamad.elbatal@seagate.com" TargetMode="External"/><Relationship Id="rId2" Type="http://schemas.openxmlformats.org/officeDocument/2006/relationships/notesSlide" Target="../notesSlides/notesSlide17.xml"/><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4.jpeg"/><Relationship Id="rId3" Type="http://schemas.openxmlformats.org/officeDocument/2006/relationships/image" Target="../media/image25.jpeg"/><Relationship Id="rId7" Type="http://schemas.openxmlformats.org/officeDocument/2006/relationships/image" Target="../media/image29.jpeg"/><Relationship Id="rId12" Type="http://schemas.microsoft.com/office/2007/relationships/hdphoto" Target="../media/hdphoto2.wdp"/><Relationship Id="rId17" Type="http://schemas.openxmlformats.org/officeDocument/2006/relationships/image" Target="../media/image38.jpeg"/><Relationship Id="rId2" Type="http://schemas.openxmlformats.org/officeDocument/2006/relationships/notesSlide" Target="../notesSlides/notesSlide2.xml"/><Relationship Id="rId16" Type="http://schemas.openxmlformats.org/officeDocument/2006/relationships/image" Target="../media/image37.jpeg"/><Relationship Id="rId1" Type="http://schemas.openxmlformats.org/officeDocument/2006/relationships/slideLayout" Target="../slideLayouts/slideLayout92.xml"/><Relationship Id="rId6" Type="http://schemas.openxmlformats.org/officeDocument/2006/relationships/image" Target="../media/image28.jpeg"/><Relationship Id="rId11" Type="http://schemas.openxmlformats.org/officeDocument/2006/relationships/image" Target="../media/image33.png"/><Relationship Id="rId5" Type="http://schemas.openxmlformats.org/officeDocument/2006/relationships/image" Target="../media/image27.jpeg"/><Relationship Id="rId15" Type="http://schemas.openxmlformats.org/officeDocument/2006/relationships/image" Target="../media/image36.jpeg"/><Relationship Id="rId10" Type="http://schemas.openxmlformats.org/officeDocument/2006/relationships/image" Target="../media/image32.jpeg"/><Relationship Id="rId4" Type="http://schemas.openxmlformats.org/officeDocument/2006/relationships/image" Target="../media/image26.jpeg"/><Relationship Id="rId9" Type="http://schemas.openxmlformats.org/officeDocument/2006/relationships/image" Target="../media/image31.jpeg"/><Relationship Id="rId1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xml"/><Relationship Id="rId1" Type="http://schemas.openxmlformats.org/officeDocument/2006/relationships/slideLayout" Target="../slideLayouts/slideLayout74.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89.xml"/><Relationship Id="rId5" Type="http://schemas.openxmlformats.org/officeDocument/2006/relationships/image" Target="../media/image43.emf"/><Relationship Id="rId4" Type="http://schemas.openxmlformats.org/officeDocument/2006/relationships/image" Target="../media/image42.jpeg"/></Relationships>
</file>

<file path=ppt/slides/_rels/slide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45.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xml"/><Relationship Id="rId1" Type="http://schemas.openxmlformats.org/officeDocument/2006/relationships/slideLayout" Target="../slideLayouts/slideLayout44.xml"/><Relationship Id="rId4" Type="http://schemas.openxmlformats.org/officeDocument/2006/relationships/image" Target="../media/image50.png"/></Relationships>
</file>

<file path=ppt/slides/_rels/slide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8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FF1291-4A1A-11AE-E184-7F5277960570}"/>
            </a:ext>
          </a:extLst>
        </p:cNvPr>
        <p:cNvGrpSpPr/>
        <p:nvPr/>
      </p:nvGrpSpPr>
      <p:grpSpPr>
        <a:xfrm>
          <a:off x="0" y="0"/>
          <a:ext cx="0" cy="0"/>
          <a:chOff x="0" y="0"/>
          <a:chExt cx="0" cy="0"/>
        </a:xfrm>
      </p:grpSpPr>
      <p:pic>
        <p:nvPicPr>
          <p:cNvPr id="13" name="Picture Placeholder 12" descr="A person holding a computer&#10;&#10;AI-generated content may be incorrect.">
            <a:extLst>
              <a:ext uri="{FF2B5EF4-FFF2-40B4-BE49-F238E27FC236}">
                <a16:creationId xmlns:a16="http://schemas.microsoft.com/office/drawing/2014/main" id="{9A7439C3-6A61-E30C-8246-96ACB8BAB77F}"/>
              </a:ext>
            </a:extLst>
          </p:cNvPr>
          <p:cNvPicPr>
            <a:picLocks noGrp="1" noChangeAspect="1"/>
          </p:cNvPicPr>
          <p:nvPr>
            <p:ph type="pic" sz="quarter" idx="14"/>
          </p:nvPr>
        </p:nvPicPr>
        <p:blipFill>
          <a:blip r:embed="rId3">
            <a:extLst>
              <a:ext uri="{28A0092B-C50C-407E-A947-70E740481C1C}">
                <a14:useLocalDpi xmlns:a14="http://schemas.microsoft.com/office/drawing/2010/main"/>
              </a:ext>
            </a:extLst>
          </a:blip>
          <a:srcRect l="206" r="206"/>
          <a:stretch/>
        </p:blipFill>
        <p:spPr>
          <a:solidFill>
            <a:schemeClr val="tx1">
              <a:alpha val="70000"/>
            </a:schemeClr>
          </a:solidFill>
        </p:spPr>
      </p:pic>
      <p:sp>
        <p:nvSpPr>
          <p:cNvPr id="18" name="Rectangle 17">
            <a:extLst>
              <a:ext uri="{FF2B5EF4-FFF2-40B4-BE49-F238E27FC236}">
                <a16:creationId xmlns:a16="http://schemas.microsoft.com/office/drawing/2014/main" id="{626ADC02-98B1-16B0-4AC8-4357C78D18B1}"/>
              </a:ext>
            </a:extLst>
          </p:cNvPr>
          <p:cNvSpPr/>
          <p:nvPr/>
        </p:nvSpPr>
        <p:spPr>
          <a:xfrm>
            <a:off x="2483" y="3442"/>
            <a:ext cx="12192000" cy="6858000"/>
          </a:xfrm>
          <a:prstGeom prst="rect">
            <a:avLst/>
          </a:prstGeom>
          <a:gradFill flip="none" rotWithShape="1">
            <a:gsLst>
              <a:gs pos="27000">
                <a:schemeClr val="tx1">
                  <a:alpha val="37000"/>
                </a:schemeClr>
              </a:gs>
              <a:gs pos="44000">
                <a:schemeClr val="tx1">
                  <a:alpha val="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sym typeface="Arial"/>
            </a:endParaRPr>
          </a:p>
        </p:txBody>
      </p:sp>
      <p:sp>
        <p:nvSpPr>
          <p:cNvPr id="10" name="Text Placeholder 9">
            <a:extLst>
              <a:ext uri="{FF2B5EF4-FFF2-40B4-BE49-F238E27FC236}">
                <a16:creationId xmlns:a16="http://schemas.microsoft.com/office/drawing/2014/main" id="{37226ABA-2BC3-173B-335C-6B79DB492525}"/>
              </a:ext>
            </a:extLst>
          </p:cNvPr>
          <p:cNvSpPr>
            <a:spLocks noGrp="1"/>
          </p:cNvSpPr>
          <p:nvPr>
            <p:ph type="body" sz="quarter" idx="13"/>
          </p:nvPr>
        </p:nvSpPr>
        <p:spPr>
          <a:xfrm>
            <a:off x="481369" y="6240149"/>
            <a:ext cx="1073151" cy="200025"/>
          </a:xfrm>
        </p:spPr>
        <p:txBody>
          <a:bodyPr/>
          <a:lstStyle/>
          <a:p>
            <a:pPr algn="l"/>
            <a:r>
              <a:rPr lang="en-GB"/>
              <a:t>March 2025</a:t>
            </a:r>
          </a:p>
        </p:txBody>
      </p:sp>
      <p:sp>
        <p:nvSpPr>
          <p:cNvPr id="5" name="Title 4">
            <a:extLst>
              <a:ext uri="{FF2B5EF4-FFF2-40B4-BE49-F238E27FC236}">
                <a16:creationId xmlns:a16="http://schemas.microsoft.com/office/drawing/2014/main" id="{368BEA58-92BA-C83F-37BD-26A9E1E5B7B8}"/>
              </a:ext>
            </a:extLst>
          </p:cNvPr>
          <p:cNvSpPr>
            <a:spLocks noGrp="1"/>
          </p:cNvSpPr>
          <p:nvPr>
            <p:ph type="title"/>
          </p:nvPr>
        </p:nvSpPr>
        <p:spPr>
          <a:xfrm>
            <a:off x="475643" y="3455504"/>
            <a:ext cx="6621843" cy="1086098"/>
          </a:xfrm>
        </p:spPr>
        <p:txBody>
          <a:bodyPr/>
          <a:lstStyle/>
          <a:p>
            <a:r>
              <a:rPr lang="en-GB" noProof="1">
                <a:cs typeface="Söhne Breit Kräftig"/>
              </a:rPr>
              <a:t>Fabric-friendly </a:t>
            </a:r>
            <a:br>
              <a:rPr lang="en-GB" noProof="1"/>
            </a:br>
            <a:r>
              <a:rPr lang="en-GB" noProof="1">
                <a:cs typeface="Söhne Breit Kräftig"/>
              </a:rPr>
              <a:t>AI storage architectures.</a:t>
            </a:r>
            <a:endParaRPr lang="en-US"/>
          </a:p>
        </p:txBody>
      </p:sp>
      <p:sp>
        <p:nvSpPr>
          <p:cNvPr id="6" name="Text Placeholder 5">
            <a:extLst>
              <a:ext uri="{FF2B5EF4-FFF2-40B4-BE49-F238E27FC236}">
                <a16:creationId xmlns:a16="http://schemas.microsoft.com/office/drawing/2014/main" id="{BC13A717-2157-7679-C5A9-2FD567B33568}"/>
              </a:ext>
            </a:extLst>
          </p:cNvPr>
          <p:cNvSpPr>
            <a:spLocks noGrp="1"/>
          </p:cNvSpPr>
          <p:nvPr>
            <p:ph type="body" sz="quarter" idx="15"/>
          </p:nvPr>
        </p:nvSpPr>
        <p:spPr/>
        <p:txBody>
          <a:bodyPr>
            <a:noAutofit/>
          </a:bodyPr>
          <a:lstStyle/>
          <a:p>
            <a:r>
              <a:rPr lang="en-GB" sz="2200" noProof="1"/>
              <a:t>Large dataset provisioning with NVMe hard drives for GPUDirect consumption.</a:t>
            </a:r>
          </a:p>
        </p:txBody>
      </p:sp>
      <p:sp>
        <p:nvSpPr>
          <p:cNvPr id="8" name="Text Placeholder 7">
            <a:extLst>
              <a:ext uri="{FF2B5EF4-FFF2-40B4-BE49-F238E27FC236}">
                <a16:creationId xmlns:a16="http://schemas.microsoft.com/office/drawing/2014/main" id="{D7432B75-6D0E-F988-F082-AC279666BFF9}"/>
              </a:ext>
            </a:extLst>
          </p:cNvPr>
          <p:cNvSpPr>
            <a:spLocks noGrp="1"/>
          </p:cNvSpPr>
          <p:nvPr>
            <p:ph type="body" sz="quarter" idx="11"/>
          </p:nvPr>
        </p:nvSpPr>
        <p:spPr/>
        <p:txBody>
          <a:bodyPr/>
          <a:lstStyle/>
          <a:p>
            <a:r>
              <a:rPr lang="en-GB" noProof="1"/>
              <a:t>Mohamad El-Batal</a:t>
            </a:r>
          </a:p>
        </p:txBody>
      </p:sp>
      <p:sp>
        <p:nvSpPr>
          <p:cNvPr id="9" name="Text Placeholder 8">
            <a:extLst>
              <a:ext uri="{FF2B5EF4-FFF2-40B4-BE49-F238E27FC236}">
                <a16:creationId xmlns:a16="http://schemas.microsoft.com/office/drawing/2014/main" id="{9E8A108B-01F7-31B8-492C-3405AE7DD5D1}"/>
              </a:ext>
            </a:extLst>
          </p:cNvPr>
          <p:cNvSpPr>
            <a:spLocks noGrp="1"/>
          </p:cNvSpPr>
          <p:nvPr>
            <p:ph type="body" sz="quarter" idx="12"/>
          </p:nvPr>
        </p:nvSpPr>
        <p:spPr/>
        <p:txBody>
          <a:bodyPr/>
          <a:lstStyle/>
          <a:p>
            <a:r>
              <a:rPr lang="en-GB"/>
              <a:t>CTO Office, Seagate Technology</a:t>
            </a:r>
          </a:p>
          <a:p>
            <a:endParaRPr lang="en-GB"/>
          </a:p>
        </p:txBody>
      </p:sp>
      <p:grpSp>
        <p:nvGrpSpPr>
          <p:cNvPr id="24" name="Group 23">
            <a:extLst>
              <a:ext uri="{FF2B5EF4-FFF2-40B4-BE49-F238E27FC236}">
                <a16:creationId xmlns:a16="http://schemas.microsoft.com/office/drawing/2014/main" id="{D46895B7-FA60-264F-49CD-D3EAC0D7F410}"/>
              </a:ext>
            </a:extLst>
          </p:cNvPr>
          <p:cNvGrpSpPr/>
          <p:nvPr/>
        </p:nvGrpSpPr>
        <p:grpSpPr>
          <a:xfrm>
            <a:off x="457200" y="441306"/>
            <a:ext cx="2059525" cy="497892"/>
            <a:chOff x="457359" y="459666"/>
            <a:chExt cx="2059525" cy="497892"/>
          </a:xfrm>
          <a:solidFill>
            <a:schemeClr val="bg1"/>
          </a:solidFill>
        </p:grpSpPr>
        <p:sp>
          <p:nvSpPr>
            <p:cNvPr id="25" name="Freeform 24">
              <a:extLst>
                <a:ext uri="{FF2B5EF4-FFF2-40B4-BE49-F238E27FC236}">
                  <a16:creationId xmlns:a16="http://schemas.microsoft.com/office/drawing/2014/main" id="{629573C8-F39E-2C13-9178-05C9719E1468}"/>
                </a:ext>
              </a:extLst>
            </p:cNvPr>
            <p:cNvSpPr/>
            <p:nvPr/>
          </p:nvSpPr>
          <p:spPr>
            <a:xfrm>
              <a:off x="1124260" y="636211"/>
              <a:ext cx="1392624" cy="155481"/>
            </a:xfrm>
            <a:custGeom>
              <a:avLst/>
              <a:gdLst>
                <a:gd name="connsiteX0" fmla="*/ 939947 w 1392624"/>
                <a:gd name="connsiteY0" fmla="*/ 29680 h 155481"/>
                <a:gd name="connsiteX1" fmla="*/ 911850 w 1392624"/>
                <a:gd name="connsiteY1" fmla="*/ 97545 h 155481"/>
                <a:gd name="connsiteX2" fmla="*/ 968007 w 1392624"/>
                <a:gd name="connsiteY2" fmla="*/ 97545 h 155481"/>
                <a:gd name="connsiteX3" fmla="*/ 940350 w 1392624"/>
                <a:gd name="connsiteY3" fmla="*/ 29680 h 155481"/>
                <a:gd name="connsiteX4" fmla="*/ 470267 w 1392624"/>
                <a:gd name="connsiteY4" fmla="*/ 29680 h 155481"/>
                <a:gd name="connsiteX5" fmla="*/ 442188 w 1392624"/>
                <a:gd name="connsiteY5" fmla="*/ 97545 h 155481"/>
                <a:gd name="connsiteX6" fmla="*/ 498309 w 1392624"/>
                <a:gd name="connsiteY6" fmla="*/ 97545 h 155481"/>
                <a:gd name="connsiteX7" fmla="*/ 470669 w 1392624"/>
                <a:gd name="connsiteY7" fmla="*/ 29680 h 155481"/>
                <a:gd name="connsiteX8" fmla="*/ 1293123 w 1392624"/>
                <a:gd name="connsiteY8" fmla="*/ 3760 h 155481"/>
                <a:gd name="connsiteX9" fmla="*/ 1388853 w 1392624"/>
                <a:gd name="connsiteY9" fmla="*/ 3760 h 155481"/>
                <a:gd name="connsiteX10" fmla="*/ 1388853 w 1392624"/>
                <a:gd name="connsiteY10" fmla="*/ 22561 h 155481"/>
                <a:gd name="connsiteX11" fmla="*/ 1313221 w 1392624"/>
                <a:gd name="connsiteY11" fmla="*/ 22561 h 155481"/>
                <a:gd name="connsiteX12" fmla="*/ 1313221 w 1392624"/>
                <a:gd name="connsiteY12" fmla="*/ 66642 h 155481"/>
                <a:gd name="connsiteX13" fmla="*/ 1383618 w 1392624"/>
                <a:gd name="connsiteY13" fmla="*/ 66642 h 155481"/>
                <a:gd name="connsiteX14" fmla="*/ 1383618 w 1392624"/>
                <a:gd name="connsiteY14" fmla="*/ 85443 h 155481"/>
                <a:gd name="connsiteX15" fmla="*/ 1313221 w 1392624"/>
                <a:gd name="connsiteY15" fmla="*/ 85443 h 155481"/>
                <a:gd name="connsiteX16" fmla="*/ 1313221 w 1392624"/>
                <a:gd name="connsiteY16" fmla="*/ 132847 h 155481"/>
                <a:gd name="connsiteX17" fmla="*/ 1392624 w 1392624"/>
                <a:gd name="connsiteY17" fmla="*/ 132847 h 155481"/>
                <a:gd name="connsiteX18" fmla="*/ 1392624 w 1392624"/>
                <a:gd name="connsiteY18" fmla="*/ 151666 h 155481"/>
                <a:gd name="connsiteX19" fmla="*/ 1293123 w 1392624"/>
                <a:gd name="connsiteY19" fmla="*/ 151666 h 155481"/>
                <a:gd name="connsiteX20" fmla="*/ 1076513 w 1392624"/>
                <a:gd name="connsiteY20" fmla="*/ 3760 h 155481"/>
                <a:gd name="connsiteX21" fmla="*/ 1192158 w 1392624"/>
                <a:gd name="connsiteY21" fmla="*/ 3760 h 155481"/>
                <a:gd name="connsiteX22" fmla="*/ 1192158 w 1392624"/>
                <a:gd name="connsiteY22" fmla="*/ 22561 h 155481"/>
                <a:gd name="connsiteX23" fmla="*/ 1144384 w 1392624"/>
                <a:gd name="connsiteY23" fmla="*/ 22561 h 155481"/>
                <a:gd name="connsiteX24" fmla="*/ 1144384 w 1392624"/>
                <a:gd name="connsiteY24" fmla="*/ 151666 h 155481"/>
                <a:gd name="connsiteX25" fmla="*/ 1124286 w 1392624"/>
                <a:gd name="connsiteY25" fmla="*/ 151666 h 155481"/>
                <a:gd name="connsiteX26" fmla="*/ 1124286 w 1392624"/>
                <a:gd name="connsiteY26" fmla="*/ 22561 h 155481"/>
                <a:gd name="connsiteX27" fmla="*/ 1076513 w 1392624"/>
                <a:gd name="connsiteY27" fmla="*/ 22561 h 155481"/>
                <a:gd name="connsiteX28" fmla="*/ 931985 w 1392624"/>
                <a:gd name="connsiteY28" fmla="*/ 3760 h 155481"/>
                <a:gd name="connsiteX29" fmla="*/ 950215 w 1392624"/>
                <a:gd name="connsiteY29" fmla="*/ 3760 h 155481"/>
                <a:gd name="connsiteX30" fmla="*/ 1013675 w 1392624"/>
                <a:gd name="connsiteY30" fmla="*/ 151666 h 155481"/>
                <a:gd name="connsiteX31" fmla="*/ 990210 w 1392624"/>
                <a:gd name="connsiteY31" fmla="*/ 151666 h 155481"/>
                <a:gd name="connsiteX32" fmla="*/ 975347 w 1392624"/>
                <a:gd name="connsiteY32" fmla="*/ 115104 h 155481"/>
                <a:gd name="connsiteX33" fmla="*/ 904730 w 1392624"/>
                <a:gd name="connsiteY33" fmla="*/ 115104 h 155481"/>
                <a:gd name="connsiteX34" fmla="*/ 890068 w 1392624"/>
                <a:gd name="connsiteY34" fmla="*/ 151666 h 155481"/>
                <a:gd name="connsiteX35" fmla="*/ 866621 w 1392624"/>
                <a:gd name="connsiteY35" fmla="*/ 151666 h 155481"/>
                <a:gd name="connsiteX36" fmla="*/ 462305 w 1392624"/>
                <a:gd name="connsiteY36" fmla="*/ 3760 h 155481"/>
                <a:gd name="connsiteX37" fmla="*/ 480517 w 1392624"/>
                <a:gd name="connsiteY37" fmla="*/ 3760 h 155481"/>
                <a:gd name="connsiteX38" fmla="*/ 543977 w 1392624"/>
                <a:gd name="connsiteY38" fmla="*/ 151666 h 155481"/>
                <a:gd name="connsiteX39" fmla="*/ 520530 w 1392624"/>
                <a:gd name="connsiteY39" fmla="*/ 151666 h 155481"/>
                <a:gd name="connsiteX40" fmla="*/ 505648 w 1392624"/>
                <a:gd name="connsiteY40" fmla="*/ 115104 h 155481"/>
                <a:gd name="connsiteX41" fmla="*/ 435050 w 1392624"/>
                <a:gd name="connsiteY41" fmla="*/ 115104 h 155481"/>
                <a:gd name="connsiteX42" fmla="*/ 420407 w 1392624"/>
                <a:gd name="connsiteY42" fmla="*/ 151666 h 155481"/>
                <a:gd name="connsiteX43" fmla="*/ 396941 w 1392624"/>
                <a:gd name="connsiteY43" fmla="*/ 151666 h 155481"/>
                <a:gd name="connsiteX44" fmla="*/ 208190 w 1392624"/>
                <a:gd name="connsiteY44" fmla="*/ 3760 h 155481"/>
                <a:gd name="connsiteX45" fmla="*/ 303938 w 1392624"/>
                <a:gd name="connsiteY45" fmla="*/ 3760 h 155481"/>
                <a:gd name="connsiteX46" fmla="*/ 303938 w 1392624"/>
                <a:gd name="connsiteY46" fmla="*/ 22561 h 155481"/>
                <a:gd name="connsiteX47" fmla="*/ 228306 w 1392624"/>
                <a:gd name="connsiteY47" fmla="*/ 22561 h 155481"/>
                <a:gd name="connsiteX48" fmla="*/ 228306 w 1392624"/>
                <a:gd name="connsiteY48" fmla="*/ 66642 h 155481"/>
                <a:gd name="connsiteX49" fmla="*/ 298685 w 1392624"/>
                <a:gd name="connsiteY49" fmla="*/ 66642 h 155481"/>
                <a:gd name="connsiteX50" fmla="*/ 298685 w 1392624"/>
                <a:gd name="connsiteY50" fmla="*/ 85443 h 155481"/>
                <a:gd name="connsiteX51" fmla="*/ 228306 w 1392624"/>
                <a:gd name="connsiteY51" fmla="*/ 85443 h 155481"/>
                <a:gd name="connsiteX52" fmla="*/ 228306 w 1392624"/>
                <a:gd name="connsiteY52" fmla="*/ 132847 h 155481"/>
                <a:gd name="connsiteX53" fmla="*/ 307709 w 1392624"/>
                <a:gd name="connsiteY53" fmla="*/ 132847 h 155481"/>
                <a:gd name="connsiteX54" fmla="*/ 307709 w 1392624"/>
                <a:gd name="connsiteY54" fmla="*/ 151666 h 155481"/>
                <a:gd name="connsiteX55" fmla="*/ 208190 w 1392624"/>
                <a:gd name="connsiteY55" fmla="*/ 151666 h 155481"/>
                <a:gd name="connsiteX56" fmla="*/ 54656 w 1392624"/>
                <a:gd name="connsiteY56" fmla="*/ 18 h 155481"/>
                <a:gd name="connsiteX57" fmla="*/ 77902 w 1392624"/>
                <a:gd name="connsiteY57" fmla="*/ 3358 h 155481"/>
                <a:gd name="connsiteX58" fmla="*/ 97396 w 1392624"/>
                <a:gd name="connsiteY58" fmla="*/ 16939 h 155481"/>
                <a:gd name="connsiteX59" fmla="*/ 81050 w 1392624"/>
                <a:gd name="connsiteY59" fmla="*/ 31779 h 155481"/>
                <a:gd name="connsiteX60" fmla="*/ 70379 w 1392624"/>
                <a:gd name="connsiteY60" fmla="*/ 22360 h 155481"/>
                <a:gd name="connsiteX61" fmla="*/ 54674 w 1392624"/>
                <a:gd name="connsiteY61" fmla="*/ 18819 h 155481"/>
                <a:gd name="connsiteX62" fmla="*/ 40745 w 1392624"/>
                <a:gd name="connsiteY62" fmla="*/ 21009 h 155481"/>
                <a:gd name="connsiteX63" fmla="*/ 31831 w 1392624"/>
                <a:gd name="connsiteY63" fmla="*/ 26631 h 155481"/>
                <a:gd name="connsiteX64" fmla="*/ 27108 w 1392624"/>
                <a:gd name="connsiteY64" fmla="*/ 34078 h 155481"/>
                <a:gd name="connsiteX65" fmla="*/ 25754 w 1392624"/>
                <a:gd name="connsiteY65" fmla="*/ 41361 h 155481"/>
                <a:gd name="connsiteX66" fmla="*/ 31190 w 1392624"/>
                <a:gd name="connsiteY66" fmla="*/ 55781 h 155481"/>
                <a:gd name="connsiteX67" fmla="*/ 44717 w 1392624"/>
                <a:gd name="connsiteY67" fmla="*/ 63941 h 155481"/>
                <a:gd name="connsiteX68" fmla="*/ 62307 w 1392624"/>
                <a:gd name="connsiteY68" fmla="*/ 69563 h 155481"/>
                <a:gd name="connsiteX69" fmla="*/ 79897 w 1392624"/>
                <a:gd name="connsiteY69" fmla="*/ 76572 h 155481"/>
                <a:gd name="connsiteX70" fmla="*/ 79915 w 1392624"/>
                <a:gd name="connsiteY70" fmla="*/ 76627 h 155481"/>
                <a:gd name="connsiteX71" fmla="*/ 93442 w 1392624"/>
                <a:gd name="connsiteY71" fmla="*/ 88729 h 155481"/>
                <a:gd name="connsiteX72" fmla="*/ 98878 w 1392624"/>
                <a:gd name="connsiteY72" fmla="*/ 109720 h 155481"/>
                <a:gd name="connsiteX73" fmla="*/ 94796 w 1392624"/>
                <a:gd name="connsiteY73" fmla="*/ 128940 h 155481"/>
                <a:gd name="connsiteX74" fmla="*/ 83796 w 1392624"/>
                <a:gd name="connsiteY74" fmla="*/ 143342 h 155481"/>
                <a:gd name="connsiteX75" fmla="*/ 67469 w 1392624"/>
                <a:gd name="connsiteY75" fmla="*/ 152323 h 155481"/>
                <a:gd name="connsiteX76" fmla="*/ 47352 w 1392624"/>
                <a:gd name="connsiteY76" fmla="*/ 155462 h 155481"/>
                <a:gd name="connsiteX77" fmla="*/ 20317 w 1392624"/>
                <a:gd name="connsiteY77" fmla="*/ 150424 h 155481"/>
                <a:gd name="connsiteX78" fmla="*/ 0 w 1392624"/>
                <a:gd name="connsiteY78" fmla="*/ 134964 h 155481"/>
                <a:gd name="connsiteX79" fmla="*/ 16547 w 1392624"/>
                <a:gd name="connsiteY79" fmla="*/ 120781 h 155481"/>
                <a:gd name="connsiteX80" fmla="*/ 30476 w 1392624"/>
                <a:gd name="connsiteY80" fmla="*/ 132773 h 155481"/>
                <a:gd name="connsiteX81" fmla="*/ 47975 w 1392624"/>
                <a:gd name="connsiteY81" fmla="*/ 136643 h 155481"/>
                <a:gd name="connsiteX82" fmla="*/ 58225 w 1392624"/>
                <a:gd name="connsiteY82" fmla="*/ 135073 h 155481"/>
                <a:gd name="connsiteX83" fmla="*/ 67761 w 1392624"/>
                <a:gd name="connsiteY83" fmla="*/ 130382 h 155481"/>
                <a:gd name="connsiteX84" fmla="*/ 74772 w 1392624"/>
                <a:gd name="connsiteY84" fmla="*/ 122643 h 155481"/>
                <a:gd name="connsiteX85" fmla="*/ 77499 w 1392624"/>
                <a:gd name="connsiteY85" fmla="*/ 112001 h 155481"/>
                <a:gd name="connsiteX86" fmla="*/ 72045 w 1392624"/>
                <a:gd name="connsiteY86" fmla="*/ 98932 h 155481"/>
                <a:gd name="connsiteX87" fmla="*/ 58536 w 1392624"/>
                <a:gd name="connsiteY87" fmla="*/ 91430 h 155481"/>
                <a:gd name="connsiteX88" fmla="*/ 40928 w 1392624"/>
                <a:gd name="connsiteY88" fmla="*/ 85571 h 155481"/>
                <a:gd name="connsiteX89" fmla="*/ 23338 w 1392624"/>
                <a:gd name="connsiteY89" fmla="*/ 77740 h 155481"/>
                <a:gd name="connsiteX90" fmla="*/ 9811 w 1392624"/>
                <a:gd name="connsiteY90" fmla="*/ 64269 h 155481"/>
                <a:gd name="connsiteX91" fmla="*/ 4356 w 1392624"/>
                <a:gd name="connsiteY91" fmla="*/ 41380 h 155481"/>
                <a:gd name="connsiteX92" fmla="*/ 7194 w 1392624"/>
                <a:gd name="connsiteY92" fmla="*/ 27599 h 155481"/>
                <a:gd name="connsiteX93" fmla="*/ 16089 w 1392624"/>
                <a:gd name="connsiteY93" fmla="*/ 14237 h 155481"/>
                <a:gd name="connsiteX94" fmla="*/ 31703 w 1392624"/>
                <a:gd name="connsiteY94" fmla="*/ 4088 h 155481"/>
                <a:gd name="connsiteX95" fmla="*/ 54656 w 1392624"/>
                <a:gd name="connsiteY95" fmla="*/ 18 h 155481"/>
                <a:gd name="connsiteX96" fmla="*/ 710983 w 1392624"/>
                <a:gd name="connsiteY96" fmla="*/ 0 h 155481"/>
                <a:gd name="connsiteX97" fmla="*/ 744497 w 1392624"/>
                <a:gd name="connsiteY97" fmla="*/ 5111 h 155481"/>
                <a:gd name="connsiteX98" fmla="*/ 766279 w 1392624"/>
                <a:gd name="connsiteY98" fmla="*/ 19202 h 155481"/>
                <a:gd name="connsiteX99" fmla="*/ 752057 w 1392624"/>
                <a:gd name="connsiteY99" fmla="*/ 34480 h 155481"/>
                <a:gd name="connsiteX100" fmla="*/ 732563 w 1392624"/>
                <a:gd name="connsiteY100" fmla="*/ 22251 h 155481"/>
                <a:gd name="connsiteX101" fmla="*/ 710983 w 1392624"/>
                <a:gd name="connsiteY101" fmla="*/ 18801 h 155481"/>
                <a:gd name="connsiteX102" fmla="*/ 687938 w 1392624"/>
                <a:gd name="connsiteY102" fmla="*/ 23492 h 155481"/>
                <a:gd name="connsiteX103" fmla="*/ 670330 w 1392624"/>
                <a:gd name="connsiteY103" fmla="*/ 36141 h 155481"/>
                <a:gd name="connsiteX104" fmla="*/ 659018 w 1392624"/>
                <a:gd name="connsiteY104" fmla="*/ 54833 h 155481"/>
                <a:gd name="connsiteX105" fmla="*/ 655046 w 1392624"/>
                <a:gd name="connsiteY105" fmla="*/ 77704 h 155481"/>
                <a:gd name="connsiteX106" fmla="*/ 659439 w 1392624"/>
                <a:gd name="connsiteY106" fmla="*/ 100995 h 155481"/>
                <a:gd name="connsiteX107" fmla="*/ 671593 w 1392624"/>
                <a:gd name="connsiteY107" fmla="*/ 119686 h 155481"/>
                <a:gd name="connsiteX108" fmla="*/ 689805 w 1392624"/>
                <a:gd name="connsiteY108" fmla="*/ 132117 h 155481"/>
                <a:gd name="connsiteX109" fmla="*/ 712648 w 1392624"/>
                <a:gd name="connsiteY109" fmla="*/ 136607 h 155481"/>
                <a:gd name="connsiteX110" fmla="*/ 732856 w 1392624"/>
                <a:gd name="connsiteY110" fmla="*/ 134636 h 155481"/>
                <a:gd name="connsiteX111" fmla="*/ 749092 w 1392624"/>
                <a:gd name="connsiteY111" fmla="*/ 128886 h 155481"/>
                <a:gd name="connsiteX112" fmla="*/ 749092 w 1392624"/>
                <a:gd name="connsiteY112" fmla="*/ 87725 h 155481"/>
                <a:gd name="connsiteX113" fmla="*/ 716199 w 1392624"/>
                <a:gd name="connsiteY113" fmla="*/ 87725 h 155481"/>
                <a:gd name="connsiteX114" fmla="*/ 716199 w 1392624"/>
                <a:gd name="connsiteY114" fmla="*/ 68979 h 155481"/>
                <a:gd name="connsiteX115" fmla="*/ 769189 w 1392624"/>
                <a:gd name="connsiteY115" fmla="*/ 68979 h 155481"/>
                <a:gd name="connsiteX116" fmla="*/ 769189 w 1392624"/>
                <a:gd name="connsiteY116" fmla="*/ 141882 h 155481"/>
                <a:gd name="connsiteX117" fmla="*/ 756853 w 1392624"/>
                <a:gd name="connsiteY117" fmla="*/ 147723 h 155481"/>
                <a:gd name="connsiteX118" fmla="*/ 742484 w 1392624"/>
                <a:gd name="connsiteY118" fmla="*/ 152013 h 155481"/>
                <a:gd name="connsiteX119" fmla="*/ 727383 w 1392624"/>
                <a:gd name="connsiteY119" fmla="*/ 154623 h 155481"/>
                <a:gd name="connsiteX120" fmla="*/ 713051 w 1392624"/>
                <a:gd name="connsiteY120" fmla="*/ 155481 h 155481"/>
                <a:gd name="connsiteX121" fmla="*/ 679427 w 1392624"/>
                <a:gd name="connsiteY121" fmla="*/ 149202 h 155481"/>
                <a:gd name="connsiteX122" fmla="*/ 654515 w 1392624"/>
                <a:gd name="connsiteY122" fmla="*/ 132263 h 155481"/>
                <a:gd name="connsiteX123" fmla="*/ 639011 w 1392624"/>
                <a:gd name="connsiteY123" fmla="*/ 107511 h 155481"/>
                <a:gd name="connsiteX124" fmla="*/ 633685 w 1392624"/>
                <a:gd name="connsiteY124" fmla="*/ 77722 h 155481"/>
                <a:gd name="connsiteX125" fmla="*/ 639414 w 1392624"/>
                <a:gd name="connsiteY125" fmla="*/ 47002 h 155481"/>
                <a:gd name="connsiteX126" fmla="*/ 655357 w 1392624"/>
                <a:gd name="connsiteY126" fmla="*/ 22360 h 155481"/>
                <a:gd name="connsiteX127" fmla="*/ 679756 w 1392624"/>
                <a:gd name="connsiteY127" fmla="*/ 5969 h 155481"/>
                <a:gd name="connsiteX128" fmla="*/ 710983 w 1392624"/>
                <a:gd name="connsiteY128" fmla="*/ 0 h 155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392624" h="155481">
                  <a:moveTo>
                    <a:pt x="939947" y="29680"/>
                  </a:moveTo>
                  <a:lnTo>
                    <a:pt x="911850" y="97545"/>
                  </a:lnTo>
                  <a:lnTo>
                    <a:pt x="968007" y="97545"/>
                  </a:lnTo>
                  <a:lnTo>
                    <a:pt x="940350" y="29680"/>
                  </a:lnTo>
                  <a:close/>
                  <a:moveTo>
                    <a:pt x="470267" y="29680"/>
                  </a:moveTo>
                  <a:lnTo>
                    <a:pt x="442188" y="97545"/>
                  </a:lnTo>
                  <a:lnTo>
                    <a:pt x="498309" y="97545"/>
                  </a:lnTo>
                  <a:lnTo>
                    <a:pt x="470669" y="29680"/>
                  </a:lnTo>
                  <a:close/>
                  <a:moveTo>
                    <a:pt x="1293123" y="3760"/>
                  </a:moveTo>
                  <a:lnTo>
                    <a:pt x="1388853" y="3760"/>
                  </a:lnTo>
                  <a:lnTo>
                    <a:pt x="1388853" y="22561"/>
                  </a:lnTo>
                  <a:lnTo>
                    <a:pt x="1313221" y="22561"/>
                  </a:lnTo>
                  <a:lnTo>
                    <a:pt x="1313221" y="66642"/>
                  </a:lnTo>
                  <a:lnTo>
                    <a:pt x="1383618" y="66642"/>
                  </a:lnTo>
                  <a:lnTo>
                    <a:pt x="1383618" y="85443"/>
                  </a:lnTo>
                  <a:lnTo>
                    <a:pt x="1313221" y="85443"/>
                  </a:lnTo>
                  <a:lnTo>
                    <a:pt x="1313221" y="132847"/>
                  </a:lnTo>
                  <a:lnTo>
                    <a:pt x="1392624" y="132847"/>
                  </a:lnTo>
                  <a:lnTo>
                    <a:pt x="1392624" y="151666"/>
                  </a:lnTo>
                  <a:lnTo>
                    <a:pt x="1293123" y="151666"/>
                  </a:lnTo>
                  <a:close/>
                  <a:moveTo>
                    <a:pt x="1076513" y="3760"/>
                  </a:moveTo>
                  <a:lnTo>
                    <a:pt x="1192158" y="3760"/>
                  </a:lnTo>
                  <a:lnTo>
                    <a:pt x="1192158" y="22561"/>
                  </a:lnTo>
                  <a:lnTo>
                    <a:pt x="1144384" y="22561"/>
                  </a:lnTo>
                  <a:lnTo>
                    <a:pt x="1144384" y="151666"/>
                  </a:lnTo>
                  <a:lnTo>
                    <a:pt x="1124286" y="151666"/>
                  </a:lnTo>
                  <a:lnTo>
                    <a:pt x="1124286" y="22561"/>
                  </a:lnTo>
                  <a:lnTo>
                    <a:pt x="1076513" y="22561"/>
                  </a:lnTo>
                  <a:close/>
                  <a:moveTo>
                    <a:pt x="931985" y="3760"/>
                  </a:moveTo>
                  <a:lnTo>
                    <a:pt x="950215" y="3760"/>
                  </a:lnTo>
                  <a:lnTo>
                    <a:pt x="1013675" y="151666"/>
                  </a:lnTo>
                  <a:lnTo>
                    <a:pt x="990210" y="151666"/>
                  </a:lnTo>
                  <a:lnTo>
                    <a:pt x="975347" y="115104"/>
                  </a:lnTo>
                  <a:lnTo>
                    <a:pt x="904730" y="115104"/>
                  </a:lnTo>
                  <a:lnTo>
                    <a:pt x="890068" y="151666"/>
                  </a:lnTo>
                  <a:lnTo>
                    <a:pt x="866621" y="151666"/>
                  </a:lnTo>
                  <a:close/>
                  <a:moveTo>
                    <a:pt x="462305" y="3760"/>
                  </a:moveTo>
                  <a:lnTo>
                    <a:pt x="480517" y="3760"/>
                  </a:lnTo>
                  <a:lnTo>
                    <a:pt x="543977" y="151666"/>
                  </a:lnTo>
                  <a:lnTo>
                    <a:pt x="520530" y="151666"/>
                  </a:lnTo>
                  <a:lnTo>
                    <a:pt x="505648" y="115104"/>
                  </a:lnTo>
                  <a:lnTo>
                    <a:pt x="435050" y="115104"/>
                  </a:lnTo>
                  <a:lnTo>
                    <a:pt x="420407" y="151666"/>
                  </a:lnTo>
                  <a:lnTo>
                    <a:pt x="396941" y="151666"/>
                  </a:lnTo>
                  <a:close/>
                  <a:moveTo>
                    <a:pt x="208190" y="3760"/>
                  </a:moveTo>
                  <a:lnTo>
                    <a:pt x="303938" y="3760"/>
                  </a:lnTo>
                  <a:lnTo>
                    <a:pt x="303938" y="22561"/>
                  </a:lnTo>
                  <a:lnTo>
                    <a:pt x="228306" y="22561"/>
                  </a:lnTo>
                  <a:lnTo>
                    <a:pt x="228306" y="66642"/>
                  </a:lnTo>
                  <a:lnTo>
                    <a:pt x="298685" y="66642"/>
                  </a:lnTo>
                  <a:lnTo>
                    <a:pt x="298685" y="85443"/>
                  </a:lnTo>
                  <a:lnTo>
                    <a:pt x="228306" y="85443"/>
                  </a:lnTo>
                  <a:lnTo>
                    <a:pt x="228306" y="132847"/>
                  </a:lnTo>
                  <a:lnTo>
                    <a:pt x="307709" y="132847"/>
                  </a:lnTo>
                  <a:lnTo>
                    <a:pt x="307709" y="151666"/>
                  </a:lnTo>
                  <a:lnTo>
                    <a:pt x="208190" y="151666"/>
                  </a:lnTo>
                  <a:close/>
                  <a:moveTo>
                    <a:pt x="54656" y="18"/>
                  </a:moveTo>
                  <a:cubicBezTo>
                    <a:pt x="62746" y="18"/>
                    <a:pt x="70507" y="1131"/>
                    <a:pt x="77902" y="3358"/>
                  </a:cubicBezTo>
                  <a:cubicBezTo>
                    <a:pt x="85315" y="5603"/>
                    <a:pt x="91795" y="10112"/>
                    <a:pt x="97396" y="16939"/>
                  </a:cubicBezTo>
                  <a:lnTo>
                    <a:pt x="81050" y="31779"/>
                  </a:lnTo>
                  <a:cubicBezTo>
                    <a:pt x="78542" y="27891"/>
                    <a:pt x="74973" y="24733"/>
                    <a:pt x="70379" y="22360"/>
                  </a:cubicBezTo>
                  <a:cubicBezTo>
                    <a:pt x="65766" y="20005"/>
                    <a:pt x="60275" y="18819"/>
                    <a:pt x="54674" y="18819"/>
                  </a:cubicBezTo>
                  <a:cubicBezTo>
                    <a:pt x="49073" y="18819"/>
                    <a:pt x="44442" y="19549"/>
                    <a:pt x="40745" y="21009"/>
                  </a:cubicBezTo>
                  <a:cubicBezTo>
                    <a:pt x="37029" y="22469"/>
                    <a:pt x="34045" y="24331"/>
                    <a:pt x="31831" y="26631"/>
                  </a:cubicBezTo>
                  <a:cubicBezTo>
                    <a:pt x="29579" y="28949"/>
                    <a:pt x="28023" y="31413"/>
                    <a:pt x="27108" y="34078"/>
                  </a:cubicBezTo>
                  <a:cubicBezTo>
                    <a:pt x="26211" y="36689"/>
                    <a:pt x="25754" y="39135"/>
                    <a:pt x="25754" y="41361"/>
                  </a:cubicBezTo>
                  <a:cubicBezTo>
                    <a:pt x="25754" y="47641"/>
                    <a:pt x="27566" y="52441"/>
                    <a:pt x="31190" y="55781"/>
                  </a:cubicBezTo>
                  <a:cubicBezTo>
                    <a:pt x="34833" y="59122"/>
                    <a:pt x="39335" y="61842"/>
                    <a:pt x="44717" y="63941"/>
                  </a:cubicBezTo>
                  <a:cubicBezTo>
                    <a:pt x="50098" y="66022"/>
                    <a:pt x="55955" y="67883"/>
                    <a:pt x="62307" y="69563"/>
                  </a:cubicBezTo>
                  <a:cubicBezTo>
                    <a:pt x="68658" y="71260"/>
                    <a:pt x="74516" y="73578"/>
                    <a:pt x="79897" y="76572"/>
                  </a:cubicBezTo>
                  <a:lnTo>
                    <a:pt x="79915" y="76627"/>
                  </a:lnTo>
                  <a:cubicBezTo>
                    <a:pt x="85297" y="79602"/>
                    <a:pt x="89799" y="83636"/>
                    <a:pt x="93442" y="88729"/>
                  </a:cubicBezTo>
                  <a:cubicBezTo>
                    <a:pt x="97066" y="93821"/>
                    <a:pt x="98878" y="100812"/>
                    <a:pt x="98878" y="109720"/>
                  </a:cubicBezTo>
                  <a:cubicBezTo>
                    <a:pt x="98878" y="116802"/>
                    <a:pt x="97505" y="123227"/>
                    <a:pt x="94796" y="128940"/>
                  </a:cubicBezTo>
                  <a:cubicBezTo>
                    <a:pt x="92069" y="134635"/>
                    <a:pt x="88408" y="139454"/>
                    <a:pt x="83796" y="143342"/>
                  </a:cubicBezTo>
                  <a:cubicBezTo>
                    <a:pt x="79201" y="147248"/>
                    <a:pt x="73747" y="150242"/>
                    <a:pt x="67469" y="152323"/>
                  </a:cubicBezTo>
                  <a:cubicBezTo>
                    <a:pt x="61172" y="154422"/>
                    <a:pt x="54473" y="155462"/>
                    <a:pt x="47352" y="155462"/>
                  </a:cubicBezTo>
                  <a:cubicBezTo>
                    <a:pt x="37853" y="155462"/>
                    <a:pt x="28847" y="153783"/>
                    <a:pt x="20317" y="150424"/>
                  </a:cubicBezTo>
                  <a:cubicBezTo>
                    <a:pt x="11806" y="147102"/>
                    <a:pt x="5034" y="141955"/>
                    <a:pt x="0" y="134964"/>
                  </a:cubicBezTo>
                  <a:lnTo>
                    <a:pt x="16547" y="120781"/>
                  </a:lnTo>
                  <a:cubicBezTo>
                    <a:pt x="20171" y="126202"/>
                    <a:pt x="24820" y="130200"/>
                    <a:pt x="30476" y="132773"/>
                  </a:cubicBezTo>
                  <a:cubicBezTo>
                    <a:pt x="36132" y="135365"/>
                    <a:pt x="41953" y="136643"/>
                    <a:pt x="47975" y="136643"/>
                  </a:cubicBezTo>
                  <a:cubicBezTo>
                    <a:pt x="51324" y="136643"/>
                    <a:pt x="54729" y="136114"/>
                    <a:pt x="58225" y="135073"/>
                  </a:cubicBezTo>
                  <a:cubicBezTo>
                    <a:pt x="61721" y="134015"/>
                    <a:pt x="64906" y="132445"/>
                    <a:pt x="67761" y="130382"/>
                  </a:cubicBezTo>
                  <a:cubicBezTo>
                    <a:pt x="70617" y="128283"/>
                    <a:pt x="72960" y="125691"/>
                    <a:pt x="74772" y="122643"/>
                  </a:cubicBezTo>
                  <a:cubicBezTo>
                    <a:pt x="76584" y="119576"/>
                    <a:pt x="77499" y="116053"/>
                    <a:pt x="77499" y="112001"/>
                  </a:cubicBezTo>
                  <a:cubicBezTo>
                    <a:pt x="77499" y="106288"/>
                    <a:pt x="75669" y="101944"/>
                    <a:pt x="72045" y="98932"/>
                  </a:cubicBezTo>
                  <a:cubicBezTo>
                    <a:pt x="68420" y="95957"/>
                    <a:pt x="63899" y="93438"/>
                    <a:pt x="58536" y="91430"/>
                  </a:cubicBezTo>
                  <a:cubicBezTo>
                    <a:pt x="53137" y="89404"/>
                    <a:pt x="47279" y="87451"/>
                    <a:pt x="40928" y="85571"/>
                  </a:cubicBezTo>
                  <a:cubicBezTo>
                    <a:pt x="34558" y="83691"/>
                    <a:pt x="28719" y="81099"/>
                    <a:pt x="23338" y="77740"/>
                  </a:cubicBezTo>
                  <a:cubicBezTo>
                    <a:pt x="17956" y="74400"/>
                    <a:pt x="13435" y="69891"/>
                    <a:pt x="9811" y="64269"/>
                  </a:cubicBezTo>
                  <a:cubicBezTo>
                    <a:pt x="6187" y="58611"/>
                    <a:pt x="4356" y="50999"/>
                    <a:pt x="4356" y="41380"/>
                  </a:cubicBezTo>
                  <a:cubicBezTo>
                    <a:pt x="4356" y="37072"/>
                    <a:pt x="5290" y="32490"/>
                    <a:pt x="7194" y="27599"/>
                  </a:cubicBezTo>
                  <a:cubicBezTo>
                    <a:pt x="9079" y="22725"/>
                    <a:pt x="12044" y="18271"/>
                    <a:pt x="16089" y="14237"/>
                  </a:cubicBezTo>
                  <a:cubicBezTo>
                    <a:pt x="20134" y="10185"/>
                    <a:pt x="25351" y="6808"/>
                    <a:pt x="31703" y="4088"/>
                  </a:cubicBezTo>
                  <a:cubicBezTo>
                    <a:pt x="38072" y="1387"/>
                    <a:pt x="45705" y="18"/>
                    <a:pt x="54656" y="18"/>
                  </a:cubicBezTo>
                  <a:close/>
                  <a:moveTo>
                    <a:pt x="710983" y="0"/>
                  </a:moveTo>
                  <a:cubicBezTo>
                    <a:pt x="724674" y="0"/>
                    <a:pt x="735821" y="1698"/>
                    <a:pt x="744497" y="5111"/>
                  </a:cubicBezTo>
                  <a:cubicBezTo>
                    <a:pt x="753155" y="8542"/>
                    <a:pt x="760422" y="13234"/>
                    <a:pt x="766279" y="19202"/>
                  </a:cubicBezTo>
                  <a:lnTo>
                    <a:pt x="752057" y="34480"/>
                  </a:lnTo>
                  <a:cubicBezTo>
                    <a:pt x="745889" y="28621"/>
                    <a:pt x="739409" y="24551"/>
                    <a:pt x="732563" y="22251"/>
                  </a:cubicBezTo>
                  <a:cubicBezTo>
                    <a:pt x="725717" y="19951"/>
                    <a:pt x="718506" y="18801"/>
                    <a:pt x="710983" y="18801"/>
                  </a:cubicBezTo>
                  <a:cubicBezTo>
                    <a:pt x="702471" y="18801"/>
                    <a:pt x="694765" y="20352"/>
                    <a:pt x="687938" y="23492"/>
                  </a:cubicBezTo>
                  <a:cubicBezTo>
                    <a:pt x="681092" y="26613"/>
                    <a:pt x="675235" y="30848"/>
                    <a:pt x="670330" y="36141"/>
                  </a:cubicBezTo>
                  <a:cubicBezTo>
                    <a:pt x="665461" y="41435"/>
                    <a:pt x="661672" y="47659"/>
                    <a:pt x="659018" y="54833"/>
                  </a:cubicBezTo>
                  <a:cubicBezTo>
                    <a:pt x="656364" y="62006"/>
                    <a:pt x="655046" y="69344"/>
                    <a:pt x="655046" y="77704"/>
                  </a:cubicBezTo>
                  <a:cubicBezTo>
                    <a:pt x="655046" y="86064"/>
                    <a:pt x="656510" y="93821"/>
                    <a:pt x="659439" y="100995"/>
                  </a:cubicBezTo>
                  <a:cubicBezTo>
                    <a:pt x="662386" y="108150"/>
                    <a:pt x="666412" y="114393"/>
                    <a:pt x="671593" y="119686"/>
                  </a:cubicBezTo>
                  <a:cubicBezTo>
                    <a:pt x="676736" y="124980"/>
                    <a:pt x="682831" y="129123"/>
                    <a:pt x="689805" y="132117"/>
                  </a:cubicBezTo>
                  <a:cubicBezTo>
                    <a:pt x="696797" y="135110"/>
                    <a:pt x="704412" y="136607"/>
                    <a:pt x="712648" y="136607"/>
                  </a:cubicBezTo>
                  <a:cubicBezTo>
                    <a:pt x="719769" y="136607"/>
                    <a:pt x="726486" y="135950"/>
                    <a:pt x="732856" y="134636"/>
                  </a:cubicBezTo>
                  <a:cubicBezTo>
                    <a:pt x="739207" y="133303"/>
                    <a:pt x="744626" y="131386"/>
                    <a:pt x="749092" y="128886"/>
                  </a:cubicBezTo>
                  <a:lnTo>
                    <a:pt x="749092" y="87725"/>
                  </a:lnTo>
                  <a:lnTo>
                    <a:pt x="716199" y="87725"/>
                  </a:lnTo>
                  <a:lnTo>
                    <a:pt x="716199" y="68979"/>
                  </a:lnTo>
                  <a:lnTo>
                    <a:pt x="769189" y="68979"/>
                  </a:lnTo>
                  <a:lnTo>
                    <a:pt x="769189" y="141882"/>
                  </a:lnTo>
                  <a:cubicBezTo>
                    <a:pt x="765565" y="144109"/>
                    <a:pt x="761447" y="146062"/>
                    <a:pt x="756853" y="147723"/>
                  </a:cubicBezTo>
                  <a:cubicBezTo>
                    <a:pt x="752222" y="149421"/>
                    <a:pt x="747426" y="150826"/>
                    <a:pt x="742484" y="152013"/>
                  </a:cubicBezTo>
                  <a:cubicBezTo>
                    <a:pt x="737505" y="153181"/>
                    <a:pt x="732490" y="154057"/>
                    <a:pt x="727383" y="154623"/>
                  </a:cubicBezTo>
                  <a:cubicBezTo>
                    <a:pt x="722313" y="155189"/>
                    <a:pt x="717517" y="155481"/>
                    <a:pt x="713051" y="155481"/>
                  </a:cubicBezTo>
                  <a:cubicBezTo>
                    <a:pt x="700495" y="155481"/>
                    <a:pt x="689292" y="153363"/>
                    <a:pt x="679427" y="149202"/>
                  </a:cubicBezTo>
                  <a:cubicBezTo>
                    <a:pt x="669597" y="144985"/>
                    <a:pt x="661287" y="139363"/>
                    <a:pt x="654515" y="132263"/>
                  </a:cubicBezTo>
                  <a:cubicBezTo>
                    <a:pt x="647742" y="125162"/>
                    <a:pt x="642562" y="116893"/>
                    <a:pt x="639011" y="107511"/>
                  </a:cubicBezTo>
                  <a:cubicBezTo>
                    <a:pt x="635460" y="98093"/>
                    <a:pt x="633685" y="88729"/>
                    <a:pt x="633685" y="77722"/>
                  </a:cubicBezTo>
                  <a:cubicBezTo>
                    <a:pt x="633685" y="66715"/>
                    <a:pt x="635589" y="56475"/>
                    <a:pt x="639414" y="47002"/>
                  </a:cubicBezTo>
                  <a:cubicBezTo>
                    <a:pt x="643276" y="37547"/>
                    <a:pt x="648584" y="29315"/>
                    <a:pt x="655357" y="22360"/>
                  </a:cubicBezTo>
                  <a:cubicBezTo>
                    <a:pt x="662129" y="15387"/>
                    <a:pt x="670256" y="9930"/>
                    <a:pt x="679756" y="5969"/>
                  </a:cubicBezTo>
                  <a:cubicBezTo>
                    <a:pt x="689274" y="1971"/>
                    <a:pt x="699671" y="0"/>
                    <a:pt x="710983" y="0"/>
                  </a:cubicBezTo>
                  <a:close/>
                </a:path>
              </a:pathLst>
            </a:custGeom>
            <a:grpFill/>
            <a:ln w="182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Arial"/>
                <a:sym typeface="Arial"/>
              </a:endParaRPr>
            </a:p>
          </p:txBody>
        </p:sp>
        <p:sp>
          <p:nvSpPr>
            <p:cNvPr id="26" name="Freeform 25">
              <a:extLst>
                <a:ext uri="{FF2B5EF4-FFF2-40B4-BE49-F238E27FC236}">
                  <a16:creationId xmlns:a16="http://schemas.microsoft.com/office/drawing/2014/main" id="{8CD80A4C-BA9B-EEAC-2070-1111ED83E60F}"/>
                </a:ext>
              </a:extLst>
            </p:cNvPr>
            <p:cNvSpPr/>
            <p:nvPr/>
          </p:nvSpPr>
          <p:spPr>
            <a:xfrm>
              <a:off x="457359" y="459666"/>
              <a:ext cx="560745" cy="497892"/>
            </a:xfrm>
            <a:custGeom>
              <a:avLst/>
              <a:gdLst>
                <a:gd name="connsiteX0" fmla="*/ 262364 w 560745"/>
                <a:gd name="connsiteY0" fmla="*/ 497892 h 497892"/>
                <a:gd name="connsiteX1" fmla="*/ 244225 w 560745"/>
                <a:gd name="connsiteY1" fmla="*/ 429059 h 497892"/>
                <a:gd name="connsiteX2" fmla="*/ 262840 w 560745"/>
                <a:gd name="connsiteY2" fmla="*/ 420115 h 497892"/>
                <a:gd name="connsiteX3" fmla="*/ 345794 w 560745"/>
                <a:gd name="connsiteY3" fmla="*/ 376016 h 497892"/>
                <a:gd name="connsiteX4" fmla="*/ 435319 w 560745"/>
                <a:gd name="connsiteY4" fmla="*/ 299882 h 497892"/>
                <a:gd name="connsiteX5" fmla="*/ 483348 w 560745"/>
                <a:gd name="connsiteY5" fmla="*/ 221995 h 497892"/>
                <a:gd name="connsiteX6" fmla="*/ 490267 w 560745"/>
                <a:gd name="connsiteY6" fmla="*/ 161212 h 497892"/>
                <a:gd name="connsiteX7" fmla="*/ 471670 w 560745"/>
                <a:gd name="connsiteY7" fmla="*/ 113754 h 497892"/>
                <a:gd name="connsiteX8" fmla="*/ 425563 w 560745"/>
                <a:gd name="connsiteY8" fmla="*/ 73652 h 497892"/>
                <a:gd name="connsiteX9" fmla="*/ 350846 w 560745"/>
                <a:gd name="connsiteY9" fmla="*/ 58209 h 497892"/>
                <a:gd name="connsiteX10" fmla="*/ 283688 w 560745"/>
                <a:gd name="connsiteY10" fmla="*/ 71881 h 497892"/>
                <a:gd name="connsiteX11" fmla="*/ 171942 w 560745"/>
                <a:gd name="connsiteY11" fmla="*/ 130784 h 497892"/>
                <a:gd name="connsiteX12" fmla="*/ 144102 w 560745"/>
                <a:gd name="connsiteY12" fmla="*/ 154951 h 497892"/>
                <a:gd name="connsiteX13" fmla="*/ 134785 w 560745"/>
                <a:gd name="connsiteY13" fmla="*/ 172401 h 497892"/>
                <a:gd name="connsiteX14" fmla="*/ 150490 w 560745"/>
                <a:gd name="connsiteY14" fmla="*/ 192936 h 497892"/>
                <a:gd name="connsiteX15" fmla="*/ 172967 w 560745"/>
                <a:gd name="connsiteY15" fmla="*/ 186840 h 497892"/>
                <a:gd name="connsiteX16" fmla="*/ 235640 w 560745"/>
                <a:gd name="connsiteY16" fmla="*/ 149548 h 497892"/>
                <a:gd name="connsiteX17" fmla="*/ 288338 w 560745"/>
                <a:gd name="connsiteY17" fmla="*/ 121311 h 497892"/>
                <a:gd name="connsiteX18" fmla="*/ 345501 w 560745"/>
                <a:gd name="connsiteY18" fmla="*/ 113334 h 497892"/>
                <a:gd name="connsiteX19" fmla="*/ 395086 w 560745"/>
                <a:gd name="connsiteY19" fmla="*/ 146920 h 497892"/>
                <a:gd name="connsiteX20" fmla="*/ 399187 w 560745"/>
                <a:gd name="connsiteY20" fmla="*/ 190509 h 497892"/>
                <a:gd name="connsiteX21" fmla="*/ 373085 w 560745"/>
                <a:gd name="connsiteY21" fmla="*/ 234225 h 497892"/>
                <a:gd name="connsiteX22" fmla="*/ 317661 w 560745"/>
                <a:gd name="connsiteY22" fmla="*/ 278471 h 497892"/>
                <a:gd name="connsiteX23" fmla="*/ 252517 w 560745"/>
                <a:gd name="connsiteY23" fmla="*/ 315725 h 497892"/>
                <a:gd name="connsiteX24" fmla="*/ 170917 w 560745"/>
                <a:gd name="connsiteY24" fmla="*/ 347048 h 497892"/>
                <a:gd name="connsiteX25" fmla="*/ 98800 w 560745"/>
                <a:gd name="connsiteY25" fmla="*/ 354805 h 497892"/>
                <a:gd name="connsiteX26" fmla="*/ 41874 w 560745"/>
                <a:gd name="connsiteY26" fmla="*/ 335202 h 497892"/>
                <a:gd name="connsiteX27" fmla="*/ 8231 w 560745"/>
                <a:gd name="connsiteY27" fmla="*/ 292818 h 497892"/>
                <a:gd name="connsiteX28" fmla="*/ 4882 w 560745"/>
                <a:gd name="connsiteY28" fmla="*/ 210459 h 497892"/>
                <a:gd name="connsiteX29" fmla="*/ 48116 w 560745"/>
                <a:gd name="connsiteY29" fmla="*/ 126787 h 497892"/>
                <a:gd name="connsiteX30" fmla="*/ 98836 w 560745"/>
                <a:gd name="connsiteY30" fmla="*/ 75167 h 497892"/>
                <a:gd name="connsiteX31" fmla="*/ 182833 w 560745"/>
                <a:gd name="connsiteY31" fmla="*/ 16355 h 497892"/>
                <a:gd name="connsiteX32" fmla="*/ 212852 w 560745"/>
                <a:gd name="connsiteY32" fmla="*/ 0 h 497892"/>
                <a:gd name="connsiteX33" fmla="*/ 222699 w 560745"/>
                <a:gd name="connsiteY33" fmla="*/ 20188 h 497892"/>
                <a:gd name="connsiteX34" fmla="*/ 196360 w 560745"/>
                <a:gd name="connsiteY34" fmla="*/ 34334 h 497892"/>
                <a:gd name="connsiteX35" fmla="*/ 94498 w 560745"/>
                <a:gd name="connsiteY35" fmla="*/ 109866 h 497892"/>
                <a:gd name="connsiteX36" fmla="*/ 53442 w 560745"/>
                <a:gd name="connsiteY36" fmla="*/ 165009 h 497892"/>
                <a:gd name="connsiteX37" fmla="*/ 39037 w 560745"/>
                <a:gd name="connsiteY37" fmla="*/ 233933 h 497892"/>
                <a:gd name="connsiteX38" fmla="*/ 79159 w 560745"/>
                <a:gd name="connsiteY38" fmla="*/ 293530 h 497892"/>
                <a:gd name="connsiteX39" fmla="*/ 125816 w 560745"/>
                <a:gd name="connsiteY39" fmla="*/ 302729 h 497892"/>
                <a:gd name="connsiteX40" fmla="*/ 190045 w 560745"/>
                <a:gd name="connsiteY40" fmla="*/ 288492 h 497892"/>
                <a:gd name="connsiteX41" fmla="*/ 278014 w 560745"/>
                <a:gd name="connsiteY41" fmla="*/ 245067 h 497892"/>
                <a:gd name="connsiteX42" fmla="*/ 324891 w 560745"/>
                <a:gd name="connsiteY42" fmla="*/ 211591 h 497892"/>
                <a:gd name="connsiteX43" fmla="*/ 343378 w 560745"/>
                <a:gd name="connsiteY43" fmla="*/ 187387 h 497892"/>
                <a:gd name="connsiteX44" fmla="*/ 321687 w 560745"/>
                <a:gd name="connsiteY44" fmla="*/ 152852 h 497892"/>
                <a:gd name="connsiteX45" fmla="*/ 293042 w 560745"/>
                <a:gd name="connsiteY45" fmla="*/ 159478 h 497892"/>
                <a:gd name="connsiteX46" fmla="*/ 225170 w 560745"/>
                <a:gd name="connsiteY46" fmla="*/ 199526 h 497892"/>
                <a:gd name="connsiteX47" fmla="*/ 172052 w 560745"/>
                <a:gd name="connsiteY47" fmla="*/ 227690 h 497892"/>
                <a:gd name="connsiteX48" fmla="*/ 131491 w 560745"/>
                <a:gd name="connsiteY48" fmla="*/ 234316 h 497892"/>
                <a:gd name="connsiteX49" fmla="*/ 94754 w 560745"/>
                <a:gd name="connsiteY49" fmla="*/ 188300 h 497892"/>
                <a:gd name="connsiteX50" fmla="*/ 118641 w 560745"/>
                <a:gd name="connsiteY50" fmla="*/ 139947 h 497892"/>
                <a:gd name="connsiteX51" fmla="*/ 166030 w 560745"/>
                <a:gd name="connsiteY51" fmla="*/ 101050 h 497892"/>
                <a:gd name="connsiteX52" fmla="*/ 248691 w 560745"/>
                <a:gd name="connsiteY52" fmla="*/ 54851 h 497892"/>
                <a:gd name="connsiteX53" fmla="*/ 353610 w 560745"/>
                <a:gd name="connsiteY53" fmla="*/ 24715 h 497892"/>
                <a:gd name="connsiteX54" fmla="*/ 432848 w 560745"/>
                <a:gd name="connsiteY54" fmla="*/ 30611 h 497892"/>
                <a:gd name="connsiteX55" fmla="*/ 496271 w 560745"/>
                <a:gd name="connsiteY55" fmla="*/ 60436 h 497892"/>
                <a:gd name="connsiteX56" fmla="*/ 542049 w 560745"/>
                <a:gd name="connsiteY56" fmla="*/ 112367 h 497892"/>
                <a:gd name="connsiteX57" fmla="*/ 560170 w 560745"/>
                <a:gd name="connsiteY57" fmla="*/ 171982 h 497892"/>
                <a:gd name="connsiteX58" fmla="*/ 552904 w 560745"/>
                <a:gd name="connsiteY58" fmla="*/ 237401 h 497892"/>
                <a:gd name="connsiteX59" fmla="*/ 526582 w 560745"/>
                <a:gd name="connsiteY59" fmla="*/ 296523 h 497892"/>
                <a:gd name="connsiteX60" fmla="*/ 469364 w 560745"/>
                <a:gd name="connsiteY60" fmla="*/ 366597 h 497892"/>
                <a:gd name="connsiteX61" fmla="*/ 398473 w 560745"/>
                <a:gd name="connsiteY61" fmla="*/ 426522 h 497892"/>
                <a:gd name="connsiteX62" fmla="*/ 292859 w 560745"/>
                <a:gd name="connsiteY62" fmla="*/ 485206 h 497892"/>
                <a:gd name="connsiteX63" fmla="*/ 262328 w 560745"/>
                <a:gd name="connsiteY63" fmla="*/ 497874 h 49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60745" h="497892">
                  <a:moveTo>
                    <a:pt x="262364" y="497892"/>
                  </a:moveTo>
                  <a:cubicBezTo>
                    <a:pt x="256196" y="474473"/>
                    <a:pt x="250137" y="451474"/>
                    <a:pt x="244225" y="429059"/>
                  </a:cubicBezTo>
                  <a:cubicBezTo>
                    <a:pt x="250613" y="425975"/>
                    <a:pt x="255866" y="423547"/>
                    <a:pt x="262840" y="420115"/>
                  </a:cubicBezTo>
                  <a:cubicBezTo>
                    <a:pt x="291779" y="407813"/>
                    <a:pt x="319765" y="393721"/>
                    <a:pt x="345794" y="376016"/>
                  </a:cubicBezTo>
                  <a:cubicBezTo>
                    <a:pt x="378375" y="353856"/>
                    <a:pt x="408814" y="329087"/>
                    <a:pt x="435319" y="299882"/>
                  </a:cubicBezTo>
                  <a:cubicBezTo>
                    <a:pt x="456130" y="276974"/>
                    <a:pt x="473464" y="251693"/>
                    <a:pt x="483348" y="221995"/>
                  </a:cubicBezTo>
                  <a:cubicBezTo>
                    <a:pt x="489938" y="202245"/>
                    <a:pt x="493159" y="182039"/>
                    <a:pt x="490267" y="161212"/>
                  </a:cubicBezTo>
                  <a:cubicBezTo>
                    <a:pt x="487851" y="143945"/>
                    <a:pt x="481500" y="128174"/>
                    <a:pt x="471670" y="113754"/>
                  </a:cubicBezTo>
                  <a:cubicBezTo>
                    <a:pt x="459791" y="96340"/>
                    <a:pt x="444361" y="83125"/>
                    <a:pt x="425563" y="73652"/>
                  </a:cubicBezTo>
                  <a:cubicBezTo>
                    <a:pt x="402042" y="61805"/>
                    <a:pt x="376965" y="57443"/>
                    <a:pt x="350846" y="58209"/>
                  </a:cubicBezTo>
                  <a:cubicBezTo>
                    <a:pt x="327691" y="58903"/>
                    <a:pt x="305397" y="63977"/>
                    <a:pt x="283688" y="71881"/>
                  </a:cubicBezTo>
                  <a:cubicBezTo>
                    <a:pt x="243749" y="86429"/>
                    <a:pt x="207104" y="107237"/>
                    <a:pt x="171942" y="130784"/>
                  </a:cubicBezTo>
                  <a:cubicBezTo>
                    <a:pt x="161692" y="137647"/>
                    <a:pt x="152266" y="145606"/>
                    <a:pt x="144102" y="154951"/>
                  </a:cubicBezTo>
                  <a:cubicBezTo>
                    <a:pt x="139654" y="160044"/>
                    <a:pt x="136231" y="165684"/>
                    <a:pt x="134785" y="172401"/>
                  </a:cubicBezTo>
                  <a:cubicBezTo>
                    <a:pt x="132351" y="183755"/>
                    <a:pt x="138885" y="192389"/>
                    <a:pt x="150490" y="192936"/>
                  </a:cubicBezTo>
                  <a:cubicBezTo>
                    <a:pt x="158617" y="193320"/>
                    <a:pt x="165865" y="190180"/>
                    <a:pt x="172967" y="186840"/>
                  </a:cubicBezTo>
                  <a:cubicBezTo>
                    <a:pt x="195060" y="176435"/>
                    <a:pt x="214993" y="162399"/>
                    <a:pt x="235640" y="149548"/>
                  </a:cubicBezTo>
                  <a:cubicBezTo>
                    <a:pt x="252590" y="138998"/>
                    <a:pt x="269704" y="128703"/>
                    <a:pt x="288338" y="121311"/>
                  </a:cubicBezTo>
                  <a:cubicBezTo>
                    <a:pt x="306696" y="114028"/>
                    <a:pt x="325659" y="110012"/>
                    <a:pt x="345501" y="113334"/>
                  </a:cubicBezTo>
                  <a:cubicBezTo>
                    <a:pt x="367136" y="116948"/>
                    <a:pt x="384525" y="127115"/>
                    <a:pt x="395086" y="146920"/>
                  </a:cubicBezTo>
                  <a:cubicBezTo>
                    <a:pt x="402481" y="160792"/>
                    <a:pt x="403085" y="175504"/>
                    <a:pt x="399187" y="190509"/>
                  </a:cubicBezTo>
                  <a:cubicBezTo>
                    <a:pt x="394739" y="207594"/>
                    <a:pt x="384818" y="221484"/>
                    <a:pt x="373085" y="234225"/>
                  </a:cubicBezTo>
                  <a:cubicBezTo>
                    <a:pt x="356904" y="251803"/>
                    <a:pt x="338271" y="266424"/>
                    <a:pt x="317661" y="278471"/>
                  </a:cubicBezTo>
                  <a:cubicBezTo>
                    <a:pt x="296062" y="291102"/>
                    <a:pt x="274664" y="304116"/>
                    <a:pt x="252517" y="315725"/>
                  </a:cubicBezTo>
                  <a:cubicBezTo>
                    <a:pt x="226616" y="329306"/>
                    <a:pt x="199014" y="338925"/>
                    <a:pt x="170917" y="347048"/>
                  </a:cubicBezTo>
                  <a:cubicBezTo>
                    <a:pt x="147305" y="353875"/>
                    <a:pt x="123309" y="356959"/>
                    <a:pt x="98800" y="354805"/>
                  </a:cubicBezTo>
                  <a:cubicBezTo>
                    <a:pt x="78263" y="352980"/>
                    <a:pt x="58915" y="347048"/>
                    <a:pt x="41874" y="335202"/>
                  </a:cubicBezTo>
                  <a:cubicBezTo>
                    <a:pt x="26481" y="324505"/>
                    <a:pt x="15114" y="310322"/>
                    <a:pt x="8231" y="292818"/>
                  </a:cubicBezTo>
                  <a:cubicBezTo>
                    <a:pt x="-2403" y="265785"/>
                    <a:pt x="-1854" y="238222"/>
                    <a:pt x="4882" y="210459"/>
                  </a:cubicBezTo>
                  <a:cubicBezTo>
                    <a:pt x="12496" y="179082"/>
                    <a:pt x="28439" y="151976"/>
                    <a:pt x="48116" y="126787"/>
                  </a:cubicBezTo>
                  <a:cubicBezTo>
                    <a:pt x="63052" y="107657"/>
                    <a:pt x="80276" y="90737"/>
                    <a:pt x="98836" y="75167"/>
                  </a:cubicBezTo>
                  <a:cubicBezTo>
                    <a:pt x="125102" y="53135"/>
                    <a:pt x="152961" y="33294"/>
                    <a:pt x="182833" y="16355"/>
                  </a:cubicBezTo>
                  <a:cubicBezTo>
                    <a:pt x="192937" y="10623"/>
                    <a:pt x="203242" y="5220"/>
                    <a:pt x="212852" y="0"/>
                  </a:cubicBezTo>
                  <a:cubicBezTo>
                    <a:pt x="216201" y="6881"/>
                    <a:pt x="219423" y="13471"/>
                    <a:pt x="222699" y="20188"/>
                  </a:cubicBezTo>
                  <a:cubicBezTo>
                    <a:pt x="213804" y="24952"/>
                    <a:pt x="205018" y="29515"/>
                    <a:pt x="196360" y="34334"/>
                  </a:cubicBezTo>
                  <a:cubicBezTo>
                    <a:pt x="159075" y="55033"/>
                    <a:pt x="124919" y="80004"/>
                    <a:pt x="94498" y="109866"/>
                  </a:cubicBezTo>
                  <a:cubicBezTo>
                    <a:pt x="77988" y="126075"/>
                    <a:pt x="64022" y="144364"/>
                    <a:pt x="53442" y="165009"/>
                  </a:cubicBezTo>
                  <a:cubicBezTo>
                    <a:pt x="42368" y="186639"/>
                    <a:pt x="36420" y="209510"/>
                    <a:pt x="39037" y="233933"/>
                  </a:cubicBezTo>
                  <a:cubicBezTo>
                    <a:pt x="41911" y="260656"/>
                    <a:pt x="54467" y="281209"/>
                    <a:pt x="79159" y="293530"/>
                  </a:cubicBezTo>
                  <a:cubicBezTo>
                    <a:pt x="93894" y="300886"/>
                    <a:pt x="109617" y="303076"/>
                    <a:pt x="125816" y="302729"/>
                  </a:cubicBezTo>
                  <a:cubicBezTo>
                    <a:pt x="148166" y="302255"/>
                    <a:pt x="169233" y="295921"/>
                    <a:pt x="190045" y="288492"/>
                  </a:cubicBezTo>
                  <a:cubicBezTo>
                    <a:pt x="221052" y="277430"/>
                    <a:pt x="249917" y="262006"/>
                    <a:pt x="278014" y="245067"/>
                  </a:cubicBezTo>
                  <a:cubicBezTo>
                    <a:pt x="294506" y="235138"/>
                    <a:pt x="310943" y="225044"/>
                    <a:pt x="324891" y="211591"/>
                  </a:cubicBezTo>
                  <a:cubicBezTo>
                    <a:pt x="332249" y="204490"/>
                    <a:pt x="339607" y="197280"/>
                    <a:pt x="343378" y="187387"/>
                  </a:cubicBezTo>
                  <a:cubicBezTo>
                    <a:pt x="350077" y="169828"/>
                    <a:pt x="340559" y="154641"/>
                    <a:pt x="321687" y="152852"/>
                  </a:cubicBezTo>
                  <a:cubicBezTo>
                    <a:pt x="311437" y="151885"/>
                    <a:pt x="302120" y="155280"/>
                    <a:pt x="293042" y="159478"/>
                  </a:cubicBezTo>
                  <a:cubicBezTo>
                    <a:pt x="269063" y="170540"/>
                    <a:pt x="247501" y="185690"/>
                    <a:pt x="225170" y="199526"/>
                  </a:cubicBezTo>
                  <a:cubicBezTo>
                    <a:pt x="208093" y="210094"/>
                    <a:pt x="190850" y="220352"/>
                    <a:pt x="172052" y="227690"/>
                  </a:cubicBezTo>
                  <a:cubicBezTo>
                    <a:pt x="159056" y="232765"/>
                    <a:pt x="145603" y="235922"/>
                    <a:pt x="131491" y="234316"/>
                  </a:cubicBezTo>
                  <a:cubicBezTo>
                    <a:pt x="107274" y="231542"/>
                    <a:pt x="92137" y="212485"/>
                    <a:pt x="94754" y="188300"/>
                  </a:cubicBezTo>
                  <a:cubicBezTo>
                    <a:pt x="96823" y="169298"/>
                    <a:pt x="106103" y="153783"/>
                    <a:pt x="118641" y="139947"/>
                  </a:cubicBezTo>
                  <a:cubicBezTo>
                    <a:pt x="132497" y="124651"/>
                    <a:pt x="148678" y="112111"/>
                    <a:pt x="166030" y="101050"/>
                  </a:cubicBezTo>
                  <a:cubicBezTo>
                    <a:pt x="192681" y="84056"/>
                    <a:pt x="219734" y="67774"/>
                    <a:pt x="248691" y="54851"/>
                  </a:cubicBezTo>
                  <a:cubicBezTo>
                    <a:pt x="282242" y="39847"/>
                    <a:pt x="316672" y="27964"/>
                    <a:pt x="353610" y="24715"/>
                  </a:cubicBezTo>
                  <a:cubicBezTo>
                    <a:pt x="380333" y="22360"/>
                    <a:pt x="406764" y="23857"/>
                    <a:pt x="432848" y="30611"/>
                  </a:cubicBezTo>
                  <a:cubicBezTo>
                    <a:pt x="455892" y="36579"/>
                    <a:pt x="477143" y="46308"/>
                    <a:pt x="496271" y="60436"/>
                  </a:cubicBezTo>
                  <a:cubicBezTo>
                    <a:pt x="515234" y="74455"/>
                    <a:pt x="530499" y="91814"/>
                    <a:pt x="542049" y="112367"/>
                  </a:cubicBezTo>
                  <a:cubicBezTo>
                    <a:pt x="552464" y="130894"/>
                    <a:pt x="558413" y="150808"/>
                    <a:pt x="560170" y="171982"/>
                  </a:cubicBezTo>
                  <a:cubicBezTo>
                    <a:pt x="562019" y="194269"/>
                    <a:pt x="559365" y="216136"/>
                    <a:pt x="552904" y="237401"/>
                  </a:cubicBezTo>
                  <a:cubicBezTo>
                    <a:pt x="546607" y="258137"/>
                    <a:pt x="538151" y="278051"/>
                    <a:pt x="526582" y="296523"/>
                  </a:cubicBezTo>
                  <a:cubicBezTo>
                    <a:pt x="510457" y="322278"/>
                    <a:pt x="491457" y="345697"/>
                    <a:pt x="469364" y="366597"/>
                  </a:cubicBezTo>
                  <a:cubicBezTo>
                    <a:pt x="446850" y="387898"/>
                    <a:pt x="424098" y="408890"/>
                    <a:pt x="398473" y="426522"/>
                  </a:cubicBezTo>
                  <a:cubicBezTo>
                    <a:pt x="365141" y="449448"/>
                    <a:pt x="330418" y="469837"/>
                    <a:pt x="292859" y="485206"/>
                  </a:cubicBezTo>
                  <a:cubicBezTo>
                    <a:pt x="282828" y="489313"/>
                    <a:pt x="272834" y="493511"/>
                    <a:pt x="262328" y="497874"/>
                  </a:cubicBezTo>
                  <a:close/>
                </a:path>
              </a:pathLst>
            </a:custGeom>
            <a:solidFill>
              <a:schemeClr val="accent1"/>
            </a:solidFill>
            <a:ln w="182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a:ea typeface="+mn-ea"/>
                <a:cs typeface="Arial"/>
                <a:sym typeface="Arial"/>
              </a:endParaRPr>
            </a:p>
          </p:txBody>
        </p:sp>
      </p:grpSp>
      <p:cxnSp>
        <p:nvCxnSpPr>
          <p:cNvPr id="2" name="Straight Connector 1">
            <a:extLst>
              <a:ext uri="{FF2B5EF4-FFF2-40B4-BE49-F238E27FC236}">
                <a16:creationId xmlns:a16="http://schemas.microsoft.com/office/drawing/2014/main" id="{11EF31CA-2079-C1D4-E1CE-82E83F658304}"/>
              </a:ext>
            </a:extLst>
          </p:cNvPr>
          <p:cNvCxnSpPr/>
          <p:nvPr/>
        </p:nvCxnSpPr>
        <p:spPr>
          <a:xfrm>
            <a:off x="479425" y="5496070"/>
            <a:ext cx="504000"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756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6"/>
        <p:cNvGrpSpPr/>
        <p:nvPr/>
      </p:nvGrpSpPr>
      <p:grpSpPr>
        <a:xfrm>
          <a:off x="0" y="0"/>
          <a:ext cx="0" cy="0"/>
          <a:chOff x="0" y="0"/>
          <a:chExt cx="0" cy="0"/>
        </a:xfrm>
      </p:grpSpPr>
      <p:sp>
        <p:nvSpPr>
          <p:cNvPr id="5" name="Google Shape;933;p14">
            <a:extLst>
              <a:ext uri="{FF2B5EF4-FFF2-40B4-BE49-F238E27FC236}">
                <a16:creationId xmlns:a16="http://schemas.microsoft.com/office/drawing/2014/main" id="{B19988AC-4073-835E-3785-B63C31B5C5B1}"/>
              </a:ext>
            </a:extLst>
          </p:cNvPr>
          <p:cNvSpPr txBox="1"/>
          <p:nvPr/>
        </p:nvSpPr>
        <p:spPr>
          <a:xfrm>
            <a:off x="569448" y="251001"/>
            <a:ext cx="3400290" cy="307736"/>
          </a:xfrm>
          <a:prstGeom prst="rect">
            <a:avLst/>
          </a:prstGeom>
          <a:noFill/>
          <a:ln>
            <a:noFill/>
          </a:ln>
        </p:spPr>
        <p:txBody>
          <a:bodyPr spcFirstLastPara="1" wrap="square" lIns="91425" tIns="45700" rIns="91425" bIns="45700" anchor="t" anchorCtr="0">
            <a:spAutoFit/>
          </a:bodyPr>
          <a:lstStyle/>
          <a:p>
            <a:pPr lvl="0" algn="ctr"/>
            <a:r>
              <a:rPr lang="en-US" noProof="1">
                <a:solidFill>
                  <a:schemeClr val="tx2"/>
                </a:solidFill>
              </a:rPr>
              <a:t>Mount each drive as NVMe namespace</a:t>
            </a:r>
          </a:p>
        </p:txBody>
      </p:sp>
      <p:sp>
        <p:nvSpPr>
          <p:cNvPr id="6" name="Google Shape;909;p14">
            <a:extLst>
              <a:ext uri="{FF2B5EF4-FFF2-40B4-BE49-F238E27FC236}">
                <a16:creationId xmlns:a16="http://schemas.microsoft.com/office/drawing/2014/main" id="{CE400890-7A5D-5ECC-367C-88929EFADEDC}"/>
              </a:ext>
            </a:extLst>
          </p:cNvPr>
          <p:cNvSpPr/>
          <p:nvPr/>
        </p:nvSpPr>
        <p:spPr>
          <a:xfrm>
            <a:off x="720451" y="3085934"/>
            <a:ext cx="3032637" cy="1183713"/>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7" name="Google Shape;921;p14">
            <a:extLst>
              <a:ext uri="{FF2B5EF4-FFF2-40B4-BE49-F238E27FC236}">
                <a16:creationId xmlns:a16="http://schemas.microsoft.com/office/drawing/2014/main" id="{DD2281CF-DEF1-9CB8-9925-79720ACAC0E1}"/>
              </a:ext>
            </a:extLst>
          </p:cNvPr>
          <p:cNvSpPr/>
          <p:nvPr/>
        </p:nvSpPr>
        <p:spPr>
          <a:xfrm>
            <a:off x="630852"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grpSp>
        <p:nvGrpSpPr>
          <p:cNvPr id="8" name="Group 7">
            <a:extLst>
              <a:ext uri="{FF2B5EF4-FFF2-40B4-BE49-F238E27FC236}">
                <a16:creationId xmlns:a16="http://schemas.microsoft.com/office/drawing/2014/main" id="{4A6271B2-17F4-5BC8-BFC4-932D6A4F7006}"/>
              </a:ext>
            </a:extLst>
          </p:cNvPr>
          <p:cNvGrpSpPr/>
          <p:nvPr/>
        </p:nvGrpSpPr>
        <p:grpSpPr>
          <a:xfrm>
            <a:off x="787227" y="3387649"/>
            <a:ext cx="792085" cy="882000"/>
            <a:chOff x="657535" y="2938238"/>
            <a:chExt cx="1428147" cy="907128"/>
          </a:xfrm>
        </p:grpSpPr>
        <p:sp>
          <p:nvSpPr>
            <p:cNvPr id="9" name="Google Shape;909;p14">
              <a:extLst>
                <a:ext uri="{FF2B5EF4-FFF2-40B4-BE49-F238E27FC236}">
                  <a16:creationId xmlns:a16="http://schemas.microsoft.com/office/drawing/2014/main" id="{877DA65C-C171-4FB2-5ABB-91A3E8440F2F}"/>
                </a:ext>
              </a:extLst>
            </p:cNvPr>
            <p:cNvSpPr/>
            <p:nvPr/>
          </p:nvSpPr>
          <p:spPr>
            <a:xfrm>
              <a:off x="657535"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10" name="Google Shape;911;p14">
              <a:extLst>
                <a:ext uri="{FF2B5EF4-FFF2-40B4-BE49-F238E27FC236}">
                  <a16:creationId xmlns:a16="http://schemas.microsoft.com/office/drawing/2014/main" id="{553F7864-6E15-CA7D-FC05-E22352F2F723}"/>
                </a:ext>
              </a:extLst>
            </p:cNvPr>
            <p:cNvSpPr/>
            <p:nvPr/>
          </p:nvSpPr>
          <p:spPr>
            <a:xfrm>
              <a:off x="735653" y="3217365"/>
              <a:ext cx="1271457" cy="555385"/>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NVMe</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target</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grpSp>
      <p:grpSp>
        <p:nvGrpSpPr>
          <p:cNvPr id="11" name="Group 10">
            <a:extLst>
              <a:ext uri="{FF2B5EF4-FFF2-40B4-BE49-F238E27FC236}">
                <a16:creationId xmlns:a16="http://schemas.microsoft.com/office/drawing/2014/main" id="{0066CBF0-6845-75E5-D2C6-92B7B2D34ADE}"/>
              </a:ext>
            </a:extLst>
          </p:cNvPr>
          <p:cNvGrpSpPr/>
          <p:nvPr/>
        </p:nvGrpSpPr>
        <p:grpSpPr>
          <a:xfrm>
            <a:off x="1625333" y="3387649"/>
            <a:ext cx="2056058" cy="882000"/>
            <a:chOff x="2123552" y="2938238"/>
            <a:chExt cx="1428147" cy="907128"/>
          </a:xfrm>
        </p:grpSpPr>
        <p:sp>
          <p:nvSpPr>
            <p:cNvPr id="12" name="Google Shape;909;p14">
              <a:extLst>
                <a:ext uri="{FF2B5EF4-FFF2-40B4-BE49-F238E27FC236}">
                  <a16:creationId xmlns:a16="http://schemas.microsoft.com/office/drawing/2014/main" id="{C3D7D161-5991-E4F0-E48B-A336FE1F8F3B}"/>
                </a:ext>
              </a:extLst>
            </p:cNvPr>
            <p:cNvSpPr/>
            <p:nvPr/>
          </p:nvSpPr>
          <p:spPr>
            <a:xfrm>
              <a:off x="2123552"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a:t>
              </a:r>
              <a:endParaRPr sz="1000">
                <a:solidFill>
                  <a:schemeClr val="tx2"/>
                </a:solidFill>
                <a:latin typeface="Arial" panose="020B0604020202020204" pitchFamily="34" charset="0"/>
                <a:cs typeface="Arial" panose="020B0604020202020204" pitchFamily="34" charset="0"/>
              </a:endParaRPr>
            </a:p>
          </p:txBody>
        </p:sp>
        <p:sp>
          <p:nvSpPr>
            <p:cNvPr id="13" name="Google Shape;911;p14">
              <a:extLst>
                <a:ext uri="{FF2B5EF4-FFF2-40B4-BE49-F238E27FC236}">
                  <a16:creationId xmlns:a16="http://schemas.microsoft.com/office/drawing/2014/main" id="{FB8ECFF6-85A0-2A1A-3861-2E6CE665C033}"/>
                </a:ext>
              </a:extLst>
            </p:cNvPr>
            <p:cNvSpPr/>
            <p:nvPr/>
          </p:nvSpPr>
          <p:spPr>
            <a:xfrm>
              <a:off x="2201669" y="3217365"/>
              <a:ext cx="1271458" cy="555385"/>
            </a:xfrm>
            <a:prstGeom prst="roundRect">
              <a:avLst>
                <a:gd name="adj" fmla="val 5862"/>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Kernel NVMET</a:t>
              </a:r>
            </a:p>
          </p:txBody>
        </p:sp>
      </p:grpSp>
      <p:sp>
        <p:nvSpPr>
          <p:cNvPr id="14" name="Google Shape;911;p14">
            <a:extLst>
              <a:ext uri="{FF2B5EF4-FFF2-40B4-BE49-F238E27FC236}">
                <a16:creationId xmlns:a16="http://schemas.microsoft.com/office/drawing/2014/main" id="{459B9CB1-3FB6-9E0F-3F15-7FED447A7F52}"/>
              </a:ext>
            </a:extLst>
          </p:cNvPr>
          <p:cNvSpPr/>
          <p:nvPr/>
        </p:nvSpPr>
        <p:spPr>
          <a:xfrm>
            <a:off x="794054"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15" name="Google Shape;891;p14">
            <a:extLst>
              <a:ext uri="{FF2B5EF4-FFF2-40B4-BE49-F238E27FC236}">
                <a16:creationId xmlns:a16="http://schemas.microsoft.com/office/drawing/2014/main" id="{54EEC05C-8461-1075-9E1E-8C4C38599B46}"/>
              </a:ext>
            </a:extLst>
          </p:cNvPr>
          <p:cNvGrpSpPr/>
          <p:nvPr/>
        </p:nvGrpSpPr>
        <p:grpSpPr>
          <a:xfrm>
            <a:off x="794054" y="4722748"/>
            <a:ext cx="2887339" cy="864000"/>
            <a:chOff x="8142243" y="5203159"/>
            <a:chExt cx="2903946" cy="1049419"/>
          </a:xfrm>
        </p:grpSpPr>
        <p:grpSp>
          <p:nvGrpSpPr>
            <p:cNvPr id="16" name="Google Shape;892;p14">
              <a:extLst>
                <a:ext uri="{FF2B5EF4-FFF2-40B4-BE49-F238E27FC236}">
                  <a16:creationId xmlns:a16="http://schemas.microsoft.com/office/drawing/2014/main" id="{D48A31BB-3282-C321-240F-75B63A3EA596}"/>
                </a:ext>
              </a:extLst>
            </p:cNvPr>
            <p:cNvGrpSpPr/>
            <p:nvPr/>
          </p:nvGrpSpPr>
          <p:grpSpPr>
            <a:xfrm>
              <a:off x="8142243" y="5203164"/>
              <a:ext cx="677908" cy="1049414"/>
              <a:chOff x="8142242" y="5203164"/>
              <a:chExt cx="888139" cy="1049414"/>
            </a:xfrm>
          </p:grpSpPr>
          <p:sp>
            <p:nvSpPr>
              <p:cNvPr id="29" name="Google Shape;893;p14">
                <a:extLst>
                  <a:ext uri="{FF2B5EF4-FFF2-40B4-BE49-F238E27FC236}">
                    <a16:creationId xmlns:a16="http://schemas.microsoft.com/office/drawing/2014/main" id="{0AB42630-E3B7-1783-5F41-B059410FB5E2}"/>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30" name="Google Shape;894;p14">
                <a:extLst>
                  <a:ext uri="{FF2B5EF4-FFF2-40B4-BE49-F238E27FC236}">
                    <a16:creationId xmlns:a16="http://schemas.microsoft.com/office/drawing/2014/main" id="{42497E9B-01F0-15F8-F776-B785AD27BF7F}"/>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31" name="Google Shape;895;p14">
                <a:extLst>
                  <a:ext uri="{FF2B5EF4-FFF2-40B4-BE49-F238E27FC236}">
                    <a16:creationId xmlns:a16="http://schemas.microsoft.com/office/drawing/2014/main" id="{BAEB8EE5-63BA-80E3-C338-BA482058EC5E}"/>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7" name="Google Shape;896;p14">
              <a:extLst>
                <a:ext uri="{FF2B5EF4-FFF2-40B4-BE49-F238E27FC236}">
                  <a16:creationId xmlns:a16="http://schemas.microsoft.com/office/drawing/2014/main" id="{923F3CE7-A8A9-8643-ACCD-2937EE07E21A}"/>
                </a:ext>
              </a:extLst>
            </p:cNvPr>
            <p:cNvGrpSpPr/>
            <p:nvPr/>
          </p:nvGrpSpPr>
          <p:grpSpPr>
            <a:xfrm>
              <a:off x="8884255" y="5203161"/>
              <a:ext cx="677908" cy="1049413"/>
              <a:chOff x="8142242" y="5203161"/>
              <a:chExt cx="888139" cy="1049413"/>
            </a:xfrm>
          </p:grpSpPr>
          <p:sp>
            <p:nvSpPr>
              <p:cNvPr id="26" name="Google Shape;897;p14">
                <a:extLst>
                  <a:ext uri="{FF2B5EF4-FFF2-40B4-BE49-F238E27FC236}">
                    <a16:creationId xmlns:a16="http://schemas.microsoft.com/office/drawing/2014/main" id="{D9BE1C5E-D569-653E-A4A5-77F7484B2F69}"/>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27" name="Google Shape;898;p14">
                <a:extLst>
                  <a:ext uri="{FF2B5EF4-FFF2-40B4-BE49-F238E27FC236}">
                    <a16:creationId xmlns:a16="http://schemas.microsoft.com/office/drawing/2014/main" id="{EBC0E3C6-49CE-CE82-5217-510B7152178D}"/>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28" name="Google Shape;899;p14">
                <a:extLst>
                  <a:ext uri="{FF2B5EF4-FFF2-40B4-BE49-F238E27FC236}">
                    <a16:creationId xmlns:a16="http://schemas.microsoft.com/office/drawing/2014/main" id="{43EAAFC1-D12A-5A2E-8A45-6D4B2F95B3F5}"/>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8" name="Google Shape;900;p14">
              <a:extLst>
                <a:ext uri="{FF2B5EF4-FFF2-40B4-BE49-F238E27FC236}">
                  <a16:creationId xmlns:a16="http://schemas.microsoft.com/office/drawing/2014/main" id="{F98DAC26-F978-BCA5-38BF-10EF4538604C}"/>
                </a:ext>
              </a:extLst>
            </p:cNvPr>
            <p:cNvGrpSpPr/>
            <p:nvPr/>
          </p:nvGrpSpPr>
          <p:grpSpPr>
            <a:xfrm>
              <a:off x="9626269" y="5203161"/>
              <a:ext cx="677909" cy="1049415"/>
              <a:chOff x="8142241" y="5203161"/>
              <a:chExt cx="888140" cy="1049415"/>
            </a:xfrm>
          </p:grpSpPr>
          <p:sp>
            <p:nvSpPr>
              <p:cNvPr id="23" name="Google Shape;901;p14">
                <a:extLst>
                  <a:ext uri="{FF2B5EF4-FFF2-40B4-BE49-F238E27FC236}">
                    <a16:creationId xmlns:a16="http://schemas.microsoft.com/office/drawing/2014/main" id="{31EC4F58-4623-AA7A-641B-15DA530898AC}"/>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24" name="Google Shape;902;p14">
                <a:extLst>
                  <a:ext uri="{FF2B5EF4-FFF2-40B4-BE49-F238E27FC236}">
                    <a16:creationId xmlns:a16="http://schemas.microsoft.com/office/drawing/2014/main" id="{B9A40F21-D4EE-B9E9-7F50-5D11576CBE3D}"/>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25" name="Google Shape;903;p14">
                <a:extLst>
                  <a:ext uri="{FF2B5EF4-FFF2-40B4-BE49-F238E27FC236}">
                    <a16:creationId xmlns:a16="http://schemas.microsoft.com/office/drawing/2014/main" id="{CE891D4F-6399-62C3-D7E4-028469A6F33E}"/>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9" name="Google Shape;904;p14">
              <a:extLst>
                <a:ext uri="{FF2B5EF4-FFF2-40B4-BE49-F238E27FC236}">
                  <a16:creationId xmlns:a16="http://schemas.microsoft.com/office/drawing/2014/main" id="{F9E17F1B-E99E-0C68-4323-73A8DDA63F59}"/>
                </a:ext>
              </a:extLst>
            </p:cNvPr>
            <p:cNvGrpSpPr/>
            <p:nvPr/>
          </p:nvGrpSpPr>
          <p:grpSpPr>
            <a:xfrm>
              <a:off x="10368280" y="5203159"/>
              <a:ext cx="677909" cy="1049417"/>
              <a:chOff x="8142241" y="5203159"/>
              <a:chExt cx="888140" cy="1049417"/>
            </a:xfrm>
          </p:grpSpPr>
          <p:sp>
            <p:nvSpPr>
              <p:cNvPr id="20" name="Google Shape;905;p14">
                <a:extLst>
                  <a:ext uri="{FF2B5EF4-FFF2-40B4-BE49-F238E27FC236}">
                    <a16:creationId xmlns:a16="http://schemas.microsoft.com/office/drawing/2014/main" id="{C1E5502C-92F9-0D0C-7420-9D2B44A7104B}"/>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21" name="Google Shape;906;p14">
                <a:extLst>
                  <a:ext uri="{FF2B5EF4-FFF2-40B4-BE49-F238E27FC236}">
                    <a16:creationId xmlns:a16="http://schemas.microsoft.com/office/drawing/2014/main" id="{98B9A291-9420-875F-12C6-EA9035B6CDBE}"/>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22" name="Google Shape;907;p14">
                <a:extLst>
                  <a:ext uri="{FF2B5EF4-FFF2-40B4-BE49-F238E27FC236}">
                    <a16:creationId xmlns:a16="http://schemas.microsoft.com/office/drawing/2014/main" id="{6A52A44D-3F50-957E-363B-5932283DEC1A}"/>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grpSp>
        <p:nvGrpSpPr>
          <p:cNvPr id="32" name="Group 31">
            <a:extLst>
              <a:ext uri="{FF2B5EF4-FFF2-40B4-BE49-F238E27FC236}">
                <a16:creationId xmlns:a16="http://schemas.microsoft.com/office/drawing/2014/main" id="{E2A29AAB-115E-7A65-7287-770347156803}"/>
              </a:ext>
            </a:extLst>
          </p:cNvPr>
          <p:cNvGrpSpPr/>
          <p:nvPr/>
        </p:nvGrpSpPr>
        <p:grpSpPr>
          <a:xfrm>
            <a:off x="630852" y="588948"/>
            <a:ext cx="3211854" cy="2798702"/>
            <a:chOff x="820740" y="588948"/>
            <a:chExt cx="3211854" cy="2798702"/>
          </a:xfrm>
        </p:grpSpPr>
        <p:grpSp>
          <p:nvGrpSpPr>
            <p:cNvPr id="33" name="Group 32">
              <a:extLst>
                <a:ext uri="{FF2B5EF4-FFF2-40B4-BE49-F238E27FC236}">
                  <a16:creationId xmlns:a16="http://schemas.microsoft.com/office/drawing/2014/main" id="{A4BDFA3F-B7F3-5802-76B3-6578E12F1461}"/>
                </a:ext>
              </a:extLst>
            </p:cNvPr>
            <p:cNvGrpSpPr/>
            <p:nvPr/>
          </p:nvGrpSpPr>
          <p:grpSpPr>
            <a:xfrm>
              <a:off x="820740" y="588948"/>
              <a:ext cx="3211854" cy="1793537"/>
              <a:chOff x="501161" y="455633"/>
              <a:chExt cx="3211854" cy="1513040"/>
            </a:xfrm>
          </p:grpSpPr>
          <p:sp>
            <p:nvSpPr>
              <p:cNvPr id="36" name="Google Shape;921;p14">
                <a:extLst>
                  <a:ext uri="{FF2B5EF4-FFF2-40B4-BE49-F238E27FC236}">
                    <a16:creationId xmlns:a16="http://schemas.microsoft.com/office/drawing/2014/main" id="{F637158E-CFAB-80D9-F1B8-66961B338576}"/>
                  </a:ext>
                </a:extLst>
              </p:cNvPr>
              <p:cNvSpPr/>
              <p:nvPr/>
            </p:nvSpPr>
            <p:spPr>
              <a:xfrm>
                <a:off x="501161" y="455633"/>
                <a:ext cx="3211854" cy="1513040"/>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37" name="Google Shape;917;p14">
                <a:extLst>
                  <a:ext uri="{FF2B5EF4-FFF2-40B4-BE49-F238E27FC236}">
                    <a16:creationId xmlns:a16="http://schemas.microsoft.com/office/drawing/2014/main" id="{8442A23C-B96A-004C-0675-A2423553567B}"/>
                  </a:ext>
                </a:extLst>
              </p:cNvPr>
              <p:cNvSpPr/>
              <p:nvPr/>
            </p:nvSpPr>
            <p:spPr>
              <a:xfrm>
                <a:off x="590766" y="552625"/>
                <a:ext cx="3032650" cy="1040507"/>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38" name="Group 37">
                <a:extLst>
                  <a:ext uri="{FF2B5EF4-FFF2-40B4-BE49-F238E27FC236}">
                    <a16:creationId xmlns:a16="http://schemas.microsoft.com/office/drawing/2014/main" id="{DB1C54D8-523D-881C-F01A-22C2AF5B1768}"/>
                  </a:ext>
                </a:extLst>
              </p:cNvPr>
              <p:cNvGrpSpPr/>
              <p:nvPr/>
            </p:nvGrpSpPr>
            <p:grpSpPr>
              <a:xfrm>
                <a:off x="590761" y="1652917"/>
                <a:ext cx="3032637" cy="236231"/>
                <a:chOff x="851574" y="1951534"/>
                <a:chExt cx="2343480" cy="248055"/>
              </a:xfrm>
            </p:grpSpPr>
            <p:sp>
              <p:nvSpPr>
                <p:cNvPr id="49" name="Google Shape;918;p14">
                  <a:extLst>
                    <a:ext uri="{FF2B5EF4-FFF2-40B4-BE49-F238E27FC236}">
                      <a16:creationId xmlns:a16="http://schemas.microsoft.com/office/drawing/2014/main" id="{7631B132-626A-E9A7-E2FB-C61535A19AC5}"/>
                    </a:ext>
                  </a:extLst>
                </p:cNvPr>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50" name="Google Shape;919;p14">
                  <a:extLst>
                    <a:ext uri="{FF2B5EF4-FFF2-40B4-BE49-F238E27FC236}">
                      <a16:creationId xmlns:a16="http://schemas.microsoft.com/office/drawing/2014/main" id="{A406A1ED-DD96-8F24-8143-60BB8300B2F1}"/>
                    </a:ext>
                  </a:extLst>
                </p:cNvPr>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51" name="Google Shape;920;p14">
                  <a:extLst>
                    <a:ext uri="{FF2B5EF4-FFF2-40B4-BE49-F238E27FC236}">
                      <a16:creationId xmlns:a16="http://schemas.microsoft.com/office/drawing/2014/main" id="{C78AC417-3461-DF38-B4D1-B78CA0039B9C}"/>
                    </a:ext>
                  </a:extLst>
                </p:cNvPr>
                <p:cNvSpPr/>
                <p:nvPr/>
              </p:nvSpPr>
              <p:spPr>
                <a:xfrm>
                  <a:off x="1545596"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grpSp>
            <p:nvGrpSpPr>
              <p:cNvPr id="39" name="Google Shape;922;p14">
                <a:extLst>
                  <a:ext uri="{FF2B5EF4-FFF2-40B4-BE49-F238E27FC236}">
                    <a16:creationId xmlns:a16="http://schemas.microsoft.com/office/drawing/2014/main" id="{E739EEC2-3178-A7F2-247E-72966ED6D600}"/>
                  </a:ext>
                </a:extLst>
              </p:cNvPr>
              <p:cNvGrpSpPr/>
              <p:nvPr/>
            </p:nvGrpSpPr>
            <p:grpSpPr>
              <a:xfrm>
                <a:off x="659890" y="780556"/>
                <a:ext cx="2891809" cy="754000"/>
                <a:chOff x="861593" y="1720366"/>
                <a:chExt cx="2377316" cy="727318"/>
              </a:xfrm>
            </p:grpSpPr>
            <p:grpSp>
              <p:nvGrpSpPr>
                <p:cNvPr id="41" name="Google Shape;924;p14">
                  <a:extLst>
                    <a:ext uri="{FF2B5EF4-FFF2-40B4-BE49-F238E27FC236}">
                      <a16:creationId xmlns:a16="http://schemas.microsoft.com/office/drawing/2014/main" id="{C5F292CB-898F-7F7C-6318-9FD036F456CF}"/>
                    </a:ext>
                  </a:extLst>
                </p:cNvPr>
                <p:cNvGrpSpPr/>
                <p:nvPr/>
              </p:nvGrpSpPr>
              <p:grpSpPr>
                <a:xfrm>
                  <a:off x="861593" y="2219809"/>
                  <a:ext cx="2377316" cy="227875"/>
                  <a:chOff x="4509315" y="2468966"/>
                  <a:chExt cx="2377316" cy="265242"/>
                </a:xfrm>
              </p:grpSpPr>
              <p:sp>
                <p:nvSpPr>
                  <p:cNvPr id="45" name="Google Shape;925;p14">
                    <a:extLst>
                      <a:ext uri="{FF2B5EF4-FFF2-40B4-BE49-F238E27FC236}">
                        <a16:creationId xmlns:a16="http://schemas.microsoft.com/office/drawing/2014/main" id="{BF381BB4-15AA-A8DB-8998-E20E9710DB73}"/>
                      </a:ext>
                    </a:extLst>
                  </p:cNvPr>
                  <p:cNvSpPr/>
                  <p:nvPr/>
                </p:nvSpPr>
                <p:spPr>
                  <a:xfrm>
                    <a:off x="4509315" y="2468971"/>
                    <a:ext cx="457200" cy="26523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err="1">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46" name="Google Shape;926;p14">
                    <a:extLst>
                      <a:ext uri="{FF2B5EF4-FFF2-40B4-BE49-F238E27FC236}">
                        <a16:creationId xmlns:a16="http://schemas.microsoft.com/office/drawing/2014/main" id="{8A7A74E4-7379-C2C7-BF4E-9D85150E56AE}"/>
                      </a:ext>
                    </a:extLst>
                  </p:cNvPr>
                  <p:cNvSpPr/>
                  <p:nvPr/>
                </p:nvSpPr>
                <p:spPr>
                  <a:xfrm>
                    <a:off x="499958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47" name="Google Shape;927;p14">
                    <a:extLst>
                      <a:ext uri="{FF2B5EF4-FFF2-40B4-BE49-F238E27FC236}">
                        <a16:creationId xmlns:a16="http://schemas.microsoft.com/office/drawing/2014/main" id="{66BDFB7A-E367-69E0-AFF4-93182E642CE3}"/>
                      </a:ext>
                    </a:extLst>
                  </p:cNvPr>
                  <p:cNvSpPr/>
                  <p:nvPr/>
                </p:nvSpPr>
                <p:spPr>
                  <a:xfrm>
                    <a:off x="550041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noProof="1">
                        <a:solidFill>
                          <a:schemeClr val="lt2"/>
                        </a:solidFill>
                        <a:latin typeface="Arial" panose="020B0604020202020204" pitchFamily="34" charset="0"/>
                        <a:ea typeface="Open Sans Light"/>
                        <a:cs typeface="Arial" panose="020B0604020202020204" pitchFamily="34" charset="0"/>
                        <a:sym typeface="Open Sans Light"/>
                      </a:rPr>
                      <a:t>NVMe</a:t>
                    </a:r>
                  </a:p>
                </p:txBody>
              </p:sp>
              <p:sp>
                <p:nvSpPr>
                  <p:cNvPr id="48" name="Google Shape;928;p14">
                    <a:extLst>
                      <a:ext uri="{FF2B5EF4-FFF2-40B4-BE49-F238E27FC236}">
                        <a16:creationId xmlns:a16="http://schemas.microsoft.com/office/drawing/2014/main" id="{DD4278CB-17ED-5773-9371-6A078B3DDB1B}"/>
                      </a:ext>
                    </a:extLst>
                  </p:cNvPr>
                  <p:cNvSpPr/>
                  <p:nvPr/>
                </p:nvSpPr>
                <p:spPr>
                  <a:xfrm>
                    <a:off x="6429431"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grpSp>
            <p:grpSp>
              <p:nvGrpSpPr>
                <p:cNvPr id="42" name="Google Shape;929;p14">
                  <a:extLst>
                    <a:ext uri="{FF2B5EF4-FFF2-40B4-BE49-F238E27FC236}">
                      <a16:creationId xmlns:a16="http://schemas.microsoft.com/office/drawing/2014/main" id="{79C07844-6DAE-7256-268F-195EF5199C6D}"/>
                    </a:ext>
                  </a:extLst>
                </p:cNvPr>
                <p:cNvGrpSpPr/>
                <p:nvPr/>
              </p:nvGrpSpPr>
              <p:grpSpPr>
                <a:xfrm>
                  <a:off x="861593" y="1720366"/>
                  <a:ext cx="2377316" cy="461690"/>
                  <a:chOff x="861593" y="1794184"/>
                  <a:chExt cx="2377316" cy="371241"/>
                </a:xfrm>
              </p:grpSpPr>
              <p:sp>
                <p:nvSpPr>
                  <p:cNvPr id="43" name="Google Shape;930;p14">
                    <a:extLst>
                      <a:ext uri="{FF2B5EF4-FFF2-40B4-BE49-F238E27FC236}">
                        <a16:creationId xmlns:a16="http://schemas.microsoft.com/office/drawing/2014/main" id="{B5DFC656-DE81-AEBA-AE5D-06AD719491E5}"/>
                      </a:ext>
                    </a:extLst>
                  </p:cNvPr>
                  <p:cNvSpPr/>
                  <p:nvPr/>
                </p:nvSpPr>
                <p:spPr>
                  <a:xfrm>
                    <a:off x="861593" y="2005101"/>
                    <a:ext cx="2377316" cy="16032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LVM RAID + Cache</a:t>
                    </a:r>
                    <a:endParaRPr sz="800">
                      <a:latin typeface="Arial" panose="020B0604020202020204" pitchFamily="34" charset="0"/>
                      <a:cs typeface="Arial" panose="020B0604020202020204" pitchFamily="34" charset="0"/>
                    </a:endParaRPr>
                  </a:p>
                </p:txBody>
              </p:sp>
              <p:sp>
                <p:nvSpPr>
                  <p:cNvPr id="44" name="Google Shape;931;p14">
                    <a:extLst>
                      <a:ext uri="{FF2B5EF4-FFF2-40B4-BE49-F238E27FC236}">
                        <a16:creationId xmlns:a16="http://schemas.microsoft.com/office/drawing/2014/main" id="{12B190B4-25C2-4819-C8FF-4C9BDA241772}"/>
                      </a:ext>
                    </a:extLst>
                  </p:cNvPr>
                  <p:cNvSpPr/>
                  <p:nvPr/>
                </p:nvSpPr>
                <p:spPr>
                  <a:xfrm>
                    <a:off x="861593" y="1794184"/>
                    <a:ext cx="2377316" cy="183228"/>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XFS</a:t>
                    </a:r>
                    <a:endParaRPr sz="800">
                      <a:latin typeface="Arial" panose="020B0604020202020204" pitchFamily="34" charset="0"/>
                      <a:cs typeface="Arial" panose="020B0604020202020204" pitchFamily="34" charset="0"/>
                    </a:endParaRPr>
                  </a:p>
                </p:txBody>
              </p:sp>
            </p:grpSp>
          </p:grpSp>
          <p:cxnSp>
            <p:nvCxnSpPr>
              <p:cNvPr id="40" name="Straight Connector 39">
                <a:extLst>
                  <a:ext uri="{FF2B5EF4-FFF2-40B4-BE49-F238E27FC236}">
                    <a16:creationId xmlns:a16="http://schemas.microsoft.com/office/drawing/2014/main" id="{B4A66536-9C79-7B49-05EC-3A71EFE363B1}"/>
                  </a:ext>
                </a:extLst>
              </p:cNvPr>
              <p:cNvCxnSpPr>
                <a:cxnSpLocks/>
              </p:cNvCxnSpPr>
              <p:nvPr/>
            </p:nvCxnSpPr>
            <p:spPr>
              <a:xfrm>
                <a:off x="2478861" y="1416430"/>
                <a:ext cx="432772" cy="0"/>
              </a:xfrm>
              <a:prstGeom prst="line">
                <a:avLst/>
              </a:prstGeom>
              <a:ln>
                <a:solidFill>
                  <a:schemeClr val="accent5"/>
                </a:solidFill>
                <a:prstDash val="lgDash"/>
              </a:ln>
            </p:spPr>
            <p:style>
              <a:lnRef idx="1">
                <a:schemeClr val="accent1"/>
              </a:lnRef>
              <a:fillRef idx="0">
                <a:schemeClr val="accent1"/>
              </a:fillRef>
              <a:effectRef idx="0">
                <a:schemeClr val="accent1"/>
              </a:effectRef>
              <a:fontRef idx="minor">
                <a:schemeClr val="tx1"/>
              </a:fontRef>
            </p:style>
          </p:cxnSp>
        </p:grpSp>
        <p:cxnSp>
          <p:nvCxnSpPr>
            <p:cNvPr id="34" name="Google Shape;932;p14">
              <a:extLst>
                <a:ext uri="{FF2B5EF4-FFF2-40B4-BE49-F238E27FC236}">
                  <a16:creationId xmlns:a16="http://schemas.microsoft.com/office/drawing/2014/main" id="{BDDB4665-1F5B-D21F-F765-E71CE8C23904}"/>
                </a:ext>
              </a:extLst>
            </p:cNvPr>
            <p:cNvCxnSpPr>
              <a:cxnSpLocks/>
            </p:cNvCxnSpPr>
            <p:nvPr/>
          </p:nvCxnSpPr>
          <p:spPr>
            <a:xfrm>
              <a:off x="1355127"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sp>
          <p:nvSpPr>
            <p:cNvPr id="35" name="Google Shape;916;p14">
              <a:extLst>
                <a:ext uri="{FF2B5EF4-FFF2-40B4-BE49-F238E27FC236}">
                  <a16:creationId xmlns:a16="http://schemas.microsoft.com/office/drawing/2014/main" id="{CE0A8122-4719-8ACC-3357-0F79D426F062}"/>
                </a:ext>
              </a:extLst>
            </p:cNvPr>
            <p:cNvSpPr txBox="1"/>
            <p:nvPr/>
          </p:nvSpPr>
          <p:spPr>
            <a:xfrm>
              <a:off x="1630948" y="2493663"/>
              <a:ext cx="1529586" cy="254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NVMe-oF RDMA</a:t>
              </a:r>
              <a:endParaRPr lang="en-US" sz="1100" b="1" noProof="1">
                <a:solidFill>
                  <a:schemeClr val="tx2"/>
                </a:solidFill>
              </a:endParaRPr>
            </a:p>
          </p:txBody>
        </p:sp>
      </p:grpSp>
      <p:grpSp>
        <p:nvGrpSpPr>
          <p:cNvPr id="52" name="Group 51">
            <a:extLst>
              <a:ext uri="{FF2B5EF4-FFF2-40B4-BE49-F238E27FC236}">
                <a16:creationId xmlns:a16="http://schemas.microsoft.com/office/drawing/2014/main" id="{FE3FEFC6-F2A1-F25F-1CF5-112A24E32676}"/>
              </a:ext>
            </a:extLst>
          </p:cNvPr>
          <p:cNvGrpSpPr/>
          <p:nvPr/>
        </p:nvGrpSpPr>
        <p:grpSpPr>
          <a:xfrm>
            <a:off x="630852" y="5791556"/>
            <a:ext cx="3211853" cy="485240"/>
            <a:chOff x="501161" y="5721956"/>
            <a:chExt cx="3211853" cy="485240"/>
          </a:xfrm>
        </p:grpSpPr>
        <p:sp>
          <p:nvSpPr>
            <p:cNvPr id="53" name="Google Shape;934;p14">
              <a:extLst>
                <a:ext uri="{FF2B5EF4-FFF2-40B4-BE49-F238E27FC236}">
                  <a16:creationId xmlns:a16="http://schemas.microsoft.com/office/drawing/2014/main" id="{966CA8FB-F28E-9617-5DD7-3834F700C751}"/>
                </a:ext>
              </a:extLst>
            </p:cNvPr>
            <p:cNvSpPr/>
            <p:nvPr/>
          </p:nvSpPr>
          <p:spPr>
            <a:xfrm>
              <a:off x="501161" y="5721956"/>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a:solidFill>
                    <a:schemeClr val="lt1"/>
                  </a:solidFill>
                  <a:sym typeface="Arial"/>
                </a:rPr>
                <a:t>GPUDirect</a:t>
              </a:r>
              <a:endParaRPr sz="900"/>
            </a:p>
          </p:txBody>
        </p:sp>
        <p:sp>
          <p:nvSpPr>
            <p:cNvPr id="54" name="Google Shape;934;p14">
              <a:extLst>
                <a:ext uri="{FF2B5EF4-FFF2-40B4-BE49-F238E27FC236}">
                  <a16:creationId xmlns:a16="http://schemas.microsoft.com/office/drawing/2014/main" id="{FEC6462A-931A-396D-9A32-4E622B79B837}"/>
                </a:ext>
              </a:extLst>
            </p:cNvPr>
            <p:cNvSpPr/>
            <p:nvPr/>
          </p:nvSpPr>
          <p:spPr>
            <a:xfrm>
              <a:off x="501161" y="5990215"/>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a:solidFill>
                    <a:schemeClr val="lt1"/>
                  </a:solidFill>
                </a:rPr>
                <a:t>1 Writer per Storage Pool With Multi-host</a:t>
              </a:r>
            </a:p>
          </p:txBody>
        </p:sp>
      </p:grpSp>
      <p:sp>
        <p:nvSpPr>
          <p:cNvPr id="1283" name="Google Shape;909;p14">
            <a:extLst>
              <a:ext uri="{FF2B5EF4-FFF2-40B4-BE49-F238E27FC236}">
                <a16:creationId xmlns:a16="http://schemas.microsoft.com/office/drawing/2014/main" id="{52C2F63D-774D-FF25-1ADB-AA7C1B3D8912}"/>
              </a:ext>
            </a:extLst>
          </p:cNvPr>
          <p:cNvSpPr/>
          <p:nvPr/>
        </p:nvSpPr>
        <p:spPr>
          <a:xfrm>
            <a:off x="4511333" y="3085934"/>
            <a:ext cx="3032637" cy="1183713"/>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1284" name="Google Shape;921;p14">
            <a:extLst>
              <a:ext uri="{FF2B5EF4-FFF2-40B4-BE49-F238E27FC236}">
                <a16:creationId xmlns:a16="http://schemas.microsoft.com/office/drawing/2014/main" id="{D046E3F8-4161-7021-5ACC-ED82209DE070}"/>
              </a:ext>
            </a:extLst>
          </p:cNvPr>
          <p:cNvSpPr/>
          <p:nvPr/>
        </p:nvSpPr>
        <p:spPr>
          <a:xfrm>
            <a:off x="4421734"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sp>
        <p:nvSpPr>
          <p:cNvPr id="1285" name="Google Shape;909;p14">
            <a:extLst>
              <a:ext uri="{FF2B5EF4-FFF2-40B4-BE49-F238E27FC236}">
                <a16:creationId xmlns:a16="http://schemas.microsoft.com/office/drawing/2014/main" id="{BA133383-9902-BB37-B50B-210A928B62DD}"/>
              </a:ext>
            </a:extLst>
          </p:cNvPr>
          <p:cNvSpPr/>
          <p:nvPr/>
        </p:nvSpPr>
        <p:spPr>
          <a:xfrm>
            <a:off x="4578109" y="3387649"/>
            <a:ext cx="792085"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1286" name="Google Shape;911;p14">
            <a:extLst>
              <a:ext uri="{FF2B5EF4-FFF2-40B4-BE49-F238E27FC236}">
                <a16:creationId xmlns:a16="http://schemas.microsoft.com/office/drawing/2014/main" id="{1C7D3414-CC1D-79B1-22A4-8676C9974E81}"/>
              </a:ext>
            </a:extLst>
          </p:cNvPr>
          <p:cNvSpPr/>
          <p:nvPr/>
        </p:nvSpPr>
        <p:spPr>
          <a:xfrm>
            <a:off x="4621435" y="3659044"/>
            <a:ext cx="705181" cy="540000"/>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RDMA</a:t>
            </a:r>
          </a:p>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sp>
        <p:nvSpPr>
          <p:cNvPr id="1287" name="Google Shape;909;p14">
            <a:extLst>
              <a:ext uri="{FF2B5EF4-FFF2-40B4-BE49-F238E27FC236}">
                <a16:creationId xmlns:a16="http://schemas.microsoft.com/office/drawing/2014/main" id="{B964B3ED-C282-846E-FDB8-648088AEF045}"/>
              </a:ext>
            </a:extLst>
          </p:cNvPr>
          <p:cNvSpPr/>
          <p:nvPr/>
        </p:nvSpPr>
        <p:spPr>
          <a:xfrm>
            <a:off x="5416215" y="3387649"/>
            <a:ext cx="2056058"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a:t>
            </a:r>
            <a:endParaRPr sz="1000">
              <a:solidFill>
                <a:schemeClr val="tx2"/>
              </a:solidFill>
              <a:latin typeface="Arial" panose="020B0604020202020204" pitchFamily="34" charset="0"/>
              <a:cs typeface="Arial" panose="020B0604020202020204" pitchFamily="34" charset="0"/>
            </a:endParaRPr>
          </a:p>
        </p:txBody>
      </p:sp>
      <p:sp>
        <p:nvSpPr>
          <p:cNvPr id="1288" name="Google Shape;911;p14">
            <a:extLst>
              <a:ext uri="{FF2B5EF4-FFF2-40B4-BE49-F238E27FC236}">
                <a16:creationId xmlns:a16="http://schemas.microsoft.com/office/drawing/2014/main" id="{BA45C0A3-8A7A-EBC1-42EA-C710C533628E}"/>
              </a:ext>
            </a:extLst>
          </p:cNvPr>
          <p:cNvSpPr/>
          <p:nvPr/>
        </p:nvSpPr>
        <p:spPr>
          <a:xfrm>
            <a:off x="4584936"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1289" name="Google Shape;891;p14">
            <a:extLst>
              <a:ext uri="{FF2B5EF4-FFF2-40B4-BE49-F238E27FC236}">
                <a16:creationId xmlns:a16="http://schemas.microsoft.com/office/drawing/2014/main" id="{5AA784F6-CE58-845E-7D57-3B747DA03C60}"/>
              </a:ext>
            </a:extLst>
          </p:cNvPr>
          <p:cNvGrpSpPr/>
          <p:nvPr/>
        </p:nvGrpSpPr>
        <p:grpSpPr>
          <a:xfrm>
            <a:off x="4584936" y="4722748"/>
            <a:ext cx="2887339" cy="864000"/>
            <a:chOff x="8142243" y="5203159"/>
            <a:chExt cx="2903946" cy="1049419"/>
          </a:xfrm>
        </p:grpSpPr>
        <p:grpSp>
          <p:nvGrpSpPr>
            <p:cNvPr id="1290" name="Google Shape;892;p14">
              <a:extLst>
                <a:ext uri="{FF2B5EF4-FFF2-40B4-BE49-F238E27FC236}">
                  <a16:creationId xmlns:a16="http://schemas.microsoft.com/office/drawing/2014/main" id="{2A881CF5-7DCE-00A9-5D59-A7BA8ED54520}"/>
                </a:ext>
              </a:extLst>
            </p:cNvPr>
            <p:cNvGrpSpPr/>
            <p:nvPr/>
          </p:nvGrpSpPr>
          <p:grpSpPr>
            <a:xfrm>
              <a:off x="8142243" y="5203164"/>
              <a:ext cx="677908" cy="1049414"/>
              <a:chOff x="8142242" y="5203164"/>
              <a:chExt cx="888139" cy="1049414"/>
            </a:xfrm>
          </p:grpSpPr>
          <p:sp>
            <p:nvSpPr>
              <p:cNvPr id="1303" name="Google Shape;893;p14">
                <a:extLst>
                  <a:ext uri="{FF2B5EF4-FFF2-40B4-BE49-F238E27FC236}">
                    <a16:creationId xmlns:a16="http://schemas.microsoft.com/office/drawing/2014/main" id="{177749F1-8C2E-BB5C-B0DD-7664E4B3DABC}"/>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04" name="Google Shape;894;p14">
                <a:extLst>
                  <a:ext uri="{FF2B5EF4-FFF2-40B4-BE49-F238E27FC236}">
                    <a16:creationId xmlns:a16="http://schemas.microsoft.com/office/drawing/2014/main" id="{1AA7DD0C-6531-A667-93BC-B2AAF957427D}"/>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05" name="Google Shape;895;p14">
                <a:extLst>
                  <a:ext uri="{FF2B5EF4-FFF2-40B4-BE49-F238E27FC236}">
                    <a16:creationId xmlns:a16="http://schemas.microsoft.com/office/drawing/2014/main" id="{D902DD13-91AA-4D25-1F51-9267181A6257}"/>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291" name="Google Shape;896;p14">
              <a:extLst>
                <a:ext uri="{FF2B5EF4-FFF2-40B4-BE49-F238E27FC236}">
                  <a16:creationId xmlns:a16="http://schemas.microsoft.com/office/drawing/2014/main" id="{589F4F68-F285-CB31-4549-34E971EF3E63}"/>
                </a:ext>
              </a:extLst>
            </p:cNvPr>
            <p:cNvGrpSpPr/>
            <p:nvPr/>
          </p:nvGrpSpPr>
          <p:grpSpPr>
            <a:xfrm>
              <a:off x="8884255" y="5203161"/>
              <a:ext cx="677908" cy="1049413"/>
              <a:chOff x="8142242" y="5203161"/>
              <a:chExt cx="888139" cy="1049413"/>
            </a:xfrm>
          </p:grpSpPr>
          <p:sp>
            <p:nvSpPr>
              <p:cNvPr id="1300" name="Google Shape;897;p14">
                <a:extLst>
                  <a:ext uri="{FF2B5EF4-FFF2-40B4-BE49-F238E27FC236}">
                    <a16:creationId xmlns:a16="http://schemas.microsoft.com/office/drawing/2014/main" id="{37587FB2-ED95-D17F-F04D-3806EE2F6101}"/>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01" name="Google Shape;898;p14">
                <a:extLst>
                  <a:ext uri="{FF2B5EF4-FFF2-40B4-BE49-F238E27FC236}">
                    <a16:creationId xmlns:a16="http://schemas.microsoft.com/office/drawing/2014/main" id="{23541FFA-4A1E-890A-E4ED-FB1755404A51}"/>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02" name="Google Shape;899;p14">
                <a:extLst>
                  <a:ext uri="{FF2B5EF4-FFF2-40B4-BE49-F238E27FC236}">
                    <a16:creationId xmlns:a16="http://schemas.microsoft.com/office/drawing/2014/main" id="{63B84269-5D38-6A75-51DB-F21ECD0045CB}"/>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292" name="Google Shape;900;p14">
              <a:extLst>
                <a:ext uri="{FF2B5EF4-FFF2-40B4-BE49-F238E27FC236}">
                  <a16:creationId xmlns:a16="http://schemas.microsoft.com/office/drawing/2014/main" id="{B12566FE-FBA8-D96F-2CB0-BAC0ECCFBBB7}"/>
                </a:ext>
              </a:extLst>
            </p:cNvPr>
            <p:cNvGrpSpPr/>
            <p:nvPr/>
          </p:nvGrpSpPr>
          <p:grpSpPr>
            <a:xfrm>
              <a:off x="9626269" y="5203161"/>
              <a:ext cx="677909" cy="1049415"/>
              <a:chOff x="8142241" y="5203161"/>
              <a:chExt cx="888140" cy="1049415"/>
            </a:xfrm>
          </p:grpSpPr>
          <p:sp>
            <p:nvSpPr>
              <p:cNvPr id="1297" name="Google Shape;901;p14">
                <a:extLst>
                  <a:ext uri="{FF2B5EF4-FFF2-40B4-BE49-F238E27FC236}">
                    <a16:creationId xmlns:a16="http://schemas.microsoft.com/office/drawing/2014/main" id="{6DC6197F-8808-0C06-1470-78C0AE93F2F6}"/>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298" name="Google Shape;902;p14">
                <a:extLst>
                  <a:ext uri="{FF2B5EF4-FFF2-40B4-BE49-F238E27FC236}">
                    <a16:creationId xmlns:a16="http://schemas.microsoft.com/office/drawing/2014/main" id="{5E8BBC7C-677A-BCC7-2C9D-FC04C92925DD}"/>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299" name="Google Shape;903;p14">
                <a:extLst>
                  <a:ext uri="{FF2B5EF4-FFF2-40B4-BE49-F238E27FC236}">
                    <a16:creationId xmlns:a16="http://schemas.microsoft.com/office/drawing/2014/main" id="{7F6900C0-EACD-DF62-FEF9-3A998794300A}"/>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293" name="Google Shape;904;p14">
              <a:extLst>
                <a:ext uri="{FF2B5EF4-FFF2-40B4-BE49-F238E27FC236}">
                  <a16:creationId xmlns:a16="http://schemas.microsoft.com/office/drawing/2014/main" id="{647617A7-1D8C-795D-82B0-1895F4E4DDE6}"/>
                </a:ext>
              </a:extLst>
            </p:cNvPr>
            <p:cNvGrpSpPr/>
            <p:nvPr/>
          </p:nvGrpSpPr>
          <p:grpSpPr>
            <a:xfrm>
              <a:off x="10368280" y="5203159"/>
              <a:ext cx="677909" cy="1049417"/>
              <a:chOff x="8142241" y="5203159"/>
              <a:chExt cx="888140" cy="1049417"/>
            </a:xfrm>
          </p:grpSpPr>
          <p:sp>
            <p:nvSpPr>
              <p:cNvPr id="1294" name="Google Shape;905;p14">
                <a:extLst>
                  <a:ext uri="{FF2B5EF4-FFF2-40B4-BE49-F238E27FC236}">
                    <a16:creationId xmlns:a16="http://schemas.microsoft.com/office/drawing/2014/main" id="{C133C316-F277-6A9F-3B01-009572F92B7E}"/>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295" name="Google Shape;906;p14">
                <a:extLst>
                  <a:ext uri="{FF2B5EF4-FFF2-40B4-BE49-F238E27FC236}">
                    <a16:creationId xmlns:a16="http://schemas.microsoft.com/office/drawing/2014/main" id="{23DC6900-4545-386F-2F2E-3DB36CB20FB1}"/>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296" name="Google Shape;907;p14">
                <a:extLst>
                  <a:ext uri="{FF2B5EF4-FFF2-40B4-BE49-F238E27FC236}">
                    <a16:creationId xmlns:a16="http://schemas.microsoft.com/office/drawing/2014/main" id="{D394C763-00E3-B999-E0BA-8F817BC9F0E6}"/>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grpSp>
        <p:nvGrpSpPr>
          <p:cNvPr id="1306" name="Group 1305">
            <a:extLst>
              <a:ext uri="{FF2B5EF4-FFF2-40B4-BE49-F238E27FC236}">
                <a16:creationId xmlns:a16="http://schemas.microsoft.com/office/drawing/2014/main" id="{A3EDAB8F-2BDF-9663-6804-3380133083EF}"/>
              </a:ext>
            </a:extLst>
          </p:cNvPr>
          <p:cNvGrpSpPr/>
          <p:nvPr/>
        </p:nvGrpSpPr>
        <p:grpSpPr>
          <a:xfrm>
            <a:off x="5528678" y="3659043"/>
            <a:ext cx="1830478" cy="540000"/>
            <a:chOff x="5759456" y="3659044"/>
            <a:chExt cx="1830478" cy="506211"/>
          </a:xfrm>
        </p:grpSpPr>
        <p:grpSp>
          <p:nvGrpSpPr>
            <p:cNvPr id="1307" name="Group 1306">
              <a:extLst>
                <a:ext uri="{FF2B5EF4-FFF2-40B4-BE49-F238E27FC236}">
                  <a16:creationId xmlns:a16="http://schemas.microsoft.com/office/drawing/2014/main" id="{86963EC7-B92D-8AC3-6D46-A7C0271A5BE1}"/>
                </a:ext>
              </a:extLst>
            </p:cNvPr>
            <p:cNvGrpSpPr/>
            <p:nvPr/>
          </p:nvGrpSpPr>
          <p:grpSpPr>
            <a:xfrm>
              <a:off x="5759456" y="3659044"/>
              <a:ext cx="1830478" cy="324000"/>
              <a:chOff x="5759456" y="3659044"/>
              <a:chExt cx="1830478" cy="432000"/>
            </a:xfrm>
          </p:grpSpPr>
          <p:sp>
            <p:nvSpPr>
              <p:cNvPr id="1309" name="Google Shape;911;p14">
                <a:extLst>
                  <a:ext uri="{FF2B5EF4-FFF2-40B4-BE49-F238E27FC236}">
                    <a16:creationId xmlns:a16="http://schemas.microsoft.com/office/drawing/2014/main" id="{97DE4B5A-9FC4-0020-5638-632792857DA8}"/>
                  </a:ext>
                </a:extLst>
              </p:cNvPr>
              <p:cNvSpPr/>
              <p:nvPr/>
            </p:nvSpPr>
            <p:spPr>
              <a:xfrm>
                <a:off x="5759456" y="3659044"/>
                <a:ext cx="1830478" cy="432000"/>
              </a:xfrm>
              <a:prstGeom prst="roundRect">
                <a:avLst>
                  <a:gd name="adj" fmla="val 12918"/>
                </a:avLst>
              </a:prstGeom>
              <a:solidFill>
                <a:schemeClr val="accent5"/>
              </a:solidFill>
              <a:ln>
                <a:noFill/>
              </a:ln>
            </p:spPr>
            <p:txBody>
              <a:bodyPr spcFirstLastPara="1" wrap="square" lIns="91425" tIns="45700" rIns="91425" bIns="45700" anchor="ctr" anchorCtr="0">
                <a:noAutofit/>
              </a:bodyPr>
              <a:lstStyle/>
              <a:p>
                <a:pPr marL="0" marR="0" lvl="0" indent="0"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SNAP</a:t>
                </a:r>
                <a:br>
                  <a:rPr lang="en-GB" sz="800" noProof="1">
                    <a:solidFill>
                      <a:schemeClr val="lt2"/>
                    </a:solidFill>
                    <a:latin typeface="Arial" panose="020B0604020202020204" pitchFamily="34" charset="0"/>
                    <a:ea typeface="Open Sans Light"/>
                    <a:cs typeface="Arial" panose="020B0604020202020204" pitchFamily="34" charset="0"/>
                    <a:sym typeface="Open Sans Light"/>
                  </a:rPr>
                </a:br>
                <a:r>
                  <a:rPr lang="en-GB" sz="800" noProof="1">
                    <a:solidFill>
                      <a:schemeClr val="lt2"/>
                    </a:solidFill>
                    <a:latin typeface="Arial" panose="020B0604020202020204" pitchFamily="34" charset="0"/>
                    <a:ea typeface="Open Sans Light"/>
                    <a:cs typeface="Arial" panose="020B0604020202020204" pitchFamily="34" charset="0"/>
                    <a:sym typeface="Open Sans Light"/>
                  </a:rPr>
                  <a:t>SPDK</a:t>
                </a:r>
              </a:p>
            </p:txBody>
          </p:sp>
          <p:sp>
            <p:nvSpPr>
              <p:cNvPr id="1310" name="Google Shape;906;p14">
                <a:extLst>
                  <a:ext uri="{FF2B5EF4-FFF2-40B4-BE49-F238E27FC236}">
                    <a16:creationId xmlns:a16="http://schemas.microsoft.com/office/drawing/2014/main" id="{E8E28223-0AEA-2B7F-DA01-BC071E7050D1}"/>
                  </a:ext>
                </a:extLst>
              </p:cNvPr>
              <p:cNvSpPr/>
              <p:nvPr/>
            </p:nvSpPr>
            <p:spPr>
              <a:xfrm>
                <a:off x="6674695" y="3723880"/>
                <a:ext cx="860430" cy="288000"/>
              </a:xfrm>
              <a:prstGeom prst="roundRect">
                <a:avLst>
                  <a:gd name="adj" fmla="val 16667"/>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noProof="1">
                    <a:solidFill>
                      <a:schemeClr val="bg1"/>
                    </a:solidFill>
                    <a:latin typeface="Arial" panose="020B0604020202020204" pitchFamily="34" charset="0"/>
                    <a:ea typeface="Open Sans Light"/>
                    <a:cs typeface="Arial" panose="020B0604020202020204" pitchFamily="34" charset="0"/>
                    <a:sym typeface="Open Sans Light"/>
                  </a:rPr>
                  <a:t>NVMe</a:t>
                </a:r>
              </a:p>
              <a:p>
                <a:pPr marL="0" marR="0" lvl="0" indent="0" algn="ctr" rtl="0">
                  <a:spcBef>
                    <a:spcPts val="0"/>
                  </a:spcBef>
                  <a:spcAft>
                    <a:spcPts val="0"/>
                  </a:spcAft>
                  <a:buNone/>
                </a:pPr>
                <a:r>
                  <a:rPr lang="en-US" sz="700" noProof="1">
                    <a:solidFill>
                      <a:schemeClr val="bg1"/>
                    </a:solidFill>
                    <a:latin typeface="Arial" panose="020B0604020202020204" pitchFamily="34" charset="0"/>
                    <a:ea typeface="Open Sans Light"/>
                    <a:cs typeface="Arial" panose="020B0604020202020204" pitchFamily="34" charset="0"/>
                    <a:sym typeface="Open Sans Light"/>
                  </a:rPr>
                  <a:t>Ctrlr</a:t>
                </a:r>
              </a:p>
            </p:txBody>
          </p:sp>
        </p:grpSp>
        <p:sp>
          <p:nvSpPr>
            <p:cNvPr id="1308" name="Google Shape;920;p14">
              <a:extLst>
                <a:ext uri="{FF2B5EF4-FFF2-40B4-BE49-F238E27FC236}">
                  <a16:creationId xmlns:a16="http://schemas.microsoft.com/office/drawing/2014/main" id="{CCD718F9-63C5-ED4F-0E29-CC39EEB4192B}"/>
                </a:ext>
              </a:extLst>
            </p:cNvPr>
            <p:cNvSpPr/>
            <p:nvPr/>
          </p:nvSpPr>
          <p:spPr>
            <a:xfrm>
              <a:off x="5759456" y="4019800"/>
              <a:ext cx="1830478" cy="145455"/>
            </a:xfrm>
            <a:prstGeom prst="roundRect">
              <a:avLst>
                <a:gd name="adj" fmla="val 17430"/>
              </a:avLst>
            </a:prstGeom>
            <a:solidFill>
              <a:schemeClr val="accent3">
                <a:lumMod val="75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bg1"/>
                  </a:solidFill>
                  <a:latin typeface="Arial" panose="020B0604020202020204" pitchFamily="34" charset="0"/>
                  <a:ea typeface="Open Sans Light"/>
                  <a:cs typeface="Arial" panose="020B0604020202020204" pitchFamily="34" charset="0"/>
                  <a:sym typeface="Open Sans Light"/>
                </a:rPr>
                <a:t>LVM RAID + </a:t>
              </a:r>
              <a:r>
                <a:rPr lang="en-US" sz="700" err="1">
                  <a:solidFill>
                    <a:schemeClr val="bg1"/>
                  </a:solidFill>
                  <a:latin typeface="Arial" panose="020B0604020202020204" pitchFamily="34" charset="0"/>
                  <a:ea typeface="Open Sans Light"/>
                  <a:cs typeface="Arial" panose="020B0604020202020204" pitchFamily="34" charset="0"/>
                  <a:sym typeface="Open Sans Light"/>
                </a:rPr>
                <a:t>Cachc</a:t>
              </a:r>
              <a:endParaRPr lang="en-US" sz="700">
                <a:solidFill>
                  <a:schemeClr val="bg1"/>
                </a:solidFill>
                <a:latin typeface="Arial" panose="020B0604020202020204" pitchFamily="34" charset="0"/>
                <a:ea typeface="Open Sans Light"/>
                <a:cs typeface="Arial" panose="020B0604020202020204" pitchFamily="34" charset="0"/>
                <a:sym typeface="Open Sans Light"/>
              </a:endParaRPr>
            </a:p>
          </p:txBody>
        </p:sp>
      </p:grpSp>
      <p:grpSp>
        <p:nvGrpSpPr>
          <p:cNvPr id="1311" name="Group 1310">
            <a:extLst>
              <a:ext uri="{FF2B5EF4-FFF2-40B4-BE49-F238E27FC236}">
                <a16:creationId xmlns:a16="http://schemas.microsoft.com/office/drawing/2014/main" id="{9A5969A9-ECF2-8E66-BBE5-D8ECCC651040}"/>
              </a:ext>
            </a:extLst>
          </p:cNvPr>
          <p:cNvGrpSpPr/>
          <p:nvPr/>
        </p:nvGrpSpPr>
        <p:grpSpPr>
          <a:xfrm>
            <a:off x="4421734" y="5791556"/>
            <a:ext cx="3211853" cy="762468"/>
            <a:chOff x="4652512" y="5791556"/>
            <a:chExt cx="3211853" cy="762468"/>
          </a:xfrm>
        </p:grpSpPr>
        <p:sp>
          <p:nvSpPr>
            <p:cNvPr id="1312" name="Google Shape;934;p14">
              <a:extLst>
                <a:ext uri="{FF2B5EF4-FFF2-40B4-BE49-F238E27FC236}">
                  <a16:creationId xmlns:a16="http://schemas.microsoft.com/office/drawing/2014/main" id="{EA59645B-0F97-9CE1-DA5C-2FD620935A17}"/>
                </a:ext>
              </a:extLst>
            </p:cNvPr>
            <p:cNvSpPr/>
            <p:nvPr/>
          </p:nvSpPr>
          <p:spPr>
            <a:xfrm>
              <a:off x="4652512" y="5791556"/>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noProof="1">
                  <a:solidFill>
                    <a:schemeClr val="lt1"/>
                  </a:solidFill>
                  <a:sym typeface="Arial"/>
                </a:rPr>
                <a:t>GPUDirect</a:t>
              </a:r>
              <a:endParaRPr lang="en-US" sz="900" noProof="1"/>
            </a:p>
          </p:txBody>
        </p:sp>
        <p:sp>
          <p:nvSpPr>
            <p:cNvPr id="1313" name="Google Shape;934;p14">
              <a:extLst>
                <a:ext uri="{FF2B5EF4-FFF2-40B4-BE49-F238E27FC236}">
                  <a16:creationId xmlns:a16="http://schemas.microsoft.com/office/drawing/2014/main" id="{9918AFF2-0D51-56F8-E858-A287D823155B}"/>
                </a:ext>
              </a:extLst>
            </p:cNvPr>
            <p:cNvSpPr/>
            <p:nvPr/>
          </p:nvSpPr>
          <p:spPr>
            <a:xfrm>
              <a:off x="4652512" y="6064300"/>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DataSet write ownership</a:t>
              </a:r>
            </a:p>
          </p:txBody>
        </p:sp>
        <p:sp>
          <p:nvSpPr>
            <p:cNvPr id="1314" name="Google Shape;934;p14">
              <a:extLst>
                <a:ext uri="{FF2B5EF4-FFF2-40B4-BE49-F238E27FC236}">
                  <a16:creationId xmlns:a16="http://schemas.microsoft.com/office/drawing/2014/main" id="{B2CD0558-CB62-6BF5-58CD-574B8AAB8DD8}"/>
                </a:ext>
              </a:extLst>
            </p:cNvPr>
            <p:cNvSpPr/>
            <p:nvPr/>
          </p:nvSpPr>
          <p:spPr>
            <a:xfrm>
              <a:off x="4652512" y="6337043"/>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One writer per dataset with multi-host</a:t>
              </a:r>
            </a:p>
          </p:txBody>
        </p:sp>
      </p:grpSp>
      <p:grpSp>
        <p:nvGrpSpPr>
          <p:cNvPr id="1320" name="Group 1319">
            <a:extLst>
              <a:ext uri="{FF2B5EF4-FFF2-40B4-BE49-F238E27FC236}">
                <a16:creationId xmlns:a16="http://schemas.microsoft.com/office/drawing/2014/main" id="{7140E885-52CE-120C-4A30-0F933DB26C8B}"/>
              </a:ext>
            </a:extLst>
          </p:cNvPr>
          <p:cNvGrpSpPr/>
          <p:nvPr/>
        </p:nvGrpSpPr>
        <p:grpSpPr>
          <a:xfrm>
            <a:off x="4360466" y="588948"/>
            <a:ext cx="3273122" cy="2798702"/>
            <a:chOff x="4591244" y="588948"/>
            <a:chExt cx="3273122" cy="2798702"/>
          </a:xfrm>
        </p:grpSpPr>
        <p:sp>
          <p:nvSpPr>
            <p:cNvPr id="1321" name="Google Shape;921;p14">
              <a:extLst>
                <a:ext uri="{FF2B5EF4-FFF2-40B4-BE49-F238E27FC236}">
                  <a16:creationId xmlns:a16="http://schemas.microsoft.com/office/drawing/2014/main" id="{65E2D217-1BB9-32B1-DE42-AE90DEB2EAD2}"/>
                </a:ext>
              </a:extLst>
            </p:cNvPr>
            <p:cNvSpPr/>
            <p:nvPr/>
          </p:nvSpPr>
          <p:spPr>
            <a:xfrm>
              <a:off x="4652512" y="588948"/>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322" name="Google Shape;917;p14">
              <a:extLst>
                <a:ext uri="{FF2B5EF4-FFF2-40B4-BE49-F238E27FC236}">
                  <a16:creationId xmlns:a16="http://schemas.microsoft.com/office/drawing/2014/main" id="{EC6BB850-B8C7-262C-B774-D2DE3B30FD5C}"/>
                </a:ext>
              </a:extLst>
            </p:cNvPr>
            <p:cNvSpPr/>
            <p:nvPr/>
          </p:nvSpPr>
          <p:spPr>
            <a:xfrm>
              <a:off x="4742117" y="703921"/>
              <a:ext cx="3032650" cy="1233403"/>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1323" name="Group 1322">
              <a:extLst>
                <a:ext uri="{FF2B5EF4-FFF2-40B4-BE49-F238E27FC236}">
                  <a16:creationId xmlns:a16="http://schemas.microsoft.com/office/drawing/2014/main" id="{BC150253-CC7C-D913-BE5B-EA1A118900E8}"/>
                </a:ext>
              </a:extLst>
            </p:cNvPr>
            <p:cNvGrpSpPr/>
            <p:nvPr/>
          </p:nvGrpSpPr>
          <p:grpSpPr>
            <a:xfrm>
              <a:off x="4742112" y="2008192"/>
              <a:ext cx="3032637" cy="280025"/>
              <a:chOff x="851574" y="1951534"/>
              <a:chExt cx="2343480" cy="248055"/>
            </a:xfrm>
          </p:grpSpPr>
          <p:sp>
            <p:nvSpPr>
              <p:cNvPr id="1338" name="Google Shape;918;p14">
                <a:extLst>
                  <a:ext uri="{FF2B5EF4-FFF2-40B4-BE49-F238E27FC236}">
                    <a16:creationId xmlns:a16="http://schemas.microsoft.com/office/drawing/2014/main" id="{F2CCF14F-C5AC-CA03-C950-9371687606EA}"/>
                  </a:ext>
                </a:extLst>
              </p:cNvPr>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1339" name="Google Shape;919;p14">
                <a:extLst>
                  <a:ext uri="{FF2B5EF4-FFF2-40B4-BE49-F238E27FC236}">
                    <a16:creationId xmlns:a16="http://schemas.microsoft.com/office/drawing/2014/main" id="{D6362BC6-5B63-C7C5-0C44-0F3C7A1766C4}"/>
                  </a:ext>
                </a:extLst>
              </p:cNvPr>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340" name="Google Shape;920;p14">
                <a:extLst>
                  <a:ext uri="{FF2B5EF4-FFF2-40B4-BE49-F238E27FC236}">
                    <a16:creationId xmlns:a16="http://schemas.microsoft.com/office/drawing/2014/main" id="{3BCFA298-5AC0-7743-1FA3-17FE3715FBBF}"/>
                  </a:ext>
                </a:extLst>
              </p:cNvPr>
              <p:cNvSpPr/>
              <p:nvPr/>
            </p:nvSpPr>
            <p:spPr>
              <a:xfrm>
                <a:off x="1545597"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grpSp>
          <p:nvGrpSpPr>
            <p:cNvPr id="1324" name="Google Shape;924;p14">
              <a:extLst>
                <a:ext uri="{FF2B5EF4-FFF2-40B4-BE49-F238E27FC236}">
                  <a16:creationId xmlns:a16="http://schemas.microsoft.com/office/drawing/2014/main" id="{DB83E47C-0E0F-ED73-BB45-B4763CF353F0}"/>
                </a:ext>
              </a:extLst>
            </p:cNvPr>
            <p:cNvGrpSpPr/>
            <p:nvPr/>
          </p:nvGrpSpPr>
          <p:grpSpPr>
            <a:xfrm>
              <a:off x="4811241" y="1468402"/>
              <a:ext cx="2891809" cy="280029"/>
              <a:chOff x="4509315" y="2468966"/>
              <a:chExt cx="2377316" cy="265242"/>
            </a:xfrm>
          </p:grpSpPr>
          <p:sp>
            <p:nvSpPr>
              <p:cNvPr id="1334" name="Google Shape;925;p14">
                <a:extLst>
                  <a:ext uri="{FF2B5EF4-FFF2-40B4-BE49-F238E27FC236}">
                    <a16:creationId xmlns:a16="http://schemas.microsoft.com/office/drawing/2014/main" id="{FBB38C98-4778-0250-D917-5A9107FC74D7}"/>
                  </a:ext>
                </a:extLst>
              </p:cNvPr>
              <p:cNvSpPr/>
              <p:nvPr/>
            </p:nvSpPr>
            <p:spPr>
              <a:xfrm>
                <a:off x="4509315" y="2468971"/>
                <a:ext cx="457200" cy="26523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err="1">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335" name="Google Shape;926;p14">
                <a:extLst>
                  <a:ext uri="{FF2B5EF4-FFF2-40B4-BE49-F238E27FC236}">
                    <a16:creationId xmlns:a16="http://schemas.microsoft.com/office/drawing/2014/main" id="{721025DF-94CB-B85E-B17E-630FE6E021AA}"/>
                  </a:ext>
                </a:extLst>
              </p:cNvPr>
              <p:cNvSpPr/>
              <p:nvPr/>
            </p:nvSpPr>
            <p:spPr>
              <a:xfrm>
                <a:off x="499958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336" name="Google Shape;927;p14">
                <a:extLst>
                  <a:ext uri="{FF2B5EF4-FFF2-40B4-BE49-F238E27FC236}">
                    <a16:creationId xmlns:a16="http://schemas.microsoft.com/office/drawing/2014/main" id="{28502E39-7599-4B65-0D23-3B8045D98E91}"/>
                  </a:ext>
                </a:extLst>
              </p:cNvPr>
              <p:cNvSpPr/>
              <p:nvPr/>
            </p:nvSpPr>
            <p:spPr>
              <a:xfrm>
                <a:off x="550041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noProof="1">
                    <a:solidFill>
                      <a:schemeClr val="lt2"/>
                    </a:solidFill>
                    <a:latin typeface="Arial" panose="020B0604020202020204" pitchFamily="34" charset="0"/>
                    <a:ea typeface="Open Sans Light"/>
                    <a:cs typeface="Arial" panose="020B0604020202020204" pitchFamily="34" charset="0"/>
                    <a:sym typeface="Open Sans Light"/>
                  </a:rPr>
                  <a:t>NVMe</a:t>
                </a:r>
              </a:p>
            </p:txBody>
          </p:sp>
          <p:sp>
            <p:nvSpPr>
              <p:cNvPr id="1337" name="Google Shape;928;p14">
                <a:extLst>
                  <a:ext uri="{FF2B5EF4-FFF2-40B4-BE49-F238E27FC236}">
                    <a16:creationId xmlns:a16="http://schemas.microsoft.com/office/drawing/2014/main" id="{8EFE57C3-321F-E61B-707F-864D1DBABFD8}"/>
                  </a:ext>
                </a:extLst>
              </p:cNvPr>
              <p:cNvSpPr/>
              <p:nvPr/>
            </p:nvSpPr>
            <p:spPr>
              <a:xfrm>
                <a:off x="6429431"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grpSp>
        <p:sp>
          <p:nvSpPr>
            <p:cNvPr id="1325" name="Google Shape;931;p14">
              <a:extLst>
                <a:ext uri="{FF2B5EF4-FFF2-40B4-BE49-F238E27FC236}">
                  <a16:creationId xmlns:a16="http://schemas.microsoft.com/office/drawing/2014/main" id="{C5836960-1B7A-BB54-33A5-D0939CE94F07}"/>
                </a:ext>
              </a:extLst>
            </p:cNvPr>
            <p:cNvSpPr/>
            <p:nvPr/>
          </p:nvSpPr>
          <p:spPr>
            <a:xfrm>
              <a:off x="4811242"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cxnSp>
          <p:nvCxnSpPr>
            <p:cNvPr id="1326" name="Straight Connector 1325">
              <a:extLst>
                <a:ext uri="{FF2B5EF4-FFF2-40B4-BE49-F238E27FC236}">
                  <a16:creationId xmlns:a16="http://schemas.microsoft.com/office/drawing/2014/main" id="{BCAA355F-FEA2-95FA-5C64-93DD8F1CB718}"/>
                </a:ext>
              </a:extLst>
            </p:cNvPr>
            <p:cNvCxnSpPr>
              <a:cxnSpLocks/>
            </p:cNvCxnSpPr>
            <p:nvPr/>
          </p:nvCxnSpPr>
          <p:spPr>
            <a:xfrm>
              <a:off x="6630212" y="1454533"/>
              <a:ext cx="432772" cy="0"/>
            </a:xfrm>
            <a:prstGeom prst="line">
              <a:avLst/>
            </a:prstGeom>
            <a:ln>
              <a:solidFill>
                <a:schemeClr val="accent5"/>
              </a:solidFill>
              <a:prstDash val="lgDash"/>
            </a:ln>
          </p:spPr>
          <p:style>
            <a:lnRef idx="1">
              <a:schemeClr val="accent1"/>
            </a:lnRef>
            <a:fillRef idx="0">
              <a:schemeClr val="accent1"/>
            </a:fillRef>
            <a:effectRef idx="0">
              <a:schemeClr val="accent1"/>
            </a:effectRef>
            <a:fontRef idx="minor">
              <a:schemeClr val="tx1"/>
            </a:fontRef>
          </p:style>
        </p:cxnSp>
        <p:sp>
          <p:nvSpPr>
            <p:cNvPr id="1327" name="Google Shape;916;p14">
              <a:extLst>
                <a:ext uri="{FF2B5EF4-FFF2-40B4-BE49-F238E27FC236}">
                  <a16:creationId xmlns:a16="http://schemas.microsoft.com/office/drawing/2014/main" id="{FA8E515C-71FA-2FB2-1AB3-3F9147BE436A}"/>
                </a:ext>
              </a:extLst>
            </p:cNvPr>
            <p:cNvSpPr txBox="1"/>
            <p:nvPr/>
          </p:nvSpPr>
          <p:spPr>
            <a:xfrm>
              <a:off x="5462720" y="2493663"/>
              <a:ext cx="1529586" cy="254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NVMe-oF RDMA</a:t>
              </a:r>
              <a:endParaRPr lang="en-US" sz="1100" b="1" noProof="1">
                <a:solidFill>
                  <a:schemeClr val="tx2"/>
                </a:solidFill>
              </a:endParaRPr>
            </a:p>
          </p:txBody>
        </p:sp>
        <p:sp>
          <p:nvSpPr>
            <p:cNvPr id="1328" name="Google Shape;931;p14">
              <a:extLst>
                <a:ext uri="{FF2B5EF4-FFF2-40B4-BE49-F238E27FC236}">
                  <a16:creationId xmlns:a16="http://schemas.microsoft.com/office/drawing/2014/main" id="{BAA7EF52-0A26-AC22-9395-5CAF511F4CC0}"/>
                </a:ext>
              </a:extLst>
            </p:cNvPr>
            <p:cNvSpPr/>
            <p:nvPr/>
          </p:nvSpPr>
          <p:spPr>
            <a:xfrm>
              <a:off x="5409956"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329" name="Google Shape;931;p14">
              <a:extLst>
                <a:ext uri="{FF2B5EF4-FFF2-40B4-BE49-F238E27FC236}">
                  <a16:creationId xmlns:a16="http://schemas.microsoft.com/office/drawing/2014/main" id="{F7864760-713B-0FC6-7F19-B55F1ADB1E94}"/>
                </a:ext>
              </a:extLst>
            </p:cNvPr>
            <p:cNvSpPr/>
            <p:nvPr/>
          </p:nvSpPr>
          <p:spPr>
            <a:xfrm>
              <a:off x="6019556"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330" name="Google Shape;931;p14">
              <a:extLst>
                <a:ext uri="{FF2B5EF4-FFF2-40B4-BE49-F238E27FC236}">
                  <a16:creationId xmlns:a16="http://schemas.microsoft.com/office/drawing/2014/main" id="{65AA4C5B-8626-107D-6A41-5F700959FB92}"/>
                </a:ext>
              </a:extLst>
            </p:cNvPr>
            <p:cNvSpPr/>
            <p:nvPr/>
          </p:nvSpPr>
          <p:spPr>
            <a:xfrm>
              <a:off x="7151670"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331" name="Google Shape;921;p14">
              <a:extLst>
                <a:ext uri="{FF2B5EF4-FFF2-40B4-BE49-F238E27FC236}">
                  <a16:creationId xmlns:a16="http://schemas.microsoft.com/office/drawing/2014/main" id="{42E2E2F6-78F9-40C2-913B-BBC829AFD0D3}"/>
                </a:ext>
              </a:extLst>
            </p:cNvPr>
            <p:cNvSpPr/>
            <p:nvPr/>
          </p:nvSpPr>
          <p:spPr>
            <a:xfrm>
              <a:off x="4620981" y="620479"/>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332" name="Google Shape;921;p14">
              <a:extLst>
                <a:ext uri="{FF2B5EF4-FFF2-40B4-BE49-F238E27FC236}">
                  <a16:creationId xmlns:a16="http://schemas.microsoft.com/office/drawing/2014/main" id="{F1CE2109-882B-6F91-4263-32AF7FD03142}"/>
                </a:ext>
              </a:extLst>
            </p:cNvPr>
            <p:cNvSpPr/>
            <p:nvPr/>
          </p:nvSpPr>
          <p:spPr>
            <a:xfrm>
              <a:off x="4591244" y="650215"/>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cxnSp>
          <p:nvCxnSpPr>
            <p:cNvPr id="1333" name="Google Shape;932;p14">
              <a:extLst>
                <a:ext uri="{FF2B5EF4-FFF2-40B4-BE49-F238E27FC236}">
                  <a16:creationId xmlns:a16="http://schemas.microsoft.com/office/drawing/2014/main" id="{BCF34974-A10B-9312-C1AD-A42D9D37E8A6}"/>
                </a:ext>
              </a:extLst>
            </p:cNvPr>
            <p:cNvCxnSpPr>
              <a:cxnSpLocks/>
            </p:cNvCxnSpPr>
            <p:nvPr/>
          </p:nvCxnSpPr>
          <p:spPr>
            <a:xfrm>
              <a:off x="5186899"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grpSp>
      <p:sp>
        <p:nvSpPr>
          <p:cNvPr id="1342" name="Google Shape;909;p14">
            <a:extLst>
              <a:ext uri="{FF2B5EF4-FFF2-40B4-BE49-F238E27FC236}">
                <a16:creationId xmlns:a16="http://schemas.microsoft.com/office/drawing/2014/main" id="{4E02F31F-80FC-3497-8297-7FA321664F31}"/>
              </a:ext>
            </a:extLst>
          </p:cNvPr>
          <p:cNvSpPr/>
          <p:nvPr/>
        </p:nvSpPr>
        <p:spPr>
          <a:xfrm>
            <a:off x="8537233" y="3085934"/>
            <a:ext cx="3032637" cy="1183713"/>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1343" name="Google Shape;921;p14">
            <a:extLst>
              <a:ext uri="{FF2B5EF4-FFF2-40B4-BE49-F238E27FC236}">
                <a16:creationId xmlns:a16="http://schemas.microsoft.com/office/drawing/2014/main" id="{0A05653D-F221-15BE-3B0C-007B37BB5953}"/>
              </a:ext>
            </a:extLst>
          </p:cNvPr>
          <p:cNvSpPr/>
          <p:nvPr/>
        </p:nvSpPr>
        <p:spPr>
          <a:xfrm>
            <a:off x="8416103"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sp>
        <p:nvSpPr>
          <p:cNvPr id="1344" name="Google Shape;909;p14">
            <a:extLst>
              <a:ext uri="{FF2B5EF4-FFF2-40B4-BE49-F238E27FC236}">
                <a16:creationId xmlns:a16="http://schemas.microsoft.com/office/drawing/2014/main" id="{DA59958E-F01F-2172-91DF-924B266C1C59}"/>
              </a:ext>
            </a:extLst>
          </p:cNvPr>
          <p:cNvSpPr/>
          <p:nvPr/>
        </p:nvSpPr>
        <p:spPr>
          <a:xfrm>
            <a:off x="8604009" y="3387649"/>
            <a:ext cx="792085"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1345" name="Google Shape;911;p14">
            <a:extLst>
              <a:ext uri="{FF2B5EF4-FFF2-40B4-BE49-F238E27FC236}">
                <a16:creationId xmlns:a16="http://schemas.microsoft.com/office/drawing/2014/main" id="{DE937191-21C6-08F4-9F13-24346780546F}"/>
              </a:ext>
            </a:extLst>
          </p:cNvPr>
          <p:cNvSpPr/>
          <p:nvPr/>
        </p:nvSpPr>
        <p:spPr>
          <a:xfrm>
            <a:off x="8647335" y="3659044"/>
            <a:ext cx="705181" cy="540000"/>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RDMA</a:t>
            </a:r>
          </a:p>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sp>
        <p:nvSpPr>
          <p:cNvPr id="1346" name="Google Shape;909;p14">
            <a:extLst>
              <a:ext uri="{FF2B5EF4-FFF2-40B4-BE49-F238E27FC236}">
                <a16:creationId xmlns:a16="http://schemas.microsoft.com/office/drawing/2014/main" id="{40ED104E-CA49-AE12-3370-E42A51F32A61}"/>
              </a:ext>
            </a:extLst>
          </p:cNvPr>
          <p:cNvSpPr/>
          <p:nvPr/>
        </p:nvSpPr>
        <p:spPr>
          <a:xfrm>
            <a:off x="9442115" y="3387649"/>
            <a:ext cx="2056058"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a:t>
            </a:r>
            <a:endParaRPr sz="1000">
              <a:solidFill>
                <a:schemeClr val="tx2"/>
              </a:solidFill>
              <a:latin typeface="Arial" panose="020B0604020202020204" pitchFamily="34" charset="0"/>
              <a:cs typeface="Arial" panose="020B0604020202020204" pitchFamily="34" charset="0"/>
            </a:endParaRPr>
          </a:p>
        </p:txBody>
      </p:sp>
      <p:sp>
        <p:nvSpPr>
          <p:cNvPr id="1347" name="Google Shape;911;p14">
            <a:extLst>
              <a:ext uri="{FF2B5EF4-FFF2-40B4-BE49-F238E27FC236}">
                <a16:creationId xmlns:a16="http://schemas.microsoft.com/office/drawing/2014/main" id="{4484939F-4581-5C68-9E9B-F76FDAFD1D3D}"/>
              </a:ext>
            </a:extLst>
          </p:cNvPr>
          <p:cNvSpPr/>
          <p:nvPr/>
        </p:nvSpPr>
        <p:spPr>
          <a:xfrm>
            <a:off x="8610836"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1348" name="Google Shape;891;p14">
            <a:extLst>
              <a:ext uri="{FF2B5EF4-FFF2-40B4-BE49-F238E27FC236}">
                <a16:creationId xmlns:a16="http://schemas.microsoft.com/office/drawing/2014/main" id="{3916F1A6-234E-4CCA-819F-CFE9D7B8B875}"/>
              </a:ext>
            </a:extLst>
          </p:cNvPr>
          <p:cNvGrpSpPr/>
          <p:nvPr/>
        </p:nvGrpSpPr>
        <p:grpSpPr>
          <a:xfrm>
            <a:off x="8610836" y="4722748"/>
            <a:ext cx="2887339" cy="864000"/>
            <a:chOff x="8142243" y="5203159"/>
            <a:chExt cx="2903946" cy="1049419"/>
          </a:xfrm>
        </p:grpSpPr>
        <p:grpSp>
          <p:nvGrpSpPr>
            <p:cNvPr id="1349" name="Google Shape;892;p14">
              <a:extLst>
                <a:ext uri="{FF2B5EF4-FFF2-40B4-BE49-F238E27FC236}">
                  <a16:creationId xmlns:a16="http://schemas.microsoft.com/office/drawing/2014/main" id="{28C472C8-A140-7163-B660-405D45327170}"/>
                </a:ext>
              </a:extLst>
            </p:cNvPr>
            <p:cNvGrpSpPr/>
            <p:nvPr/>
          </p:nvGrpSpPr>
          <p:grpSpPr>
            <a:xfrm>
              <a:off x="8142243" y="5203164"/>
              <a:ext cx="677908" cy="1049414"/>
              <a:chOff x="8142242" y="5203164"/>
              <a:chExt cx="888139" cy="1049414"/>
            </a:xfrm>
          </p:grpSpPr>
          <p:sp>
            <p:nvSpPr>
              <p:cNvPr id="1362" name="Google Shape;893;p14">
                <a:extLst>
                  <a:ext uri="{FF2B5EF4-FFF2-40B4-BE49-F238E27FC236}">
                    <a16:creationId xmlns:a16="http://schemas.microsoft.com/office/drawing/2014/main" id="{48CC0420-4A58-EDB9-D892-D94924846A9C}"/>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63" name="Google Shape;894;p14">
                <a:extLst>
                  <a:ext uri="{FF2B5EF4-FFF2-40B4-BE49-F238E27FC236}">
                    <a16:creationId xmlns:a16="http://schemas.microsoft.com/office/drawing/2014/main" id="{CF0A4F99-CDB8-AE9B-4235-307E1EFB1970}"/>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64" name="Google Shape;895;p14">
                <a:extLst>
                  <a:ext uri="{FF2B5EF4-FFF2-40B4-BE49-F238E27FC236}">
                    <a16:creationId xmlns:a16="http://schemas.microsoft.com/office/drawing/2014/main" id="{CF6A2630-7FBB-20AF-1925-00B87C26DA1C}"/>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350" name="Google Shape;896;p14">
              <a:extLst>
                <a:ext uri="{FF2B5EF4-FFF2-40B4-BE49-F238E27FC236}">
                  <a16:creationId xmlns:a16="http://schemas.microsoft.com/office/drawing/2014/main" id="{D376247A-BD15-EC62-83B4-D5AEC4650AA0}"/>
                </a:ext>
              </a:extLst>
            </p:cNvPr>
            <p:cNvGrpSpPr/>
            <p:nvPr/>
          </p:nvGrpSpPr>
          <p:grpSpPr>
            <a:xfrm>
              <a:off x="8884255" y="5203161"/>
              <a:ext cx="677908" cy="1049413"/>
              <a:chOff x="8142242" y="5203161"/>
              <a:chExt cx="888139" cy="1049413"/>
            </a:xfrm>
          </p:grpSpPr>
          <p:sp>
            <p:nvSpPr>
              <p:cNvPr id="1359" name="Google Shape;897;p14">
                <a:extLst>
                  <a:ext uri="{FF2B5EF4-FFF2-40B4-BE49-F238E27FC236}">
                    <a16:creationId xmlns:a16="http://schemas.microsoft.com/office/drawing/2014/main" id="{85A6E6C5-82D8-64EE-F460-1C80BB3E5684}"/>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60" name="Google Shape;898;p14">
                <a:extLst>
                  <a:ext uri="{FF2B5EF4-FFF2-40B4-BE49-F238E27FC236}">
                    <a16:creationId xmlns:a16="http://schemas.microsoft.com/office/drawing/2014/main" id="{D7A18D3B-12E4-BB08-093F-301DDBCCF143}"/>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61" name="Google Shape;899;p14">
                <a:extLst>
                  <a:ext uri="{FF2B5EF4-FFF2-40B4-BE49-F238E27FC236}">
                    <a16:creationId xmlns:a16="http://schemas.microsoft.com/office/drawing/2014/main" id="{EB1D5F12-D7A8-0C65-B50A-F154663FB66B}"/>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351" name="Google Shape;900;p14">
              <a:extLst>
                <a:ext uri="{FF2B5EF4-FFF2-40B4-BE49-F238E27FC236}">
                  <a16:creationId xmlns:a16="http://schemas.microsoft.com/office/drawing/2014/main" id="{78E9BD68-5566-D3F2-1160-42127F7B4816}"/>
                </a:ext>
              </a:extLst>
            </p:cNvPr>
            <p:cNvGrpSpPr/>
            <p:nvPr/>
          </p:nvGrpSpPr>
          <p:grpSpPr>
            <a:xfrm>
              <a:off x="9626269" y="5203161"/>
              <a:ext cx="677909" cy="1049415"/>
              <a:chOff x="8142241" y="5203161"/>
              <a:chExt cx="888140" cy="1049415"/>
            </a:xfrm>
          </p:grpSpPr>
          <p:sp>
            <p:nvSpPr>
              <p:cNvPr id="1356" name="Google Shape;901;p14">
                <a:extLst>
                  <a:ext uri="{FF2B5EF4-FFF2-40B4-BE49-F238E27FC236}">
                    <a16:creationId xmlns:a16="http://schemas.microsoft.com/office/drawing/2014/main" id="{9EB492A5-34B2-B4B2-CA16-89C70B38D662}"/>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57" name="Google Shape;902;p14">
                <a:extLst>
                  <a:ext uri="{FF2B5EF4-FFF2-40B4-BE49-F238E27FC236}">
                    <a16:creationId xmlns:a16="http://schemas.microsoft.com/office/drawing/2014/main" id="{171A4290-2407-EF92-9B4B-A0A327816ABD}"/>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58" name="Google Shape;903;p14">
                <a:extLst>
                  <a:ext uri="{FF2B5EF4-FFF2-40B4-BE49-F238E27FC236}">
                    <a16:creationId xmlns:a16="http://schemas.microsoft.com/office/drawing/2014/main" id="{49B32603-66A1-597B-E239-A13D49E6B756}"/>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352" name="Google Shape;904;p14">
              <a:extLst>
                <a:ext uri="{FF2B5EF4-FFF2-40B4-BE49-F238E27FC236}">
                  <a16:creationId xmlns:a16="http://schemas.microsoft.com/office/drawing/2014/main" id="{1CE0C872-6961-9E67-1C88-3946A34C3537}"/>
                </a:ext>
              </a:extLst>
            </p:cNvPr>
            <p:cNvGrpSpPr/>
            <p:nvPr/>
          </p:nvGrpSpPr>
          <p:grpSpPr>
            <a:xfrm>
              <a:off x="10368280" y="5203159"/>
              <a:ext cx="677909" cy="1049417"/>
              <a:chOff x="8142241" y="5203159"/>
              <a:chExt cx="888140" cy="1049417"/>
            </a:xfrm>
          </p:grpSpPr>
          <p:sp>
            <p:nvSpPr>
              <p:cNvPr id="1353" name="Google Shape;905;p14">
                <a:extLst>
                  <a:ext uri="{FF2B5EF4-FFF2-40B4-BE49-F238E27FC236}">
                    <a16:creationId xmlns:a16="http://schemas.microsoft.com/office/drawing/2014/main" id="{6C8F10B3-6D8C-5B78-493B-DC76AEAEA9A7}"/>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354" name="Google Shape;906;p14">
                <a:extLst>
                  <a:ext uri="{FF2B5EF4-FFF2-40B4-BE49-F238E27FC236}">
                    <a16:creationId xmlns:a16="http://schemas.microsoft.com/office/drawing/2014/main" id="{54F62AC5-35CE-2883-6210-664D7851DC79}"/>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355" name="Google Shape;907;p14">
                <a:extLst>
                  <a:ext uri="{FF2B5EF4-FFF2-40B4-BE49-F238E27FC236}">
                    <a16:creationId xmlns:a16="http://schemas.microsoft.com/office/drawing/2014/main" id="{3D37B37E-31CF-675D-CA04-7A5826782B66}"/>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sp>
        <p:nvSpPr>
          <p:cNvPr id="1367" name="Google Shape;920;p14">
            <a:extLst>
              <a:ext uri="{FF2B5EF4-FFF2-40B4-BE49-F238E27FC236}">
                <a16:creationId xmlns:a16="http://schemas.microsoft.com/office/drawing/2014/main" id="{E9801F5F-B0A0-2414-E8EF-135B2F027985}"/>
              </a:ext>
            </a:extLst>
          </p:cNvPr>
          <p:cNvSpPr/>
          <p:nvPr/>
        </p:nvSpPr>
        <p:spPr>
          <a:xfrm>
            <a:off x="9554578" y="4043879"/>
            <a:ext cx="1830478" cy="155164"/>
          </a:xfrm>
          <a:prstGeom prst="roundRect">
            <a:avLst>
              <a:gd name="adj" fmla="val 17430"/>
            </a:avLst>
          </a:prstGeom>
          <a:solidFill>
            <a:schemeClr val="accent3">
              <a:lumMod val="75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bg1"/>
                </a:solidFill>
                <a:latin typeface="Arial" panose="020B0604020202020204" pitchFamily="34" charset="0"/>
                <a:ea typeface="Open Sans Light"/>
                <a:cs typeface="Arial" panose="020B0604020202020204" pitchFamily="34" charset="0"/>
                <a:sym typeface="Open Sans Light"/>
              </a:rPr>
              <a:t>LVM RAID + </a:t>
            </a:r>
            <a:r>
              <a:rPr lang="en-US" sz="700" err="1">
                <a:solidFill>
                  <a:schemeClr val="bg1"/>
                </a:solidFill>
                <a:latin typeface="Arial" panose="020B0604020202020204" pitchFamily="34" charset="0"/>
                <a:ea typeface="Open Sans Light"/>
                <a:cs typeface="Arial" panose="020B0604020202020204" pitchFamily="34" charset="0"/>
                <a:sym typeface="Open Sans Light"/>
              </a:rPr>
              <a:t>Cachc</a:t>
            </a:r>
            <a:endParaRPr lang="en-US" sz="700">
              <a:solidFill>
                <a:schemeClr val="bg1"/>
              </a:solidFill>
              <a:latin typeface="Arial" panose="020B0604020202020204" pitchFamily="34" charset="0"/>
              <a:ea typeface="Open Sans Light"/>
              <a:cs typeface="Arial" panose="020B0604020202020204" pitchFamily="34" charset="0"/>
              <a:sym typeface="Open Sans Light"/>
            </a:endParaRPr>
          </a:p>
        </p:txBody>
      </p:sp>
      <p:grpSp>
        <p:nvGrpSpPr>
          <p:cNvPr id="1370" name="Group 1369">
            <a:extLst>
              <a:ext uri="{FF2B5EF4-FFF2-40B4-BE49-F238E27FC236}">
                <a16:creationId xmlns:a16="http://schemas.microsoft.com/office/drawing/2014/main" id="{641D4113-B336-407A-A96D-AF4785AF883B}"/>
              </a:ext>
            </a:extLst>
          </p:cNvPr>
          <p:cNvGrpSpPr/>
          <p:nvPr/>
        </p:nvGrpSpPr>
        <p:grpSpPr>
          <a:xfrm>
            <a:off x="8447634" y="5791556"/>
            <a:ext cx="3211853" cy="762468"/>
            <a:chOff x="4652512" y="5791556"/>
            <a:chExt cx="3211853" cy="762468"/>
          </a:xfrm>
        </p:grpSpPr>
        <p:sp>
          <p:nvSpPr>
            <p:cNvPr id="1371" name="Google Shape;934;p14">
              <a:extLst>
                <a:ext uri="{FF2B5EF4-FFF2-40B4-BE49-F238E27FC236}">
                  <a16:creationId xmlns:a16="http://schemas.microsoft.com/office/drawing/2014/main" id="{64B56217-50C0-DA77-B7BE-C107F6973F4A}"/>
                </a:ext>
              </a:extLst>
            </p:cNvPr>
            <p:cNvSpPr/>
            <p:nvPr/>
          </p:nvSpPr>
          <p:spPr>
            <a:xfrm>
              <a:off x="4652512" y="5791556"/>
              <a:ext cx="3211853" cy="216981"/>
            </a:xfrm>
            <a:prstGeom prst="roundRect">
              <a:avLst>
                <a:gd name="adj" fmla="val 50000"/>
              </a:avLst>
            </a:prstGeom>
            <a:solidFill>
              <a:schemeClr val="accent2">
                <a:lumMod val="40000"/>
                <a:lumOff val="60000"/>
              </a:schemeClr>
            </a:solidFill>
            <a:ln w="12700" cap="flat" cmpd="sng">
              <a:solidFill>
                <a:schemeClr val="accent4"/>
              </a:solidFill>
              <a:prstDash val="dash"/>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noProof="1">
                  <a:solidFill>
                    <a:schemeClr val="accent3"/>
                  </a:solidFill>
                  <a:sym typeface="Arial"/>
                </a:rPr>
                <a:t>GPUDirect (future?)</a:t>
              </a:r>
            </a:p>
          </p:txBody>
        </p:sp>
        <p:sp>
          <p:nvSpPr>
            <p:cNvPr id="1372" name="Google Shape;934;p14">
              <a:extLst>
                <a:ext uri="{FF2B5EF4-FFF2-40B4-BE49-F238E27FC236}">
                  <a16:creationId xmlns:a16="http://schemas.microsoft.com/office/drawing/2014/main" id="{B9076B04-1C3E-C732-7531-4FC352962E1D}"/>
                </a:ext>
              </a:extLst>
            </p:cNvPr>
            <p:cNvSpPr/>
            <p:nvPr/>
          </p:nvSpPr>
          <p:spPr>
            <a:xfrm>
              <a:off x="4652512" y="6064300"/>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Many to many read/write (get/put)</a:t>
              </a:r>
            </a:p>
          </p:txBody>
        </p:sp>
        <p:sp>
          <p:nvSpPr>
            <p:cNvPr id="1373" name="Google Shape;934;p14">
              <a:extLst>
                <a:ext uri="{FF2B5EF4-FFF2-40B4-BE49-F238E27FC236}">
                  <a16:creationId xmlns:a16="http://schemas.microsoft.com/office/drawing/2014/main" id="{E2B1D23B-CC8C-E216-F614-B689C55070B9}"/>
                </a:ext>
              </a:extLst>
            </p:cNvPr>
            <p:cNvSpPr/>
            <p:nvPr/>
          </p:nvSpPr>
          <p:spPr>
            <a:xfrm>
              <a:off x="4652512" y="6337043"/>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Array scaling of performance, availability</a:t>
              </a:r>
            </a:p>
          </p:txBody>
        </p:sp>
      </p:grpSp>
      <p:sp>
        <p:nvSpPr>
          <p:cNvPr id="1407" name="Google Shape;921;p14">
            <a:extLst>
              <a:ext uri="{FF2B5EF4-FFF2-40B4-BE49-F238E27FC236}">
                <a16:creationId xmlns:a16="http://schemas.microsoft.com/office/drawing/2014/main" id="{5969E57B-96EF-0E8F-6BFD-7130CD209CA9}"/>
              </a:ext>
            </a:extLst>
          </p:cNvPr>
          <p:cNvSpPr/>
          <p:nvPr/>
        </p:nvSpPr>
        <p:spPr>
          <a:xfrm>
            <a:off x="8457253" y="2682849"/>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endParaRPr lang="en-US" sz="1000">
              <a:latin typeface="Arial" panose="020B0604020202020204" pitchFamily="34" charset="0"/>
              <a:cs typeface="Arial" panose="020B0604020202020204" pitchFamily="34" charset="0"/>
            </a:endParaRPr>
          </a:p>
        </p:txBody>
      </p:sp>
      <p:sp>
        <p:nvSpPr>
          <p:cNvPr id="1408" name="Google Shape;921;p14">
            <a:extLst>
              <a:ext uri="{FF2B5EF4-FFF2-40B4-BE49-F238E27FC236}">
                <a16:creationId xmlns:a16="http://schemas.microsoft.com/office/drawing/2014/main" id="{393E3D4E-317F-6551-E677-F886A2DF7BD2}"/>
              </a:ext>
            </a:extLst>
          </p:cNvPr>
          <p:cNvSpPr/>
          <p:nvPr/>
        </p:nvSpPr>
        <p:spPr>
          <a:xfrm>
            <a:off x="8496806" y="2651318"/>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endParaRPr lang="en-US" sz="1000">
              <a:latin typeface="Arial" panose="020B0604020202020204" pitchFamily="34" charset="0"/>
              <a:cs typeface="Arial" panose="020B0604020202020204" pitchFamily="34" charset="0"/>
            </a:endParaRPr>
          </a:p>
        </p:txBody>
      </p:sp>
      <p:sp>
        <p:nvSpPr>
          <p:cNvPr id="1459" name="Google Shape;920;p14">
            <a:extLst>
              <a:ext uri="{FF2B5EF4-FFF2-40B4-BE49-F238E27FC236}">
                <a16:creationId xmlns:a16="http://schemas.microsoft.com/office/drawing/2014/main" id="{18DAE951-7BE4-0554-5AB4-7FC5554A02F9}"/>
              </a:ext>
            </a:extLst>
          </p:cNvPr>
          <p:cNvSpPr/>
          <p:nvPr/>
        </p:nvSpPr>
        <p:spPr>
          <a:xfrm>
            <a:off x="9554578" y="3671346"/>
            <a:ext cx="1830478" cy="155164"/>
          </a:xfrm>
          <a:prstGeom prst="roundRect">
            <a:avLst>
              <a:gd name="adj" fmla="val 17430"/>
            </a:avLst>
          </a:prstGeom>
          <a:solidFill>
            <a:schemeClr val="accent5"/>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bg1"/>
                </a:solidFill>
                <a:latin typeface="Arial" panose="020B0604020202020204" pitchFamily="34" charset="0"/>
                <a:ea typeface="Open Sans Light"/>
                <a:cs typeface="Arial" panose="020B0604020202020204" pitchFamily="34" charset="0"/>
                <a:sym typeface="Open Sans Light"/>
              </a:rPr>
              <a:t>AIS proxy</a:t>
            </a:r>
          </a:p>
        </p:txBody>
      </p:sp>
      <p:sp>
        <p:nvSpPr>
          <p:cNvPr id="1460" name="Google Shape;920;p14">
            <a:extLst>
              <a:ext uri="{FF2B5EF4-FFF2-40B4-BE49-F238E27FC236}">
                <a16:creationId xmlns:a16="http://schemas.microsoft.com/office/drawing/2014/main" id="{2D8C46FF-9669-2404-4091-2B039BDBEA94}"/>
              </a:ext>
            </a:extLst>
          </p:cNvPr>
          <p:cNvSpPr/>
          <p:nvPr/>
        </p:nvSpPr>
        <p:spPr>
          <a:xfrm>
            <a:off x="9554578" y="3851968"/>
            <a:ext cx="1830478" cy="155164"/>
          </a:xfrm>
          <a:prstGeom prst="roundRect">
            <a:avLst>
              <a:gd name="adj" fmla="val 17430"/>
            </a:avLst>
          </a:prstGeom>
          <a:solidFill>
            <a:schemeClr val="accent5"/>
          </a:solidFill>
          <a:ln>
            <a:noFill/>
          </a:ln>
        </p:spPr>
        <p:txBody>
          <a:bodyPr spcFirstLastPara="1" wrap="square" lIns="144000" tIns="46800" rIns="0" bIns="45700" anchor="ctr" anchorCtr="0">
            <a:noAutofit/>
          </a:bodyPr>
          <a:lstStyle/>
          <a:p>
            <a:pPr marL="0" marR="0" lvl="0" indent="0" rtl="0">
              <a:spcBef>
                <a:spcPts val="0"/>
              </a:spcBef>
              <a:spcAft>
                <a:spcPts val="0"/>
              </a:spcAft>
              <a:buNone/>
            </a:pPr>
            <a:r>
              <a:rPr lang="en-US" sz="700">
                <a:solidFill>
                  <a:schemeClr val="bg1"/>
                </a:solidFill>
                <a:latin typeface="Arial" panose="020B0604020202020204" pitchFamily="34" charset="0"/>
                <a:ea typeface="Open Sans Light"/>
                <a:cs typeface="Arial" panose="020B0604020202020204" pitchFamily="34" charset="0"/>
                <a:sym typeface="Open Sans Light"/>
              </a:rPr>
              <a:t>AIS target </a:t>
            </a:r>
            <a:r>
              <a:rPr lang="en-US" sz="700" err="1">
                <a:solidFill>
                  <a:schemeClr val="bg1"/>
                </a:solidFill>
                <a:latin typeface="Arial" panose="020B0604020202020204" pitchFamily="34" charset="0"/>
                <a:ea typeface="Open Sans Light"/>
                <a:cs typeface="Arial" panose="020B0604020202020204" pitchFamily="34" charset="0"/>
                <a:sym typeface="Open Sans Light"/>
              </a:rPr>
              <a:t>mo</a:t>
            </a:r>
            <a:endParaRPr lang="en-US" sz="700">
              <a:solidFill>
                <a:schemeClr val="bg1"/>
              </a:solidFill>
              <a:latin typeface="Arial" panose="020B0604020202020204" pitchFamily="34" charset="0"/>
              <a:ea typeface="Open Sans Light"/>
              <a:cs typeface="Arial" panose="020B0604020202020204" pitchFamily="34" charset="0"/>
              <a:sym typeface="Open Sans Light"/>
            </a:endParaRPr>
          </a:p>
        </p:txBody>
      </p:sp>
      <p:sp>
        <p:nvSpPr>
          <p:cNvPr id="1461" name="Google Shape;906;p14">
            <a:extLst>
              <a:ext uri="{FF2B5EF4-FFF2-40B4-BE49-F238E27FC236}">
                <a16:creationId xmlns:a16="http://schemas.microsoft.com/office/drawing/2014/main" id="{0427739C-8F61-092D-9607-82E0D981DF13}"/>
              </a:ext>
            </a:extLst>
          </p:cNvPr>
          <p:cNvSpPr/>
          <p:nvPr/>
        </p:nvSpPr>
        <p:spPr>
          <a:xfrm>
            <a:off x="10357089" y="3882706"/>
            <a:ext cx="973158" cy="101479"/>
          </a:xfrm>
          <a:prstGeom prst="roundRect">
            <a:avLst>
              <a:gd name="adj" fmla="val 50000"/>
            </a:avLst>
          </a:prstGeom>
          <a:solidFill>
            <a:schemeClr val="accent4">
              <a:lumMod val="75000"/>
            </a:schemeClr>
          </a:solidFill>
          <a:ln>
            <a:noFill/>
          </a:ln>
        </p:spPr>
        <p:txBody>
          <a:bodyPr spcFirstLastPara="1" wrap="square" lIns="91425" tIns="45700" rIns="91425" bIns="72000" anchor="ctr" anchorCtr="0">
            <a:noAutofit/>
          </a:bodyPr>
          <a:lstStyle/>
          <a:p>
            <a:pPr marL="0" marR="0" lvl="0" indent="0" algn="ctr" rtl="0">
              <a:spcBef>
                <a:spcPts val="0"/>
              </a:spcBef>
              <a:spcAft>
                <a:spcPts val="0"/>
              </a:spcAft>
              <a:buNone/>
            </a:pPr>
            <a:r>
              <a:rPr lang="en-US" sz="700" noProof="1">
                <a:solidFill>
                  <a:schemeClr val="bg1"/>
                </a:solidFill>
                <a:latin typeface="Arial" panose="020B0604020202020204" pitchFamily="34" charset="0"/>
                <a:ea typeface="Open Sans Light"/>
                <a:cs typeface="Arial" panose="020B0604020202020204" pitchFamily="34" charset="0"/>
                <a:sym typeface="Open Sans Light"/>
              </a:rPr>
              <a:t>mount</a:t>
            </a:r>
          </a:p>
        </p:txBody>
      </p:sp>
      <p:grpSp>
        <p:nvGrpSpPr>
          <p:cNvPr id="1466" name="Group 1465">
            <a:extLst>
              <a:ext uri="{FF2B5EF4-FFF2-40B4-BE49-F238E27FC236}">
                <a16:creationId xmlns:a16="http://schemas.microsoft.com/office/drawing/2014/main" id="{5C75A4D2-23C3-883F-76F1-9DF2B5395885}"/>
              </a:ext>
            </a:extLst>
          </p:cNvPr>
          <p:cNvGrpSpPr/>
          <p:nvPr/>
        </p:nvGrpSpPr>
        <p:grpSpPr>
          <a:xfrm>
            <a:off x="7543970" y="4815840"/>
            <a:ext cx="153356" cy="616527"/>
            <a:chOff x="7774748" y="4815840"/>
            <a:chExt cx="216650" cy="616527"/>
          </a:xfrm>
        </p:grpSpPr>
        <p:cxnSp>
          <p:nvCxnSpPr>
            <p:cNvPr id="1467" name="Straight Connector 1466">
              <a:extLst>
                <a:ext uri="{FF2B5EF4-FFF2-40B4-BE49-F238E27FC236}">
                  <a16:creationId xmlns:a16="http://schemas.microsoft.com/office/drawing/2014/main" id="{E0786FA8-BEA9-EEA2-6D7A-D0A50B6A6B19}"/>
                </a:ext>
              </a:extLst>
            </p:cNvPr>
            <p:cNvCxnSpPr/>
            <p:nvPr/>
          </p:nvCxnSpPr>
          <p:spPr>
            <a:xfrm>
              <a:off x="7774748" y="4815840"/>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68" name="Straight Connector 1467">
              <a:extLst>
                <a:ext uri="{FF2B5EF4-FFF2-40B4-BE49-F238E27FC236}">
                  <a16:creationId xmlns:a16="http://schemas.microsoft.com/office/drawing/2014/main" id="{397F2BE1-39E5-FA0E-E7FC-996B7305B255}"/>
                </a:ext>
              </a:extLst>
            </p:cNvPr>
            <p:cNvCxnSpPr>
              <a:cxnSpLocks/>
            </p:cNvCxnSpPr>
            <p:nvPr/>
          </p:nvCxnSpPr>
          <p:spPr>
            <a:xfrm>
              <a:off x="7774748" y="5432367"/>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69" name="Straight Connector 1468">
              <a:extLst>
                <a:ext uri="{FF2B5EF4-FFF2-40B4-BE49-F238E27FC236}">
                  <a16:creationId xmlns:a16="http://schemas.microsoft.com/office/drawing/2014/main" id="{93C87E3C-9403-5757-BC2F-07C4D5EC4FEE}"/>
                </a:ext>
              </a:extLst>
            </p:cNvPr>
            <p:cNvCxnSpPr>
              <a:cxnSpLocks/>
            </p:cNvCxnSpPr>
            <p:nvPr/>
          </p:nvCxnSpPr>
          <p:spPr>
            <a:xfrm>
              <a:off x="7991398" y="4815840"/>
              <a:ext cx="0" cy="61652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470" name="Google Shape;933;p14">
            <a:extLst>
              <a:ext uri="{FF2B5EF4-FFF2-40B4-BE49-F238E27FC236}">
                <a16:creationId xmlns:a16="http://schemas.microsoft.com/office/drawing/2014/main" id="{249BC6F7-91D6-0E3C-EDF9-2AE77685A90E}"/>
              </a:ext>
            </a:extLst>
          </p:cNvPr>
          <p:cNvSpPr txBox="1"/>
          <p:nvPr/>
        </p:nvSpPr>
        <p:spPr>
          <a:xfrm>
            <a:off x="7692569" y="4950263"/>
            <a:ext cx="581214" cy="32316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700" noProof="1">
                <a:solidFill>
                  <a:schemeClr val="tx2"/>
                </a:solidFill>
                <a:latin typeface="Arial"/>
                <a:ea typeface="Arial"/>
                <a:cs typeface="Arial"/>
                <a:sym typeface="Arial"/>
              </a:rPr>
              <a:t>Localized hot/cold</a:t>
            </a:r>
          </a:p>
          <a:p>
            <a:pPr marL="0" marR="0" lvl="0" indent="0" algn="ctr" rtl="0">
              <a:spcBef>
                <a:spcPts val="0"/>
              </a:spcBef>
              <a:spcAft>
                <a:spcPts val="0"/>
              </a:spcAft>
              <a:buNone/>
            </a:pPr>
            <a:r>
              <a:rPr lang="en-US" sz="700" noProof="1">
                <a:solidFill>
                  <a:schemeClr val="tx2"/>
                </a:solidFill>
                <a:latin typeface="Arial"/>
                <a:ea typeface="Arial"/>
                <a:cs typeface="Arial"/>
                <a:sym typeface="Arial"/>
              </a:rPr>
              <a:t>data tiering</a:t>
            </a:r>
          </a:p>
        </p:txBody>
      </p:sp>
      <p:grpSp>
        <p:nvGrpSpPr>
          <p:cNvPr id="1471" name="Group 1470">
            <a:extLst>
              <a:ext uri="{FF2B5EF4-FFF2-40B4-BE49-F238E27FC236}">
                <a16:creationId xmlns:a16="http://schemas.microsoft.com/office/drawing/2014/main" id="{AD884E02-A44D-BF5A-9E0B-ACCC95483110}"/>
              </a:ext>
            </a:extLst>
          </p:cNvPr>
          <p:cNvGrpSpPr/>
          <p:nvPr/>
        </p:nvGrpSpPr>
        <p:grpSpPr>
          <a:xfrm rot="10800000">
            <a:off x="8302299" y="4815839"/>
            <a:ext cx="301709" cy="616527"/>
            <a:chOff x="7774748" y="4815840"/>
            <a:chExt cx="216650" cy="616527"/>
          </a:xfrm>
        </p:grpSpPr>
        <p:cxnSp>
          <p:nvCxnSpPr>
            <p:cNvPr id="1472" name="Straight Connector 1471">
              <a:extLst>
                <a:ext uri="{FF2B5EF4-FFF2-40B4-BE49-F238E27FC236}">
                  <a16:creationId xmlns:a16="http://schemas.microsoft.com/office/drawing/2014/main" id="{4CB3D910-E32E-E789-9393-03BAAFAD8BA6}"/>
                </a:ext>
              </a:extLst>
            </p:cNvPr>
            <p:cNvCxnSpPr/>
            <p:nvPr/>
          </p:nvCxnSpPr>
          <p:spPr>
            <a:xfrm>
              <a:off x="7774748" y="4815840"/>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73" name="Straight Connector 1472">
              <a:extLst>
                <a:ext uri="{FF2B5EF4-FFF2-40B4-BE49-F238E27FC236}">
                  <a16:creationId xmlns:a16="http://schemas.microsoft.com/office/drawing/2014/main" id="{66504D47-F852-E660-A0CE-92DCD37249F5}"/>
                </a:ext>
              </a:extLst>
            </p:cNvPr>
            <p:cNvCxnSpPr>
              <a:cxnSpLocks/>
            </p:cNvCxnSpPr>
            <p:nvPr/>
          </p:nvCxnSpPr>
          <p:spPr>
            <a:xfrm>
              <a:off x="7774748" y="5432367"/>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474" name="Straight Connector 1473">
              <a:extLst>
                <a:ext uri="{FF2B5EF4-FFF2-40B4-BE49-F238E27FC236}">
                  <a16:creationId xmlns:a16="http://schemas.microsoft.com/office/drawing/2014/main" id="{A41725D3-1103-4203-B219-C99019F659F3}"/>
                </a:ext>
              </a:extLst>
            </p:cNvPr>
            <p:cNvCxnSpPr>
              <a:cxnSpLocks/>
            </p:cNvCxnSpPr>
            <p:nvPr/>
          </p:nvCxnSpPr>
          <p:spPr>
            <a:xfrm>
              <a:off x="7991398" y="4815840"/>
              <a:ext cx="0" cy="61652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341" name="Google Shape;933;p14">
            <a:extLst>
              <a:ext uri="{FF2B5EF4-FFF2-40B4-BE49-F238E27FC236}">
                <a16:creationId xmlns:a16="http://schemas.microsoft.com/office/drawing/2014/main" id="{3D5957B4-AE11-7F4D-AC68-03231FBC60B8}"/>
              </a:ext>
            </a:extLst>
          </p:cNvPr>
          <p:cNvSpPr txBox="1"/>
          <p:nvPr/>
        </p:nvSpPr>
        <p:spPr>
          <a:xfrm>
            <a:off x="8386230" y="251001"/>
            <a:ext cx="3400290"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noProof="1">
                <a:solidFill>
                  <a:schemeClr val="tx2"/>
                </a:solidFill>
                <a:latin typeface="Arial"/>
                <a:ea typeface="Arial"/>
                <a:cs typeface="Arial"/>
                <a:sym typeface="Arial"/>
              </a:rPr>
              <a:t>AIStore aggregation with SSD cache</a:t>
            </a:r>
          </a:p>
        </p:txBody>
      </p:sp>
      <p:grpSp>
        <p:nvGrpSpPr>
          <p:cNvPr id="1478" name="Group 1477">
            <a:extLst>
              <a:ext uri="{FF2B5EF4-FFF2-40B4-BE49-F238E27FC236}">
                <a16:creationId xmlns:a16="http://schemas.microsoft.com/office/drawing/2014/main" id="{4673B392-4402-B970-F54E-0B23496CCA43}"/>
              </a:ext>
            </a:extLst>
          </p:cNvPr>
          <p:cNvGrpSpPr/>
          <p:nvPr/>
        </p:nvGrpSpPr>
        <p:grpSpPr>
          <a:xfrm>
            <a:off x="8386366" y="588948"/>
            <a:ext cx="3273122" cy="2798702"/>
            <a:chOff x="8464744" y="588948"/>
            <a:chExt cx="3273122" cy="2798702"/>
          </a:xfrm>
        </p:grpSpPr>
        <p:sp>
          <p:nvSpPr>
            <p:cNvPr id="1386" name="Google Shape;916;p14">
              <a:extLst>
                <a:ext uri="{FF2B5EF4-FFF2-40B4-BE49-F238E27FC236}">
                  <a16:creationId xmlns:a16="http://schemas.microsoft.com/office/drawing/2014/main" id="{10C7ACFE-75F1-B98C-B858-3D91F8E178BE}"/>
                </a:ext>
              </a:extLst>
            </p:cNvPr>
            <p:cNvSpPr txBox="1"/>
            <p:nvPr/>
          </p:nvSpPr>
          <p:spPr>
            <a:xfrm>
              <a:off x="9336220" y="2447671"/>
              <a:ext cx="1529586" cy="26157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HTTPS::/AIS</a:t>
              </a:r>
            </a:p>
          </p:txBody>
        </p:sp>
        <p:grpSp>
          <p:nvGrpSpPr>
            <p:cNvPr id="1477" name="Group 1476">
              <a:extLst>
                <a:ext uri="{FF2B5EF4-FFF2-40B4-BE49-F238E27FC236}">
                  <a16:creationId xmlns:a16="http://schemas.microsoft.com/office/drawing/2014/main" id="{A99B0854-5CC4-3B1E-BDCC-224A7281A3AF}"/>
                </a:ext>
              </a:extLst>
            </p:cNvPr>
            <p:cNvGrpSpPr/>
            <p:nvPr/>
          </p:nvGrpSpPr>
          <p:grpSpPr>
            <a:xfrm>
              <a:off x="8464744" y="588948"/>
              <a:ext cx="3273122" cy="2798702"/>
              <a:chOff x="8464744" y="588948"/>
              <a:chExt cx="3273122" cy="2798702"/>
            </a:xfrm>
          </p:grpSpPr>
          <p:sp>
            <p:nvSpPr>
              <p:cNvPr id="1380" name="Google Shape;921;p14">
                <a:extLst>
                  <a:ext uri="{FF2B5EF4-FFF2-40B4-BE49-F238E27FC236}">
                    <a16:creationId xmlns:a16="http://schemas.microsoft.com/office/drawing/2014/main" id="{4EE5A1CF-A4FF-94F6-320A-7EB6A7573799}"/>
                  </a:ext>
                </a:extLst>
              </p:cNvPr>
              <p:cNvSpPr/>
              <p:nvPr/>
            </p:nvSpPr>
            <p:spPr>
              <a:xfrm>
                <a:off x="8526012" y="588948"/>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381" name="Google Shape;917;p14">
                <a:extLst>
                  <a:ext uri="{FF2B5EF4-FFF2-40B4-BE49-F238E27FC236}">
                    <a16:creationId xmlns:a16="http://schemas.microsoft.com/office/drawing/2014/main" id="{DC3DA2FD-06A6-94C7-FF01-FDE14241AD71}"/>
                  </a:ext>
                </a:extLst>
              </p:cNvPr>
              <p:cNvSpPr/>
              <p:nvPr/>
            </p:nvSpPr>
            <p:spPr>
              <a:xfrm>
                <a:off x="8615617" y="703921"/>
                <a:ext cx="3032650" cy="1233403"/>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1382" name="Group 1381">
                <a:extLst>
                  <a:ext uri="{FF2B5EF4-FFF2-40B4-BE49-F238E27FC236}">
                    <a16:creationId xmlns:a16="http://schemas.microsoft.com/office/drawing/2014/main" id="{68555E89-0751-4646-F5CC-30BBDDB87A79}"/>
                  </a:ext>
                </a:extLst>
              </p:cNvPr>
              <p:cNvGrpSpPr/>
              <p:nvPr/>
            </p:nvGrpSpPr>
            <p:grpSpPr>
              <a:xfrm>
                <a:off x="8615612" y="2008192"/>
                <a:ext cx="3032637" cy="280025"/>
                <a:chOff x="851574" y="1951534"/>
                <a:chExt cx="2343480" cy="248055"/>
              </a:xfrm>
            </p:grpSpPr>
            <p:sp>
              <p:nvSpPr>
                <p:cNvPr id="1397" name="Google Shape;918;p14">
                  <a:extLst>
                    <a:ext uri="{FF2B5EF4-FFF2-40B4-BE49-F238E27FC236}">
                      <a16:creationId xmlns:a16="http://schemas.microsoft.com/office/drawing/2014/main" id="{13F2E290-00DD-0723-A23B-CEB785D3D9D1}"/>
                    </a:ext>
                  </a:extLst>
                </p:cNvPr>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1398" name="Google Shape;919;p14">
                  <a:extLst>
                    <a:ext uri="{FF2B5EF4-FFF2-40B4-BE49-F238E27FC236}">
                      <a16:creationId xmlns:a16="http://schemas.microsoft.com/office/drawing/2014/main" id="{8433703A-C8DF-9506-68D3-F2D2D5E911BE}"/>
                    </a:ext>
                  </a:extLst>
                </p:cNvPr>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399" name="Google Shape;920;p14">
                  <a:extLst>
                    <a:ext uri="{FF2B5EF4-FFF2-40B4-BE49-F238E27FC236}">
                      <a16:creationId xmlns:a16="http://schemas.microsoft.com/office/drawing/2014/main" id="{FA9DB29F-0FD0-DA47-82DF-6E5B3DDB3C76}"/>
                    </a:ext>
                  </a:extLst>
                </p:cNvPr>
                <p:cNvSpPr/>
                <p:nvPr/>
              </p:nvSpPr>
              <p:spPr>
                <a:xfrm>
                  <a:off x="1545596"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sp>
            <p:nvSpPr>
              <p:cNvPr id="1384" name="Google Shape;931;p14">
                <a:extLst>
                  <a:ext uri="{FF2B5EF4-FFF2-40B4-BE49-F238E27FC236}">
                    <a16:creationId xmlns:a16="http://schemas.microsoft.com/office/drawing/2014/main" id="{0AA25525-1CFF-B983-36A7-1FD4E3116B8A}"/>
                  </a:ext>
                </a:extLst>
              </p:cNvPr>
              <p:cNvSpPr/>
              <p:nvPr/>
            </p:nvSpPr>
            <p:spPr>
              <a:xfrm>
                <a:off x="8684741" y="1266960"/>
                <a:ext cx="1417725"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AIS Client</a:t>
                </a:r>
                <a:endParaRPr sz="900">
                  <a:latin typeface="Arial" panose="020B0604020202020204" pitchFamily="34" charset="0"/>
                  <a:cs typeface="Arial" panose="020B0604020202020204" pitchFamily="34" charset="0"/>
                </a:endParaRPr>
              </a:p>
            </p:txBody>
          </p:sp>
          <p:sp>
            <p:nvSpPr>
              <p:cNvPr id="1390" name="Google Shape;921;p14">
                <a:extLst>
                  <a:ext uri="{FF2B5EF4-FFF2-40B4-BE49-F238E27FC236}">
                    <a16:creationId xmlns:a16="http://schemas.microsoft.com/office/drawing/2014/main" id="{17AED5DB-4AC3-7FC8-FB14-D5BB7785BFE5}"/>
                  </a:ext>
                </a:extLst>
              </p:cNvPr>
              <p:cNvSpPr/>
              <p:nvPr/>
            </p:nvSpPr>
            <p:spPr>
              <a:xfrm>
                <a:off x="8494481" y="620479"/>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391" name="Google Shape;921;p14">
                <a:extLst>
                  <a:ext uri="{FF2B5EF4-FFF2-40B4-BE49-F238E27FC236}">
                    <a16:creationId xmlns:a16="http://schemas.microsoft.com/office/drawing/2014/main" id="{2D6A950E-87C2-54B1-E904-3004BFAC6EDE}"/>
                  </a:ext>
                </a:extLst>
              </p:cNvPr>
              <p:cNvSpPr/>
              <p:nvPr/>
            </p:nvSpPr>
            <p:spPr>
              <a:xfrm>
                <a:off x="8464744" y="650215"/>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cxnSp>
            <p:nvCxnSpPr>
              <p:cNvPr id="1392" name="Google Shape;932;p14">
                <a:extLst>
                  <a:ext uri="{FF2B5EF4-FFF2-40B4-BE49-F238E27FC236}">
                    <a16:creationId xmlns:a16="http://schemas.microsoft.com/office/drawing/2014/main" id="{02D2BBA0-3127-E494-E262-019D3978A29C}"/>
                  </a:ext>
                </a:extLst>
              </p:cNvPr>
              <p:cNvCxnSpPr>
                <a:cxnSpLocks/>
              </p:cNvCxnSpPr>
              <p:nvPr/>
            </p:nvCxnSpPr>
            <p:spPr>
              <a:xfrm>
                <a:off x="9060399"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grpSp>
      </p:grpSp>
      <p:sp>
        <p:nvSpPr>
          <p:cNvPr id="2" name="Google Shape;933;p14">
            <a:extLst>
              <a:ext uri="{FF2B5EF4-FFF2-40B4-BE49-F238E27FC236}">
                <a16:creationId xmlns:a16="http://schemas.microsoft.com/office/drawing/2014/main" id="{482D0EA4-2C3B-91D2-8348-4344B9652807}"/>
              </a:ext>
            </a:extLst>
          </p:cNvPr>
          <p:cNvSpPr txBox="1"/>
          <p:nvPr/>
        </p:nvSpPr>
        <p:spPr>
          <a:xfrm>
            <a:off x="3948986" y="251001"/>
            <a:ext cx="4007068"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noProof="1">
                <a:solidFill>
                  <a:schemeClr val="tx2"/>
                </a:solidFill>
                <a:latin typeface="Arial"/>
                <a:ea typeface="Arial"/>
                <a:cs typeface="Arial"/>
                <a:sym typeface="Arial"/>
              </a:rPr>
              <a:t>Mount LVM2 volumes as NVMe namespaces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00"/>
        <p:cNvGrpSpPr/>
        <p:nvPr/>
      </p:nvGrpSpPr>
      <p:grpSpPr>
        <a:xfrm>
          <a:off x="0" y="0"/>
          <a:ext cx="0" cy="0"/>
          <a:chOff x="0" y="0"/>
          <a:chExt cx="0" cy="0"/>
        </a:xfrm>
      </p:grpSpPr>
      <p:sp>
        <p:nvSpPr>
          <p:cNvPr id="1202" name="Google Shape;1202;p17"/>
          <p:cNvSpPr txBox="1">
            <a:spLocks noGrp="1"/>
          </p:cNvSpPr>
          <p:nvPr>
            <p:ph type="title"/>
          </p:nvPr>
        </p:nvSpPr>
        <p:spPr>
          <a:xfrm>
            <a:off x="479425" y="440236"/>
            <a:ext cx="8106934" cy="931364"/>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000000"/>
              </a:buClr>
              <a:buSzPts val="3200"/>
              <a:buFont typeface="Arial"/>
              <a:buNone/>
            </a:pPr>
            <a:r>
              <a:rPr lang="en-US" sz="2800" noProof="1">
                <a:solidFill>
                  <a:srgbClr val="000000"/>
                </a:solidFill>
                <a:cs typeface="Söhne Breit Kräftig"/>
              </a:rPr>
              <a:t>AIStore as a fast-tier NVMe storage solution.</a:t>
            </a:r>
            <a:endParaRPr lang="en-US" sz="2800" noProof="1">
              <a:cs typeface="Söhne Breit Kräftig"/>
            </a:endParaRPr>
          </a:p>
        </p:txBody>
      </p:sp>
      <p:sp>
        <p:nvSpPr>
          <p:cNvPr id="1203" name="Google Shape;1203;p17"/>
          <p:cNvSpPr/>
          <p:nvPr/>
        </p:nvSpPr>
        <p:spPr>
          <a:xfrm>
            <a:off x="4037592" y="1255690"/>
            <a:ext cx="3342132" cy="5162074"/>
          </a:xfrm>
          <a:prstGeom prst="roundRect">
            <a:avLst>
              <a:gd name="adj" fmla="val 1804"/>
            </a:avLst>
          </a:prstGeom>
          <a:gradFill flip="none" rotWithShape="1">
            <a:gsLst>
              <a:gs pos="0">
                <a:schemeClr val="accent4"/>
              </a:gs>
              <a:gs pos="100000">
                <a:schemeClr val="accent1"/>
              </a:gs>
            </a:gsLst>
            <a:lin ang="18900000" scaled="1"/>
            <a:tileRect/>
          </a:gradFill>
          <a:ln w="9525" cap="flat" cmpd="sng">
            <a:solidFill>
              <a:schemeClr val="accent2"/>
            </a:solidFill>
            <a:prstDash val="solid"/>
            <a:miter lim="800000"/>
            <a:headEnd type="none" w="sm" len="sm"/>
            <a:tailEnd type="none" w="sm" len="sm"/>
          </a:ln>
        </p:spPr>
        <p:txBody>
          <a:bodyPr spcFirstLastPara="1" wrap="square" lIns="0" tIns="72000" rIns="0" bIns="0" anchor="t" anchorCtr="0">
            <a:noAutofit/>
          </a:bodyPr>
          <a:lstStyle/>
          <a:p>
            <a:pPr marL="0" marR="0" lvl="0" indent="0" algn="ctr" rtl="0">
              <a:spcBef>
                <a:spcPts val="0"/>
              </a:spcBef>
              <a:spcAft>
                <a:spcPts val="0"/>
              </a:spcAft>
              <a:buNone/>
            </a:pPr>
            <a:r>
              <a:rPr lang="en-US">
                <a:solidFill>
                  <a:schemeClr val="dk1"/>
                </a:solidFill>
                <a:latin typeface="Arial"/>
                <a:ea typeface="Arial"/>
                <a:cs typeface="Arial"/>
                <a:sym typeface="Arial"/>
              </a:rPr>
              <a:t>AIS cluster</a:t>
            </a:r>
            <a:endParaRPr/>
          </a:p>
        </p:txBody>
      </p:sp>
      <p:sp>
        <p:nvSpPr>
          <p:cNvPr id="1204" name="Google Shape;1204;p17"/>
          <p:cNvSpPr/>
          <p:nvPr/>
        </p:nvSpPr>
        <p:spPr>
          <a:xfrm>
            <a:off x="4280051" y="1745181"/>
            <a:ext cx="2834640" cy="3364992"/>
          </a:xfrm>
          <a:prstGeom prst="roundRect">
            <a:avLst>
              <a:gd name="adj" fmla="val 1961"/>
            </a:avLst>
          </a:prstGeom>
          <a:solidFill>
            <a:schemeClr val="bg2"/>
          </a:solidFill>
          <a:ln w="9525" cap="flat" cmpd="sng">
            <a:solidFill>
              <a:schemeClr val="accent2"/>
            </a:solidFill>
            <a:prstDash val="solid"/>
            <a:miter lim="800000"/>
            <a:headEnd type="none" w="sm" len="sm"/>
            <a:tailEnd type="none" w="sm" len="sm"/>
          </a:ln>
        </p:spPr>
        <p:txBody>
          <a:bodyPr spcFirstLastPara="1" wrap="square" lIns="0" tIns="108000" rIns="0" bIns="0" anchor="t" anchorCtr="0">
            <a:noAutofit/>
          </a:bodyPr>
          <a:lstStyle/>
          <a:p>
            <a:pPr marL="0" marR="0" lvl="0" indent="0" algn="ctr" rtl="0">
              <a:spcBef>
                <a:spcPts val="0"/>
              </a:spcBef>
              <a:spcAft>
                <a:spcPts val="0"/>
              </a:spcAft>
              <a:buNone/>
            </a:pPr>
            <a:r>
              <a:rPr lang="en-US">
                <a:solidFill>
                  <a:schemeClr val="dk1"/>
                </a:solidFill>
                <a:latin typeface="Arial"/>
                <a:ea typeface="Arial"/>
                <a:cs typeface="Arial"/>
                <a:sym typeface="Arial"/>
              </a:rPr>
              <a:t>AIS node</a:t>
            </a:r>
            <a:endParaRPr sz="1100"/>
          </a:p>
        </p:txBody>
      </p:sp>
      <p:sp>
        <p:nvSpPr>
          <p:cNvPr id="1205" name="Google Shape;1205;p17"/>
          <p:cNvSpPr/>
          <p:nvPr/>
        </p:nvSpPr>
        <p:spPr>
          <a:xfrm>
            <a:off x="4280051" y="5229614"/>
            <a:ext cx="2834640" cy="424911"/>
          </a:xfrm>
          <a:prstGeom prst="roundRect">
            <a:avLst>
              <a:gd name="adj" fmla="val 16667"/>
            </a:avLst>
          </a:prstGeom>
          <a:solidFill>
            <a:schemeClr val="bg2"/>
          </a:solidFill>
          <a:ln w="9525"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en-US">
                <a:solidFill>
                  <a:schemeClr val="dk1"/>
                </a:solidFill>
                <a:latin typeface="Arial"/>
                <a:ea typeface="Arial"/>
                <a:cs typeface="Arial"/>
                <a:sym typeface="Arial"/>
              </a:rPr>
              <a:t>AIS node</a:t>
            </a:r>
            <a:endParaRPr sz="1100"/>
          </a:p>
        </p:txBody>
      </p:sp>
      <p:sp>
        <p:nvSpPr>
          <p:cNvPr id="1206" name="Google Shape;1206;p17"/>
          <p:cNvSpPr/>
          <p:nvPr/>
        </p:nvSpPr>
        <p:spPr>
          <a:xfrm>
            <a:off x="4280051" y="5761163"/>
            <a:ext cx="2834640" cy="424911"/>
          </a:xfrm>
          <a:prstGeom prst="roundRect">
            <a:avLst>
              <a:gd name="adj" fmla="val 16667"/>
            </a:avLst>
          </a:prstGeom>
          <a:solidFill>
            <a:schemeClr val="bg2"/>
          </a:solidFill>
          <a:ln w="9525"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en-US">
                <a:solidFill>
                  <a:schemeClr val="dk1"/>
                </a:solidFill>
                <a:latin typeface="Arial"/>
                <a:ea typeface="Arial"/>
                <a:cs typeface="Arial"/>
                <a:sym typeface="Arial"/>
              </a:rPr>
              <a:t>AIS node</a:t>
            </a:r>
            <a:endParaRPr sz="1100"/>
          </a:p>
        </p:txBody>
      </p:sp>
      <p:sp>
        <p:nvSpPr>
          <p:cNvPr id="1207" name="Google Shape;1207;p17"/>
          <p:cNvSpPr/>
          <p:nvPr/>
        </p:nvSpPr>
        <p:spPr>
          <a:xfrm>
            <a:off x="2385789" y="2035055"/>
            <a:ext cx="91440" cy="4114800"/>
          </a:xfrm>
          <a:prstGeom prst="rect">
            <a:avLst/>
          </a:prstGeom>
          <a:solidFill>
            <a:srgbClr val="0C0C0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8" name="Google Shape;1208;p17"/>
          <p:cNvSpPr/>
          <p:nvPr/>
        </p:nvSpPr>
        <p:spPr>
          <a:xfrm>
            <a:off x="4806259" y="2606556"/>
            <a:ext cx="43200" cy="548640"/>
          </a:xfrm>
          <a:prstGeom prst="rect">
            <a:avLst/>
          </a:prstGeom>
          <a:solidFill>
            <a:schemeClr val="bg2">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09" name="Google Shape;1209;p17"/>
          <p:cNvSpPr txBox="1"/>
          <p:nvPr/>
        </p:nvSpPr>
        <p:spPr>
          <a:xfrm>
            <a:off x="4478835" y="2277104"/>
            <a:ext cx="708848" cy="261570"/>
          </a:xfrm>
          <a:prstGeom prst="rect">
            <a:avLst/>
          </a:prstGeom>
          <a:noFill/>
          <a:ln>
            <a:noFill/>
          </a:ln>
        </p:spPr>
        <p:txBody>
          <a:bodyPr spcFirstLastPara="1" wrap="square" lIns="0" tIns="45700" rIns="0" bIns="45700" anchor="t" anchorCtr="0">
            <a:spAutoFit/>
          </a:bodyPr>
          <a:lstStyle/>
          <a:p>
            <a:pPr marL="0" marR="0" lvl="0" indent="0" algn="ctr" rtl="0">
              <a:spcBef>
                <a:spcPts val="0"/>
              </a:spcBef>
              <a:spcAft>
                <a:spcPts val="0"/>
              </a:spcAft>
              <a:buNone/>
            </a:pPr>
            <a:r>
              <a:rPr lang="en-US" sz="1100">
                <a:solidFill>
                  <a:schemeClr val="dk1"/>
                </a:solidFill>
                <a:latin typeface="Arial"/>
                <a:ea typeface="Arial"/>
                <a:cs typeface="Arial"/>
                <a:sym typeface="Arial"/>
              </a:rPr>
              <a:t>Proxy</a:t>
            </a:r>
            <a:endParaRPr sz="1050"/>
          </a:p>
        </p:txBody>
      </p:sp>
      <p:sp>
        <p:nvSpPr>
          <p:cNvPr id="1210" name="Google Shape;1210;p17"/>
          <p:cNvSpPr/>
          <p:nvPr/>
        </p:nvSpPr>
        <p:spPr>
          <a:xfrm>
            <a:off x="5658384" y="2615657"/>
            <a:ext cx="43200" cy="2468880"/>
          </a:xfrm>
          <a:prstGeom prst="rect">
            <a:avLst/>
          </a:prstGeom>
          <a:solidFill>
            <a:schemeClr val="bg2">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11" name="Google Shape;1211;p17"/>
          <p:cNvSpPr txBox="1"/>
          <p:nvPr/>
        </p:nvSpPr>
        <p:spPr>
          <a:xfrm>
            <a:off x="5274069" y="2277104"/>
            <a:ext cx="755015" cy="261570"/>
          </a:xfrm>
          <a:prstGeom prst="rect">
            <a:avLst/>
          </a:prstGeom>
          <a:noFill/>
          <a:ln>
            <a:noFill/>
          </a:ln>
        </p:spPr>
        <p:txBody>
          <a:bodyPr spcFirstLastPara="1" wrap="square" lIns="0" tIns="45700" rIns="0" bIns="45700" anchor="t" anchorCtr="0">
            <a:spAutoFit/>
          </a:bodyPr>
          <a:lstStyle/>
          <a:p>
            <a:pPr marL="0" marR="0" lvl="0" indent="0" algn="ctr" rtl="0">
              <a:spcBef>
                <a:spcPts val="0"/>
              </a:spcBef>
              <a:spcAft>
                <a:spcPts val="0"/>
              </a:spcAft>
              <a:buNone/>
            </a:pPr>
            <a:r>
              <a:rPr lang="en-US" sz="1100">
                <a:solidFill>
                  <a:schemeClr val="dk1"/>
                </a:solidFill>
                <a:latin typeface="Arial"/>
                <a:ea typeface="Arial"/>
                <a:cs typeface="Arial"/>
                <a:sym typeface="Arial"/>
              </a:rPr>
              <a:t>Target</a:t>
            </a:r>
            <a:endParaRPr sz="1050"/>
          </a:p>
        </p:txBody>
      </p:sp>
      <p:sp>
        <p:nvSpPr>
          <p:cNvPr id="1244" name="Google Shape;1244;p17"/>
          <p:cNvSpPr/>
          <p:nvPr/>
        </p:nvSpPr>
        <p:spPr>
          <a:xfrm>
            <a:off x="1446211" y="1448276"/>
            <a:ext cx="1970595" cy="593810"/>
          </a:xfrm>
          <a:prstGeom prst="roundRect">
            <a:avLst>
              <a:gd name="adj" fmla="val 9668"/>
            </a:avLst>
          </a:prstGeom>
          <a:solidFill>
            <a:schemeClr val="accent1">
              <a:lumMod val="20000"/>
              <a:lumOff val="80000"/>
            </a:schemeClr>
          </a:solidFill>
          <a:ln w="25400" cap="flat" cmpd="sng">
            <a:solidFill>
              <a:schemeClr val="bg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Arial"/>
                <a:ea typeface="Arial"/>
                <a:cs typeface="Arial"/>
                <a:sym typeface="Arial"/>
              </a:rPr>
              <a:t>ML framework + model</a:t>
            </a:r>
            <a:endParaRPr sz="1100"/>
          </a:p>
        </p:txBody>
      </p:sp>
      <p:sp>
        <p:nvSpPr>
          <p:cNvPr id="1245" name="Google Shape;1245;p17"/>
          <p:cNvSpPr/>
          <p:nvPr/>
        </p:nvSpPr>
        <p:spPr>
          <a:xfrm>
            <a:off x="1446211" y="2944762"/>
            <a:ext cx="1964303" cy="593810"/>
          </a:xfrm>
          <a:prstGeom prst="roundRect">
            <a:avLst>
              <a:gd name="adj" fmla="val 9667"/>
            </a:avLst>
          </a:prstGeom>
          <a:solidFill>
            <a:schemeClr val="accent1">
              <a:lumMod val="20000"/>
              <a:lumOff val="80000"/>
            </a:schemeClr>
          </a:solidFill>
          <a:ln w="25400" cap="flat" cmpd="sng">
            <a:solidFill>
              <a:schemeClr val="bg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a:solidFill>
                  <a:schemeClr val="dk1"/>
                </a:solidFill>
                <a:latin typeface="Arial"/>
                <a:ea typeface="Arial"/>
                <a:cs typeface="Arial"/>
                <a:sym typeface="Arial"/>
              </a:rPr>
              <a:t>HTTP/s </a:t>
            </a:r>
            <a:br>
              <a:rPr lang="en-US" sz="1200">
                <a:solidFill>
                  <a:schemeClr val="lt1"/>
                </a:solidFill>
                <a:latin typeface="Arial"/>
                <a:ea typeface="Arial"/>
                <a:cs typeface="Arial"/>
                <a:sym typeface="Arial"/>
              </a:rPr>
            </a:br>
            <a:r>
              <a:rPr lang="en-US" sz="1200">
                <a:solidFill>
                  <a:schemeClr val="dk1"/>
                </a:solidFill>
                <a:latin typeface="Arial"/>
                <a:ea typeface="Arial"/>
                <a:cs typeface="Arial"/>
                <a:sym typeface="Arial"/>
              </a:rPr>
              <a:t>(client side)</a:t>
            </a:r>
            <a:endParaRPr>
              <a:solidFill>
                <a:schemeClr val="dk1"/>
              </a:solidFill>
              <a:latin typeface="Arial"/>
              <a:ea typeface="Arial"/>
              <a:cs typeface="Arial"/>
              <a:sym typeface="Arial"/>
            </a:endParaRPr>
          </a:p>
        </p:txBody>
      </p:sp>
      <p:cxnSp>
        <p:nvCxnSpPr>
          <p:cNvPr id="1246" name="Google Shape;1246;p17"/>
          <p:cNvCxnSpPr/>
          <p:nvPr/>
        </p:nvCxnSpPr>
        <p:spPr>
          <a:xfrm>
            <a:off x="2477228" y="2701881"/>
            <a:ext cx="2377440" cy="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47" name="Google Shape;1247;p17"/>
          <p:cNvCxnSpPr/>
          <p:nvPr/>
        </p:nvCxnSpPr>
        <p:spPr>
          <a:xfrm flipH="1">
            <a:off x="3416806" y="2872561"/>
            <a:ext cx="1389453" cy="353757"/>
          </a:xfrm>
          <a:prstGeom prst="straightConnector1">
            <a:avLst/>
          </a:prstGeom>
          <a:noFill/>
          <a:ln w="25400" cap="flat" cmpd="sng">
            <a:solidFill>
              <a:schemeClr val="accent1"/>
            </a:solidFill>
            <a:prstDash val="dash"/>
            <a:miter lim="800000"/>
            <a:headEnd type="none" w="sm" len="sm"/>
            <a:tailEnd type="triangle" w="med" len="med"/>
          </a:ln>
        </p:spPr>
      </p:cxnSp>
      <p:cxnSp>
        <p:nvCxnSpPr>
          <p:cNvPr id="1248" name="Google Shape;1248;p17"/>
          <p:cNvCxnSpPr/>
          <p:nvPr/>
        </p:nvCxnSpPr>
        <p:spPr>
          <a:xfrm>
            <a:off x="3416806" y="3367510"/>
            <a:ext cx="2194560" cy="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49" name="Google Shape;1249;p17"/>
          <p:cNvCxnSpPr>
            <a:cxnSpLocks/>
          </p:cNvCxnSpPr>
          <p:nvPr/>
        </p:nvCxnSpPr>
        <p:spPr>
          <a:xfrm>
            <a:off x="5708658" y="3642934"/>
            <a:ext cx="658502" cy="0"/>
          </a:xfrm>
          <a:prstGeom prst="straightConnector1">
            <a:avLst/>
          </a:prstGeom>
          <a:noFill/>
          <a:ln w="25400" cap="flat" cmpd="sng">
            <a:solidFill>
              <a:schemeClr val="accent1"/>
            </a:solidFill>
            <a:prstDash val="solid"/>
            <a:miter lim="800000"/>
            <a:headEnd type="none" w="sm" len="sm"/>
            <a:tailEnd type="triangle" w="med" len="med"/>
          </a:ln>
        </p:spPr>
      </p:cxnSp>
      <p:cxnSp>
        <p:nvCxnSpPr>
          <p:cNvPr id="1250" name="Google Shape;1250;p17"/>
          <p:cNvCxnSpPr/>
          <p:nvPr/>
        </p:nvCxnSpPr>
        <p:spPr>
          <a:xfrm rot="10800000">
            <a:off x="2477228" y="3846099"/>
            <a:ext cx="3108960" cy="0"/>
          </a:xfrm>
          <a:prstGeom prst="straightConnector1">
            <a:avLst/>
          </a:prstGeom>
          <a:noFill/>
          <a:ln w="25400" cap="flat" cmpd="sng">
            <a:solidFill>
              <a:schemeClr val="accent1"/>
            </a:solidFill>
            <a:prstDash val="dash"/>
            <a:miter lim="800000"/>
            <a:headEnd type="none" w="sm" len="sm"/>
            <a:tailEnd type="triangle" w="med" len="med"/>
          </a:ln>
        </p:spPr>
      </p:cxnSp>
      <p:sp>
        <p:nvSpPr>
          <p:cNvPr id="1251" name="Google Shape;1251;p17"/>
          <p:cNvSpPr/>
          <p:nvPr/>
        </p:nvSpPr>
        <p:spPr>
          <a:xfrm>
            <a:off x="3322937" y="3704927"/>
            <a:ext cx="907523" cy="282345"/>
          </a:xfrm>
          <a:prstGeom prst="roundRect">
            <a:avLst>
              <a:gd name="adj" fmla="val 16667"/>
            </a:avLst>
          </a:prstGeom>
          <a:solidFill>
            <a:schemeClr val="accent5"/>
          </a:solidFill>
          <a:ln w="9525"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bg1"/>
                </a:solidFill>
                <a:latin typeface="Arial"/>
                <a:ea typeface="Arial"/>
                <a:cs typeface="Arial"/>
                <a:sym typeface="Arial"/>
              </a:rPr>
              <a:t>warm GET</a:t>
            </a:r>
            <a:endParaRPr sz="1050">
              <a:solidFill>
                <a:schemeClr val="bg1"/>
              </a:solidFill>
            </a:endParaRPr>
          </a:p>
        </p:txBody>
      </p:sp>
      <p:cxnSp>
        <p:nvCxnSpPr>
          <p:cNvPr id="1252" name="Google Shape;1252;p17"/>
          <p:cNvCxnSpPr>
            <a:cxnSpLocks/>
          </p:cNvCxnSpPr>
          <p:nvPr/>
        </p:nvCxnSpPr>
        <p:spPr>
          <a:xfrm flipH="1">
            <a:off x="5728115" y="3846099"/>
            <a:ext cx="632699" cy="0"/>
          </a:xfrm>
          <a:prstGeom prst="straightConnector1">
            <a:avLst/>
          </a:prstGeom>
          <a:noFill/>
          <a:ln w="25400" cap="flat" cmpd="sng">
            <a:solidFill>
              <a:schemeClr val="accent1"/>
            </a:solidFill>
            <a:prstDash val="dash"/>
            <a:miter lim="800000"/>
            <a:headEnd type="none" w="sm" len="sm"/>
            <a:tailEnd type="triangle" w="med" len="med"/>
          </a:ln>
        </p:spPr>
      </p:cxnSp>
      <p:cxnSp>
        <p:nvCxnSpPr>
          <p:cNvPr id="1253" name="Google Shape;1253;p17"/>
          <p:cNvCxnSpPr>
            <a:cxnSpLocks/>
          </p:cNvCxnSpPr>
          <p:nvPr/>
        </p:nvCxnSpPr>
        <p:spPr>
          <a:xfrm flipH="1">
            <a:off x="5704949" y="4560584"/>
            <a:ext cx="689563" cy="0"/>
          </a:xfrm>
          <a:prstGeom prst="straightConnector1">
            <a:avLst/>
          </a:prstGeom>
          <a:noFill/>
          <a:ln w="25400" cap="flat" cmpd="sng">
            <a:solidFill>
              <a:schemeClr val="accent1"/>
            </a:solidFill>
            <a:prstDash val="dash"/>
            <a:miter lim="800000"/>
            <a:headEnd type="none" w="sm" len="sm"/>
            <a:tailEnd type="triangle" w="med" len="med"/>
          </a:ln>
        </p:spPr>
      </p:cxnSp>
      <p:cxnSp>
        <p:nvCxnSpPr>
          <p:cNvPr id="1254" name="Google Shape;1254;p17"/>
          <p:cNvCxnSpPr/>
          <p:nvPr/>
        </p:nvCxnSpPr>
        <p:spPr>
          <a:xfrm rot="10800000">
            <a:off x="2462592" y="4560584"/>
            <a:ext cx="3108960" cy="0"/>
          </a:xfrm>
          <a:prstGeom prst="straightConnector1">
            <a:avLst/>
          </a:prstGeom>
          <a:noFill/>
          <a:ln w="25400" cap="flat" cmpd="sng">
            <a:solidFill>
              <a:schemeClr val="accent1"/>
            </a:solidFill>
            <a:prstDash val="dash"/>
            <a:miter lim="800000"/>
            <a:headEnd type="none" w="sm" len="sm"/>
            <a:tailEnd type="triangle" w="med" len="med"/>
          </a:ln>
        </p:spPr>
      </p:cxnSp>
      <p:cxnSp>
        <p:nvCxnSpPr>
          <p:cNvPr id="1255" name="Google Shape;1255;p17"/>
          <p:cNvCxnSpPr>
            <a:cxnSpLocks/>
          </p:cNvCxnSpPr>
          <p:nvPr/>
        </p:nvCxnSpPr>
        <p:spPr>
          <a:xfrm flipH="1">
            <a:off x="6880580" y="4560584"/>
            <a:ext cx="2237133" cy="0"/>
          </a:xfrm>
          <a:prstGeom prst="straightConnector1">
            <a:avLst/>
          </a:prstGeom>
          <a:noFill/>
          <a:ln w="25400" cap="flat" cmpd="sng">
            <a:solidFill>
              <a:schemeClr val="accent1"/>
            </a:solidFill>
            <a:prstDash val="dash"/>
            <a:miter lim="800000"/>
            <a:headEnd type="none" w="sm" len="sm"/>
            <a:tailEnd type="triangle" w="med" len="med"/>
          </a:ln>
        </p:spPr>
      </p:cxnSp>
      <p:sp>
        <p:nvSpPr>
          <p:cNvPr id="1257" name="Google Shape;1257;p17"/>
          <p:cNvSpPr txBox="1"/>
          <p:nvPr/>
        </p:nvSpPr>
        <p:spPr>
          <a:xfrm>
            <a:off x="5741849" y="3233808"/>
            <a:ext cx="1056086" cy="369291"/>
          </a:xfrm>
          <a:prstGeom prst="rect">
            <a:avLst/>
          </a:prstGeom>
          <a:noFill/>
          <a:ln>
            <a:noFill/>
          </a:ln>
        </p:spPr>
        <p:txBody>
          <a:bodyPr spcFirstLastPara="1" wrap="square" lIns="0" tIns="45700" rIns="0" bIns="45700" anchor="t" anchorCtr="0">
            <a:spAutoFit/>
          </a:bodyPr>
          <a:lstStyle/>
          <a:p>
            <a:pPr marL="0" marR="0" lvl="0" indent="0" algn="l" rtl="0">
              <a:lnSpc>
                <a:spcPct val="90000"/>
              </a:lnSpc>
              <a:spcBef>
                <a:spcPts val="0"/>
              </a:spcBef>
              <a:spcAft>
                <a:spcPts val="0"/>
              </a:spcAft>
              <a:buNone/>
            </a:pPr>
            <a:r>
              <a:rPr lang="en-US" sz="1000">
                <a:solidFill>
                  <a:schemeClr val="dk1"/>
                </a:solidFill>
                <a:latin typeface="Arial"/>
                <a:ea typeface="Arial"/>
                <a:cs typeface="Arial"/>
                <a:sym typeface="Arial"/>
              </a:rPr>
              <a:t>Load-</a:t>
            </a:r>
            <a:endParaRPr sz="1000">
              <a:solidFill>
                <a:schemeClr val="dk1"/>
              </a:solidFill>
              <a:latin typeface="Arial"/>
              <a:ea typeface="Arial"/>
              <a:cs typeface="Arial"/>
              <a:sym typeface="Arial"/>
            </a:endParaRPr>
          </a:p>
          <a:p>
            <a:pPr marL="0" marR="0" lvl="0" indent="0" algn="l" rtl="0">
              <a:lnSpc>
                <a:spcPct val="90000"/>
              </a:lnSpc>
              <a:spcBef>
                <a:spcPts val="0"/>
              </a:spcBef>
              <a:spcAft>
                <a:spcPts val="0"/>
              </a:spcAft>
              <a:buNone/>
            </a:pPr>
            <a:r>
              <a:rPr lang="en-US" sz="1000">
                <a:solidFill>
                  <a:schemeClr val="dk1"/>
                </a:solidFill>
                <a:latin typeface="Arial"/>
                <a:ea typeface="Arial"/>
                <a:cs typeface="Arial"/>
                <a:sym typeface="Arial"/>
              </a:rPr>
              <a:t>balancing</a:t>
            </a:r>
            <a:endParaRPr sz="1000">
              <a:solidFill>
                <a:schemeClr val="dk1"/>
              </a:solidFill>
              <a:latin typeface="Arial"/>
              <a:ea typeface="Arial"/>
              <a:cs typeface="Arial"/>
              <a:sym typeface="Arial"/>
            </a:endParaRPr>
          </a:p>
        </p:txBody>
      </p:sp>
      <p:sp>
        <p:nvSpPr>
          <p:cNvPr id="1258" name="Google Shape;1258;p17"/>
          <p:cNvSpPr txBox="1"/>
          <p:nvPr/>
        </p:nvSpPr>
        <p:spPr>
          <a:xfrm>
            <a:off x="5728115" y="3953130"/>
            <a:ext cx="1056086" cy="230792"/>
          </a:xfrm>
          <a:prstGeom prst="rect">
            <a:avLst/>
          </a:prstGeom>
          <a:noFill/>
          <a:ln>
            <a:noFill/>
          </a:ln>
        </p:spPr>
        <p:txBody>
          <a:bodyPr spcFirstLastPara="1" wrap="square" lIns="0" tIns="45700" rIns="0" bIns="45700" anchor="t" anchorCtr="0">
            <a:spAutoFit/>
          </a:bodyPr>
          <a:lstStyle/>
          <a:p>
            <a:pPr marL="0" marR="0" lvl="0" indent="0" algn="l" rtl="0">
              <a:lnSpc>
                <a:spcPct val="90000"/>
              </a:lnSpc>
              <a:spcBef>
                <a:spcPts val="0"/>
              </a:spcBef>
              <a:spcAft>
                <a:spcPts val="0"/>
              </a:spcAft>
              <a:buNone/>
            </a:pPr>
            <a:r>
              <a:rPr lang="en-US" sz="1000">
                <a:solidFill>
                  <a:schemeClr val="dk1"/>
                </a:solidFill>
                <a:latin typeface="Arial"/>
                <a:ea typeface="Arial"/>
                <a:cs typeface="Arial"/>
                <a:sym typeface="Arial"/>
              </a:rPr>
              <a:t>Not found locally</a:t>
            </a:r>
            <a:endParaRPr/>
          </a:p>
        </p:txBody>
      </p:sp>
      <p:sp>
        <p:nvSpPr>
          <p:cNvPr id="1259" name="Google Shape;1259;p17"/>
          <p:cNvSpPr/>
          <p:nvPr/>
        </p:nvSpPr>
        <p:spPr>
          <a:xfrm>
            <a:off x="3334695" y="4436394"/>
            <a:ext cx="907523" cy="282345"/>
          </a:xfrm>
          <a:prstGeom prst="roundRect">
            <a:avLst>
              <a:gd name="adj" fmla="val 16667"/>
            </a:avLst>
          </a:prstGeom>
          <a:solidFill>
            <a:schemeClr val="accent5"/>
          </a:solidFill>
          <a:ln w="9525"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bg1"/>
                </a:solidFill>
                <a:latin typeface="Arial"/>
                <a:ea typeface="Arial"/>
                <a:cs typeface="Arial"/>
                <a:sym typeface="Arial"/>
              </a:rPr>
              <a:t>cold GET</a:t>
            </a:r>
            <a:endParaRPr sz="1050">
              <a:solidFill>
                <a:schemeClr val="bg1"/>
              </a:solidFill>
            </a:endParaRPr>
          </a:p>
        </p:txBody>
      </p:sp>
      <p:sp>
        <p:nvSpPr>
          <p:cNvPr id="1201" name="Google Shape;1201;p17"/>
          <p:cNvSpPr/>
          <p:nvPr/>
        </p:nvSpPr>
        <p:spPr>
          <a:xfrm>
            <a:off x="9090713" y="2707823"/>
            <a:ext cx="43200" cy="2286000"/>
          </a:xfrm>
          <a:prstGeom prst="rect">
            <a:avLst/>
          </a:prstGeom>
          <a:solidFill>
            <a:schemeClr val="bg2">
              <a:lumMod val="9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228" name="Google Shape;1228;p17"/>
          <p:cNvSpPr/>
          <p:nvPr/>
        </p:nvSpPr>
        <p:spPr>
          <a:xfrm>
            <a:off x="7608449" y="4979693"/>
            <a:ext cx="3072528" cy="1438071"/>
          </a:xfrm>
          <a:prstGeom prst="roundRect">
            <a:avLst>
              <a:gd name="adj" fmla="val 4143"/>
            </a:avLst>
          </a:prstGeom>
          <a:solidFill>
            <a:srgbClr val="D4D7DF"/>
          </a:solidFill>
          <a:ln w="19050" cap="flat" cmpd="sng">
            <a:solidFill>
              <a:schemeClr val="bg1"/>
            </a:solidFill>
            <a:prstDash val="solid"/>
            <a:miter lim="800000"/>
            <a:headEnd type="none" w="sm" len="sm"/>
            <a:tailEnd type="none" w="sm" len="sm"/>
          </a:ln>
        </p:spPr>
        <p:txBody>
          <a:bodyPr spcFirstLastPara="1" wrap="square" lIns="0" tIns="144000" rIns="0" bIns="0" anchor="t"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Backend </a:t>
            </a:r>
            <a:r>
              <a:rPr lang="en-US" sz="1200" b="1" err="1">
                <a:solidFill>
                  <a:schemeClr val="dk1"/>
                </a:solidFill>
                <a:latin typeface="Arial"/>
                <a:ea typeface="Arial"/>
                <a:cs typeface="Arial"/>
                <a:sym typeface="Arial"/>
              </a:rPr>
              <a:t>NVMe</a:t>
            </a:r>
            <a:r>
              <a:rPr lang="en-US" sz="1200" b="1">
                <a:solidFill>
                  <a:schemeClr val="dk1"/>
                </a:solidFill>
                <a:latin typeface="Arial"/>
                <a:ea typeface="Arial"/>
                <a:cs typeface="Arial"/>
                <a:sym typeface="Arial"/>
              </a:rPr>
              <a:t> over Fabric</a:t>
            </a:r>
            <a:endParaRPr sz="1100" b="1"/>
          </a:p>
        </p:txBody>
      </p:sp>
      <p:sp>
        <p:nvSpPr>
          <p:cNvPr id="1261" name="Google Shape;1261;p17"/>
          <p:cNvSpPr txBox="1"/>
          <p:nvPr/>
        </p:nvSpPr>
        <p:spPr>
          <a:xfrm>
            <a:off x="8032022" y="6045926"/>
            <a:ext cx="465534" cy="215403"/>
          </a:xfrm>
          <a:prstGeom prst="rect">
            <a:avLst/>
          </a:prstGeom>
          <a:noFill/>
          <a:ln>
            <a:noFill/>
          </a:ln>
        </p:spPr>
        <p:txBody>
          <a:bodyPr spcFirstLastPara="1" wrap="square" lIns="91425" tIns="45700" rIns="91425" bIns="45700" anchor="t" anchorCtr="0">
            <a:spAutoFit/>
          </a:bodyPr>
          <a:lstStyle/>
          <a:p>
            <a:pPr marL="0" marR="0" lvl="0" indent="0" algn="l">
              <a:spcBef>
                <a:spcPts val="0"/>
              </a:spcBef>
              <a:spcAft>
                <a:spcPts val="0"/>
              </a:spcAft>
              <a:buNone/>
            </a:pPr>
            <a:r>
              <a:rPr lang="en-US" sz="800">
                <a:solidFill>
                  <a:schemeClr val="dk1"/>
                </a:solidFill>
                <a:latin typeface="Arial"/>
                <a:ea typeface="Arial"/>
                <a:cs typeface="Arial"/>
                <a:sym typeface="Arial"/>
              </a:rPr>
              <a:t>SSD</a:t>
            </a:r>
            <a:endParaRPr lang="en-US">
              <a:solidFill>
                <a:schemeClr val="dk1"/>
              </a:solidFill>
            </a:endParaRPr>
          </a:p>
        </p:txBody>
      </p:sp>
      <p:sp>
        <p:nvSpPr>
          <p:cNvPr id="1262" name="Google Shape;1262;p17"/>
          <p:cNvSpPr txBox="1"/>
          <p:nvPr/>
        </p:nvSpPr>
        <p:spPr>
          <a:xfrm>
            <a:off x="8522811" y="6045927"/>
            <a:ext cx="492966" cy="2154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00">
                <a:solidFill>
                  <a:schemeClr val="dk1"/>
                </a:solidFill>
                <a:latin typeface="Arial"/>
                <a:ea typeface="Arial"/>
                <a:cs typeface="Arial"/>
                <a:sym typeface="Arial"/>
              </a:rPr>
              <a:t>HDD</a:t>
            </a:r>
            <a:endParaRPr/>
          </a:p>
        </p:txBody>
      </p:sp>
      <p:cxnSp>
        <p:nvCxnSpPr>
          <p:cNvPr id="1256" name="Google Shape;1256;p17"/>
          <p:cNvCxnSpPr>
            <a:cxnSpLocks/>
          </p:cNvCxnSpPr>
          <p:nvPr/>
        </p:nvCxnSpPr>
        <p:spPr>
          <a:xfrm>
            <a:off x="5697371" y="4186533"/>
            <a:ext cx="3440341" cy="0"/>
          </a:xfrm>
          <a:prstGeom prst="straightConnector1">
            <a:avLst/>
          </a:prstGeom>
          <a:noFill/>
          <a:ln w="25400" cap="flat" cmpd="sng">
            <a:solidFill>
              <a:schemeClr val="accent1"/>
            </a:solidFill>
            <a:prstDash val="solid"/>
            <a:miter lim="800000"/>
            <a:headEnd type="none" w="sm" len="sm"/>
            <a:tailEnd type="triangle" w="med" len="med"/>
          </a:ln>
        </p:spPr>
      </p:cxnSp>
      <p:sp>
        <p:nvSpPr>
          <p:cNvPr id="1223" name="Google Shape;1223;p17"/>
          <p:cNvSpPr/>
          <p:nvPr/>
        </p:nvSpPr>
        <p:spPr>
          <a:xfrm>
            <a:off x="7608449" y="1255690"/>
            <a:ext cx="3072528" cy="1616871"/>
          </a:xfrm>
          <a:prstGeom prst="roundRect">
            <a:avLst>
              <a:gd name="adj" fmla="val 3932"/>
            </a:avLst>
          </a:prstGeom>
          <a:solidFill>
            <a:schemeClr val="accent1">
              <a:lumMod val="20000"/>
              <a:lumOff val="80000"/>
            </a:schemeClr>
          </a:solidFill>
          <a:ln w="9525" cap="flat" cmpd="sng">
            <a:noFill/>
            <a:prstDash val="solid"/>
            <a:miter lim="800000"/>
            <a:headEnd type="none" w="sm" len="sm"/>
            <a:tailEnd type="none" w="sm" len="sm"/>
          </a:ln>
        </p:spPr>
        <p:txBody>
          <a:bodyPr spcFirstLastPara="1" wrap="square" lIns="0" tIns="0" rIns="0" bIns="144000" anchor="b" anchorCtr="0">
            <a:noAutofit/>
          </a:bodyPr>
          <a:lstStyle/>
          <a:p>
            <a:pPr marL="0" marR="0" lvl="0" indent="0" algn="ctr" rtl="0">
              <a:spcBef>
                <a:spcPts val="0"/>
              </a:spcBef>
              <a:spcAft>
                <a:spcPts val="0"/>
              </a:spcAft>
              <a:buNone/>
            </a:pPr>
            <a:r>
              <a:rPr lang="en-US" sz="1200" b="1">
                <a:solidFill>
                  <a:schemeClr val="dk1"/>
                </a:solidFill>
                <a:latin typeface="Arial"/>
                <a:ea typeface="Arial"/>
                <a:cs typeface="Arial"/>
                <a:sym typeface="Arial"/>
              </a:rPr>
              <a:t>Backend object storage</a:t>
            </a:r>
            <a:endParaRPr sz="1050" b="1"/>
          </a:p>
        </p:txBody>
      </p:sp>
      <p:sp>
        <p:nvSpPr>
          <p:cNvPr id="1224" name="Google Shape;1224;p17"/>
          <p:cNvSpPr/>
          <p:nvPr/>
        </p:nvSpPr>
        <p:spPr>
          <a:xfrm>
            <a:off x="7830200" y="1434284"/>
            <a:ext cx="1264024" cy="423582"/>
          </a:xfrm>
          <a:prstGeom prst="roundRect">
            <a:avLst/>
          </a:prstGeom>
          <a:solidFill>
            <a:schemeClr val="accen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dk1"/>
                </a:solidFill>
                <a:latin typeface="Arial"/>
                <a:ea typeface="Arial"/>
                <a:cs typeface="Arial"/>
                <a:sym typeface="Arial"/>
              </a:rPr>
              <a:t>LyveCloud</a:t>
            </a:r>
          </a:p>
        </p:txBody>
      </p:sp>
      <p:sp>
        <p:nvSpPr>
          <p:cNvPr id="1225" name="Google Shape;1225;p17"/>
          <p:cNvSpPr/>
          <p:nvPr/>
        </p:nvSpPr>
        <p:spPr>
          <a:xfrm>
            <a:off x="9164042" y="1434284"/>
            <a:ext cx="1264024" cy="423582"/>
          </a:xfrm>
          <a:prstGeom prst="roundRect">
            <a:avLst/>
          </a:prstGeom>
          <a:solidFill>
            <a:schemeClr val="accen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dk1"/>
                </a:solidFill>
                <a:latin typeface="Arial"/>
                <a:ea typeface="Arial"/>
                <a:cs typeface="Arial"/>
                <a:sym typeface="Arial"/>
              </a:rPr>
              <a:t>Amazon S3</a:t>
            </a:r>
            <a:endParaRPr lang="en-US" sz="1100" noProof="1"/>
          </a:p>
        </p:txBody>
      </p:sp>
      <p:sp>
        <p:nvSpPr>
          <p:cNvPr id="1226" name="Google Shape;1226;p17"/>
          <p:cNvSpPr/>
          <p:nvPr/>
        </p:nvSpPr>
        <p:spPr>
          <a:xfrm>
            <a:off x="7830200" y="1941912"/>
            <a:ext cx="1264024" cy="423582"/>
          </a:xfrm>
          <a:prstGeom prst="roundRect">
            <a:avLst/>
          </a:prstGeom>
          <a:solidFill>
            <a:schemeClr val="accen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dk1"/>
                </a:solidFill>
                <a:latin typeface="Arial"/>
                <a:ea typeface="Arial"/>
                <a:cs typeface="Arial"/>
                <a:sym typeface="Arial"/>
              </a:rPr>
              <a:t>GCP</a:t>
            </a:r>
            <a:endParaRPr lang="en-US" sz="1100" noProof="1"/>
          </a:p>
        </p:txBody>
      </p:sp>
      <p:sp>
        <p:nvSpPr>
          <p:cNvPr id="1227" name="Google Shape;1227;p17"/>
          <p:cNvSpPr/>
          <p:nvPr/>
        </p:nvSpPr>
        <p:spPr>
          <a:xfrm>
            <a:off x="9164042" y="1941912"/>
            <a:ext cx="1264024" cy="423582"/>
          </a:xfrm>
          <a:prstGeom prst="roundRect">
            <a:avLst/>
          </a:prstGeom>
          <a:solidFill>
            <a:schemeClr val="accen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dk1"/>
                </a:solidFill>
                <a:latin typeface="Arial"/>
                <a:ea typeface="Arial"/>
                <a:cs typeface="Arial"/>
                <a:sym typeface="Arial"/>
              </a:rPr>
              <a:t>Azure</a:t>
            </a:r>
            <a:endParaRPr lang="en-US" sz="1100" noProof="1"/>
          </a:p>
        </p:txBody>
      </p:sp>
      <p:grpSp>
        <p:nvGrpSpPr>
          <p:cNvPr id="23" name="Group 22">
            <a:extLst>
              <a:ext uri="{FF2B5EF4-FFF2-40B4-BE49-F238E27FC236}">
                <a16:creationId xmlns:a16="http://schemas.microsoft.com/office/drawing/2014/main" id="{BF87ABB6-59C1-E58E-7294-5457BB26349A}"/>
              </a:ext>
            </a:extLst>
          </p:cNvPr>
          <p:cNvGrpSpPr/>
          <p:nvPr/>
        </p:nvGrpSpPr>
        <p:grpSpPr>
          <a:xfrm>
            <a:off x="6480841" y="2609318"/>
            <a:ext cx="394214" cy="470157"/>
            <a:chOff x="1290848" y="2268002"/>
            <a:chExt cx="394214" cy="470157"/>
          </a:xfrm>
          <a:noFill/>
        </p:grpSpPr>
        <p:sp>
          <p:nvSpPr>
            <p:cNvPr id="21" name="Rounded Rectangle 20">
              <a:extLst>
                <a:ext uri="{FF2B5EF4-FFF2-40B4-BE49-F238E27FC236}">
                  <a16:creationId xmlns:a16="http://schemas.microsoft.com/office/drawing/2014/main" id="{013AFA27-6E77-759F-B091-07CB89804D16}"/>
                </a:ext>
              </a:extLst>
            </p:cNvPr>
            <p:cNvSpPr/>
            <p:nvPr/>
          </p:nvSpPr>
          <p:spPr>
            <a:xfrm>
              <a:off x="1290848" y="2268002"/>
              <a:ext cx="394214" cy="470157"/>
            </a:xfrm>
            <a:prstGeom prst="roundRect">
              <a:avLst>
                <a:gd name="adj" fmla="val 5504"/>
              </a:avLst>
            </a:prstGeom>
            <a:grpFill/>
            <a:ln w="22225" cap="rnd">
              <a:solidFill>
                <a:schemeClr val="tx2"/>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2" name="Group 21">
              <a:extLst>
                <a:ext uri="{FF2B5EF4-FFF2-40B4-BE49-F238E27FC236}">
                  <a16:creationId xmlns:a16="http://schemas.microsoft.com/office/drawing/2014/main" id="{3F074551-1EBE-CA7A-CFCC-5EFF6201D7AD}"/>
                </a:ext>
              </a:extLst>
            </p:cNvPr>
            <p:cNvGrpSpPr/>
            <p:nvPr/>
          </p:nvGrpSpPr>
          <p:grpSpPr>
            <a:xfrm>
              <a:off x="1340955" y="2385145"/>
              <a:ext cx="293991" cy="270203"/>
              <a:chOff x="1345450" y="2385145"/>
              <a:chExt cx="293991" cy="270203"/>
            </a:xfrm>
            <a:grpFill/>
          </p:grpSpPr>
          <p:grpSp>
            <p:nvGrpSpPr>
              <p:cNvPr id="13" name="Google Shape;1215;p17">
                <a:extLst>
                  <a:ext uri="{FF2B5EF4-FFF2-40B4-BE49-F238E27FC236}">
                    <a16:creationId xmlns:a16="http://schemas.microsoft.com/office/drawing/2014/main" id="{338D4C4A-1290-A30E-B5E2-49998402879E}"/>
                  </a:ext>
                </a:extLst>
              </p:cNvPr>
              <p:cNvGrpSpPr/>
              <p:nvPr/>
            </p:nvGrpSpPr>
            <p:grpSpPr>
              <a:xfrm>
                <a:off x="1345450" y="2385145"/>
                <a:ext cx="293991" cy="114333"/>
                <a:chOff x="7399563" y="2900158"/>
                <a:chExt cx="383720" cy="149228"/>
              </a:xfrm>
              <a:grpFill/>
            </p:grpSpPr>
            <p:sp>
              <p:nvSpPr>
                <p:cNvPr id="18" name="Google Shape;1216;p17">
                  <a:extLst>
                    <a:ext uri="{FF2B5EF4-FFF2-40B4-BE49-F238E27FC236}">
                      <a16:creationId xmlns:a16="http://schemas.microsoft.com/office/drawing/2014/main" id="{6D109547-74B1-C0AE-5FE8-CAA28E784631}"/>
                    </a:ext>
                  </a:extLst>
                </p:cNvPr>
                <p:cNvSpPr/>
                <p:nvPr/>
              </p:nvSpPr>
              <p:spPr>
                <a:xfrm>
                  <a:off x="7399563" y="2900164"/>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9" name="Google Shape;1217;p17">
                  <a:extLst>
                    <a:ext uri="{FF2B5EF4-FFF2-40B4-BE49-F238E27FC236}">
                      <a16:creationId xmlns:a16="http://schemas.microsoft.com/office/drawing/2014/main" id="{D1D30011-4C70-01B7-D178-71EC53499F17}"/>
                    </a:ext>
                  </a:extLst>
                </p:cNvPr>
                <p:cNvSpPr/>
                <p:nvPr/>
              </p:nvSpPr>
              <p:spPr>
                <a:xfrm>
                  <a:off x="7545386"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0" name="Google Shape;1218;p17">
                  <a:extLst>
                    <a:ext uri="{FF2B5EF4-FFF2-40B4-BE49-F238E27FC236}">
                      <a16:creationId xmlns:a16="http://schemas.microsoft.com/office/drawing/2014/main" id="{722DBB92-F059-F4CA-E418-9AB515B940B9}"/>
                    </a:ext>
                  </a:extLst>
                </p:cNvPr>
                <p:cNvSpPr/>
                <p:nvPr/>
              </p:nvSpPr>
              <p:spPr>
                <a:xfrm>
                  <a:off x="7691210"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14" name="Google Shape;1219;p17">
                <a:extLst>
                  <a:ext uri="{FF2B5EF4-FFF2-40B4-BE49-F238E27FC236}">
                    <a16:creationId xmlns:a16="http://schemas.microsoft.com/office/drawing/2014/main" id="{45425FD8-FD01-5C3E-CE50-622917D06904}"/>
                  </a:ext>
                </a:extLst>
              </p:cNvPr>
              <p:cNvGrpSpPr/>
              <p:nvPr/>
            </p:nvGrpSpPr>
            <p:grpSpPr>
              <a:xfrm>
                <a:off x="1345450" y="2541015"/>
                <a:ext cx="293991" cy="114333"/>
                <a:chOff x="7399563" y="2900158"/>
                <a:chExt cx="383720" cy="149228"/>
              </a:xfrm>
              <a:grpFill/>
            </p:grpSpPr>
            <p:sp>
              <p:nvSpPr>
                <p:cNvPr id="15" name="Google Shape;1220;p17">
                  <a:extLst>
                    <a:ext uri="{FF2B5EF4-FFF2-40B4-BE49-F238E27FC236}">
                      <a16:creationId xmlns:a16="http://schemas.microsoft.com/office/drawing/2014/main" id="{B4652982-CEC6-9CD8-E2C4-598D88A2A08D}"/>
                    </a:ext>
                  </a:extLst>
                </p:cNvPr>
                <p:cNvSpPr/>
                <p:nvPr/>
              </p:nvSpPr>
              <p:spPr>
                <a:xfrm>
                  <a:off x="7399563" y="2900164"/>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6" name="Google Shape;1221;p17">
                  <a:extLst>
                    <a:ext uri="{FF2B5EF4-FFF2-40B4-BE49-F238E27FC236}">
                      <a16:creationId xmlns:a16="http://schemas.microsoft.com/office/drawing/2014/main" id="{D963EAA6-BC94-7343-B8A7-4A8E064F430F}"/>
                    </a:ext>
                  </a:extLst>
                </p:cNvPr>
                <p:cNvSpPr/>
                <p:nvPr/>
              </p:nvSpPr>
              <p:spPr>
                <a:xfrm>
                  <a:off x="7545386"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7" name="Google Shape;1222;p17">
                  <a:extLst>
                    <a:ext uri="{FF2B5EF4-FFF2-40B4-BE49-F238E27FC236}">
                      <a16:creationId xmlns:a16="http://schemas.microsoft.com/office/drawing/2014/main" id="{F37CB763-C658-A412-FF30-9B0014045278}"/>
                    </a:ext>
                  </a:extLst>
                </p:cNvPr>
                <p:cNvSpPr/>
                <p:nvPr/>
              </p:nvSpPr>
              <p:spPr>
                <a:xfrm>
                  <a:off x="7691210"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grpSp>
        <p:nvGrpSpPr>
          <p:cNvPr id="25" name="Google Shape;580;p9">
            <a:extLst>
              <a:ext uri="{FF2B5EF4-FFF2-40B4-BE49-F238E27FC236}">
                <a16:creationId xmlns:a16="http://schemas.microsoft.com/office/drawing/2014/main" id="{B5843DFE-F077-35F4-9060-5B9DB992F1AC}"/>
              </a:ext>
            </a:extLst>
          </p:cNvPr>
          <p:cNvGrpSpPr/>
          <p:nvPr/>
        </p:nvGrpSpPr>
        <p:grpSpPr>
          <a:xfrm>
            <a:off x="6473430" y="3304016"/>
            <a:ext cx="409653" cy="521810"/>
            <a:chOff x="7567635" y="382589"/>
            <a:chExt cx="419101" cy="538163"/>
          </a:xfrm>
          <a:solidFill>
            <a:schemeClr val="tx2"/>
          </a:solidFill>
        </p:grpSpPr>
        <p:sp>
          <p:nvSpPr>
            <p:cNvPr id="26" name="Google Shape;581;p9">
              <a:extLst>
                <a:ext uri="{FF2B5EF4-FFF2-40B4-BE49-F238E27FC236}">
                  <a16:creationId xmlns:a16="http://schemas.microsoft.com/office/drawing/2014/main" id="{29B72E50-31CD-3EF7-EBDE-0AA4567AF466}"/>
                </a:ext>
              </a:extLst>
            </p:cNvPr>
            <p:cNvSpPr/>
            <p:nvPr/>
          </p:nvSpPr>
          <p:spPr>
            <a:xfrm>
              <a:off x="7567635" y="382589"/>
              <a:ext cx="419101" cy="538163"/>
            </a:xfrm>
            <a:custGeom>
              <a:avLst/>
              <a:gdLst/>
              <a:ahLst/>
              <a:cxnLst/>
              <a:rect l="l" t="t" r="r" b="b"/>
              <a:pathLst>
                <a:path w="1166" h="1494" extrusionOk="0">
                  <a:moveTo>
                    <a:pt x="129" y="1493"/>
                  </a:moveTo>
                  <a:lnTo>
                    <a:pt x="129" y="1493"/>
                  </a:lnTo>
                  <a:cubicBezTo>
                    <a:pt x="1035" y="1493"/>
                    <a:pt x="1035" y="1493"/>
                    <a:pt x="1035" y="1493"/>
                  </a:cubicBezTo>
                  <a:cubicBezTo>
                    <a:pt x="1105" y="1493"/>
                    <a:pt x="1165" y="1435"/>
                    <a:pt x="1165" y="1363"/>
                  </a:cubicBezTo>
                  <a:cubicBezTo>
                    <a:pt x="1165" y="130"/>
                    <a:pt x="1165" y="130"/>
                    <a:pt x="1165" y="130"/>
                  </a:cubicBezTo>
                  <a:cubicBezTo>
                    <a:pt x="1165" y="58"/>
                    <a:pt x="1105" y="0"/>
                    <a:pt x="1035" y="0"/>
                  </a:cubicBezTo>
                  <a:cubicBezTo>
                    <a:pt x="129" y="0"/>
                    <a:pt x="129" y="0"/>
                    <a:pt x="129" y="0"/>
                  </a:cubicBezTo>
                  <a:cubicBezTo>
                    <a:pt x="57" y="0"/>
                    <a:pt x="0" y="58"/>
                    <a:pt x="0" y="130"/>
                  </a:cubicBezTo>
                  <a:cubicBezTo>
                    <a:pt x="0" y="1363"/>
                    <a:pt x="0" y="1363"/>
                    <a:pt x="0" y="1363"/>
                  </a:cubicBezTo>
                  <a:cubicBezTo>
                    <a:pt x="0" y="1435"/>
                    <a:pt x="57" y="1493"/>
                    <a:pt x="129" y="1493"/>
                  </a:cubicBezTo>
                  <a:close/>
                  <a:moveTo>
                    <a:pt x="90" y="130"/>
                  </a:moveTo>
                  <a:lnTo>
                    <a:pt x="90" y="130"/>
                  </a:lnTo>
                  <a:cubicBezTo>
                    <a:pt x="90" y="109"/>
                    <a:pt x="108" y="90"/>
                    <a:pt x="129" y="90"/>
                  </a:cubicBezTo>
                  <a:cubicBezTo>
                    <a:pt x="1035" y="90"/>
                    <a:pt x="1035" y="90"/>
                    <a:pt x="1035" y="90"/>
                  </a:cubicBezTo>
                  <a:cubicBezTo>
                    <a:pt x="1056" y="90"/>
                    <a:pt x="1073" y="109"/>
                    <a:pt x="1073" y="130"/>
                  </a:cubicBezTo>
                  <a:cubicBezTo>
                    <a:pt x="1073" y="1363"/>
                    <a:pt x="1073" y="1363"/>
                    <a:pt x="1073" y="1363"/>
                  </a:cubicBezTo>
                  <a:cubicBezTo>
                    <a:pt x="1073" y="1384"/>
                    <a:pt x="1056" y="1403"/>
                    <a:pt x="1035" y="1403"/>
                  </a:cubicBezTo>
                  <a:cubicBezTo>
                    <a:pt x="129" y="1403"/>
                    <a:pt x="129" y="1403"/>
                    <a:pt x="129" y="1403"/>
                  </a:cubicBezTo>
                  <a:cubicBezTo>
                    <a:pt x="108" y="1403"/>
                    <a:pt x="90" y="1384"/>
                    <a:pt x="90" y="1363"/>
                  </a:cubicBezTo>
                  <a:lnTo>
                    <a:pt x="90" y="130"/>
                  </a:ln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582;p9">
              <a:extLst>
                <a:ext uri="{FF2B5EF4-FFF2-40B4-BE49-F238E27FC236}">
                  <a16:creationId xmlns:a16="http://schemas.microsoft.com/office/drawing/2014/main" id="{8FDE6877-6E27-1C88-EBD3-DBA508BA3CB1}"/>
                </a:ext>
              </a:extLst>
            </p:cNvPr>
            <p:cNvSpPr/>
            <p:nvPr/>
          </p:nvSpPr>
          <p:spPr>
            <a:xfrm>
              <a:off x="7613672" y="430214"/>
              <a:ext cx="28575" cy="28575"/>
            </a:xfrm>
            <a:custGeom>
              <a:avLst/>
              <a:gdLst/>
              <a:ahLst/>
              <a:cxnLst/>
              <a:rect l="l" t="t" r="r" b="b"/>
              <a:pathLst>
                <a:path w="79" h="79" extrusionOk="0">
                  <a:moveTo>
                    <a:pt x="38" y="78"/>
                  </a:moveTo>
                  <a:lnTo>
                    <a:pt x="38" y="78"/>
                  </a:lnTo>
                  <a:cubicBezTo>
                    <a:pt x="59" y="78"/>
                    <a:pt x="78" y="60"/>
                    <a:pt x="78" y="38"/>
                  </a:cubicBezTo>
                  <a:cubicBezTo>
                    <a:pt x="78" y="17"/>
                    <a:pt x="59" y="0"/>
                    <a:pt x="38" y="0"/>
                  </a:cubicBezTo>
                  <a:cubicBezTo>
                    <a:pt x="17" y="0"/>
                    <a:pt x="0" y="17"/>
                    <a:pt x="0" y="38"/>
                  </a:cubicBezTo>
                  <a:cubicBezTo>
                    <a:pt x="0" y="60"/>
                    <a:pt x="17" y="78"/>
                    <a:pt x="38" y="78"/>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583;p9">
              <a:extLst>
                <a:ext uri="{FF2B5EF4-FFF2-40B4-BE49-F238E27FC236}">
                  <a16:creationId xmlns:a16="http://schemas.microsoft.com/office/drawing/2014/main" id="{326D8F95-FA12-AE65-BAB9-1C7C02C663F5}"/>
                </a:ext>
              </a:extLst>
            </p:cNvPr>
            <p:cNvSpPr/>
            <p:nvPr/>
          </p:nvSpPr>
          <p:spPr>
            <a:xfrm>
              <a:off x="7913711" y="430215"/>
              <a:ext cx="26987" cy="28575"/>
            </a:xfrm>
            <a:custGeom>
              <a:avLst/>
              <a:gdLst/>
              <a:ahLst/>
              <a:cxnLst/>
              <a:rect l="l" t="t" r="r" b="b"/>
              <a:pathLst>
                <a:path w="77" h="79" extrusionOk="0">
                  <a:moveTo>
                    <a:pt x="38" y="78"/>
                  </a:moveTo>
                  <a:lnTo>
                    <a:pt x="38" y="78"/>
                  </a:lnTo>
                  <a:cubicBezTo>
                    <a:pt x="59" y="78"/>
                    <a:pt x="76" y="60"/>
                    <a:pt x="76" y="38"/>
                  </a:cubicBezTo>
                  <a:cubicBezTo>
                    <a:pt x="76" y="17"/>
                    <a:pt x="59" y="0"/>
                    <a:pt x="38" y="0"/>
                  </a:cubicBezTo>
                  <a:cubicBezTo>
                    <a:pt x="17" y="0"/>
                    <a:pt x="0" y="17"/>
                    <a:pt x="0" y="38"/>
                  </a:cubicBezTo>
                  <a:cubicBezTo>
                    <a:pt x="0" y="60"/>
                    <a:pt x="17" y="78"/>
                    <a:pt x="38" y="78"/>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584;p9">
              <a:extLst>
                <a:ext uri="{FF2B5EF4-FFF2-40B4-BE49-F238E27FC236}">
                  <a16:creationId xmlns:a16="http://schemas.microsoft.com/office/drawing/2014/main" id="{1DDCEEBC-98F6-0790-74BC-8E1381282FFE}"/>
                </a:ext>
              </a:extLst>
            </p:cNvPr>
            <p:cNvSpPr/>
            <p:nvPr/>
          </p:nvSpPr>
          <p:spPr>
            <a:xfrm>
              <a:off x="7913713" y="846141"/>
              <a:ext cx="26987" cy="28575"/>
            </a:xfrm>
            <a:custGeom>
              <a:avLst/>
              <a:gdLst/>
              <a:ahLst/>
              <a:cxnLst/>
              <a:rect l="l" t="t" r="r" b="b"/>
              <a:pathLst>
                <a:path w="77" h="78" extrusionOk="0">
                  <a:moveTo>
                    <a:pt x="38" y="0"/>
                  </a:moveTo>
                  <a:lnTo>
                    <a:pt x="38" y="0"/>
                  </a:lnTo>
                  <a:cubicBezTo>
                    <a:pt x="17" y="0"/>
                    <a:pt x="0" y="18"/>
                    <a:pt x="0" y="39"/>
                  </a:cubicBezTo>
                  <a:cubicBezTo>
                    <a:pt x="0" y="60"/>
                    <a:pt x="17" y="77"/>
                    <a:pt x="38" y="77"/>
                  </a:cubicBezTo>
                  <a:cubicBezTo>
                    <a:pt x="59" y="77"/>
                    <a:pt x="76" y="60"/>
                    <a:pt x="76" y="39"/>
                  </a:cubicBezTo>
                  <a:cubicBezTo>
                    <a:pt x="76" y="18"/>
                    <a:pt x="59" y="0"/>
                    <a:pt x="38" y="0"/>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585;p9">
              <a:extLst>
                <a:ext uri="{FF2B5EF4-FFF2-40B4-BE49-F238E27FC236}">
                  <a16:creationId xmlns:a16="http://schemas.microsoft.com/office/drawing/2014/main" id="{D49A0B8C-F733-91C0-E506-4DC0BE945058}"/>
                </a:ext>
              </a:extLst>
            </p:cNvPr>
            <p:cNvSpPr/>
            <p:nvPr/>
          </p:nvSpPr>
          <p:spPr>
            <a:xfrm>
              <a:off x="7613669" y="846141"/>
              <a:ext cx="28575" cy="26987"/>
            </a:xfrm>
            <a:custGeom>
              <a:avLst/>
              <a:gdLst/>
              <a:ahLst/>
              <a:cxnLst/>
              <a:rect l="l" t="t" r="r" b="b"/>
              <a:pathLst>
                <a:path w="79" h="77" extrusionOk="0">
                  <a:moveTo>
                    <a:pt x="38" y="76"/>
                  </a:moveTo>
                  <a:lnTo>
                    <a:pt x="38" y="76"/>
                  </a:lnTo>
                  <a:cubicBezTo>
                    <a:pt x="59" y="76"/>
                    <a:pt x="78" y="59"/>
                    <a:pt x="78" y="38"/>
                  </a:cubicBezTo>
                  <a:cubicBezTo>
                    <a:pt x="78" y="17"/>
                    <a:pt x="59" y="0"/>
                    <a:pt x="38" y="0"/>
                  </a:cubicBezTo>
                  <a:cubicBezTo>
                    <a:pt x="17" y="0"/>
                    <a:pt x="0" y="17"/>
                    <a:pt x="0" y="38"/>
                  </a:cubicBezTo>
                  <a:cubicBezTo>
                    <a:pt x="0" y="59"/>
                    <a:pt x="17" y="76"/>
                    <a:pt x="38" y="76"/>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586;p9">
              <a:extLst>
                <a:ext uri="{FF2B5EF4-FFF2-40B4-BE49-F238E27FC236}">
                  <a16:creationId xmlns:a16="http://schemas.microsoft.com/office/drawing/2014/main" id="{3C082EF6-39A5-4168-543A-CB42C8947E83}"/>
                </a:ext>
              </a:extLst>
            </p:cNvPr>
            <p:cNvSpPr/>
            <p:nvPr/>
          </p:nvSpPr>
          <p:spPr>
            <a:xfrm>
              <a:off x="7620019" y="446090"/>
              <a:ext cx="314326" cy="304800"/>
            </a:xfrm>
            <a:custGeom>
              <a:avLst/>
              <a:gdLst/>
              <a:ahLst/>
              <a:cxnLst/>
              <a:rect l="l" t="t" r="r" b="b"/>
              <a:pathLst>
                <a:path w="872" h="848" extrusionOk="0">
                  <a:moveTo>
                    <a:pt x="184" y="791"/>
                  </a:moveTo>
                  <a:lnTo>
                    <a:pt x="184" y="791"/>
                  </a:lnTo>
                  <a:cubicBezTo>
                    <a:pt x="205" y="805"/>
                    <a:pt x="234" y="801"/>
                    <a:pt x="248" y="779"/>
                  </a:cubicBezTo>
                  <a:cubicBezTo>
                    <a:pt x="263" y="760"/>
                    <a:pt x="257" y="732"/>
                    <a:pt x="238" y="716"/>
                  </a:cubicBezTo>
                  <a:cubicBezTo>
                    <a:pt x="146" y="653"/>
                    <a:pt x="92" y="547"/>
                    <a:pt x="92" y="435"/>
                  </a:cubicBezTo>
                  <a:cubicBezTo>
                    <a:pt x="92" y="245"/>
                    <a:pt x="246" y="90"/>
                    <a:pt x="436" y="90"/>
                  </a:cubicBezTo>
                  <a:cubicBezTo>
                    <a:pt x="626" y="90"/>
                    <a:pt x="781" y="245"/>
                    <a:pt x="781" y="435"/>
                  </a:cubicBezTo>
                  <a:cubicBezTo>
                    <a:pt x="781" y="580"/>
                    <a:pt x="689" y="709"/>
                    <a:pt x="554" y="758"/>
                  </a:cubicBezTo>
                  <a:cubicBezTo>
                    <a:pt x="530" y="768"/>
                    <a:pt x="518" y="793"/>
                    <a:pt x="526" y="817"/>
                  </a:cubicBezTo>
                  <a:cubicBezTo>
                    <a:pt x="533" y="836"/>
                    <a:pt x="550" y="847"/>
                    <a:pt x="570" y="847"/>
                  </a:cubicBezTo>
                  <a:cubicBezTo>
                    <a:pt x="574" y="847"/>
                    <a:pt x="580" y="846"/>
                    <a:pt x="585" y="844"/>
                  </a:cubicBezTo>
                  <a:cubicBezTo>
                    <a:pt x="755" y="782"/>
                    <a:pt x="871" y="618"/>
                    <a:pt x="871" y="435"/>
                  </a:cubicBezTo>
                  <a:cubicBezTo>
                    <a:pt x="871" y="194"/>
                    <a:pt x="675" y="0"/>
                    <a:pt x="436" y="0"/>
                  </a:cubicBezTo>
                  <a:cubicBezTo>
                    <a:pt x="196" y="0"/>
                    <a:pt x="0" y="194"/>
                    <a:pt x="0" y="435"/>
                  </a:cubicBezTo>
                  <a:cubicBezTo>
                    <a:pt x="0" y="575"/>
                    <a:pt x="69" y="709"/>
                    <a:pt x="184" y="791"/>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587;p9">
              <a:extLst>
                <a:ext uri="{FF2B5EF4-FFF2-40B4-BE49-F238E27FC236}">
                  <a16:creationId xmlns:a16="http://schemas.microsoft.com/office/drawing/2014/main" id="{6628AAF9-4D34-DF9D-D147-7E7A7270715B}"/>
                </a:ext>
              </a:extLst>
            </p:cNvPr>
            <p:cNvSpPr/>
            <p:nvPr/>
          </p:nvSpPr>
          <p:spPr>
            <a:xfrm>
              <a:off x="7693042" y="519114"/>
              <a:ext cx="168276" cy="168275"/>
            </a:xfrm>
            <a:custGeom>
              <a:avLst/>
              <a:gdLst/>
              <a:ahLst/>
              <a:cxnLst/>
              <a:rect l="l" t="t" r="r" b="b"/>
              <a:pathLst>
                <a:path w="466" h="468" extrusionOk="0">
                  <a:moveTo>
                    <a:pt x="465" y="234"/>
                  </a:moveTo>
                  <a:lnTo>
                    <a:pt x="465" y="234"/>
                  </a:lnTo>
                  <a:cubicBezTo>
                    <a:pt x="465" y="106"/>
                    <a:pt x="361" y="0"/>
                    <a:pt x="233" y="0"/>
                  </a:cubicBezTo>
                  <a:cubicBezTo>
                    <a:pt x="104" y="0"/>
                    <a:pt x="0" y="106"/>
                    <a:pt x="0" y="234"/>
                  </a:cubicBezTo>
                  <a:cubicBezTo>
                    <a:pt x="0" y="362"/>
                    <a:pt x="104" y="467"/>
                    <a:pt x="233" y="467"/>
                  </a:cubicBezTo>
                  <a:cubicBezTo>
                    <a:pt x="361" y="467"/>
                    <a:pt x="465" y="362"/>
                    <a:pt x="465" y="234"/>
                  </a:cubicBezTo>
                  <a:close/>
                  <a:moveTo>
                    <a:pt x="90" y="234"/>
                  </a:moveTo>
                  <a:lnTo>
                    <a:pt x="90" y="234"/>
                  </a:lnTo>
                  <a:cubicBezTo>
                    <a:pt x="90" y="155"/>
                    <a:pt x="154" y="92"/>
                    <a:pt x="233" y="92"/>
                  </a:cubicBezTo>
                  <a:cubicBezTo>
                    <a:pt x="312" y="92"/>
                    <a:pt x="375" y="155"/>
                    <a:pt x="375" y="234"/>
                  </a:cubicBezTo>
                  <a:cubicBezTo>
                    <a:pt x="375" y="313"/>
                    <a:pt x="312" y="376"/>
                    <a:pt x="233" y="376"/>
                  </a:cubicBezTo>
                  <a:cubicBezTo>
                    <a:pt x="154" y="376"/>
                    <a:pt x="90" y="313"/>
                    <a:pt x="90" y="234"/>
                  </a:cubicBez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588;p9">
              <a:extLst>
                <a:ext uri="{FF2B5EF4-FFF2-40B4-BE49-F238E27FC236}">
                  <a16:creationId xmlns:a16="http://schemas.microsoft.com/office/drawing/2014/main" id="{E98B44B2-798D-D036-B137-1E065F40A661}"/>
                </a:ext>
              </a:extLst>
            </p:cNvPr>
            <p:cNvSpPr/>
            <p:nvPr/>
          </p:nvSpPr>
          <p:spPr>
            <a:xfrm>
              <a:off x="7750190" y="577850"/>
              <a:ext cx="52388" cy="52388"/>
            </a:xfrm>
            <a:custGeom>
              <a:avLst/>
              <a:gdLst/>
              <a:ahLst/>
              <a:cxnLst/>
              <a:rect l="l" t="t" r="r" b="b"/>
              <a:pathLst>
                <a:path w="146" h="145" extrusionOk="0">
                  <a:moveTo>
                    <a:pt x="145" y="72"/>
                  </a:moveTo>
                  <a:lnTo>
                    <a:pt x="145" y="72"/>
                  </a:lnTo>
                  <a:cubicBezTo>
                    <a:pt x="145" y="32"/>
                    <a:pt x="113" y="0"/>
                    <a:pt x="73" y="0"/>
                  </a:cubicBezTo>
                  <a:cubicBezTo>
                    <a:pt x="32" y="0"/>
                    <a:pt x="0" y="32"/>
                    <a:pt x="0" y="72"/>
                  </a:cubicBezTo>
                  <a:cubicBezTo>
                    <a:pt x="0" y="111"/>
                    <a:pt x="32" y="144"/>
                    <a:pt x="73" y="144"/>
                  </a:cubicBezTo>
                  <a:cubicBezTo>
                    <a:pt x="113" y="144"/>
                    <a:pt x="145" y="111"/>
                    <a:pt x="145" y="72"/>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589;p9">
              <a:extLst>
                <a:ext uri="{FF2B5EF4-FFF2-40B4-BE49-F238E27FC236}">
                  <a16:creationId xmlns:a16="http://schemas.microsoft.com/office/drawing/2014/main" id="{AE4508AC-2A1B-E2BE-CCDB-252DA39820CB}"/>
                </a:ext>
              </a:extLst>
            </p:cNvPr>
            <p:cNvSpPr/>
            <p:nvPr/>
          </p:nvSpPr>
          <p:spPr>
            <a:xfrm>
              <a:off x="7656513" y="706438"/>
              <a:ext cx="128587" cy="169862"/>
            </a:xfrm>
            <a:custGeom>
              <a:avLst/>
              <a:gdLst/>
              <a:ahLst/>
              <a:cxnLst/>
              <a:rect l="l" t="t" r="r" b="b"/>
              <a:pathLst>
                <a:path w="357" h="471" extrusionOk="0">
                  <a:moveTo>
                    <a:pt x="331" y="9"/>
                  </a:moveTo>
                  <a:lnTo>
                    <a:pt x="331" y="9"/>
                  </a:lnTo>
                  <a:cubicBezTo>
                    <a:pt x="314" y="0"/>
                    <a:pt x="293" y="2"/>
                    <a:pt x="279" y="14"/>
                  </a:cubicBezTo>
                  <a:cubicBezTo>
                    <a:pt x="273" y="20"/>
                    <a:pt x="128" y="146"/>
                    <a:pt x="33" y="269"/>
                  </a:cubicBezTo>
                  <a:cubicBezTo>
                    <a:pt x="3" y="307"/>
                    <a:pt x="0" y="353"/>
                    <a:pt x="24" y="395"/>
                  </a:cubicBezTo>
                  <a:cubicBezTo>
                    <a:pt x="49" y="440"/>
                    <a:pt x="100" y="470"/>
                    <a:pt x="151" y="470"/>
                  </a:cubicBezTo>
                  <a:cubicBezTo>
                    <a:pt x="156" y="470"/>
                    <a:pt x="161" y="470"/>
                    <a:pt x="166" y="469"/>
                  </a:cubicBezTo>
                  <a:cubicBezTo>
                    <a:pt x="220" y="463"/>
                    <a:pt x="262" y="424"/>
                    <a:pt x="280" y="360"/>
                  </a:cubicBezTo>
                  <a:cubicBezTo>
                    <a:pt x="338" y="162"/>
                    <a:pt x="353" y="59"/>
                    <a:pt x="353" y="55"/>
                  </a:cubicBezTo>
                  <a:cubicBezTo>
                    <a:pt x="356" y="37"/>
                    <a:pt x="348" y="18"/>
                    <a:pt x="331" y="9"/>
                  </a:cubicBezTo>
                  <a:close/>
                  <a:moveTo>
                    <a:pt x="193" y="335"/>
                  </a:moveTo>
                  <a:lnTo>
                    <a:pt x="193" y="335"/>
                  </a:lnTo>
                  <a:cubicBezTo>
                    <a:pt x="186" y="362"/>
                    <a:pt x="172" y="377"/>
                    <a:pt x="155" y="380"/>
                  </a:cubicBezTo>
                  <a:cubicBezTo>
                    <a:pt x="137" y="381"/>
                    <a:pt x="113" y="369"/>
                    <a:pt x="103" y="350"/>
                  </a:cubicBezTo>
                  <a:cubicBezTo>
                    <a:pt x="96" y="339"/>
                    <a:pt x="99" y="331"/>
                    <a:pt x="104" y="325"/>
                  </a:cubicBezTo>
                  <a:cubicBezTo>
                    <a:pt x="142" y="274"/>
                    <a:pt x="191" y="222"/>
                    <a:pt x="235" y="180"/>
                  </a:cubicBezTo>
                  <a:cubicBezTo>
                    <a:pt x="225" y="222"/>
                    <a:pt x="211" y="273"/>
                    <a:pt x="193" y="335"/>
                  </a:cubicBez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grpSp>
      <p:grpSp>
        <p:nvGrpSpPr>
          <p:cNvPr id="35" name="Google Shape;580;p9">
            <a:extLst>
              <a:ext uri="{FF2B5EF4-FFF2-40B4-BE49-F238E27FC236}">
                <a16:creationId xmlns:a16="http://schemas.microsoft.com/office/drawing/2014/main" id="{0B82E38D-C437-4185-2AC6-BE4EF2A14234}"/>
              </a:ext>
            </a:extLst>
          </p:cNvPr>
          <p:cNvGrpSpPr/>
          <p:nvPr/>
        </p:nvGrpSpPr>
        <p:grpSpPr>
          <a:xfrm>
            <a:off x="6473430" y="4307316"/>
            <a:ext cx="409653" cy="521810"/>
            <a:chOff x="7567635" y="382589"/>
            <a:chExt cx="419101" cy="538163"/>
          </a:xfrm>
          <a:solidFill>
            <a:schemeClr val="tx2"/>
          </a:solidFill>
        </p:grpSpPr>
        <p:sp>
          <p:nvSpPr>
            <p:cNvPr id="36" name="Google Shape;581;p9">
              <a:extLst>
                <a:ext uri="{FF2B5EF4-FFF2-40B4-BE49-F238E27FC236}">
                  <a16:creationId xmlns:a16="http://schemas.microsoft.com/office/drawing/2014/main" id="{53C6DD93-F066-256E-50FA-2FB71092DCEE}"/>
                </a:ext>
              </a:extLst>
            </p:cNvPr>
            <p:cNvSpPr/>
            <p:nvPr/>
          </p:nvSpPr>
          <p:spPr>
            <a:xfrm>
              <a:off x="7567635" y="382589"/>
              <a:ext cx="419101" cy="538163"/>
            </a:xfrm>
            <a:custGeom>
              <a:avLst/>
              <a:gdLst/>
              <a:ahLst/>
              <a:cxnLst/>
              <a:rect l="l" t="t" r="r" b="b"/>
              <a:pathLst>
                <a:path w="1166" h="1494" extrusionOk="0">
                  <a:moveTo>
                    <a:pt x="129" y="1493"/>
                  </a:moveTo>
                  <a:lnTo>
                    <a:pt x="129" y="1493"/>
                  </a:lnTo>
                  <a:cubicBezTo>
                    <a:pt x="1035" y="1493"/>
                    <a:pt x="1035" y="1493"/>
                    <a:pt x="1035" y="1493"/>
                  </a:cubicBezTo>
                  <a:cubicBezTo>
                    <a:pt x="1105" y="1493"/>
                    <a:pt x="1165" y="1435"/>
                    <a:pt x="1165" y="1363"/>
                  </a:cubicBezTo>
                  <a:cubicBezTo>
                    <a:pt x="1165" y="130"/>
                    <a:pt x="1165" y="130"/>
                    <a:pt x="1165" y="130"/>
                  </a:cubicBezTo>
                  <a:cubicBezTo>
                    <a:pt x="1165" y="58"/>
                    <a:pt x="1105" y="0"/>
                    <a:pt x="1035" y="0"/>
                  </a:cubicBezTo>
                  <a:cubicBezTo>
                    <a:pt x="129" y="0"/>
                    <a:pt x="129" y="0"/>
                    <a:pt x="129" y="0"/>
                  </a:cubicBezTo>
                  <a:cubicBezTo>
                    <a:pt x="57" y="0"/>
                    <a:pt x="0" y="58"/>
                    <a:pt x="0" y="130"/>
                  </a:cubicBezTo>
                  <a:cubicBezTo>
                    <a:pt x="0" y="1363"/>
                    <a:pt x="0" y="1363"/>
                    <a:pt x="0" y="1363"/>
                  </a:cubicBezTo>
                  <a:cubicBezTo>
                    <a:pt x="0" y="1435"/>
                    <a:pt x="57" y="1493"/>
                    <a:pt x="129" y="1493"/>
                  </a:cubicBezTo>
                  <a:close/>
                  <a:moveTo>
                    <a:pt x="90" y="130"/>
                  </a:moveTo>
                  <a:lnTo>
                    <a:pt x="90" y="130"/>
                  </a:lnTo>
                  <a:cubicBezTo>
                    <a:pt x="90" y="109"/>
                    <a:pt x="108" y="90"/>
                    <a:pt x="129" y="90"/>
                  </a:cubicBezTo>
                  <a:cubicBezTo>
                    <a:pt x="1035" y="90"/>
                    <a:pt x="1035" y="90"/>
                    <a:pt x="1035" y="90"/>
                  </a:cubicBezTo>
                  <a:cubicBezTo>
                    <a:pt x="1056" y="90"/>
                    <a:pt x="1073" y="109"/>
                    <a:pt x="1073" y="130"/>
                  </a:cubicBezTo>
                  <a:cubicBezTo>
                    <a:pt x="1073" y="1363"/>
                    <a:pt x="1073" y="1363"/>
                    <a:pt x="1073" y="1363"/>
                  </a:cubicBezTo>
                  <a:cubicBezTo>
                    <a:pt x="1073" y="1384"/>
                    <a:pt x="1056" y="1403"/>
                    <a:pt x="1035" y="1403"/>
                  </a:cubicBezTo>
                  <a:cubicBezTo>
                    <a:pt x="129" y="1403"/>
                    <a:pt x="129" y="1403"/>
                    <a:pt x="129" y="1403"/>
                  </a:cubicBezTo>
                  <a:cubicBezTo>
                    <a:pt x="108" y="1403"/>
                    <a:pt x="90" y="1384"/>
                    <a:pt x="90" y="1363"/>
                  </a:cubicBezTo>
                  <a:lnTo>
                    <a:pt x="90" y="130"/>
                  </a:ln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582;p9">
              <a:extLst>
                <a:ext uri="{FF2B5EF4-FFF2-40B4-BE49-F238E27FC236}">
                  <a16:creationId xmlns:a16="http://schemas.microsoft.com/office/drawing/2014/main" id="{BD07FCA9-7338-9D56-420D-C0CD98364F22}"/>
                </a:ext>
              </a:extLst>
            </p:cNvPr>
            <p:cNvSpPr/>
            <p:nvPr/>
          </p:nvSpPr>
          <p:spPr>
            <a:xfrm>
              <a:off x="7613672" y="430214"/>
              <a:ext cx="28575" cy="28575"/>
            </a:xfrm>
            <a:custGeom>
              <a:avLst/>
              <a:gdLst/>
              <a:ahLst/>
              <a:cxnLst/>
              <a:rect l="l" t="t" r="r" b="b"/>
              <a:pathLst>
                <a:path w="79" h="79" extrusionOk="0">
                  <a:moveTo>
                    <a:pt x="38" y="78"/>
                  </a:moveTo>
                  <a:lnTo>
                    <a:pt x="38" y="78"/>
                  </a:lnTo>
                  <a:cubicBezTo>
                    <a:pt x="59" y="78"/>
                    <a:pt x="78" y="60"/>
                    <a:pt x="78" y="38"/>
                  </a:cubicBezTo>
                  <a:cubicBezTo>
                    <a:pt x="78" y="17"/>
                    <a:pt x="59" y="0"/>
                    <a:pt x="38" y="0"/>
                  </a:cubicBezTo>
                  <a:cubicBezTo>
                    <a:pt x="17" y="0"/>
                    <a:pt x="0" y="17"/>
                    <a:pt x="0" y="38"/>
                  </a:cubicBezTo>
                  <a:cubicBezTo>
                    <a:pt x="0" y="60"/>
                    <a:pt x="17" y="78"/>
                    <a:pt x="38" y="78"/>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583;p9">
              <a:extLst>
                <a:ext uri="{FF2B5EF4-FFF2-40B4-BE49-F238E27FC236}">
                  <a16:creationId xmlns:a16="http://schemas.microsoft.com/office/drawing/2014/main" id="{66BC4EAB-8D62-0815-3210-035F77CF4098}"/>
                </a:ext>
              </a:extLst>
            </p:cNvPr>
            <p:cNvSpPr/>
            <p:nvPr/>
          </p:nvSpPr>
          <p:spPr>
            <a:xfrm>
              <a:off x="7913711" y="430215"/>
              <a:ext cx="26987" cy="28575"/>
            </a:xfrm>
            <a:custGeom>
              <a:avLst/>
              <a:gdLst/>
              <a:ahLst/>
              <a:cxnLst/>
              <a:rect l="l" t="t" r="r" b="b"/>
              <a:pathLst>
                <a:path w="77" h="79" extrusionOk="0">
                  <a:moveTo>
                    <a:pt x="38" y="78"/>
                  </a:moveTo>
                  <a:lnTo>
                    <a:pt x="38" y="78"/>
                  </a:lnTo>
                  <a:cubicBezTo>
                    <a:pt x="59" y="78"/>
                    <a:pt x="76" y="60"/>
                    <a:pt x="76" y="38"/>
                  </a:cubicBezTo>
                  <a:cubicBezTo>
                    <a:pt x="76" y="17"/>
                    <a:pt x="59" y="0"/>
                    <a:pt x="38" y="0"/>
                  </a:cubicBezTo>
                  <a:cubicBezTo>
                    <a:pt x="17" y="0"/>
                    <a:pt x="0" y="17"/>
                    <a:pt x="0" y="38"/>
                  </a:cubicBezTo>
                  <a:cubicBezTo>
                    <a:pt x="0" y="60"/>
                    <a:pt x="17" y="78"/>
                    <a:pt x="38" y="78"/>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584;p9">
              <a:extLst>
                <a:ext uri="{FF2B5EF4-FFF2-40B4-BE49-F238E27FC236}">
                  <a16:creationId xmlns:a16="http://schemas.microsoft.com/office/drawing/2014/main" id="{B2C04559-2AD3-F5D1-EAAE-EA436B7299DD}"/>
                </a:ext>
              </a:extLst>
            </p:cNvPr>
            <p:cNvSpPr/>
            <p:nvPr/>
          </p:nvSpPr>
          <p:spPr>
            <a:xfrm>
              <a:off x="7913713" y="846141"/>
              <a:ext cx="26987" cy="28575"/>
            </a:xfrm>
            <a:custGeom>
              <a:avLst/>
              <a:gdLst/>
              <a:ahLst/>
              <a:cxnLst/>
              <a:rect l="l" t="t" r="r" b="b"/>
              <a:pathLst>
                <a:path w="77" h="78" extrusionOk="0">
                  <a:moveTo>
                    <a:pt x="38" y="0"/>
                  </a:moveTo>
                  <a:lnTo>
                    <a:pt x="38" y="0"/>
                  </a:lnTo>
                  <a:cubicBezTo>
                    <a:pt x="17" y="0"/>
                    <a:pt x="0" y="18"/>
                    <a:pt x="0" y="39"/>
                  </a:cubicBezTo>
                  <a:cubicBezTo>
                    <a:pt x="0" y="60"/>
                    <a:pt x="17" y="77"/>
                    <a:pt x="38" y="77"/>
                  </a:cubicBezTo>
                  <a:cubicBezTo>
                    <a:pt x="59" y="77"/>
                    <a:pt x="76" y="60"/>
                    <a:pt x="76" y="39"/>
                  </a:cubicBezTo>
                  <a:cubicBezTo>
                    <a:pt x="76" y="18"/>
                    <a:pt x="59" y="0"/>
                    <a:pt x="38" y="0"/>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40" name="Google Shape;585;p9">
              <a:extLst>
                <a:ext uri="{FF2B5EF4-FFF2-40B4-BE49-F238E27FC236}">
                  <a16:creationId xmlns:a16="http://schemas.microsoft.com/office/drawing/2014/main" id="{0709D8D4-4BB9-FD12-8F66-21AA87D16903}"/>
                </a:ext>
              </a:extLst>
            </p:cNvPr>
            <p:cNvSpPr/>
            <p:nvPr/>
          </p:nvSpPr>
          <p:spPr>
            <a:xfrm>
              <a:off x="7613669" y="846141"/>
              <a:ext cx="28575" cy="26987"/>
            </a:xfrm>
            <a:custGeom>
              <a:avLst/>
              <a:gdLst/>
              <a:ahLst/>
              <a:cxnLst/>
              <a:rect l="l" t="t" r="r" b="b"/>
              <a:pathLst>
                <a:path w="79" h="77" extrusionOk="0">
                  <a:moveTo>
                    <a:pt x="38" y="76"/>
                  </a:moveTo>
                  <a:lnTo>
                    <a:pt x="38" y="76"/>
                  </a:lnTo>
                  <a:cubicBezTo>
                    <a:pt x="59" y="76"/>
                    <a:pt x="78" y="59"/>
                    <a:pt x="78" y="38"/>
                  </a:cubicBezTo>
                  <a:cubicBezTo>
                    <a:pt x="78" y="17"/>
                    <a:pt x="59" y="0"/>
                    <a:pt x="38" y="0"/>
                  </a:cubicBezTo>
                  <a:cubicBezTo>
                    <a:pt x="17" y="0"/>
                    <a:pt x="0" y="17"/>
                    <a:pt x="0" y="38"/>
                  </a:cubicBezTo>
                  <a:cubicBezTo>
                    <a:pt x="0" y="59"/>
                    <a:pt x="17" y="76"/>
                    <a:pt x="38" y="76"/>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586;p9">
              <a:extLst>
                <a:ext uri="{FF2B5EF4-FFF2-40B4-BE49-F238E27FC236}">
                  <a16:creationId xmlns:a16="http://schemas.microsoft.com/office/drawing/2014/main" id="{B9DDE0C9-8430-C01F-DC5A-D1A91B774D2C}"/>
                </a:ext>
              </a:extLst>
            </p:cNvPr>
            <p:cNvSpPr/>
            <p:nvPr/>
          </p:nvSpPr>
          <p:spPr>
            <a:xfrm>
              <a:off x="7620019" y="446090"/>
              <a:ext cx="314326" cy="304800"/>
            </a:xfrm>
            <a:custGeom>
              <a:avLst/>
              <a:gdLst/>
              <a:ahLst/>
              <a:cxnLst/>
              <a:rect l="l" t="t" r="r" b="b"/>
              <a:pathLst>
                <a:path w="872" h="848" extrusionOk="0">
                  <a:moveTo>
                    <a:pt x="184" y="791"/>
                  </a:moveTo>
                  <a:lnTo>
                    <a:pt x="184" y="791"/>
                  </a:lnTo>
                  <a:cubicBezTo>
                    <a:pt x="205" y="805"/>
                    <a:pt x="234" y="801"/>
                    <a:pt x="248" y="779"/>
                  </a:cubicBezTo>
                  <a:cubicBezTo>
                    <a:pt x="263" y="760"/>
                    <a:pt x="257" y="732"/>
                    <a:pt x="238" y="716"/>
                  </a:cubicBezTo>
                  <a:cubicBezTo>
                    <a:pt x="146" y="653"/>
                    <a:pt x="92" y="547"/>
                    <a:pt x="92" y="435"/>
                  </a:cubicBezTo>
                  <a:cubicBezTo>
                    <a:pt x="92" y="245"/>
                    <a:pt x="246" y="90"/>
                    <a:pt x="436" y="90"/>
                  </a:cubicBezTo>
                  <a:cubicBezTo>
                    <a:pt x="626" y="90"/>
                    <a:pt x="781" y="245"/>
                    <a:pt x="781" y="435"/>
                  </a:cubicBezTo>
                  <a:cubicBezTo>
                    <a:pt x="781" y="580"/>
                    <a:pt x="689" y="709"/>
                    <a:pt x="554" y="758"/>
                  </a:cubicBezTo>
                  <a:cubicBezTo>
                    <a:pt x="530" y="768"/>
                    <a:pt x="518" y="793"/>
                    <a:pt x="526" y="817"/>
                  </a:cubicBezTo>
                  <a:cubicBezTo>
                    <a:pt x="533" y="836"/>
                    <a:pt x="550" y="847"/>
                    <a:pt x="570" y="847"/>
                  </a:cubicBezTo>
                  <a:cubicBezTo>
                    <a:pt x="574" y="847"/>
                    <a:pt x="580" y="846"/>
                    <a:pt x="585" y="844"/>
                  </a:cubicBezTo>
                  <a:cubicBezTo>
                    <a:pt x="755" y="782"/>
                    <a:pt x="871" y="618"/>
                    <a:pt x="871" y="435"/>
                  </a:cubicBezTo>
                  <a:cubicBezTo>
                    <a:pt x="871" y="194"/>
                    <a:pt x="675" y="0"/>
                    <a:pt x="436" y="0"/>
                  </a:cubicBezTo>
                  <a:cubicBezTo>
                    <a:pt x="196" y="0"/>
                    <a:pt x="0" y="194"/>
                    <a:pt x="0" y="435"/>
                  </a:cubicBezTo>
                  <a:cubicBezTo>
                    <a:pt x="0" y="575"/>
                    <a:pt x="69" y="709"/>
                    <a:pt x="184" y="791"/>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42" name="Google Shape;587;p9">
              <a:extLst>
                <a:ext uri="{FF2B5EF4-FFF2-40B4-BE49-F238E27FC236}">
                  <a16:creationId xmlns:a16="http://schemas.microsoft.com/office/drawing/2014/main" id="{8FC3EE8B-C429-3CA3-7A85-EB2AA8FED2F8}"/>
                </a:ext>
              </a:extLst>
            </p:cNvPr>
            <p:cNvSpPr/>
            <p:nvPr/>
          </p:nvSpPr>
          <p:spPr>
            <a:xfrm>
              <a:off x="7693042" y="519114"/>
              <a:ext cx="168276" cy="168275"/>
            </a:xfrm>
            <a:custGeom>
              <a:avLst/>
              <a:gdLst/>
              <a:ahLst/>
              <a:cxnLst/>
              <a:rect l="l" t="t" r="r" b="b"/>
              <a:pathLst>
                <a:path w="466" h="468" extrusionOk="0">
                  <a:moveTo>
                    <a:pt x="465" y="234"/>
                  </a:moveTo>
                  <a:lnTo>
                    <a:pt x="465" y="234"/>
                  </a:lnTo>
                  <a:cubicBezTo>
                    <a:pt x="465" y="106"/>
                    <a:pt x="361" y="0"/>
                    <a:pt x="233" y="0"/>
                  </a:cubicBezTo>
                  <a:cubicBezTo>
                    <a:pt x="104" y="0"/>
                    <a:pt x="0" y="106"/>
                    <a:pt x="0" y="234"/>
                  </a:cubicBezTo>
                  <a:cubicBezTo>
                    <a:pt x="0" y="362"/>
                    <a:pt x="104" y="467"/>
                    <a:pt x="233" y="467"/>
                  </a:cubicBezTo>
                  <a:cubicBezTo>
                    <a:pt x="361" y="467"/>
                    <a:pt x="465" y="362"/>
                    <a:pt x="465" y="234"/>
                  </a:cubicBezTo>
                  <a:close/>
                  <a:moveTo>
                    <a:pt x="90" y="234"/>
                  </a:moveTo>
                  <a:lnTo>
                    <a:pt x="90" y="234"/>
                  </a:lnTo>
                  <a:cubicBezTo>
                    <a:pt x="90" y="155"/>
                    <a:pt x="154" y="92"/>
                    <a:pt x="233" y="92"/>
                  </a:cubicBezTo>
                  <a:cubicBezTo>
                    <a:pt x="312" y="92"/>
                    <a:pt x="375" y="155"/>
                    <a:pt x="375" y="234"/>
                  </a:cubicBezTo>
                  <a:cubicBezTo>
                    <a:pt x="375" y="313"/>
                    <a:pt x="312" y="376"/>
                    <a:pt x="233" y="376"/>
                  </a:cubicBezTo>
                  <a:cubicBezTo>
                    <a:pt x="154" y="376"/>
                    <a:pt x="90" y="313"/>
                    <a:pt x="90" y="234"/>
                  </a:cubicBez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43" name="Google Shape;588;p9">
              <a:extLst>
                <a:ext uri="{FF2B5EF4-FFF2-40B4-BE49-F238E27FC236}">
                  <a16:creationId xmlns:a16="http://schemas.microsoft.com/office/drawing/2014/main" id="{B369DCB4-4A34-8A42-C00C-F088B220AC8F}"/>
                </a:ext>
              </a:extLst>
            </p:cNvPr>
            <p:cNvSpPr/>
            <p:nvPr/>
          </p:nvSpPr>
          <p:spPr>
            <a:xfrm>
              <a:off x="7750190" y="577850"/>
              <a:ext cx="52388" cy="52388"/>
            </a:xfrm>
            <a:custGeom>
              <a:avLst/>
              <a:gdLst/>
              <a:ahLst/>
              <a:cxnLst/>
              <a:rect l="l" t="t" r="r" b="b"/>
              <a:pathLst>
                <a:path w="146" h="145" extrusionOk="0">
                  <a:moveTo>
                    <a:pt x="145" y="72"/>
                  </a:moveTo>
                  <a:lnTo>
                    <a:pt x="145" y="72"/>
                  </a:lnTo>
                  <a:cubicBezTo>
                    <a:pt x="145" y="32"/>
                    <a:pt x="113" y="0"/>
                    <a:pt x="73" y="0"/>
                  </a:cubicBezTo>
                  <a:cubicBezTo>
                    <a:pt x="32" y="0"/>
                    <a:pt x="0" y="32"/>
                    <a:pt x="0" y="72"/>
                  </a:cubicBezTo>
                  <a:cubicBezTo>
                    <a:pt x="0" y="111"/>
                    <a:pt x="32" y="144"/>
                    <a:pt x="73" y="144"/>
                  </a:cubicBezTo>
                  <a:cubicBezTo>
                    <a:pt x="113" y="144"/>
                    <a:pt x="145" y="111"/>
                    <a:pt x="145" y="72"/>
                  </a:cubicBezTo>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sp>
          <p:nvSpPr>
            <p:cNvPr id="44" name="Google Shape;589;p9">
              <a:extLst>
                <a:ext uri="{FF2B5EF4-FFF2-40B4-BE49-F238E27FC236}">
                  <a16:creationId xmlns:a16="http://schemas.microsoft.com/office/drawing/2014/main" id="{47220D6A-6196-545B-91BD-A22FD5D22019}"/>
                </a:ext>
              </a:extLst>
            </p:cNvPr>
            <p:cNvSpPr/>
            <p:nvPr/>
          </p:nvSpPr>
          <p:spPr>
            <a:xfrm>
              <a:off x="7656513" y="706438"/>
              <a:ext cx="128587" cy="169862"/>
            </a:xfrm>
            <a:custGeom>
              <a:avLst/>
              <a:gdLst/>
              <a:ahLst/>
              <a:cxnLst/>
              <a:rect l="l" t="t" r="r" b="b"/>
              <a:pathLst>
                <a:path w="357" h="471" extrusionOk="0">
                  <a:moveTo>
                    <a:pt x="331" y="9"/>
                  </a:moveTo>
                  <a:lnTo>
                    <a:pt x="331" y="9"/>
                  </a:lnTo>
                  <a:cubicBezTo>
                    <a:pt x="314" y="0"/>
                    <a:pt x="293" y="2"/>
                    <a:pt x="279" y="14"/>
                  </a:cubicBezTo>
                  <a:cubicBezTo>
                    <a:pt x="273" y="20"/>
                    <a:pt x="128" y="146"/>
                    <a:pt x="33" y="269"/>
                  </a:cubicBezTo>
                  <a:cubicBezTo>
                    <a:pt x="3" y="307"/>
                    <a:pt x="0" y="353"/>
                    <a:pt x="24" y="395"/>
                  </a:cubicBezTo>
                  <a:cubicBezTo>
                    <a:pt x="49" y="440"/>
                    <a:pt x="100" y="470"/>
                    <a:pt x="151" y="470"/>
                  </a:cubicBezTo>
                  <a:cubicBezTo>
                    <a:pt x="156" y="470"/>
                    <a:pt x="161" y="470"/>
                    <a:pt x="166" y="469"/>
                  </a:cubicBezTo>
                  <a:cubicBezTo>
                    <a:pt x="220" y="463"/>
                    <a:pt x="262" y="424"/>
                    <a:pt x="280" y="360"/>
                  </a:cubicBezTo>
                  <a:cubicBezTo>
                    <a:pt x="338" y="162"/>
                    <a:pt x="353" y="59"/>
                    <a:pt x="353" y="55"/>
                  </a:cubicBezTo>
                  <a:cubicBezTo>
                    <a:pt x="356" y="37"/>
                    <a:pt x="348" y="18"/>
                    <a:pt x="331" y="9"/>
                  </a:cubicBezTo>
                  <a:close/>
                  <a:moveTo>
                    <a:pt x="193" y="335"/>
                  </a:moveTo>
                  <a:lnTo>
                    <a:pt x="193" y="335"/>
                  </a:lnTo>
                  <a:cubicBezTo>
                    <a:pt x="186" y="362"/>
                    <a:pt x="172" y="377"/>
                    <a:pt x="155" y="380"/>
                  </a:cubicBezTo>
                  <a:cubicBezTo>
                    <a:pt x="137" y="381"/>
                    <a:pt x="113" y="369"/>
                    <a:pt x="103" y="350"/>
                  </a:cubicBezTo>
                  <a:cubicBezTo>
                    <a:pt x="96" y="339"/>
                    <a:pt x="99" y="331"/>
                    <a:pt x="104" y="325"/>
                  </a:cubicBezTo>
                  <a:cubicBezTo>
                    <a:pt x="142" y="274"/>
                    <a:pt x="191" y="222"/>
                    <a:pt x="235" y="180"/>
                  </a:cubicBezTo>
                  <a:cubicBezTo>
                    <a:pt x="225" y="222"/>
                    <a:pt x="211" y="273"/>
                    <a:pt x="193" y="335"/>
                  </a:cubicBezTo>
                  <a:close/>
                </a:path>
              </a:pathLst>
            </a:custGeom>
            <a:grpFill/>
            <a:ln w="3175">
              <a:solidFill>
                <a:schemeClr val="bg2"/>
              </a:solidFill>
            </a:ln>
          </p:spPr>
          <p:txBody>
            <a:bodyPr spcFirstLastPara="1" wrap="square" lIns="91425" tIns="45700" rIns="91425" bIns="45700" anchor="ctr" anchorCtr="0">
              <a:noAutofit/>
            </a:bodyPr>
            <a:lstStyle/>
            <a:p>
              <a:pPr marL="0" marR="0" lvl="0" indent="0" algn="l" rtl="0">
                <a:lnSpc>
                  <a:spcPct val="93000"/>
                </a:lnSpc>
                <a:spcBef>
                  <a:spcPts val="0"/>
                </a:spcBef>
                <a:spcAft>
                  <a:spcPts val="0"/>
                </a:spcAft>
                <a:buNone/>
              </a:pPr>
              <a:endParaRPr sz="1800">
                <a:solidFill>
                  <a:schemeClr val="dk1"/>
                </a:solidFill>
                <a:latin typeface="Calibri"/>
                <a:ea typeface="Calibri"/>
                <a:cs typeface="Calibri"/>
                <a:sym typeface="Calibri"/>
              </a:endParaRPr>
            </a:p>
          </p:txBody>
        </p:sp>
      </p:grpSp>
      <p:grpSp>
        <p:nvGrpSpPr>
          <p:cNvPr id="45" name="Group 44">
            <a:extLst>
              <a:ext uri="{FF2B5EF4-FFF2-40B4-BE49-F238E27FC236}">
                <a16:creationId xmlns:a16="http://schemas.microsoft.com/office/drawing/2014/main" id="{B1531045-0E94-CB8C-3114-DF97AA398C60}"/>
              </a:ext>
            </a:extLst>
          </p:cNvPr>
          <p:cNvGrpSpPr/>
          <p:nvPr/>
        </p:nvGrpSpPr>
        <p:grpSpPr>
          <a:xfrm>
            <a:off x="8042402" y="5511637"/>
            <a:ext cx="394214" cy="470157"/>
            <a:chOff x="1290848" y="2268002"/>
            <a:chExt cx="394214" cy="470157"/>
          </a:xfrm>
          <a:noFill/>
        </p:grpSpPr>
        <p:sp>
          <p:nvSpPr>
            <p:cNvPr id="46" name="Rounded Rectangle 45">
              <a:extLst>
                <a:ext uri="{FF2B5EF4-FFF2-40B4-BE49-F238E27FC236}">
                  <a16:creationId xmlns:a16="http://schemas.microsoft.com/office/drawing/2014/main" id="{1C725B99-7352-DFA7-7678-DBE63628DFED}"/>
                </a:ext>
              </a:extLst>
            </p:cNvPr>
            <p:cNvSpPr/>
            <p:nvPr/>
          </p:nvSpPr>
          <p:spPr>
            <a:xfrm>
              <a:off x="1290848" y="2268002"/>
              <a:ext cx="394214" cy="470157"/>
            </a:xfrm>
            <a:prstGeom prst="roundRect">
              <a:avLst>
                <a:gd name="adj" fmla="val 5504"/>
              </a:avLst>
            </a:prstGeom>
            <a:grpFill/>
            <a:ln w="22225" cap="rnd">
              <a:solidFill>
                <a:schemeClr val="tx2"/>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 name="Group 46">
              <a:extLst>
                <a:ext uri="{FF2B5EF4-FFF2-40B4-BE49-F238E27FC236}">
                  <a16:creationId xmlns:a16="http://schemas.microsoft.com/office/drawing/2014/main" id="{1BF79200-E809-1BD8-FA38-332189DC3DDE}"/>
                </a:ext>
              </a:extLst>
            </p:cNvPr>
            <p:cNvGrpSpPr/>
            <p:nvPr/>
          </p:nvGrpSpPr>
          <p:grpSpPr>
            <a:xfrm>
              <a:off x="1340955" y="2385145"/>
              <a:ext cx="293991" cy="270203"/>
              <a:chOff x="1345450" y="2385145"/>
              <a:chExt cx="293991" cy="270203"/>
            </a:xfrm>
            <a:grpFill/>
          </p:grpSpPr>
          <p:grpSp>
            <p:nvGrpSpPr>
              <p:cNvPr id="48" name="Google Shape;1215;p17">
                <a:extLst>
                  <a:ext uri="{FF2B5EF4-FFF2-40B4-BE49-F238E27FC236}">
                    <a16:creationId xmlns:a16="http://schemas.microsoft.com/office/drawing/2014/main" id="{2D33E7F7-B5D3-54B7-B976-D500C4C6D732}"/>
                  </a:ext>
                </a:extLst>
              </p:cNvPr>
              <p:cNvGrpSpPr/>
              <p:nvPr/>
            </p:nvGrpSpPr>
            <p:grpSpPr>
              <a:xfrm>
                <a:off x="1345450" y="2385145"/>
                <a:ext cx="293991" cy="114333"/>
                <a:chOff x="7399563" y="2900158"/>
                <a:chExt cx="383720" cy="149228"/>
              </a:xfrm>
              <a:grpFill/>
            </p:grpSpPr>
            <p:sp>
              <p:nvSpPr>
                <p:cNvPr id="53" name="Google Shape;1216;p17">
                  <a:extLst>
                    <a:ext uri="{FF2B5EF4-FFF2-40B4-BE49-F238E27FC236}">
                      <a16:creationId xmlns:a16="http://schemas.microsoft.com/office/drawing/2014/main" id="{44639749-9235-4780-8459-228AB2E07408}"/>
                    </a:ext>
                  </a:extLst>
                </p:cNvPr>
                <p:cNvSpPr/>
                <p:nvPr/>
              </p:nvSpPr>
              <p:spPr>
                <a:xfrm>
                  <a:off x="7399563" y="2900164"/>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4" name="Google Shape;1217;p17">
                  <a:extLst>
                    <a:ext uri="{FF2B5EF4-FFF2-40B4-BE49-F238E27FC236}">
                      <a16:creationId xmlns:a16="http://schemas.microsoft.com/office/drawing/2014/main" id="{50D70C64-2CCF-F34B-24B2-0C4206A541E6}"/>
                    </a:ext>
                  </a:extLst>
                </p:cNvPr>
                <p:cNvSpPr/>
                <p:nvPr/>
              </p:nvSpPr>
              <p:spPr>
                <a:xfrm>
                  <a:off x="7545386"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5" name="Google Shape;1218;p17">
                  <a:extLst>
                    <a:ext uri="{FF2B5EF4-FFF2-40B4-BE49-F238E27FC236}">
                      <a16:creationId xmlns:a16="http://schemas.microsoft.com/office/drawing/2014/main" id="{152A8AF7-6E09-8113-831C-D268E10233DE}"/>
                    </a:ext>
                  </a:extLst>
                </p:cNvPr>
                <p:cNvSpPr/>
                <p:nvPr/>
              </p:nvSpPr>
              <p:spPr>
                <a:xfrm>
                  <a:off x="7691210"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nvGrpSpPr>
              <p:cNvPr id="49" name="Google Shape;1219;p17">
                <a:extLst>
                  <a:ext uri="{FF2B5EF4-FFF2-40B4-BE49-F238E27FC236}">
                    <a16:creationId xmlns:a16="http://schemas.microsoft.com/office/drawing/2014/main" id="{417B8F19-ECAF-41B3-6BAF-032E445F3760}"/>
                  </a:ext>
                </a:extLst>
              </p:cNvPr>
              <p:cNvGrpSpPr/>
              <p:nvPr/>
            </p:nvGrpSpPr>
            <p:grpSpPr>
              <a:xfrm>
                <a:off x="1345450" y="2541015"/>
                <a:ext cx="293991" cy="114333"/>
                <a:chOff x="7399563" y="2900158"/>
                <a:chExt cx="383720" cy="149228"/>
              </a:xfrm>
              <a:grpFill/>
            </p:grpSpPr>
            <p:sp>
              <p:nvSpPr>
                <p:cNvPr id="50" name="Google Shape;1220;p17">
                  <a:extLst>
                    <a:ext uri="{FF2B5EF4-FFF2-40B4-BE49-F238E27FC236}">
                      <a16:creationId xmlns:a16="http://schemas.microsoft.com/office/drawing/2014/main" id="{E1750E2D-3785-2DA9-FCEA-C6EECEAAD5E4}"/>
                    </a:ext>
                  </a:extLst>
                </p:cNvPr>
                <p:cNvSpPr/>
                <p:nvPr/>
              </p:nvSpPr>
              <p:spPr>
                <a:xfrm>
                  <a:off x="7399563" y="2900164"/>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1" name="Google Shape;1221;p17">
                  <a:extLst>
                    <a:ext uri="{FF2B5EF4-FFF2-40B4-BE49-F238E27FC236}">
                      <a16:creationId xmlns:a16="http://schemas.microsoft.com/office/drawing/2014/main" id="{9E8D561A-A25A-8579-1362-6D9D0965AE83}"/>
                    </a:ext>
                  </a:extLst>
                </p:cNvPr>
                <p:cNvSpPr/>
                <p:nvPr/>
              </p:nvSpPr>
              <p:spPr>
                <a:xfrm>
                  <a:off x="7545386"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52" name="Google Shape;1222;p17">
                  <a:extLst>
                    <a:ext uri="{FF2B5EF4-FFF2-40B4-BE49-F238E27FC236}">
                      <a16:creationId xmlns:a16="http://schemas.microsoft.com/office/drawing/2014/main" id="{838035EA-6E35-A934-EFF3-452AAAFEB5EF}"/>
                    </a:ext>
                  </a:extLst>
                </p:cNvPr>
                <p:cNvSpPr/>
                <p:nvPr/>
              </p:nvSpPr>
              <p:spPr>
                <a:xfrm>
                  <a:off x="7691210" y="2900158"/>
                  <a:ext cx="92073" cy="149222"/>
                </a:xfrm>
                <a:prstGeom prst="rect">
                  <a:avLst/>
                </a:prstGeom>
                <a:grpFill/>
                <a:ln w="22225" cap="rnd" cmpd="sng">
                  <a:solidFill>
                    <a:schemeClr val="tx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grpSp>
      </p:grpSp>
      <p:grpSp>
        <p:nvGrpSpPr>
          <p:cNvPr id="1166" name="Graphic 1164">
            <a:extLst>
              <a:ext uri="{FF2B5EF4-FFF2-40B4-BE49-F238E27FC236}">
                <a16:creationId xmlns:a16="http://schemas.microsoft.com/office/drawing/2014/main" id="{BF07475D-8367-3D40-E221-67AE8B67B095}"/>
              </a:ext>
            </a:extLst>
          </p:cNvPr>
          <p:cNvGrpSpPr/>
          <p:nvPr/>
        </p:nvGrpSpPr>
        <p:grpSpPr>
          <a:xfrm>
            <a:off x="8598447" y="5499559"/>
            <a:ext cx="352893" cy="482235"/>
            <a:chOff x="5028958" y="1968440"/>
            <a:chExt cx="2137496" cy="2920929"/>
          </a:xfrm>
        </p:grpSpPr>
        <p:sp>
          <p:nvSpPr>
            <p:cNvPr id="1167" name="Freeform 1166">
              <a:extLst>
                <a:ext uri="{FF2B5EF4-FFF2-40B4-BE49-F238E27FC236}">
                  <a16:creationId xmlns:a16="http://schemas.microsoft.com/office/drawing/2014/main" id="{745C5B54-1A52-7495-78FE-9C824C4E2811}"/>
                </a:ext>
              </a:extLst>
            </p:cNvPr>
            <p:cNvSpPr/>
            <p:nvPr/>
          </p:nvSpPr>
          <p:spPr>
            <a:xfrm>
              <a:off x="5028958" y="1968440"/>
              <a:ext cx="2137496" cy="2920929"/>
            </a:xfrm>
            <a:custGeom>
              <a:avLst/>
              <a:gdLst>
                <a:gd name="connsiteX0" fmla="*/ 2023679 w 2137496"/>
                <a:gd name="connsiteY0" fmla="*/ 0 h 2920929"/>
                <a:gd name="connsiteX1" fmla="*/ 2137497 w 2137496"/>
                <a:gd name="connsiteY1" fmla="*/ 114181 h 2920929"/>
                <a:gd name="connsiteX2" fmla="*/ 2137497 w 2137496"/>
                <a:gd name="connsiteY2" fmla="*/ 2806749 h 2920929"/>
                <a:gd name="connsiteX3" fmla="*/ 2023679 w 2137496"/>
                <a:gd name="connsiteY3" fmla="*/ 2920929 h 2920929"/>
                <a:gd name="connsiteX4" fmla="*/ 113818 w 2137496"/>
                <a:gd name="connsiteY4" fmla="*/ 2920929 h 2920929"/>
                <a:gd name="connsiteX5" fmla="*/ 0 w 2137496"/>
                <a:gd name="connsiteY5" fmla="*/ 2806749 h 2920929"/>
                <a:gd name="connsiteX6" fmla="*/ 0 w 2137496"/>
                <a:gd name="connsiteY6" fmla="*/ 114181 h 2920929"/>
                <a:gd name="connsiteX7" fmla="*/ 113818 w 2137496"/>
                <a:gd name="connsiteY7" fmla="*/ 0 h 2920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7496" h="2920929">
                  <a:moveTo>
                    <a:pt x="2023679" y="0"/>
                  </a:moveTo>
                  <a:cubicBezTo>
                    <a:pt x="2086539" y="0"/>
                    <a:pt x="2137497" y="51120"/>
                    <a:pt x="2137497" y="114181"/>
                  </a:cubicBezTo>
                  <a:lnTo>
                    <a:pt x="2137497" y="2806749"/>
                  </a:lnTo>
                  <a:cubicBezTo>
                    <a:pt x="2137497" y="2869809"/>
                    <a:pt x="2086539" y="2920929"/>
                    <a:pt x="2023679" y="2920929"/>
                  </a:cubicBezTo>
                  <a:lnTo>
                    <a:pt x="113818" y="2920929"/>
                  </a:lnTo>
                  <a:cubicBezTo>
                    <a:pt x="50958" y="2920929"/>
                    <a:pt x="0" y="2869809"/>
                    <a:pt x="0" y="2806749"/>
                  </a:cubicBezTo>
                  <a:lnTo>
                    <a:pt x="0" y="114181"/>
                  </a:lnTo>
                  <a:cubicBezTo>
                    <a:pt x="0" y="51120"/>
                    <a:pt x="50958" y="0"/>
                    <a:pt x="113818" y="0"/>
                  </a:cubicBezTo>
                  <a:close/>
                </a:path>
              </a:pathLst>
            </a:custGeom>
            <a:noFill/>
            <a:ln w="19050" cap="flat">
              <a:solidFill>
                <a:srgbClr val="000000"/>
              </a:solidFill>
              <a:prstDash val="solid"/>
              <a:miter/>
            </a:ln>
          </p:spPr>
          <p:txBody>
            <a:bodyPr rtlCol="0" anchor="ctr"/>
            <a:lstStyle/>
            <a:p>
              <a:endParaRPr lang="en-GB"/>
            </a:p>
          </p:txBody>
        </p:sp>
        <p:sp>
          <p:nvSpPr>
            <p:cNvPr id="1168" name="Freeform 1167">
              <a:extLst>
                <a:ext uri="{FF2B5EF4-FFF2-40B4-BE49-F238E27FC236}">
                  <a16:creationId xmlns:a16="http://schemas.microsoft.com/office/drawing/2014/main" id="{040F8D86-D48A-C8EA-EDB7-081480826659}"/>
                </a:ext>
              </a:extLst>
            </p:cNvPr>
            <p:cNvSpPr/>
            <p:nvPr/>
          </p:nvSpPr>
          <p:spPr>
            <a:xfrm>
              <a:off x="5287325" y="2334008"/>
              <a:ext cx="1620764" cy="1625931"/>
            </a:xfrm>
            <a:custGeom>
              <a:avLst/>
              <a:gdLst>
                <a:gd name="connsiteX0" fmla="*/ 333391 w 1620764"/>
                <a:gd name="connsiteY0" fmla="*/ 1470265 h 1625931"/>
                <a:gd name="connsiteX1" fmla="*/ 0 w 1620764"/>
                <a:gd name="connsiteY1" fmla="*/ 812966 h 1625931"/>
                <a:gd name="connsiteX2" fmla="*/ 810382 w 1620764"/>
                <a:gd name="connsiteY2" fmla="*/ 0 h 1625931"/>
                <a:gd name="connsiteX3" fmla="*/ 1620764 w 1620764"/>
                <a:gd name="connsiteY3" fmla="*/ 812966 h 1625931"/>
                <a:gd name="connsiteX4" fmla="*/ 810382 w 1620764"/>
                <a:gd name="connsiteY4" fmla="*/ 1625931 h 1625931"/>
                <a:gd name="connsiteX5" fmla="*/ 780031 w 1620764"/>
                <a:gd name="connsiteY5" fmla="*/ 1625360 h 162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764" h="1625931">
                  <a:moveTo>
                    <a:pt x="333391" y="1470265"/>
                  </a:moveTo>
                  <a:cubicBezTo>
                    <a:pt x="131270" y="1322401"/>
                    <a:pt x="0" y="1083098"/>
                    <a:pt x="0" y="812966"/>
                  </a:cubicBezTo>
                  <a:cubicBezTo>
                    <a:pt x="0" y="363951"/>
                    <a:pt x="362794" y="0"/>
                    <a:pt x="810382" y="0"/>
                  </a:cubicBezTo>
                  <a:cubicBezTo>
                    <a:pt x="1257970" y="0"/>
                    <a:pt x="1620764" y="363951"/>
                    <a:pt x="1620764" y="812966"/>
                  </a:cubicBezTo>
                  <a:cubicBezTo>
                    <a:pt x="1620764" y="1261981"/>
                    <a:pt x="1257970" y="1625931"/>
                    <a:pt x="810382" y="1625931"/>
                  </a:cubicBezTo>
                  <a:cubicBezTo>
                    <a:pt x="800233" y="1625931"/>
                    <a:pt x="790085" y="1625741"/>
                    <a:pt x="780031" y="1625360"/>
                  </a:cubicBezTo>
                </a:path>
              </a:pathLst>
            </a:custGeom>
            <a:noFill/>
            <a:ln w="19050" cap="rnd">
              <a:solidFill>
                <a:srgbClr val="000000"/>
              </a:solidFill>
              <a:prstDash val="solid"/>
              <a:round/>
            </a:ln>
          </p:spPr>
          <p:txBody>
            <a:bodyPr rtlCol="0" anchor="ctr"/>
            <a:lstStyle/>
            <a:p>
              <a:endParaRPr lang="en-GB"/>
            </a:p>
          </p:txBody>
        </p:sp>
        <p:sp>
          <p:nvSpPr>
            <p:cNvPr id="1169" name="Freeform 1168">
              <a:extLst>
                <a:ext uri="{FF2B5EF4-FFF2-40B4-BE49-F238E27FC236}">
                  <a16:creationId xmlns:a16="http://schemas.microsoft.com/office/drawing/2014/main" id="{2E2C9B88-743B-2655-72A5-905A09613FDB}"/>
                </a:ext>
              </a:extLst>
            </p:cNvPr>
            <p:cNvSpPr/>
            <p:nvPr/>
          </p:nvSpPr>
          <p:spPr>
            <a:xfrm>
              <a:off x="5620716" y="2668462"/>
              <a:ext cx="953982" cy="957023"/>
            </a:xfrm>
            <a:custGeom>
              <a:avLst/>
              <a:gdLst>
                <a:gd name="connsiteX0" fmla="*/ 953982 w 953982"/>
                <a:gd name="connsiteY0" fmla="*/ 478512 h 957023"/>
                <a:gd name="connsiteX1" fmla="*/ 476991 w 953982"/>
                <a:gd name="connsiteY1" fmla="*/ 957023 h 957023"/>
                <a:gd name="connsiteX2" fmla="*/ 0 w 953982"/>
                <a:gd name="connsiteY2" fmla="*/ 478512 h 957023"/>
                <a:gd name="connsiteX3" fmla="*/ 476991 w 953982"/>
                <a:gd name="connsiteY3" fmla="*/ 0 h 957023"/>
                <a:gd name="connsiteX4" fmla="*/ 953982 w 953982"/>
                <a:gd name="connsiteY4" fmla="*/ 478512 h 957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982" h="957023">
                  <a:moveTo>
                    <a:pt x="953982" y="478512"/>
                  </a:moveTo>
                  <a:cubicBezTo>
                    <a:pt x="953982" y="742786"/>
                    <a:pt x="740426" y="957023"/>
                    <a:pt x="476991" y="957023"/>
                  </a:cubicBezTo>
                  <a:cubicBezTo>
                    <a:pt x="213556" y="957023"/>
                    <a:pt x="0" y="742786"/>
                    <a:pt x="0" y="478512"/>
                  </a:cubicBezTo>
                  <a:cubicBezTo>
                    <a:pt x="0" y="214237"/>
                    <a:pt x="213556" y="0"/>
                    <a:pt x="476991" y="0"/>
                  </a:cubicBezTo>
                  <a:cubicBezTo>
                    <a:pt x="740426" y="0"/>
                    <a:pt x="953982" y="214237"/>
                    <a:pt x="953982" y="478512"/>
                  </a:cubicBezTo>
                  <a:close/>
                </a:path>
              </a:pathLst>
            </a:custGeom>
            <a:noFill/>
            <a:ln w="19050" cap="rnd">
              <a:solidFill>
                <a:srgbClr val="000000"/>
              </a:solidFill>
              <a:prstDash val="solid"/>
              <a:round/>
            </a:ln>
          </p:spPr>
          <p:txBody>
            <a:bodyPr rtlCol="0" anchor="ctr"/>
            <a:lstStyle/>
            <a:p>
              <a:endParaRPr lang="en-GB"/>
            </a:p>
          </p:txBody>
        </p:sp>
        <p:sp>
          <p:nvSpPr>
            <p:cNvPr id="1170" name="Freeform 1169">
              <a:extLst>
                <a:ext uri="{FF2B5EF4-FFF2-40B4-BE49-F238E27FC236}">
                  <a16:creationId xmlns:a16="http://schemas.microsoft.com/office/drawing/2014/main" id="{C8EF0AB7-D6C8-7B67-0CA1-379662A23097}"/>
                </a:ext>
              </a:extLst>
            </p:cNvPr>
            <p:cNvSpPr/>
            <p:nvPr/>
          </p:nvSpPr>
          <p:spPr>
            <a:xfrm>
              <a:off x="5954012" y="3002821"/>
              <a:ext cx="287389" cy="288305"/>
            </a:xfrm>
            <a:custGeom>
              <a:avLst/>
              <a:gdLst>
                <a:gd name="connsiteX0" fmla="*/ 287390 w 287389"/>
                <a:gd name="connsiteY0" fmla="*/ 144153 h 288305"/>
                <a:gd name="connsiteX1" fmla="*/ 143695 w 287389"/>
                <a:gd name="connsiteY1" fmla="*/ 288306 h 288305"/>
                <a:gd name="connsiteX2" fmla="*/ 0 w 287389"/>
                <a:gd name="connsiteY2" fmla="*/ 144153 h 288305"/>
                <a:gd name="connsiteX3" fmla="*/ 143695 w 287389"/>
                <a:gd name="connsiteY3" fmla="*/ 0 h 288305"/>
                <a:gd name="connsiteX4" fmla="*/ 287390 w 287389"/>
                <a:gd name="connsiteY4" fmla="*/ 144153 h 288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389" h="288305">
                  <a:moveTo>
                    <a:pt x="287390" y="144153"/>
                  </a:moveTo>
                  <a:cubicBezTo>
                    <a:pt x="287390" y="223766"/>
                    <a:pt x="223055" y="288306"/>
                    <a:pt x="143695" y="288306"/>
                  </a:cubicBezTo>
                  <a:cubicBezTo>
                    <a:pt x="64334" y="288306"/>
                    <a:pt x="0" y="223766"/>
                    <a:pt x="0" y="144153"/>
                  </a:cubicBezTo>
                  <a:cubicBezTo>
                    <a:pt x="0" y="64540"/>
                    <a:pt x="64334" y="0"/>
                    <a:pt x="143695" y="0"/>
                  </a:cubicBezTo>
                  <a:cubicBezTo>
                    <a:pt x="223055" y="0"/>
                    <a:pt x="287390" y="64539"/>
                    <a:pt x="287390" y="144153"/>
                  </a:cubicBezTo>
                  <a:close/>
                </a:path>
              </a:pathLst>
            </a:custGeom>
            <a:solidFill>
              <a:srgbClr val="231F20"/>
            </a:solidFill>
            <a:ln w="15875" cap="flat">
              <a:solidFill>
                <a:srgbClr val="000000"/>
              </a:solidFill>
              <a:prstDash val="solid"/>
              <a:miter/>
            </a:ln>
          </p:spPr>
          <p:txBody>
            <a:bodyPr rtlCol="0" anchor="ctr"/>
            <a:lstStyle/>
            <a:p>
              <a:endParaRPr lang="en-GB"/>
            </a:p>
          </p:txBody>
        </p:sp>
        <p:sp>
          <p:nvSpPr>
            <p:cNvPr id="1171" name="Freeform 1170">
              <a:extLst>
                <a:ext uri="{FF2B5EF4-FFF2-40B4-BE49-F238E27FC236}">
                  <a16:creationId xmlns:a16="http://schemas.microsoft.com/office/drawing/2014/main" id="{2212DA87-C575-5397-922B-218D6EDA3362}"/>
                </a:ext>
              </a:extLst>
            </p:cNvPr>
            <p:cNvSpPr/>
            <p:nvPr/>
          </p:nvSpPr>
          <p:spPr>
            <a:xfrm>
              <a:off x="5164781"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72" name="Freeform 1171">
              <a:extLst>
                <a:ext uri="{FF2B5EF4-FFF2-40B4-BE49-F238E27FC236}">
                  <a16:creationId xmlns:a16="http://schemas.microsoft.com/office/drawing/2014/main" id="{7E6CCC7D-1A67-2D15-8F57-B830B7DD997B}"/>
                </a:ext>
              </a:extLst>
            </p:cNvPr>
            <p:cNvSpPr/>
            <p:nvPr/>
          </p:nvSpPr>
          <p:spPr>
            <a:xfrm>
              <a:off x="6832210"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73" name="Freeform 1172">
              <a:extLst>
                <a:ext uri="{FF2B5EF4-FFF2-40B4-BE49-F238E27FC236}">
                  <a16:creationId xmlns:a16="http://schemas.microsoft.com/office/drawing/2014/main" id="{A76CAC62-4F1B-529F-87C0-4E5B3D9F2F66}"/>
                </a:ext>
              </a:extLst>
            </p:cNvPr>
            <p:cNvSpPr/>
            <p:nvPr/>
          </p:nvSpPr>
          <p:spPr>
            <a:xfrm>
              <a:off x="5164781"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74" name="Freeform 1173">
              <a:extLst>
                <a:ext uri="{FF2B5EF4-FFF2-40B4-BE49-F238E27FC236}">
                  <a16:creationId xmlns:a16="http://schemas.microsoft.com/office/drawing/2014/main" id="{4B4FCCD1-DB20-3056-19F3-7E3346FAE612}"/>
                </a:ext>
              </a:extLst>
            </p:cNvPr>
            <p:cNvSpPr/>
            <p:nvPr/>
          </p:nvSpPr>
          <p:spPr>
            <a:xfrm>
              <a:off x="6832210"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75" name="Freeform 1174">
              <a:extLst>
                <a:ext uri="{FF2B5EF4-FFF2-40B4-BE49-F238E27FC236}">
                  <a16:creationId xmlns:a16="http://schemas.microsoft.com/office/drawing/2014/main" id="{C9C904D1-E009-8107-EEF8-743199DC697B}"/>
                </a:ext>
              </a:extLst>
            </p:cNvPr>
            <p:cNvSpPr/>
            <p:nvPr/>
          </p:nvSpPr>
          <p:spPr>
            <a:xfrm>
              <a:off x="5359566" y="3914838"/>
              <a:ext cx="481671" cy="692779"/>
            </a:xfrm>
            <a:custGeom>
              <a:avLst/>
              <a:gdLst>
                <a:gd name="connsiteX0" fmla="*/ 240947 w 481671"/>
                <a:gd name="connsiteY0" fmla="*/ 686320 h 692779"/>
                <a:gd name="connsiteX1" fmla="*/ 240947 w 481671"/>
                <a:gd name="connsiteY1" fmla="*/ 686320 h 692779"/>
                <a:gd name="connsiteX2" fmla="*/ 6388 w 481671"/>
                <a:gd name="connsiteY2" fmla="*/ 549494 h 692779"/>
                <a:gd name="connsiteX3" fmla="*/ 6388 w 481671"/>
                <a:gd name="connsiteY3" fmla="*/ 549494 h 692779"/>
                <a:gd name="connsiteX4" fmla="*/ 67470 w 481671"/>
                <a:gd name="connsiteY4" fmla="*/ 353674 h 692779"/>
                <a:gd name="connsiteX5" fmla="*/ 481672 w 481671"/>
                <a:gd name="connsiteY5" fmla="*/ 0 h 692779"/>
                <a:gd name="connsiteX6" fmla="*/ 380279 w 481671"/>
                <a:gd name="connsiteY6" fmla="*/ 536173 h 692779"/>
                <a:gd name="connsiteX7" fmla="*/ 240853 w 481671"/>
                <a:gd name="connsiteY7" fmla="*/ 686320 h 69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671" h="692779">
                  <a:moveTo>
                    <a:pt x="240947" y="686320"/>
                  </a:moveTo>
                  <a:lnTo>
                    <a:pt x="240947" y="686320"/>
                  </a:lnTo>
                  <a:cubicBezTo>
                    <a:pt x="138511" y="713533"/>
                    <a:pt x="33515" y="652256"/>
                    <a:pt x="6388" y="549494"/>
                  </a:cubicBezTo>
                  <a:lnTo>
                    <a:pt x="6388" y="549494"/>
                  </a:lnTo>
                  <a:cubicBezTo>
                    <a:pt x="-12487" y="477846"/>
                    <a:pt x="11225" y="401725"/>
                    <a:pt x="67470" y="353674"/>
                  </a:cubicBezTo>
                  <a:lnTo>
                    <a:pt x="481672" y="0"/>
                  </a:lnTo>
                  <a:lnTo>
                    <a:pt x="380279" y="536173"/>
                  </a:lnTo>
                  <a:cubicBezTo>
                    <a:pt x="366526" y="608963"/>
                    <a:pt x="312273" y="667386"/>
                    <a:pt x="240853" y="686320"/>
                  </a:cubicBezTo>
                  <a:close/>
                </a:path>
              </a:pathLst>
            </a:custGeom>
            <a:noFill/>
            <a:ln w="19050" cap="rnd">
              <a:solidFill>
                <a:srgbClr val="000000"/>
              </a:solidFill>
              <a:prstDash val="solid"/>
              <a:round/>
            </a:ln>
          </p:spPr>
          <p:txBody>
            <a:bodyPr rtlCol="0" anchor="ctr"/>
            <a:lstStyle/>
            <a:p>
              <a:endParaRPr lang="en-GB"/>
            </a:p>
          </p:txBody>
        </p:sp>
      </p:grpSp>
      <p:grpSp>
        <p:nvGrpSpPr>
          <p:cNvPr id="1176" name="Graphic 1164">
            <a:extLst>
              <a:ext uri="{FF2B5EF4-FFF2-40B4-BE49-F238E27FC236}">
                <a16:creationId xmlns:a16="http://schemas.microsoft.com/office/drawing/2014/main" id="{28955B79-A2B9-1588-997E-83996C4C1BDB}"/>
              </a:ext>
            </a:extLst>
          </p:cNvPr>
          <p:cNvGrpSpPr/>
          <p:nvPr/>
        </p:nvGrpSpPr>
        <p:grpSpPr>
          <a:xfrm>
            <a:off x="9034480" y="5499559"/>
            <a:ext cx="352893" cy="482235"/>
            <a:chOff x="5028958" y="1968440"/>
            <a:chExt cx="2137496" cy="2920929"/>
          </a:xfrm>
        </p:grpSpPr>
        <p:sp>
          <p:nvSpPr>
            <p:cNvPr id="1177" name="Freeform 1176">
              <a:extLst>
                <a:ext uri="{FF2B5EF4-FFF2-40B4-BE49-F238E27FC236}">
                  <a16:creationId xmlns:a16="http://schemas.microsoft.com/office/drawing/2014/main" id="{721B8A58-1AB8-D647-DB80-EF17EAFFDA0F}"/>
                </a:ext>
              </a:extLst>
            </p:cNvPr>
            <p:cNvSpPr/>
            <p:nvPr/>
          </p:nvSpPr>
          <p:spPr>
            <a:xfrm>
              <a:off x="5028958" y="1968440"/>
              <a:ext cx="2137496" cy="2920929"/>
            </a:xfrm>
            <a:custGeom>
              <a:avLst/>
              <a:gdLst>
                <a:gd name="connsiteX0" fmla="*/ 2023679 w 2137496"/>
                <a:gd name="connsiteY0" fmla="*/ 0 h 2920929"/>
                <a:gd name="connsiteX1" fmla="*/ 2137497 w 2137496"/>
                <a:gd name="connsiteY1" fmla="*/ 114181 h 2920929"/>
                <a:gd name="connsiteX2" fmla="*/ 2137497 w 2137496"/>
                <a:gd name="connsiteY2" fmla="*/ 2806749 h 2920929"/>
                <a:gd name="connsiteX3" fmla="*/ 2023679 w 2137496"/>
                <a:gd name="connsiteY3" fmla="*/ 2920929 h 2920929"/>
                <a:gd name="connsiteX4" fmla="*/ 113818 w 2137496"/>
                <a:gd name="connsiteY4" fmla="*/ 2920929 h 2920929"/>
                <a:gd name="connsiteX5" fmla="*/ 0 w 2137496"/>
                <a:gd name="connsiteY5" fmla="*/ 2806749 h 2920929"/>
                <a:gd name="connsiteX6" fmla="*/ 0 w 2137496"/>
                <a:gd name="connsiteY6" fmla="*/ 114181 h 2920929"/>
                <a:gd name="connsiteX7" fmla="*/ 113818 w 2137496"/>
                <a:gd name="connsiteY7" fmla="*/ 0 h 2920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7496" h="2920929">
                  <a:moveTo>
                    <a:pt x="2023679" y="0"/>
                  </a:moveTo>
                  <a:cubicBezTo>
                    <a:pt x="2086539" y="0"/>
                    <a:pt x="2137497" y="51120"/>
                    <a:pt x="2137497" y="114181"/>
                  </a:cubicBezTo>
                  <a:lnTo>
                    <a:pt x="2137497" y="2806749"/>
                  </a:lnTo>
                  <a:cubicBezTo>
                    <a:pt x="2137497" y="2869809"/>
                    <a:pt x="2086539" y="2920929"/>
                    <a:pt x="2023679" y="2920929"/>
                  </a:cubicBezTo>
                  <a:lnTo>
                    <a:pt x="113818" y="2920929"/>
                  </a:lnTo>
                  <a:cubicBezTo>
                    <a:pt x="50958" y="2920929"/>
                    <a:pt x="0" y="2869809"/>
                    <a:pt x="0" y="2806749"/>
                  </a:cubicBezTo>
                  <a:lnTo>
                    <a:pt x="0" y="114181"/>
                  </a:lnTo>
                  <a:cubicBezTo>
                    <a:pt x="0" y="51120"/>
                    <a:pt x="50958" y="0"/>
                    <a:pt x="113818" y="0"/>
                  </a:cubicBezTo>
                  <a:close/>
                </a:path>
              </a:pathLst>
            </a:custGeom>
            <a:noFill/>
            <a:ln w="19050" cap="flat">
              <a:solidFill>
                <a:srgbClr val="000000"/>
              </a:solidFill>
              <a:prstDash val="solid"/>
              <a:miter/>
            </a:ln>
          </p:spPr>
          <p:txBody>
            <a:bodyPr rtlCol="0" anchor="ctr"/>
            <a:lstStyle/>
            <a:p>
              <a:endParaRPr lang="en-GB"/>
            </a:p>
          </p:txBody>
        </p:sp>
        <p:sp>
          <p:nvSpPr>
            <p:cNvPr id="1178" name="Freeform 1177">
              <a:extLst>
                <a:ext uri="{FF2B5EF4-FFF2-40B4-BE49-F238E27FC236}">
                  <a16:creationId xmlns:a16="http://schemas.microsoft.com/office/drawing/2014/main" id="{A1696D83-9B1D-25EF-4893-F8102B3065EC}"/>
                </a:ext>
              </a:extLst>
            </p:cNvPr>
            <p:cNvSpPr/>
            <p:nvPr/>
          </p:nvSpPr>
          <p:spPr>
            <a:xfrm>
              <a:off x="5287325" y="2334008"/>
              <a:ext cx="1620764" cy="1625931"/>
            </a:xfrm>
            <a:custGeom>
              <a:avLst/>
              <a:gdLst>
                <a:gd name="connsiteX0" fmla="*/ 333391 w 1620764"/>
                <a:gd name="connsiteY0" fmla="*/ 1470265 h 1625931"/>
                <a:gd name="connsiteX1" fmla="*/ 0 w 1620764"/>
                <a:gd name="connsiteY1" fmla="*/ 812966 h 1625931"/>
                <a:gd name="connsiteX2" fmla="*/ 810382 w 1620764"/>
                <a:gd name="connsiteY2" fmla="*/ 0 h 1625931"/>
                <a:gd name="connsiteX3" fmla="*/ 1620764 w 1620764"/>
                <a:gd name="connsiteY3" fmla="*/ 812966 h 1625931"/>
                <a:gd name="connsiteX4" fmla="*/ 810382 w 1620764"/>
                <a:gd name="connsiteY4" fmla="*/ 1625931 h 1625931"/>
                <a:gd name="connsiteX5" fmla="*/ 780031 w 1620764"/>
                <a:gd name="connsiteY5" fmla="*/ 1625360 h 162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764" h="1625931">
                  <a:moveTo>
                    <a:pt x="333391" y="1470265"/>
                  </a:moveTo>
                  <a:cubicBezTo>
                    <a:pt x="131270" y="1322401"/>
                    <a:pt x="0" y="1083098"/>
                    <a:pt x="0" y="812966"/>
                  </a:cubicBezTo>
                  <a:cubicBezTo>
                    <a:pt x="0" y="363951"/>
                    <a:pt x="362794" y="0"/>
                    <a:pt x="810382" y="0"/>
                  </a:cubicBezTo>
                  <a:cubicBezTo>
                    <a:pt x="1257970" y="0"/>
                    <a:pt x="1620764" y="363951"/>
                    <a:pt x="1620764" y="812966"/>
                  </a:cubicBezTo>
                  <a:cubicBezTo>
                    <a:pt x="1620764" y="1261981"/>
                    <a:pt x="1257970" y="1625931"/>
                    <a:pt x="810382" y="1625931"/>
                  </a:cubicBezTo>
                  <a:cubicBezTo>
                    <a:pt x="800233" y="1625931"/>
                    <a:pt x="790085" y="1625741"/>
                    <a:pt x="780031" y="1625360"/>
                  </a:cubicBezTo>
                </a:path>
              </a:pathLst>
            </a:custGeom>
            <a:noFill/>
            <a:ln w="19050" cap="rnd">
              <a:solidFill>
                <a:srgbClr val="000000"/>
              </a:solidFill>
              <a:prstDash val="solid"/>
              <a:round/>
            </a:ln>
          </p:spPr>
          <p:txBody>
            <a:bodyPr rtlCol="0" anchor="ctr"/>
            <a:lstStyle/>
            <a:p>
              <a:endParaRPr lang="en-GB"/>
            </a:p>
          </p:txBody>
        </p:sp>
        <p:sp>
          <p:nvSpPr>
            <p:cNvPr id="1179" name="Freeform 1178">
              <a:extLst>
                <a:ext uri="{FF2B5EF4-FFF2-40B4-BE49-F238E27FC236}">
                  <a16:creationId xmlns:a16="http://schemas.microsoft.com/office/drawing/2014/main" id="{743740A5-7112-F317-F083-07C91F6D9DB2}"/>
                </a:ext>
              </a:extLst>
            </p:cNvPr>
            <p:cNvSpPr/>
            <p:nvPr/>
          </p:nvSpPr>
          <p:spPr>
            <a:xfrm>
              <a:off x="5620716" y="2668462"/>
              <a:ext cx="953982" cy="957023"/>
            </a:xfrm>
            <a:custGeom>
              <a:avLst/>
              <a:gdLst>
                <a:gd name="connsiteX0" fmla="*/ 953982 w 953982"/>
                <a:gd name="connsiteY0" fmla="*/ 478512 h 957023"/>
                <a:gd name="connsiteX1" fmla="*/ 476991 w 953982"/>
                <a:gd name="connsiteY1" fmla="*/ 957023 h 957023"/>
                <a:gd name="connsiteX2" fmla="*/ 0 w 953982"/>
                <a:gd name="connsiteY2" fmla="*/ 478512 h 957023"/>
                <a:gd name="connsiteX3" fmla="*/ 476991 w 953982"/>
                <a:gd name="connsiteY3" fmla="*/ 0 h 957023"/>
                <a:gd name="connsiteX4" fmla="*/ 953982 w 953982"/>
                <a:gd name="connsiteY4" fmla="*/ 478512 h 957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982" h="957023">
                  <a:moveTo>
                    <a:pt x="953982" y="478512"/>
                  </a:moveTo>
                  <a:cubicBezTo>
                    <a:pt x="953982" y="742786"/>
                    <a:pt x="740426" y="957023"/>
                    <a:pt x="476991" y="957023"/>
                  </a:cubicBezTo>
                  <a:cubicBezTo>
                    <a:pt x="213556" y="957023"/>
                    <a:pt x="0" y="742786"/>
                    <a:pt x="0" y="478512"/>
                  </a:cubicBezTo>
                  <a:cubicBezTo>
                    <a:pt x="0" y="214237"/>
                    <a:pt x="213556" y="0"/>
                    <a:pt x="476991" y="0"/>
                  </a:cubicBezTo>
                  <a:cubicBezTo>
                    <a:pt x="740426" y="0"/>
                    <a:pt x="953982" y="214237"/>
                    <a:pt x="953982" y="478512"/>
                  </a:cubicBezTo>
                  <a:close/>
                </a:path>
              </a:pathLst>
            </a:custGeom>
            <a:noFill/>
            <a:ln w="19050" cap="rnd">
              <a:solidFill>
                <a:srgbClr val="000000"/>
              </a:solidFill>
              <a:prstDash val="solid"/>
              <a:round/>
            </a:ln>
          </p:spPr>
          <p:txBody>
            <a:bodyPr rtlCol="0" anchor="ctr"/>
            <a:lstStyle/>
            <a:p>
              <a:endParaRPr lang="en-GB"/>
            </a:p>
          </p:txBody>
        </p:sp>
        <p:sp>
          <p:nvSpPr>
            <p:cNvPr id="1180" name="Freeform 1179">
              <a:extLst>
                <a:ext uri="{FF2B5EF4-FFF2-40B4-BE49-F238E27FC236}">
                  <a16:creationId xmlns:a16="http://schemas.microsoft.com/office/drawing/2014/main" id="{7144B1DE-548C-EA0B-8561-1F17337913FA}"/>
                </a:ext>
              </a:extLst>
            </p:cNvPr>
            <p:cNvSpPr/>
            <p:nvPr/>
          </p:nvSpPr>
          <p:spPr>
            <a:xfrm>
              <a:off x="5954012" y="3002821"/>
              <a:ext cx="287389" cy="288305"/>
            </a:xfrm>
            <a:custGeom>
              <a:avLst/>
              <a:gdLst>
                <a:gd name="connsiteX0" fmla="*/ 287390 w 287389"/>
                <a:gd name="connsiteY0" fmla="*/ 144153 h 288305"/>
                <a:gd name="connsiteX1" fmla="*/ 143695 w 287389"/>
                <a:gd name="connsiteY1" fmla="*/ 288306 h 288305"/>
                <a:gd name="connsiteX2" fmla="*/ 0 w 287389"/>
                <a:gd name="connsiteY2" fmla="*/ 144153 h 288305"/>
                <a:gd name="connsiteX3" fmla="*/ 143695 w 287389"/>
                <a:gd name="connsiteY3" fmla="*/ 0 h 288305"/>
                <a:gd name="connsiteX4" fmla="*/ 287390 w 287389"/>
                <a:gd name="connsiteY4" fmla="*/ 144153 h 288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389" h="288305">
                  <a:moveTo>
                    <a:pt x="287390" y="144153"/>
                  </a:moveTo>
                  <a:cubicBezTo>
                    <a:pt x="287390" y="223766"/>
                    <a:pt x="223055" y="288306"/>
                    <a:pt x="143695" y="288306"/>
                  </a:cubicBezTo>
                  <a:cubicBezTo>
                    <a:pt x="64334" y="288306"/>
                    <a:pt x="0" y="223766"/>
                    <a:pt x="0" y="144153"/>
                  </a:cubicBezTo>
                  <a:cubicBezTo>
                    <a:pt x="0" y="64540"/>
                    <a:pt x="64334" y="0"/>
                    <a:pt x="143695" y="0"/>
                  </a:cubicBezTo>
                  <a:cubicBezTo>
                    <a:pt x="223055" y="0"/>
                    <a:pt x="287390" y="64539"/>
                    <a:pt x="287390" y="144153"/>
                  </a:cubicBezTo>
                  <a:close/>
                </a:path>
              </a:pathLst>
            </a:custGeom>
            <a:solidFill>
              <a:srgbClr val="231F20"/>
            </a:solidFill>
            <a:ln w="15875" cap="flat">
              <a:solidFill>
                <a:srgbClr val="000000"/>
              </a:solidFill>
              <a:prstDash val="solid"/>
              <a:miter/>
            </a:ln>
          </p:spPr>
          <p:txBody>
            <a:bodyPr rtlCol="0" anchor="ctr"/>
            <a:lstStyle/>
            <a:p>
              <a:endParaRPr lang="en-GB"/>
            </a:p>
          </p:txBody>
        </p:sp>
        <p:sp>
          <p:nvSpPr>
            <p:cNvPr id="1181" name="Freeform 1180">
              <a:extLst>
                <a:ext uri="{FF2B5EF4-FFF2-40B4-BE49-F238E27FC236}">
                  <a16:creationId xmlns:a16="http://schemas.microsoft.com/office/drawing/2014/main" id="{2308C106-4702-0752-3203-83CF50155C34}"/>
                </a:ext>
              </a:extLst>
            </p:cNvPr>
            <p:cNvSpPr/>
            <p:nvPr/>
          </p:nvSpPr>
          <p:spPr>
            <a:xfrm>
              <a:off x="5164781"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82" name="Freeform 1181">
              <a:extLst>
                <a:ext uri="{FF2B5EF4-FFF2-40B4-BE49-F238E27FC236}">
                  <a16:creationId xmlns:a16="http://schemas.microsoft.com/office/drawing/2014/main" id="{EEFDAF9D-F91F-B73B-5C85-E54E7D61D943}"/>
                </a:ext>
              </a:extLst>
            </p:cNvPr>
            <p:cNvSpPr/>
            <p:nvPr/>
          </p:nvSpPr>
          <p:spPr>
            <a:xfrm>
              <a:off x="6832210"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83" name="Freeform 1182">
              <a:extLst>
                <a:ext uri="{FF2B5EF4-FFF2-40B4-BE49-F238E27FC236}">
                  <a16:creationId xmlns:a16="http://schemas.microsoft.com/office/drawing/2014/main" id="{0A082AC5-30C5-7C8C-3B69-DABE5E150597}"/>
                </a:ext>
              </a:extLst>
            </p:cNvPr>
            <p:cNvSpPr/>
            <p:nvPr/>
          </p:nvSpPr>
          <p:spPr>
            <a:xfrm>
              <a:off x="5164781"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84" name="Freeform 1183">
              <a:extLst>
                <a:ext uri="{FF2B5EF4-FFF2-40B4-BE49-F238E27FC236}">
                  <a16:creationId xmlns:a16="http://schemas.microsoft.com/office/drawing/2014/main" id="{A709C6E3-24CC-8B60-ECE8-2084DA07D2B1}"/>
                </a:ext>
              </a:extLst>
            </p:cNvPr>
            <p:cNvSpPr/>
            <p:nvPr/>
          </p:nvSpPr>
          <p:spPr>
            <a:xfrm>
              <a:off x="6832210"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85" name="Freeform 1184">
              <a:extLst>
                <a:ext uri="{FF2B5EF4-FFF2-40B4-BE49-F238E27FC236}">
                  <a16:creationId xmlns:a16="http://schemas.microsoft.com/office/drawing/2014/main" id="{5726CD1A-1742-E4C0-D4BB-8DC69596A215}"/>
                </a:ext>
              </a:extLst>
            </p:cNvPr>
            <p:cNvSpPr/>
            <p:nvPr/>
          </p:nvSpPr>
          <p:spPr>
            <a:xfrm>
              <a:off x="5359566" y="3914838"/>
              <a:ext cx="481671" cy="692779"/>
            </a:xfrm>
            <a:custGeom>
              <a:avLst/>
              <a:gdLst>
                <a:gd name="connsiteX0" fmla="*/ 240947 w 481671"/>
                <a:gd name="connsiteY0" fmla="*/ 686320 h 692779"/>
                <a:gd name="connsiteX1" fmla="*/ 240947 w 481671"/>
                <a:gd name="connsiteY1" fmla="*/ 686320 h 692779"/>
                <a:gd name="connsiteX2" fmla="*/ 6388 w 481671"/>
                <a:gd name="connsiteY2" fmla="*/ 549494 h 692779"/>
                <a:gd name="connsiteX3" fmla="*/ 6388 w 481671"/>
                <a:gd name="connsiteY3" fmla="*/ 549494 h 692779"/>
                <a:gd name="connsiteX4" fmla="*/ 67470 w 481671"/>
                <a:gd name="connsiteY4" fmla="*/ 353674 h 692779"/>
                <a:gd name="connsiteX5" fmla="*/ 481672 w 481671"/>
                <a:gd name="connsiteY5" fmla="*/ 0 h 692779"/>
                <a:gd name="connsiteX6" fmla="*/ 380279 w 481671"/>
                <a:gd name="connsiteY6" fmla="*/ 536173 h 692779"/>
                <a:gd name="connsiteX7" fmla="*/ 240853 w 481671"/>
                <a:gd name="connsiteY7" fmla="*/ 686320 h 69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671" h="692779">
                  <a:moveTo>
                    <a:pt x="240947" y="686320"/>
                  </a:moveTo>
                  <a:lnTo>
                    <a:pt x="240947" y="686320"/>
                  </a:lnTo>
                  <a:cubicBezTo>
                    <a:pt x="138511" y="713533"/>
                    <a:pt x="33515" y="652256"/>
                    <a:pt x="6388" y="549494"/>
                  </a:cubicBezTo>
                  <a:lnTo>
                    <a:pt x="6388" y="549494"/>
                  </a:lnTo>
                  <a:cubicBezTo>
                    <a:pt x="-12487" y="477846"/>
                    <a:pt x="11225" y="401725"/>
                    <a:pt x="67470" y="353674"/>
                  </a:cubicBezTo>
                  <a:lnTo>
                    <a:pt x="481672" y="0"/>
                  </a:lnTo>
                  <a:lnTo>
                    <a:pt x="380279" y="536173"/>
                  </a:lnTo>
                  <a:cubicBezTo>
                    <a:pt x="366526" y="608963"/>
                    <a:pt x="312273" y="667386"/>
                    <a:pt x="240853" y="686320"/>
                  </a:cubicBezTo>
                  <a:close/>
                </a:path>
              </a:pathLst>
            </a:custGeom>
            <a:noFill/>
            <a:ln w="19050" cap="rnd">
              <a:solidFill>
                <a:srgbClr val="000000"/>
              </a:solidFill>
              <a:prstDash val="solid"/>
              <a:round/>
            </a:ln>
          </p:spPr>
          <p:txBody>
            <a:bodyPr rtlCol="0" anchor="ctr"/>
            <a:lstStyle/>
            <a:p>
              <a:endParaRPr lang="en-GB"/>
            </a:p>
          </p:txBody>
        </p:sp>
      </p:grpSp>
      <p:grpSp>
        <p:nvGrpSpPr>
          <p:cNvPr id="1186" name="Graphic 1164">
            <a:extLst>
              <a:ext uri="{FF2B5EF4-FFF2-40B4-BE49-F238E27FC236}">
                <a16:creationId xmlns:a16="http://schemas.microsoft.com/office/drawing/2014/main" id="{51FE6745-520A-9EA1-F36F-7ECF92314D0A}"/>
              </a:ext>
            </a:extLst>
          </p:cNvPr>
          <p:cNvGrpSpPr/>
          <p:nvPr/>
        </p:nvGrpSpPr>
        <p:grpSpPr>
          <a:xfrm>
            <a:off x="9470513" y="5499559"/>
            <a:ext cx="352893" cy="482235"/>
            <a:chOff x="5028958" y="1968440"/>
            <a:chExt cx="2137496" cy="2920929"/>
          </a:xfrm>
        </p:grpSpPr>
        <p:sp>
          <p:nvSpPr>
            <p:cNvPr id="1187" name="Freeform 1186">
              <a:extLst>
                <a:ext uri="{FF2B5EF4-FFF2-40B4-BE49-F238E27FC236}">
                  <a16:creationId xmlns:a16="http://schemas.microsoft.com/office/drawing/2014/main" id="{5B4B5F31-584C-9DE6-FD98-79646BEFCA40}"/>
                </a:ext>
              </a:extLst>
            </p:cNvPr>
            <p:cNvSpPr/>
            <p:nvPr/>
          </p:nvSpPr>
          <p:spPr>
            <a:xfrm>
              <a:off x="5028958" y="1968440"/>
              <a:ext cx="2137496" cy="2920929"/>
            </a:xfrm>
            <a:custGeom>
              <a:avLst/>
              <a:gdLst>
                <a:gd name="connsiteX0" fmla="*/ 2023679 w 2137496"/>
                <a:gd name="connsiteY0" fmla="*/ 0 h 2920929"/>
                <a:gd name="connsiteX1" fmla="*/ 2137497 w 2137496"/>
                <a:gd name="connsiteY1" fmla="*/ 114181 h 2920929"/>
                <a:gd name="connsiteX2" fmla="*/ 2137497 w 2137496"/>
                <a:gd name="connsiteY2" fmla="*/ 2806749 h 2920929"/>
                <a:gd name="connsiteX3" fmla="*/ 2023679 w 2137496"/>
                <a:gd name="connsiteY3" fmla="*/ 2920929 h 2920929"/>
                <a:gd name="connsiteX4" fmla="*/ 113818 w 2137496"/>
                <a:gd name="connsiteY4" fmla="*/ 2920929 h 2920929"/>
                <a:gd name="connsiteX5" fmla="*/ 0 w 2137496"/>
                <a:gd name="connsiteY5" fmla="*/ 2806749 h 2920929"/>
                <a:gd name="connsiteX6" fmla="*/ 0 w 2137496"/>
                <a:gd name="connsiteY6" fmla="*/ 114181 h 2920929"/>
                <a:gd name="connsiteX7" fmla="*/ 113818 w 2137496"/>
                <a:gd name="connsiteY7" fmla="*/ 0 h 2920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7496" h="2920929">
                  <a:moveTo>
                    <a:pt x="2023679" y="0"/>
                  </a:moveTo>
                  <a:cubicBezTo>
                    <a:pt x="2086539" y="0"/>
                    <a:pt x="2137497" y="51120"/>
                    <a:pt x="2137497" y="114181"/>
                  </a:cubicBezTo>
                  <a:lnTo>
                    <a:pt x="2137497" y="2806749"/>
                  </a:lnTo>
                  <a:cubicBezTo>
                    <a:pt x="2137497" y="2869809"/>
                    <a:pt x="2086539" y="2920929"/>
                    <a:pt x="2023679" y="2920929"/>
                  </a:cubicBezTo>
                  <a:lnTo>
                    <a:pt x="113818" y="2920929"/>
                  </a:lnTo>
                  <a:cubicBezTo>
                    <a:pt x="50958" y="2920929"/>
                    <a:pt x="0" y="2869809"/>
                    <a:pt x="0" y="2806749"/>
                  </a:cubicBezTo>
                  <a:lnTo>
                    <a:pt x="0" y="114181"/>
                  </a:lnTo>
                  <a:cubicBezTo>
                    <a:pt x="0" y="51120"/>
                    <a:pt x="50958" y="0"/>
                    <a:pt x="113818" y="0"/>
                  </a:cubicBezTo>
                  <a:close/>
                </a:path>
              </a:pathLst>
            </a:custGeom>
            <a:noFill/>
            <a:ln w="19050" cap="flat">
              <a:solidFill>
                <a:srgbClr val="000000"/>
              </a:solidFill>
              <a:prstDash val="solid"/>
              <a:miter/>
            </a:ln>
          </p:spPr>
          <p:txBody>
            <a:bodyPr rtlCol="0" anchor="ctr"/>
            <a:lstStyle/>
            <a:p>
              <a:endParaRPr lang="en-GB"/>
            </a:p>
          </p:txBody>
        </p:sp>
        <p:sp>
          <p:nvSpPr>
            <p:cNvPr id="1188" name="Freeform 1187">
              <a:extLst>
                <a:ext uri="{FF2B5EF4-FFF2-40B4-BE49-F238E27FC236}">
                  <a16:creationId xmlns:a16="http://schemas.microsoft.com/office/drawing/2014/main" id="{A43DD87B-F96D-BC58-CDED-C7F20B5638E9}"/>
                </a:ext>
              </a:extLst>
            </p:cNvPr>
            <p:cNvSpPr/>
            <p:nvPr/>
          </p:nvSpPr>
          <p:spPr>
            <a:xfrm>
              <a:off x="5287325" y="2334008"/>
              <a:ext cx="1620764" cy="1625931"/>
            </a:xfrm>
            <a:custGeom>
              <a:avLst/>
              <a:gdLst>
                <a:gd name="connsiteX0" fmla="*/ 333391 w 1620764"/>
                <a:gd name="connsiteY0" fmla="*/ 1470265 h 1625931"/>
                <a:gd name="connsiteX1" fmla="*/ 0 w 1620764"/>
                <a:gd name="connsiteY1" fmla="*/ 812966 h 1625931"/>
                <a:gd name="connsiteX2" fmla="*/ 810382 w 1620764"/>
                <a:gd name="connsiteY2" fmla="*/ 0 h 1625931"/>
                <a:gd name="connsiteX3" fmla="*/ 1620764 w 1620764"/>
                <a:gd name="connsiteY3" fmla="*/ 812966 h 1625931"/>
                <a:gd name="connsiteX4" fmla="*/ 810382 w 1620764"/>
                <a:gd name="connsiteY4" fmla="*/ 1625931 h 1625931"/>
                <a:gd name="connsiteX5" fmla="*/ 780031 w 1620764"/>
                <a:gd name="connsiteY5" fmla="*/ 1625360 h 162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764" h="1625931">
                  <a:moveTo>
                    <a:pt x="333391" y="1470265"/>
                  </a:moveTo>
                  <a:cubicBezTo>
                    <a:pt x="131270" y="1322401"/>
                    <a:pt x="0" y="1083098"/>
                    <a:pt x="0" y="812966"/>
                  </a:cubicBezTo>
                  <a:cubicBezTo>
                    <a:pt x="0" y="363951"/>
                    <a:pt x="362794" y="0"/>
                    <a:pt x="810382" y="0"/>
                  </a:cubicBezTo>
                  <a:cubicBezTo>
                    <a:pt x="1257970" y="0"/>
                    <a:pt x="1620764" y="363951"/>
                    <a:pt x="1620764" y="812966"/>
                  </a:cubicBezTo>
                  <a:cubicBezTo>
                    <a:pt x="1620764" y="1261981"/>
                    <a:pt x="1257970" y="1625931"/>
                    <a:pt x="810382" y="1625931"/>
                  </a:cubicBezTo>
                  <a:cubicBezTo>
                    <a:pt x="800233" y="1625931"/>
                    <a:pt x="790085" y="1625741"/>
                    <a:pt x="780031" y="1625360"/>
                  </a:cubicBezTo>
                </a:path>
              </a:pathLst>
            </a:custGeom>
            <a:noFill/>
            <a:ln w="19050" cap="rnd">
              <a:solidFill>
                <a:srgbClr val="000000"/>
              </a:solidFill>
              <a:prstDash val="solid"/>
              <a:round/>
            </a:ln>
          </p:spPr>
          <p:txBody>
            <a:bodyPr rtlCol="0" anchor="ctr"/>
            <a:lstStyle/>
            <a:p>
              <a:endParaRPr lang="en-GB"/>
            </a:p>
          </p:txBody>
        </p:sp>
        <p:sp>
          <p:nvSpPr>
            <p:cNvPr id="1189" name="Freeform 1188">
              <a:extLst>
                <a:ext uri="{FF2B5EF4-FFF2-40B4-BE49-F238E27FC236}">
                  <a16:creationId xmlns:a16="http://schemas.microsoft.com/office/drawing/2014/main" id="{38467729-2CD8-7D16-AA52-C82D8F359BD6}"/>
                </a:ext>
              </a:extLst>
            </p:cNvPr>
            <p:cNvSpPr/>
            <p:nvPr/>
          </p:nvSpPr>
          <p:spPr>
            <a:xfrm>
              <a:off x="5620716" y="2668462"/>
              <a:ext cx="953982" cy="957023"/>
            </a:xfrm>
            <a:custGeom>
              <a:avLst/>
              <a:gdLst>
                <a:gd name="connsiteX0" fmla="*/ 953982 w 953982"/>
                <a:gd name="connsiteY0" fmla="*/ 478512 h 957023"/>
                <a:gd name="connsiteX1" fmla="*/ 476991 w 953982"/>
                <a:gd name="connsiteY1" fmla="*/ 957023 h 957023"/>
                <a:gd name="connsiteX2" fmla="*/ 0 w 953982"/>
                <a:gd name="connsiteY2" fmla="*/ 478512 h 957023"/>
                <a:gd name="connsiteX3" fmla="*/ 476991 w 953982"/>
                <a:gd name="connsiteY3" fmla="*/ 0 h 957023"/>
                <a:gd name="connsiteX4" fmla="*/ 953982 w 953982"/>
                <a:gd name="connsiteY4" fmla="*/ 478512 h 957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982" h="957023">
                  <a:moveTo>
                    <a:pt x="953982" y="478512"/>
                  </a:moveTo>
                  <a:cubicBezTo>
                    <a:pt x="953982" y="742786"/>
                    <a:pt x="740426" y="957023"/>
                    <a:pt x="476991" y="957023"/>
                  </a:cubicBezTo>
                  <a:cubicBezTo>
                    <a:pt x="213556" y="957023"/>
                    <a:pt x="0" y="742786"/>
                    <a:pt x="0" y="478512"/>
                  </a:cubicBezTo>
                  <a:cubicBezTo>
                    <a:pt x="0" y="214237"/>
                    <a:pt x="213556" y="0"/>
                    <a:pt x="476991" y="0"/>
                  </a:cubicBezTo>
                  <a:cubicBezTo>
                    <a:pt x="740426" y="0"/>
                    <a:pt x="953982" y="214237"/>
                    <a:pt x="953982" y="478512"/>
                  </a:cubicBezTo>
                  <a:close/>
                </a:path>
              </a:pathLst>
            </a:custGeom>
            <a:noFill/>
            <a:ln w="19050" cap="rnd">
              <a:solidFill>
                <a:srgbClr val="000000"/>
              </a:solidFill>
              <a:prstDash val="solid"/>
              <a:round/>
            </a:ln>
          </p:spPr>
          <p:txBody>
            <a:bodyPr rtlCol="0" anchor="ctr"/>
            <a:lstStyle/>
            <a:p>
              <a:endParaRPr lang="en-GB"/>
            </a:p>
          </p:txBody>
        </p:sp>
        <p:sp>
          <p:nvSpPr>
            <p:cNvPr id="1190" name="Freeform 1189">
              <a:extLst>
                <a:ext uri="{FF2B5EF4-FFF2-40B4-BE49-F238E27FC236}">
                  <a16:creationId xmlns:a16="http://schemas.microsoft.com/office/drawing/2014/main" id="{02920318-4FDF-654E-B777-1A5B2FE99851}"/>
                </a:ext>
              </a:extLst>
            </p:cNvPr>
            <p:cNvSpPr/>
            <p:nvPr/>
          </p:nvSpPr>
          <p:spPr>
            <a:xfrm>
              <a:off x="5954012" y="3002821"/>
              <a:ext cx="287389" cy="288305"/>
            </a:xfrm>
            <a:custGeom>
              <a:avLst/>
              <a:gdLst>
                <a:gd name="connsiteX0" fmla="*/ 287390 w 287389"/>
                <a:gd name="connsiteY0" fmla="*/ 144153 h 288305"/>
                <a:gd name="connsiteX1" fmla="*/ 143695 w 287389"/>
                <a:gd name="connsiteY1" fmla="*/ 288306 h 288305"/>
                <a:gd name="connsiteX2" fmla="*/ 0 w 287389"/>
                <a:gd name="connsiteY2" fmla="*/ 144153 h 288305"/>
                <a:gd name="connsiteX3" fmla="*/ 143695 w 287389"/>
                <a:gd name="connsiteY3" fmla="*/ 0 h 288305"/>
                <a:gd name="connsiteX4" fmla="*/ 287390 w 287389"/>
                <a:gd name="connsiteY4" fmla="*/ 144153 h 288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389" h="288305">
                  <a:moveTo>
                    <a:pt x="287390" y="144153"/>
                  </a:moveTo>
                  <a:cubicBezTo>
                    <a:pt x="287390" y="223766"/>
                    <a:pt x="223055" y="288306"/>
                    <a:pt x="143695" y="288306"/>
                  </a:cubicBezTo>
                  <a:cubicBezTo>
                    <a:pt x="64334" y="288306"/>
                    <a:pt x="0" y="223766"/>
                    <a:pt x="0" y="144153"/>
                  </a:cubicBezTo>
                  <a:cubicBezTo>
                    <a:pt x="0" y="64540"/>
                    <a:pt x="64334" y="0"/>
                    <a:pt x="143695" y="0"/>
                  </a:cubicBezTo>
                  <a:cubicBezTo>
                    <a:pt x="223055" y="0"/>
                    <a:pt x="287390" y="64539"/>
                    <a:pt x="287390" y="144153"/>
                  </a:cubicBezTo>
                  <a:close/>
                </a:path>
              </a:pathLst>
            </a:custGeom>
            <a:solidFill>
              <a:srgbClr val="231F20"/>
            </a:solidFill>
            <a:ln w="15875" cap="flat">
              <a:solidFill>
                <a:srgbClr val="000000"/>
              </a:solidFill>
              <a:prstDash val="solid"/>
              <a:miter/>
            </a:ln>
          </p:spPr>
          <p:txBody>
            <a:bodyPr rtlCol="0" anchor="ctr"/>
            <a:lstStyle/>
            <a:p>
              <a:endParaRPr lang="en-GB"/>
            </a:p>
          </p:txBody>
        </p:sp>
        <p:sp>
          <p:nvSpPr>
            <p:cNvPr id="1191" name="Freeform 1190">
              <a:extLst>
                <a:ext uri="{FF2B5EF4-FFF2-40B4-BE49-F238E27FC236}">
                  <a16:creationId xmlns:a16="http://schemas.microsoft.com/office/drawing/2014/main" id="{8668D788-69F1-412F-68ED-C7D93DF7A6D9}"/>
                </a:ext>
              </a:extLst>
            </p:cNvPr>
            <p:cNvSpPr/>
            <p:nvPr/>
          </p:nvSpPr>
          <p:spPr>
            <a:xfrm>
              <a:off x="5164781"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92" name="Freeform 1191">
              <a:extLst>
                <a:ext uri="{FF2B5EF4-FFF2-40B4-BE49-F238E27FC236}">
                  <a16:creationId xmlns:a16="http://schemas.microsoft.com/office/drawing/2014/main" id="{F8E8C45F-03DA-30A9-DA47-73A58F4CEEDC}"/>
                </a:ext>
              </a:extLst>
            </p:cNvPr>
            <p:cNvSpPr/>
            <p:nvPr/>
          </p:nvSpPr>
          <p:spPr>
            <a:xfrm>
              <a:off x="6832210"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93" name="Freeform 1192">
              <a:extLst>
                <a:ext uri="{FF2B5EF4-FFF2-40B4-BE49-F238E27FC236}">
                  <a16:creationId xmlns:a16="http://schemas.microsoft.com/office/drawing/2014/main" id="{508B24FC-3229-EF9F-0427-F309EDFD667C}"/>
                </a:ext>
              </a:extLst>
            </p:cNvPr>
            <p:cNvSpPr/>
            <p:nvPr/>
          </p:nvSpPr>
          <p:spPr>
            <a:xfrm>
              <a:off x="5164781"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94" name="Freeform 1193">
              <a:extLst>
                <a:ext uri="{FF2B5EF4-FFF2-40B4-BE49-F238E27FC236}">
                  <a16:creationId xmlns:a16="http://schemas.microsoft.com/office/drawing/2014/main" id="{C7A95BAA-FA4E-E2C7-E823-ACCA2E3EC9E6}"/>
                </a:ext>
              </a:extLst>
            </p:cNvPr>
            <p:cNvSpPr/>
            <p:nvPr/>
          </p:nvSpPr>
          <p:spPr>
            <a:xfrm>
              <a:off x="6832210"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195" name="Freeform 1194">
              <a:extLst>
                <a:ext uri="{FF2B5EF4-FFF2-40B4-BE49-F238E27FC236}">
                  <a16:creationId xmlns:a16="http://schemas.microsoft.com/office/drawing/2014/main" id="{D7852475-DBDB-FDB3-1D2D-C21D193F616E}"/>
                </a:ext>
              </a:extLst>
            </p:cNvPr>
            <p:cNvSpPr/>
            <p:nvPr/>
          </p:nvSpPr>
          <p:spPr>
            <a:xfrm>
              <a:off x="5359566" y="3914838"/>
              <a:ext cx="481671" cy="692779"/>
            </a:xfrm>
            <a:custGeom>
              <a:avLst/>
              <a:gdLst>
                <a:gd name="connsiteX0" fmla="*/ 240947 w 481671"/>
                <a:gd name="connsiteY0" fmla="*/ 686320 h 692779"/>
                <a:gd name="connsiteX1" fmla="*/ 240947 w 481671"/>
                <a:gd name="connsiteY1" fmla="*/ 686320 h 692779"/>
                <a:gd name="connsiteX2" fmla="*/ 6388 w 481671"/>
                <a:gd name="connsiteY2" fmla="*/ 549494 h 692779"/>
                <a:gd name="connsiteX3" fmla="*/ 6388 w 481671"/>
                <a:gd name="connsiteY3" fmla="*/ 549494 h 692779"/>
                <a:gd name="connsiteX4" fmla="*/ 67470 w 481671"/>
                <a:gd name="connsiteY4" fmla="*/ 353674 h 692779"/>
                <a:gd name="connsiteX5" fmla="*/ 481672 w 481671"/>
                <a:gd name="connsiteY5" fmla="*/ 0 h 692779"/>
                <a:gd name="connsiteX6" fmla="*/ 380279 w 481671"/>
                <a:gd name="connsiteY6" fmla="*/ 536173 h 692779"/>
                <a:gd name="connsiteX7" fmla="*/ 240853 w 481671"/>
                <a:gd name="connsiteY7" fmla="*/ 686320 h 69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671" h="692779">
                  <a:moveTo>
                    <a:pt x="240947" y="686320"/>
                  </a:moveTo>
                  <a:lnTo>
                    <a:pt x="240947" y="686320"/>
                  </a:lnTo>
                  <a:cubicBezTo>
                    <a:pt x="138511" y="713533"/>
                    <a:pt x="33515" y="652256"/>
                    <a:pt x="6388" y="549494"/>
                  </a:cubicBezTo>
                  <a:lnTo>
                    <a:pt x="6388" y="549494"/>
                  </a:lnTo>
                  <a:cubicBezTo>
                    <a:pt x="-12487" y="477846"/>
                    <a:pt x="11225" y="401725"/>
                    <a:pt x="67470" y="353674"/>
                  </a:cubicBezTo>
                  <a:lnTo>
                    <a:pt x="481672" y="0"/>
                  </a:lnTo>
                  <a:lnTo>
                    <a:pt x="380279" y="536173"/>
                  </a:lnTo>
                  <a:cubicBezTo>
                    <a:pt x="366526" y="608963"/>
                    <a:pt x="312273" y="667386"/>
                    <a:pt x="240853" y="686320"/>
                  </a:cubicBezTo>
                  <a:close/>
                </a:path>
              </a:pathLst>
            </a:custGeom>
            <a:noFill/>
            <a:ln w="19050" cap="rnd">
              <a:solidFill>
                <a:srgbClr val="000000"/>
              </a:solidFill>
              <a:prstDash val="solid"/>
              <a:round/>
            </a:ln>
          </p:spPr>
          <p:txBody>
            <a:bodyPr rtlCol="0" anchor="ctr"/>
            <a:lstStyle/>
            <a:p>
              <a:endParaRPr lang="en-GB"/>
            </a:p>
          </p:txBody>
        </p:sp>
      </p:grpSp>
      <p:grpSp>
        <p:nvGrpSpPr>
          <p:cNvPr id="1196" name="Graphic 1164">
            <a:extLst>
              <a:ext uri="{FF2B5EF4-FFF2-40B4-BE49-F238E27FC236}">
                <a16:creationId xmlns:a16="http://schemas.microsoft.com/office/drawing/2014/main" id="{96C572F0-1ADC-595F-21EC-2FCBCF4DB76F}"/>
              </a:ext>
            </a:extLst>
          </p:cNvPr>
          <p:cNvGrpSpPr/>
          <p:nvPr/>
        </p:nvGrpSpPr>
        <p:grpSpPr>
          <a:xfrm>
            <a:off x="9906547" y="5499559"/>
            <a:ext cx="352893" cy="482235"/>
            <a:chOff x="5028958" y="1968440"/>
            <a:chExt cx="2137496" cy="2920929"/>
          </a:xfrm>
        </p:grpSpPr>
        <p:sp>
          <p:nvSpPr>
            <p:cNvPr id="1197" name="Freeform 1196">
              <a:extLst>
                <a:ext uri="{FF2B5EF4-FFF2-40B4-BE49-F238E27FC236}">
                  <a16:creationId xmlns:a16="http://schemas.microsoft.com/office/drawing/2014/main" id="{85E94567-E92B-9CD1-170D-317A1AEF9344}"/>
                </a:ext>
              </a:extLst>
            </p:cNvPr>
            <p:cNvSpPr/>
            <p:nvPr/>
          </p:nvSpPr>
          <p:spPr>
            <a:xfrm>
              <a:off x="5028958" y="1968440"/>
              <a:ext cx="2137496" cy="2920929"/>
            </a:xfrm>
            <a:custGeom>
              <a:avLst/>
              <a:gdLst>
                <a:gd name="connsiteX0" fmla="*/ 2023679 w 2137496"/>
                <a:gd name="connsiteY0" fmla="*/ 0 h 2920929"/>
                <a:gd name="connsiteX1" fmla="*/ 2137497 w 2137496"/>
                <a:gd name="connsiteY1" fmla="*/ 114181 h 2920929"/>
                <a:gd name="connsiteX2" fmla="*/ 2137497 w 2137496"/>
                <a:gd name="connsiteY2" fmla="*/ 2806749 h 2920929"/>
                <a:gd name="connsiteX3" fmla="*/ 2023679 w 2137496"/>
                <a:gd name="connsiteY3" fmla="*/ 2920929 h 2920929"/>
                <a:gd name="connsiteX4" fmla="*/ 113818 w 2137496"/>
                <a:gd name="connsiteY4" fmla="*/ 2920929 h 2920929"/>
                <a:gd name="connsiteX5" fmla="*/ 0 w 2137496"/>
                <a:gd name="connsiteY5" fmla="*/ 2806749 h 2920929"/>
                <a:gd name="connsiteX6" fmla="*/ 0 w 2137496"/>
                <a:gd name="connsiteY6" fmla="*/ 114181 h 2920929"/>
                <a:gd name="connsiteX7" fmla="*/ 113818 w 2137496"/>
                <a:gd name="connsiteY7" fmla="*/ 0 h 2920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7496" h="2920929">
                  <a:moveTo>
                    <a:pt x="2023679" y="0"/>
                  </a:moveTo>
                  <a:cubicBezTo>
                    <a:pt x="2086539" y="0"/>
                    <a:pt x="2137497" y="51120"/>
                    <a:pt x="2137497" y="114181"/>
                  </a:cubicBezTo>
                  <a:lnTo>
                    <a:pt x="2137497" y="2806749"/>
                  </a:lnTo>
                  <a:cubicBezTo>
                    <a:pt x="2137497" y="2869809"/>
                    <a:pt x="2086539" y="2920929"/>
                    <a:pt x="2023679" y="2920929"/>
                  </a:cubicBezTo>
                  <a:lnTo>
                    <a:pt x="113818" y="2920929"/>
                  </a:lnTo>
                  <a:cubicBezTo>
                    <a:pt x="50958" y="2920929"/>
                    <a:pt x="0" y="2869809"/>
                    <a:pt x="0" y="2806749"/>
                  </a:cubicBezTo>
                  <a:lnTo>
                    <a:pt x="0" y="114181"/>
                  </a:lnTo>
                  <a:cubicBezTo>
                    <a:pt x="0" y="51120"/>
                    <a:pt x="50958" y="0"/>
                    <a:pt x="113818" y="0"/>
                  </a:cubicBezTo>
                  <a:close/>
                </a:path>
              </a:pathLst>
            </a:custGeom>
            <a:noFill/>
            <a:ln w="19050" cap="flat">
              <a:solidFill>
                <a:srgbClr val="000000"/>
              </a:solidFill>
              <a:prstDash val="solid"/>
              <a:miter/>
            </a:ln>
          </p:spPr>
          <p:txBody>
            <a:bodyPr rtlCol="0" anchor="ctr"/>
            <a:lstStyle/>
            <a:p>
              <a:endParaRPr lang="en-GB"/>
            </a:p>
          </p:txBody>
        </p:sp>
        <p:sp>
          <p:nvSpPr>
            <p:cNvPr id="1198" name="Freeform 1197">
              <a:extLst>
                <a:ext uri="{FF2B5EF4-FFF2-40B4-BE49-F238E27FC236}">
                  <a16:creationId xmlns:a16="http://schemas.microsoft.com/office/drawing/2014/main" id="{B790E212-307B-BD2B-25A5-D53C5552AE91}"/>
                </a:ext>
              </a:extLst>
            </p:cNvPr>
            <p:cNvSpPr/>
            <p:nvPr/>
          </p:nvSpPr>
          <p:spPr>
            <a:xfrm>
              <a:off x="5287325" y="2334008"/>
              <a:ext cx="1620764" cy="1625931"/>
            </a:xfrm>
            <a:custGeom>
              <a:avLst/>
              <a:gdLst>
                <a:gd name="connsiteX0" fmla="*/ 333391 w 1620764"/>
                <a:gd name="connsiteY0" fmla="*/ 1470265 h 1625931"/>
                <a:gd name="connsiteX1" fmla="*/ 0 w 1620764"/>
                <a:gd name="connsiteY1" fmla="*/ 812966 h 1625931"/>
                <a:gd name="connsiteX2" fmla="*/ 810382 w 1620764"/>
                <a:gd name="connsiteY2" fmla="*/ 0 h 1625931"/>
                <a:gd name="connsiteX3" fmla="*/ 1620764 w 1620764"/>
                <a:gd name="connsiteY3" fmla="*/ 812966 h 1625931"/>
                <a:gd name="connsiteX4" fmla="*/ 810382 w 1620764"/>
                <a:gd name="connsiteY4" fmla="*/ 1625931 h 1625931"/>
                <a:gd name="connsiteX5" fmla="*/ 780031 w 1620764"/>
                <a:gd name="connsiteY5" fmla="*/ 1625360 h 162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20764" h="1625931">
                  <a:moveTo>
                    <a:pt x="333391" y="1470265"/>
                  </a:moveTo>
                  <a:cubicBezTo>
                    <a:pt x="131270" y="1322401"/>
                    <a:pt x="0" y="1083098"/>
                    <a:pt x="0" y="812966"/>
                  </a:cubicBezTo>
                  <a:cubicBezTo>
                    <a:pt x="0" y="363951"/>
                    <a:pt x="362794" y="0"/>
                    <a:pt x="810382" y="0"/>
                  </a:cubicBezTo>
                  <a:cubicBezTo>
                    <a:pt x="1257970" y="0"/>
                    <a:pt x="1620764" y="363951"/>
                    <a:pt x="1620764" y="812966"/>
                  </a:cubicBezTo>
                  <a:cubicBezTo>
                    <a:pt x="1620764" y="1261981"/>
                    <a:pt x="1257970" y="1625931"/>
                    <a:pt x="810382" y="1625931"/>
                  </a:cubicBezTo>
                  <a:cubicBezTo>
                    <a:pt x="800233" y="1625931"/>
                    <a:pt x="790085" y="1625741"/>
                    <a:pt x="780031" y="1625360"/>
                  </a:cubicBezTo>
                </a:path>
              </a:pathLst>
            </a:custGeom>
            <a:noFill/>
            <a:ln w="19050" cap="rnd">
              <a:solidFill>
                <a:srgbClr val="000000"/>
              </a:solidFill>
              <a:prstDash val="solid"/>
              <a:round/>
            </a:ln>
          </p:spPr>
          <p:txBody>
            <a:bodyPr rtlCol="0" anchor="ctr"/>
            <a:lstStyle/>
            <a:p>
              <a:endParaRPr lang="en-GB"/>
            </a:p>
          </p:txBody>
        </p:sp>
        <p:sp>
          <p:nvSpPr>
            <p:cNvPr id="1199" name="Freeform 1198">
              <a:extLst>
                <a:ext uri="{FF2B5EF4-FFF2-40B4-BE49-F238E27FC236}">
                  <a16:creationId xmlns:a16="http://schemas.microsoft.com/office/drawing/2014/main" id="{64525DC6-DC83-AE0E-1DCF-D970C6AD8413}"/>
                </a:ext>
              </a:extLst>
            </p:cNvPr>
            <p:cNvSpPr/>
            <p:nvPr/>
          </p:nvSpPr>
          <p:spPr>
            <a:xfrm>
              <a:off x="5620716" y="2668462"/>
              <a:ext cx="953982" cy="957023"/>
            </a:xfrm>
            <a:custGeom>
              <a:avLst/>
              <a:gdLst>
                <a:gd name="connsiteX0" fmla="*/ 953982 w 953982"/>
                <a:gd name="connsiteY0" fmla="*/ 478512 h 957023"/>
                <a:gd name="connsiteX1" fmla="*/ 476991 w 953982"/>
                <a:gd name="connsiteY1" fmla="*/ 957023 h 957023"/>
                <a:gd name="connsiteX2" fmla="*/ 0 w 953982"/>
                <a:gd name="connsiteY2" fmla="*/ 478512 h 957023"/>
                <a:gd name="connsiteX3" fmla="*/ 476991 w 953982"/>
                <a:gd name="connsiteY3" fmla="*/ 0 h 957023"/>
                <a:gd name="connsiteX4" fmla="*/ 953982 w 953982"/>
                <a:gd name="connsiteY4" fmla="*/ 478512 h 957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3982" h="957023">
                  <a:moveTo>
                    <a:pt x="953982" y="478512"/>
                  </a:moveTo>
                  <a:cubicBezTo>
                    <a:pt x="953982" y="742786"/>
                    <a:pt x="740426" y="957023"/>
                    <a:pt x="476991" y="957023"/>
                  </a:cubicBezTo>
                  <a:cubicBezTo>
                    <a:pt x="213556" y="957023"/>
                    <a:pt x="0" y="742786"/>
                    <a:pt x="0" y="478512"/>
                  </a:cubicBezTo>
                  <a:cubicBezTo>
                    <a:pt x="0" y="214237"/>
                    <a:pt x="213556" y="0"/>
                    <a:pt x="476991" y="0"/>
                  </a:cubicBezTo>
                  <a:cubicBezTo>
                    <a:pt x="740426" y="0"/>
                    <a:pt x="953982" y="214237"/>
                    <a:pt x="953982" y="478512"/>
                  </a:cubicBezTo>
                  <a:close/>
                </a:path>
              </a:pathLst>
            </a:custGeom>
            <a:noFill/>
            <a:ln w="19050" cap="rnd">
              <a:solidFill>
                <a:srgbClr val="000000"/>
              </a:solidFill>
              <a:prstDash val="solid"/>
              <a:round/>
            </a:ln>
          </p:spPr>
          <p:txBody>
            <a:bodyPr rtlCol="0" anchor="ctr"/>
            <a:lstStyle/>
            <a:p>
              <a:endParaRPr lang="en-GB"/>
            </a:p>
          </p:txBody>
        </p:sp>
        <p:sp>
          <p:nvSpPr>
            <p:cNvPr id="1200" name="Freeform 1199">
              <a:extLst>
                <a:ext uri="{FF2B5EF4-FFF2-40B4-BE49-F238E27FC236}">
                  <a16:creationId xmlns:a16="http://schemas.microsoft.com/office/drawing/2014/main" id="{5E7A9A47-DEC1-E36D-5D23-551F645D54DB}"/>
                </a:ext>
              </a:extLst>
            </p:cNvPr>
            <p:cNvSpPr/>
            <p:nvPr/>
          </p:nvSpPr>
          <p:spPr>
            <a:xfrm>
              <a:off x="5954012" y="3002821"/>
              <a:ext cx="287389" cy="288305"/>
            </a:xfrm>
            <a:custGeom>
              <a:avLst/>
              <a:gdLst>
                <a:gd name="connsiteX0" fmla="*/ 287390 w 287389"/>
                <a:gd name="connsiteY0" fmla="*/ 144153 h 288305"/>
                <a:gd name="connsiteX1" fmla="*/ 143695 w 287389"/>
                <a:gd name="connsiteY1" fmla="*/ 288306 h 288305"/>
                <a:gd name="connsiteX2" fmla="*/ 0 w 287389"/>
                <a:gd name="connsiteY2" fmla="*/ 144153 h 288305"/>
                <a:gd name="connsiteX3" fmla="*/ 143695 w 287389"/>
                <a:gd name="connsiteY3" fmla="*/ 0 h 288305"/>
                <a:gd name="connsiteX4" fmla="*/ 287390 w 287389"/>
                <a:gd name="connsiteY4" fmla="*/ 144153 h 2883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389" h="288305">
                  <a:moveTo>
                    <a:pt x="287390" y="144153"/>
                  </a:moveTo>
                  <a:cubicBezTo>
                    <a:pt x="287390" y="223766"/>
                    <a:pt x="223055" y="288306"/>
                    <a:pt x="143695" y="288306"/>
                  </a:cubicBezTo>
                  <a:cubicBezTo>
                    <a:pt x="64334" y="288306"/>
                    <a:pt x="0" y="223766"/>
                    <a:pt x="0" y="144153"/>
                  </a:cubicBezTo>
                  <a:cubicBezTo>
                    <a:pt x="0" y="64540"/>
                    <a:pt x="64334" y="0"/>
                    <a:pt x="143695" y="0"/>
                  </a:cubicBezTo>
                  <a:cubicBezTo>
                    <a:pt x="223055" y="0"/>
                    <a:pt x="287390" y="64539"/>
                    <a:pt x="287390" y="144153"/>
                  </a:cubicBezTo>
                  <a:close/>
                </a:path>
              </a:pathLst>
            </a:custGeom>
            <a:solidFill>
              <a:srgbClr val="231F20"/>
            </a:solidFill>
            <a:ln w="15875" cap="flat">
              <a:solidFill>
                <a:srgbClr val="000000"/>
              </a:solidFill>
              <a:prstDash val="solid"/>
              <a:miter/>
            </a:ln>
          </p:spPr>
          <p:txBody>
            <a:bodyPr rtlCol="0" anchor="ctr"/>
            <a:lstStyle/>
            <a:p>
              <a:endParaRPr lang="en-GB"/>
            </a:p>
          </p:txBody>
        </p:sp>
        <p:sp>
          <p:nvSpPr>
            <p:cNvPr id="1263" name="Freeform 1262">
              <a:extLst>
                <a:ext uri="{FF2B5EF4-FFF2-40B4-BE49-F238E27FC236}">
                  <a16:creationId xmlns:a16="http://schemas.microsoft.com/office/drawing/2014/main" id="{94641163-414A-1DA9-FB54-CE25CDCA7C7F}"/>
                </a:ext>
              </a:extLst>
            </p:cNvPr>
            <p:cNvSpPr/>
            <p:nvPr/>
          </p:nvSpPr>
          <p:spPr>
            <a:xfrm>
              <a:off x="5164781"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264" name="Freeform 1263">
              <a:extLst>
                <a:ext uri="{FF2B5EF4-FFF2-40B4-BE49-F238E27FC236}">
                  <a16:creationId xmlns:a16="http://schemas.microsoft.com/office/drawing/2014/main" id="{764B7A92-E093-20C0-CB65-5A702FAEF7D4}"/>
                </a:ext>
              </a:extLst>
            </p:cNvPr>
            <p:cNvSpPr/>
            <p:nvPr/>
          </p:nvSpPr>
          <p:spPr>
            <a:xfrm>
              <a:off x="6832210" y="2117541"/>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1"/>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265" name="Freeform 1264">
              <a:extLst>
                <a:ext uri="{FF2B5EF4-FFF2-40B4-BE49-F238E27FC236}">
                  <a16:creationId xmlns:a16="http://schemas.microsoft.com/office/drawing/2014/main" id="{4C1139F4-07AE-8238-C658-C0F8DFF8CADA}"/>
                </a:ext>
              </a:extLst>
            </p:cNvPr>
            <p:cNvSpPr/>
            <p:nvPr/>
          </p:nvSpPr>
          <p:spPr>
            <a:xfrm>
              <a:off x="5164781"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266" name="Freeform 1265">
              <a:extLst>
                <a:ext uri="{FF2B5EF4-FFF2-40B4-BE49-F238E27FC236}">
                  <a16:creationId xmlns:a16="http://schemas.microsoft.com/office/drawing/2014/main" id="{DFFC1141-9C7B-9DAB-7060-47CEAD24C4ED}"/>
                </a:ext>
              </a:extLst>
            </p:cNvPr>
            <p:cNvSpPr/>
            <p:nvPr/>
          </p:nvSpPr>
          <p:spPr>
            <a:xfrm>
              <a:off x="6832210" y="4607628"/>
              <a:ext cx="151756" cy="152240"/>
            </a:xfrm>
            <a:custGeom>
              <a:avLst/>
              <a:gdLst>
                <a:gd name="connsiteX0" fmla="*/ 151757 w 151756"/>
                <a:gd name="connsiteY0" fmla="*/ 76120 h 152240"/>
                <a:gd name="connsiteX1" fmla="*/ 75878 w 151756"/>
                <a:gd name="connsiteY1" fmla="*/ 152241 h 152240"/>
                <a:gd name="connsiteX2" fmla="*/ 0 w 151756"/>
                <a:gd name="connsiteY2" fmla="*/ 76120 h 152240"/>
                <a:gd name="connsiteX3" fmla="*/ 75878 w 151756"/>
                <a:gd name="connsiteY3" fmla="*/ 0 h 152240"/>
                <a:gd name="connsiteX4" fmla="*/ 151757 w 151756"/>
                <a:gd name="connsiteY4" fmla="*/ 76120 h 152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756" h="152240">
                  <a:moveTo>
                    <a:pt x="151757" y="76120"/>
                  </a:moveTo>
                  <a:cubicBezTo>
                    <a:pt x="151757" y="118160"/>
                    <a:pt x="117785" y="152241"/>
                    <a:pt x="75878" y="152241"/>
                  </a:cubicBezTo>
                  <a:cubicBezTo>
                    <a:pt x="33972" y="152241"/>
                    <a:pt x="0" y="118160"/>
                    <a:pt x="0" y="76120"/>
                  </a:cubicBezTo>
                  <a:cubicBezTo>
                    <a:pt x="0" y="34080"/>
                    <a:pt x="33972" y="0"/>
                    <a:pt x="75878" y="0"/>
                  </a:cubicBezTo>
                  <a:cubicBezTo>
                    <a:pt x="117785" y="0"/>
                    <a:pt x="151757" y="34080"/>
                    <a:pt x="151757" y="76120"/>
                  </a:cubicBezTo>
                  <a:close/>
                </a:path>
              </a:pathLst>
            </a:custGeom>
            <a:solidFill>
              <a:srgbClr val="231F20"/>
            </a:solidFill>
            <a:ln w="15875" cap="flat">
              <a:noFill/>
              <a:prstDash val="solid"/>
              <a:miter/>
            </a:ln>
          </p:spPr>
          <p:txBody>
            <a:bodyPr rtlCol="0" anchor="ctr"/>
            <a:lstStyle/>
            <a:p>
              <a:endParaRPr lang="en-GB"/>
            </a:p>
          </p:txBody>
        </p:sp>
        <p:sp>
          <p:nvSpPr>
            <p:cNvPr id="1267" name="Freeform 1266">
              <a:extLst>
                <a:ext uri="{FF2B5EF4-FFF2-40B4-BE49-F238E27FC236}">
                  <a16:creationId xmlns:a16="http://schemas.microsoft.com/office/drawing/2014/main" id="{15E2B0DE-B5A9-7593-2FAA-1D907085E8E2}"/>
                </a:ext>
              </a:extLst>
            </p:cNvPr>
            <p:cNvSpPr/>
            <p:nvPr/>
          </p:nvSpPr>
          <p:spPr>
            <a:xfrm>
              <a:off x="5359566" y="3914838"/>
              <a:ext cx="481671" cy="692779"/>
            </a:xfrm>
            <a:custGeom>
              <a:avLst/>
              <a:gdLst>
                <a:gd name="connsiteX0" fmla="*/ 240947 w 481671"/>
                <a:gd name="connsiteY0" fmla="*/ 686320 h 692779"/>
                <a:gd name="connsiteX1" fmla="*/ 240947 w 481671"/>
                <a:gd name="connsiteY1" fmla="*/ 686320 h 692779"/>
                <a:gd name="connsiteX2" fmla="*/ 6388 w 481671"/>
                <a:gd name="connsiteY2" fmla="*/ 549494 h 692779"/>
                <a:gd name="connsiteX3" fmla="*/ 6388 w 481671"/>
                <a:gd name="connsiteY3" fmla="*/ 549494 h 692779"/>
                <a:gd name="connsiteX4" fmla="*/ 67470 w 481671"/>
                <a:gd name="connsiteY4" fmla="*/ 353674 h 692779"/>
                <a:gd name="connsiteX5" fmla="*/ 481672 w 481671"/>
                <a:gd name="connsiteY5" fmla="*/ 0 h 692779"/>
                <a:gd name="connsiteX6" fmla="*/ 380279 w 481671"/>
                <a:gd name="connsiteY6" fmla="*/ 536173 h 692779"/>
                <a:gd name="connsiteX7" fmla="*/ 240853 w 481671"/>
                <a:gd name="connsiteY7" fmla="*/ 686320 h 692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1671" h="692779">
                  <a:moveTo>
                    <a:pt x="240947" y="686320"/>
                  </a:moveTo>
                  <a:lnTo>
                    <a:pt x="240947" y="686320"/>
                  </a:lnTo>
                  <a:cubicBezTo>
                    <a:pt x="138511" y="713533"/>
                    <a:pt x="33515" y="652256"/>
                    <a:pt x="6388" y="549494"/>
                  </a:cubicBezTo>
                  <a:lnTo>
                    <a:pt x="6388" y="549494"/>
                  </a:lnTo>
                  <a:cubicBezTo>
                    <a:pt x="-12487" y="477846"/>
                    <a:pt x="11225" y="401725"/>
                    <a:pt x="67470" y="353674"/>
                  </a:cubicBezTo>
                  <a:lnTo>
                    <a:pt x="481672" y="0"/>
                  </a:lnTo>
                  <a:lnTo>
                    <a:pt x="380279" y="536173"/>
                  </a:lnTo>
                  <a:cubicBezTo>
                    <a:pt x="366526" y="608963"/>
                    <a:pt x="312273" y="667386"/>
                    <a:pt x="240853" y="686320"/>
                  </a:cubicBezTo>
                  <a:close/>
                </a:path>
              </a:pathLst>
            </a:custGeom>
            <a:noFill/>
            <a:ln w="19050" cap="rnd">
              <a:solidFill>
                <a:srgbClr val="000000"/>
              </a:solidFill>
              <a:prstDash val="solid"/>
              <a:round/>
            </a:ln>
          </p:spPr>
          <p:txBody>
            <a:bodyPr rtlCol="0" anchor="ctr"/>
            <a:lstStyle/>
            <a:p>
              <a:endParaRPr lang="en-GB"/>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75"/>
        <p:cNvGrpSpPr/>
        <p:nvPr/>
      </p:nvGrpSpPr>
      <p:grpSpPr>
        <a:xfrm>
          <a:off x="0" y="0"/>
          <a:ext cx="0" cy="0"/>
          <a:chOff x="0" y="0"/>
          <a:chExt cx="0" cy="0"/>
        </a:xfrm>
      </p:grpSpPr>
      <p:grpSp>
        <p:nvGrpSpPr>
          <p:cNvPr id="1233" name="Group 1232">
            <a:extLst>
              <a:ext uri="{FF2B5EF4-FFF2-40B4-BE49-F238E27FC236}">
                <a16:creationId xmlns:a16="http://schemas.microsoft.com/office/drawing/2014/main" id="{A5FC235A-B747-2DBB-FD35-908EB539C5F9}"/>
              </a:ext>
            </a:extLst>
          </p:cNvPr>
          <p:cNvGrpSpPr/>
          <p:nvPr/>
        </p:nvGrpSpPr>
        <p:grpSpPr>
          <a:xfrm>
            <a:off x="1734747" y="1313824"/>
            <a:ext cx="7433430" cy="365922"/>
            <a:chOff x="479424" y="1789954"/>
            <a:chExt cx="9410533" cy="426524"/>
          </a:xfrm>
        </p:grpSpPr>
        <p:sp>
          <p:nvSpPr>
            <p:cNvPr id="31" name="Google Shape;1277;p19">
              <a:extLst>
                <a:ext uri="{FF2B5EF4-FFF2-40B4-BE49-F238E27FC236}">
                  <a16:creationId xmlns:a16="http://schemas.microsoft.com/office/drawing/2014/main" id="{33AC2912-1FB2-3330-1C58-F1C30AFB67B2}"/>
                </a:ext>
              </a:extLst>
            </p:cNvPr>
            <p:cNvSpPr txBox="1"/>
            <p:nvPr/>
          </p:nvSpPr>
          <p:spPr>
            <a:xfrm>
              <a:off x="479424" y="1876750"/>
              <a:ext cx="2323572" cy="288147"/>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Application</a:t>
              </a:r>
              <a:endParaRPr lang="en-US" b="1" noProof="1">
                <a:solidFill>
                  <a:schemeClr val="accent1"/>
                </a:solidFill>
              </a:endParaRPr>
            </a:p>
          </p:txBody>
        </p:sp>
        <p:sp>
          <p:nvSpPr>
            <p:cNvPr id="50" name="Google Shape;1298;p19">
              <a:extLst>
                <a:ext uri="{FF2B5EF4-FFF2-40B4-BE49-F238E27FC236}">
                  <a16:creationId xmlns:a16="http://schemas.microsoft.com/office/drawing/2014/main" id="{3E25B6E3-0D95-0FE0-3F56-827BAE9FFD95}"/>
                </a:ext>
              </a:extLst>
            </p:cNvPr>
            <p:cNvSpPr/>
            <p:nvPr/>
          </p:nvSpPr>
          <p:spPr>
            <a:xfrm>
              <a:off x="4020099" y="1871956"/>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r" rtl="0">
                <a:spcBef>
                  <a:spcPts val="0"/>
                </a:spcBef>
                <a:spcAft>
                  <a:spcPts val="0"/>
                </a:spcAft>
                <a:buNone/>
              </a:pPr>
              <a:r>
                <a:rPr lang="en-US" noProof="1">
                  <a:solidFill>
                    <a:schemeClr val="dk1"/>
                  </a:solidFill>
                  <a:latin typeface="Arial"/>
                  <a:ea typeface="Arial"/>
                  <a:cs typeface="Arial"/>
                  <a:sym typeface="Arial"/>
                </a:rPr>
                <a:t>Seagate smart manufacturing anomaly detection model</a:t>
              </a:r>
              <a:endParaRPr lang="en-US" sz="1200" noProof="1"/>
            </a:p>
          </p:txBody>
        </p:sp>
        <p:cxnSp>
          <p:nvCxnSpPr>
            <p:cNvPr id="54" name="Straight Connector 53">
              <a:extLst>
                <a:ext uri="{FF2B5EF4-FFF2-40B4-BE49-F238E27FC236}">
                  <a16:creationId xmlns:a16="http://schemas.microsoft.com/office/drawing/2014/main" id="{CD0F5950-5B8F-97F8-4B60-319EC43E0D3F}"/>
                </a:ext>
              </a:extLst>
            </p:cNvPr>
            <p:cNvCxnSpPr/>
            <p:nvPr/>
          </p:nvCxnSpPr>
          <p:spPr>
            <a:xfrm>
              <a:off x="479425" y="1789954"/>
              <a:ext cx="94105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31" name="Group 1230">
            <a:extLst>
              <a:ext uri="{FF2B5EF4-FFF2-40B4-BE49-F238E27FC236}">
                <a16:creationId xmlns:a16="http://schemas.microsoft.com/office/drawing/2014/main" id="{9625B659-ED9D-E0FE-6F2A-C5D1347B89CF}"/>
              </a:ext>
            </a:extLst>
          </p:cNvPr>
          <p:cNvGrpSpPr/>
          <p:nvPr/>
        </p:nvGrpSpPr>
        <p:grpSpPr>
          <a:xfrm>
            <a:off x="1734747" y="2249281"/>
            <a:ext cx="7433430" cy="374311"/>
            <a:chOff x="479424" y="2958420"/>
            <a:chExt cx="9410533" cy="436302"/>
          </a:xfrm>
        </p:grpSpPr>
        <p:sp>
          <p:nvSpPr>
            <p:cNvPr id="60" name="Google Shape;1277;p19">
              <a:extLst>
                <a:ext uri="{FF2B5EF4-FFF2-40B4-BE49-F238E27FC236}">
                  <a16:creationId xmlns:a16="http://schemas.microsoft.com/office/drawing/2014/main" id="{52A7DBDF-9EB3-0BD9-D47A-8D3AE1504AD4}"/>
                </a:ext>
              </a:extLst>
            </p:cNvPr>
            <p:cNvSpPr txBox="1"/>
            <p:nvPr/>
          </p:nvSpPr>
          <p:spPr>
            <a:xfrm>
              <a:off x="479424" y="2996325"/>
              <a:ext cx="2323572" cy="288147"/>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Storage Library</a:t>
              </a:r>
              <a:endParaRPr lang="en-US" b="1" noProof="1">
                <a:solidFill>
                  <a:schemeClr val="accent1"/>
                </a:solidFill>
              </a:endParaRPr>
            </a:p>
          </p:txBody>
        </p:sp>
        <p:sp>
          <p:nvSpPr>
            <p:cNvPr id="61" name="Google Shape;1298;p19">
              <a:extLst>
                <a:ext uri="{FF2B5EF4-FFF2-40B4-BE49-F238E27FC236}">
                  <a16:creationId xmlns:a16="http://schemas.microsoft.com/office/drawing/2014/main" id="{ABE6F339-880A-FA23-77A5-4140982F0FFE}"/>
                </a:ext>
              </a:extLst>
            </p:cNvPr>
            <p:cNvSpPr/>
            <p:nvPr/>
          </p:nvSpPr>
          <p:spPr>
            <a:xfrm>
              <a:off x="4020099" y="3050200"/>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ctr" rtl="0">
                <a:spcBef>
                  <a:spcPts val="0"/>
                </a:spcBef>
                <a:spcAft>
                  <a:spcPts val="0"/>
                </a:spcAft>
                <a:buNone/>
              </a:pPr>
              <a:r>
                <a:rPr lang="en-US" noProof="1">
                  <a:solidFill>
                    <a:schemeClr val="dk1"/>
                  </a:solidFill>
                  <a:latin typeface="Arial"/>
                  <a:ea typeface="Arial"/>
                  <a:cs typeface="Arial"/>
                  <a:sym typeface="Arial"/>
                </a:rPr>
                <a:t>AIStore Python SDK</a:t>
              </a:r>
              <a:endParaRPr lang="en-US" sz="1200" noProof="1">
                <a:solidFill>
                  <a:schemeClr val="dk1"/>
                </a:solidFill>
              </a:endParaRPr>
            </a:p>
          </p:txBody>
        </p:sp>
        <p:cxnSp>
          <p:nvCxnSpPr>
            <p:cNvPr id="62" name="Straight Connector 61">
              <a:extLst>
                <a:ext uri="{FF2B5EF4-FFF2-40B4-BE49-F238E27FC236}">
                  <a16:creationId xmlns:a16="http://schemas.microsoft.com/office/drawing/2014/main" id="{E046C35B-52C0-7686-D0EE-900D47CF7785}"/>
                </a:ext>
              </a:extLst>
            </p:cNvPr>
            <p:cNvCxnSpPr/>
            <p:nvPr/>
          </p:nvCxnSpPr>
          <p:spPr>
            <a:xfrm>
              <a:off x="479425" y="2958420"/>
              <a:ext cx="94105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30" name="Group 1229">
            <a:extLst>
              <a:ext uri="{FF2B5EF4-FFF2-40B4-BE49-F238E27FC236}">
                <a16:creationId xmlns:a16="http://schemas.microsoft.com/office/drawing/2014/main" id="{0ABD6BBC-D041-FA21-1AC5-E270950FB8F2}"/>
              </a:ext>
            </a:extLst>
          </p:cNvPr>
          <p:cNvGrpSpPr/>
          <p:nvPr/>
        </p:nvGrpSpPr>
        <p:grpSpPr>
          <a:xfrm>
            <a:off x="1734747" y="2717240"/>
            <a:ext cx="7433430" cy="365922"/>
            <a:chOff x="479424" y="3463747"/>
            <a:chExt cx="9410533" cy="426524"/>
          </a:xfrm>
        </p:grpSpPr>
        <p:sp>
          <p:nvSpPr>
            <p:cNvPr id="63" name="Google Shape;1277;p19">
              <a:extLst>
                <a:ext uri="{FF2B5EF4-FFF2-40B4-BE49-F238E27FC236}">
                  <a16:creationId xmlns:a16="http://schemas.microsoft.com/office/drawing/2014/main" id="{0343829F-1813-EBEF-41CA-69AE545644CA}"/>
                </a:ext>
              </a:extLst>
            </p:cNvPr>
            <p:cNvSpPr txBox="1"/>
            <p:nvPr/>
          </p:nvSpPr>
          <p:spPr>
            <a:xfrm>
              <a:off x="479424" y="3550543"/>
              <a:ext cx="2323572" cy="288147"/>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Networking</a:t>
              </a:r>
              <a:endParaRPr lang="en-US" b="1" noProof="1">
                <a:solidFill>
                  <a:schemeClr val="accent1"/>
                </a:solidFill>
              </a:endParaRPr>
            </a:p>
          </p:txBody>
        </p:sp>
        <p:sp>
          <p:nvSpPr>
            <p:cNvPr id="1216" name="Google Shape;1298;p19">
              <a:extLst>
                <a:ext uri="{FF2B5EF4-FFF2-40B4-BE49-F238E27FC236}">
                  <a16:creationId xmlns:a16="http://schemas.microsoft.com/office/drawing/2014/main" id="{20D490CE-7195-E5E6-3FAD-8511964C353F}"/>
                </a:ext>
              </a:extLst>
            </p:cNvPr>
            <p:cNvSpPr/>
            <p:nvPr/>
          </p:nvSpPr>
          <p:spPr>
            <a:xfrm>
              <a:off x="4020099" y="3545749"/>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ctr" rtl="0">
                <a:spcBef>
                  <a:spcPts val="0"/>
                </a:spcBef>
                <a:spcAft>
                  <a:spcPts val="0"/>
                </a:spcAft>
                <a:buNone/>
              </a:pPr>
              <a:r>
                <a:rPr lang="en-US" noProof="1">
                  <a:solidFill>
                    <a:schemeClr val="dk1"/>
                  </a:solidFill>
                  <a:latin typeface="Arial"/>
                  <a:ea typeface="Arial"/>
                  <a:cs typeface="Arial"/>
                  <a:sym typeface="Arial"/>
                </a:rPr>
                <a:t>HTTP AIS API</a:t>
              </a:r>
              <a:endParaRPr lang="en-US" sz="1200" noProof="1">
                <a:solidFill>
                  <a:schemeClr val="dk1"/>
                </a:solidFill>
              </a:endParaRPr>
            </a:p>
          </p:txBody>
        </p:sp>
        <p:cxnSp>
          <p:nvCxnSpPr>
            <p:cNvPr id="1217" name="Straight Connector 1216">
              <a:extLst>
                <a:ext uri="{FF2B5EF4-FFF2-40B4-BE49-F238E27FC236}">
                  <a16:creationId xmlns:a16="http://schemas.microsoft.com/office/drawing/2014/main" id="{54140C1E-98A4-5405-5BED-C045A1A9E11A}"/>
                </a:ext>
              </a:extLst>
            </p:cNvPr>
            <p:cNvCxnSpPr/>
            <p:nvPr/>
          </p:nvCxnSpPr>
          <p:spPr>
            <a:xfrm>
              <a:off x="479425" y="3463747"/>
              <a:ext cx="94105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29" name="Group 1228">
            <a:extLst>
              <a:ext uri="{FF2B5EF4-FFF2-40B4-BE49-F238E27FC236}">
                <a16:creationId xmlns:a16="http://schemas.microsoft.com/office/drawing/2014/main" id="{CE83C95E-AF98-823C-5429-447E660F086D}"/>
              </a:ext>
            </a:extLst>
          </p:cNvPr>
          <p:cNvGrpSpPr/>
          <p:nvPr/>
        </p:nvGrpSpPr>
        <p:grpSpPr>
          <a:xfrm>
            <a:off x="1734747" y="3185196"/>
            <a:ext cx="7433430" cy="349144"/>
            <a:chOff x="479424" y="3920947"/>
            <a:chExt cx="9410533" cy="406968"/>
          </a:xfrm>
        </p:grpSpPr>
        <p:sp>
          <p:nvSpPr>
            <p:cNvPr id="1218" name="Google Shape;1277;p19">
              <a:extLst>
                <a:ext uri="{FF2B5EF4-FFF2-40B4-BE49-F238E27FC236}">
                  <a16:creationId xmlns:a16="http://schemas.microsoft.com/office/drawing/2014/main" id="{90C103C9-306B-1342-7281-FC3608669EA9}"/>
                </a:ext>
              </a:extLst>
            </p:cNvPr>
            <p:cNvSpPr txBox="1"/>
            <p:nvPr/>
          </p:nvSpPr>
          <p:spPr>
            <a:xfrm>
              <a:off x="479424" y="4017522"/>
              <a:ext cx="2323572" cy="288147"/>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Data lake service </a:t>
              </a:r>
            </a:p>
          </p:txBody>
        </p:sp>
        <p:sp>
          <p:nvSpPr>
            <p:cNvPr id="1219" name="Google Shape;1298;p19">
              <a:extLst>
                <a:ext uri="{FF2B5EF4-FFF2-40B4-BE49-F238E27FC236}">
                  <a16:creationId xmlns:a16="http://schemas.microsoft.com/office/drawing/2014/main" id="{34063671-8D57-C274-8AE1-3282F95F8270}"/>
                </a:ext>
              </a:extLst>
            </p:cNvPr>
            <p:cNvSpPr/>
            <p:nvPr/>
          </p:nvSpPr>
          <p:spPr>
            <a:xfrm>
              <a:off x="4020099" y="3983393"/>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ctr" rtl="0">
                <a:spcBef>
                  <a:spcPts val="0"/>
                </a:spcBef>
                <a:spcAft>
                  <a:spcPts val="0"/>
                </a:spcAft>
                <a:buNone/>
              </a:pPr>
              <a:r>
                <a:rPr lang="en-US" noProof="1">
                  <a:solidFill>
                    <a:schemeClr val="dk1"/>
                  </a:solidFill>
                  <a:latin typeface="Arial"/>
                  <a:ea typeface="Arial"/>
                  <a:cs typeface="Arial"/>
                  <a:sym typeface="Arial"/>
                </a:rPr>
                <a:t>AIStore target</a:t>
              </a:r>
              <a:endParaRPr lang="en-US" sz="1200" noProof="1">
                <a:solidFill>
                  <a:schemeClr val="dk1"/>
                </a:solidFill>
              </a:endParaRPr>
            </a:p>
          </p:txBody>
        </p:sp>
        <p:cxnSp>
          <p:nvCxnSpPr>
            <p:cNvPr id="1220" name="Straight Connector 1219">
              <a:extLst>
                <a:ext uri="{FF2B5EF4-FFF2-40B4-BE49-F238E27FC236}">
                  <a16:creationId xmlns:a16="http://schemas.microsoft.com/office/drawing/2014/main" id="{14362841-E10F-6062-DE2E-81E4AADE0EF8}"/>
                </a:ext>
              </a:extLst>
            </p:cNvPr>
            <p:cNvCxnSpPr/>
            <p:nvPr/>
          </p:nvCxnSpPr>
          <p:spPr>
            <a:xfrm>
              <a:off x="479425" y="3920947"/>
              <a:ext cx="94105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28" name="Group 1227">
            <a:extLst>
              <a:ext uri="{FF2B5EF4-FFF2-40B4-BE49-F238E27FC236}">
                <a16:creationId xmlns:a16="http://schemas.microsoft.com/office/drawing/2014/main" id="{C2C8E3D4-C502-A549-D572-91F259C64993}"/>
              </a:ext>
            </a:extLst>
          </p:cNvPr>
          <p:cNvGrpSpPr/>
          <p:nvPr/>
        </p:nvGrpSpPr>
        <p:grpSpPr>
          <a:xfrm>
            <a:off x="1734747" y="3644775"/>
            <a:ext cx="7433430" cy="365920"/>
            <a:chOff x="479424" y="4381890"/>
            <a:chExt cx="9410533" cy="426522"/>
          </a:xfrm>
        </p:grpSpPr>
        <p:sp>
          <p:nvSpPr>
            <p:cNvPr id="1221" name="Google Shape;1277;p19">
              <a:extLst>
                <a:ext uri="{FF2B5EF4-FFF2-40B4-BE49-F238E27FC236}">
                  <a16:creationId xmlns:a16="http://schemas.microsoft.com/office/drawing/2014/main" id="{D6EDAA1B-C3CB-B4FB-2EFE-DC0996D849FA}"/>
                </a:ext>
              </a:extLst>
            </p:cNvPr>
            <p:cNvSpPr txBox="1"/>
            <p:nvPr/>
          </p:nvSpPr>
          <p:spPr>
            <a:xfrm>
              <a:off x="479424" y="4488241"/>
              <a:ext cx="2323572" cy="288147"/>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Operating system</a:t>
              </a:r>
            </a:p>
          </p:txBody>
        </p:sp>
        <p:sp>
          <p:nvSpPr>
            <p:cNvPr id="1222" name="Google Shape;1298;p19">
              <a:extLst>
                <a:ext uri="{FF2B5EF4-FFF2-40B4-BE49-F238E27FC236}">
                  <a16:creationId xmlns:a16="http://schemas.microsoft.com/office/drawing/2014/main" id="{557DAE54-BD72-E2DC-96D1-DA53B2A66480}"/>
                </a:ext>
              </a:extLst>
            </p:cNvPr>
            <p:cNvSpPr/>
            <p:nvPr/>
          </p:nvSpPr>
          <p:spPr>
            <a:xfrm>
              <a:off x="4020099" y="4463890"/>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ctr" rtl="0">
                <a:spcBef>
                  <a:spcPts val="0"/>
                </a:spcBef>
                <a:spcAft>
                  <a:spcPts val="0"/>
                </a:spcAft>
                <a:buNone/>
              </a:pPr>
              <a:r>
                <a:rPr lang="en-US" noProof="1">
                  <a:solidFill>
                    <a:schemeClr val="dk1"/>
                  </a:solidFill>
                  <a:latin typeface="Arial"/>
                  <a:ea typeface="Arial"/>
                  <a:cs typeface="Arial"/>
                  <a:sym typeface="Arial"/>
                </a:rPr>
                <a:t>Ubuntu 22.04</a:t>
              </a:r>
              <a:endParaRPr lang="en-US" sz="1200" noProof="1">
                <a:solidFill>
                  <a:schemeClr val="dk1"/>
                </a:solidFill>
              </a:endParaRPr>
            </a:p>
          </p:txBody>
        </p:sp>
        <p:cxnSp>
          <p:nvCxnSpPr>
            <p:cNvPr id="1223" name="Straight Connector 1222">
              <a:extLst>
                <a:ext uri="{FF2B5EF4-FFF2-40B4-BE49-F238E27FC236}">
                  <a16:creationId xmlns:a16="http://schemas.microsoft.com/office/drawing/2014/main" id="{B2A337AB-C1FF-6CEE-53BB-B64A22182CC2}"/>
                </a:ext>
              </a:extLst>
            </p:cNvPr>
            <p:cNvCxnSpPr/>
            <p:nvPr/>
          </p:nvCxnSpPr>
          <p:spPr>
            <a:xfrm>
              <a:off x="479425" y="4381890"/>
              <a:ext cx="9410532"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227" name="Group 1226">
            <a:extLst>
              <a:ext uri="{FF2B5EF4-FFF2-40B4-BE49-F238E27FC236}">
                <a16:creationId xmlns:a16="http://schemas.microsoft.com/office/drawing/2014/main" id="{A09C11A0-4C9A-5CDD-615F-A8B1148A0857}"/>
              </a:ext>
            </a:extLst>
          </p:cNvPr>
          <p:cNvGrpSpPr/>
          <p:nvPr/>
        </p:nvGrpSpPr>
        <p:grpSpPr>
          <a:xfrm>
            <a:off x="1734748" y="4121130"/>
            <a:ext cx="7433429" cy="371001"/>
            <a:chOff x="479425" y="4943631"/>
            <a:chExt cx="9410532" cy="432444"/>
          </a:xfrm>
        </p:grpSpPr>
        <p:sp>
          <p:nvSpPr>
            <p:cNvPr id="1224" name="Google Shape;1277;p19">
              <a:extLst>
                <a:ext uri="{FF2B5EF4-FFF2-40B4-BE49-F238E27FC236}">
                  <a16:creationId xmlns:a16="http://schemas.microsoft.com/office/drawing/2014/main" id="{4CB830A1-E21C-D0B8-AB94-FEFA4506646C}"/>
                </a:ext>
              </a:extLst>
            </p:cNvPr>
            <p:cNvSpPr txBox="1"/>
            <p:nvPr/>
          </p:nvSpPr>
          <p:spPr>
            <a:xfrm>
              <a:off x="490044" y="5040206"/>
              <a:ext cx="2323572" cy="335869"/>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Drive interface</a:t>
              </a:r>
            </a:p>
          </p:txBody>
        </p:sp>
        <p:sp>
          <p:nvSpPr>
            <p:cNvPr id="1225" name="Google Shape;1298;p19">
              <a:extLst>
                <a:ext uri="{FF2B5EF4-FFF2-40B4-BE49-F238E27FC236}">
                  <a16:creationId xmlns:a16="http://schemas.microsoft.com/office/drawing/2014/main" id="{F0A92771-0355-8F28-FB78-969027478449}"/>
                </a:ext>
              </a:extLst>
            </p:cNvPr>
            <p:cNvSpPr/>
            <p:nvPr/>
          </p:nvSpPr>
          <p:spPr>
            <a:xfrm>
              <a:off x="4020099" y="5015855"/>
              <a:ext cx="5869858" cy="344522"/>
            </a:xfrm>
            <a:prstGeom prst="rect">
              <a:avLst/>
            </a:prstGeom>
            <a:noFill/>
            <a:ln w="19050" cap="flat" cmpd="sng">
              <a:noFill/>
              <a:prstDash val="solid"/>
              <a:miter lim="800000"/>
              <a:headEnd type="none" w="sm" len="sm"/>
              <a:tailEnd type="none" w="sm" len="sm"/>
            </a:ln>
          </p:spPr>
          <p:txBody>
            <a:bodyPr spcFirstLastPara="1" wrap="square" lIns="36000" tIns="36000" rIns="36000" bIns="36000" anchor="ctr" anchorCtr="0">
              <a:noAutofit/>
            </a:bodyPr>
            <a:lstStyle/>
            <a:p>
              <a:pPr marL="0" marR="0" lvl="0" indent="0" algn="ctr" rtl="0">
                <a:spcBef>
                  <a:spcPts val="0"/>
                </a:spcBef>
                <a:spcAft>
                  <a:spcPts val="0"/>
                </a:spcAft>
                <a:buNone/>
              </a:pPr>
              <a:r>
                <a:rPr lang="en-US" noProof="1">
                  <a:solidFill>
                    <a:schemeClr val="dk1"/>
                  </a:solidFill>
                  <a:latin typeface="Arial"/>
                  <a:ea typeface="Arial"/>
                  <a:cs typeface="Arial"/>
                  <a:sym typeface="Arial"/>
                </a:rPr>
                <a:t>NVMe</a:t>
              </a:r>
              <a:endParaRPr lang="en-US">
                <a:solidFill>
                  <a:schemeClr val="dk1"/>
                </a:solidFill>
              </a:endParaRPr>
            </a:p>
          </p:txBody>
        </p:sp>
        <p:cxnSp>
          <p:nvCxnSpPr>
            <p:cNvPr id="1226" name="Straight Connector 1225">
              <a:extLst>
                <a:ext uri="{FF2B5EF4-FFF2-40B4-BE49-F238E27FC236}">
                  <a16:creationId xmlns:a16="http://schemas.microsoft.com/office/drawing/2014/main" id="{56566919-DEA0-3E22-0403-6D8A876E1BBD}"/>
                </a:ext>
              </a:extLst>
            </p:cNvPr>
            <p:cNvCxnSpPr/>
            <p:nvPr/>
          </p:nvCxnSpPr>
          <p:spPr>
            <a:xfrm>
              <a:off x="479425" y="4943631"/>
              <a:ext cx="9410532"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234" name="Straight Connector 1233">
            <a:extLst>
              <a:ext uri="{FF2B5EF4-FFF2-40B4-BE49-F238E27FC236}">
                <a16:creationId xmlns:a16="http://schemas.microsoft.com/office/drawing/2014/main" id="{370BB7C4-1E91-262C-68D9-80B3437BFF80}"/>
              </a:ext>
            </a:extLst>
          </p:cNvPr>
          <p:cNvCxnSpPr/>
          <p:nvPr/>
        </p:nvCxnSpPr>
        <p:spPr>
          <a:xfrm>
            <a:off x="1734748" y="4592040"/>
            <a:ext cx="7433429"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1235" name="Rounded Rectangle 1234">
            <a:extLst>
              <a:ext uri="{FF2B5EF4-FFF2-40B4-BE49-F238E27FC236}">
                <a16:creationId xmlns:a16="http://schemas.microsoft.com/office/drawing/2014/main" id="{72900999-59D6-11C3-C79F-33B03F317B75}"/>
              </a:ext>
            </a:extLst>
          </p:cNvPr>
          <p:cNvSpPr/>
          <p:nvPr/>
        </p:nvSpPr>
        <p:spPr>
          <a:xfrm>
            <a:off x="9733951" y="1313814"/>
            <a:ext cx="1467822" cy="1710601"/>
          </a:xfrm>
          <a:prstGeom prst="roundRect">
            <a:avLst>
              <a:gd name="adj" fmla="val 2685"/>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0" i="0">
                <a:solidFill>
                  <a:schemeClr val="tx2"/>
                </a:solidFill>
                <a:latin typeface="Arial"/>
                <a:ea typeface="Arial"/>
                <a:cs typeface="Arial"/>
                <a:sym typeface="Arial"/>
              </a:rPr>
              <a:t>GPU </a:t>
            </a:r>
            <a:r>
              <a:rPr lang="en-US" sz="1400">
                <a:solidFill>
                  <a:schemeClr val="tx2"/>
                </a:solidFill>
                <a:latin typeface="Arial"/>
                <a:ea typeface="Arial"/>
                <a:cs typeface="Arial"/>
                <a:sym typeface="Arial"/>
              </a:rPr>
              <a:t>workstation</a:t>
            </a:r>
            <a:endParaRPr lang="en-GB">
              <a:solidFill>
                <a:schemeClr val="tx2"/>
              </a:solidFill>
            </a:endParaRPr>
          </a:p>
        </p:txBody>
      </p:sp>
      <p:grpSp>
        <p:nvGrpSpPr>
          <p:cNvPr id="1242" name="Group 1241">
            <a:extLst>
              <a:ext uri="{FF2B5EF4-FFF2-40B4-BE49-F238E27FC236}">
                <a16:creationId xmlns:a16="http://schemas.microsoft.com/office/drawing/2014/main" id="{1744C926-EB7F-31B2-6051-C30176D48451}"/>
              </a:ext>
            </a:extLst>
          </p:cNvPr>
          <p:cNvGrpSpPr/>
          <p:nvPr/>
        </p:nvGrpSpPr>
        <p:grpSpPr>
          <a:xfrm>
            <a:off x="1734747" y="1790173"/>
            <a:ext cx="7433430" cy="370998"/>
            <a:chOff x="1669057" y="2082178"/>
            <a:chExt cx="7499120" cy="370998"/>
          </a:xfrm>
        </p:grpSpPr>
        <p:grpSp>
          <p:nvGrpSpPr>
            <p:cNvPr id="1232" name="Group 1231">
              <a:extLst>
                <a:ext uri="{FF2B5EF4-FFF2-40B4-BE49-F238E27FC236}">
                  <a16:creationId xmlns:a16="http://schemas.microsoft.com/office/drawing/2014/main" id="{80CFA688-57CE-4677-A179-9AB656520CBB}"/>
                </a:ext>
              </a:extLst>
            </p:cNvPr>
            <p:cNvGrpSpPr/>
            <p:nvPr/>
          </p:nvGrpSpPr>
          <p:grpSpPr>
            <a:xfrm>
              <a:off x="1669057" y="2082178"/>
              <a:ext cx="7499120" cy="370998"/>
              <a:chOff x="396262" y="2346538"/>
              <a:chExt cx="9493695" cy="432442"/>
            </a:xfrm>
          </p:grpSpPr>
          <p:sp>
            <p:nvSpPr>
              <p:cNvPr id="55" name="Google Shape;1277;p19">
                <a:extLst>
                  <a:ext uri="{FF2B5EF4-FFF2-40B4-BE49-F238E27FC236}">
                    <a16:creationId xmlns:a16="http://schemas.microsoft.com/office/drawing/2014/main" id="{9A282F4E-08F0-F1AD-2230-D5420985FBD1}"/>
                  </a:ext>
                </a:extLst>
              </p:cNvPr>
              <p:cNvSpPr txBox="1"/>
              <p:nvPr/>
            </p:nvSpPr>
            <p:spPr>
              <a:xfrm>
                <a:off x="396262" y="2443111"/>
                <a:ext cx="3373736" cy="335869"/>
              </a:xfrm>
              <a:prstGeom prst="rect">
                <a:avLst/>
              </a:prstGeom>
              <a:noFill/>
              <a:ln>
                <a:noFill/>
              </a:ln>
            </p:spPr>
            <p:txBody>
              <a:bodyPr spcFirstLastPara="1" wrap="square" lIns="36000" tIns="36000" rIns="36000" bIns="36000" anchor="t" anchorCtr="0">
                <a:spAutoFit/>
              </a:bodyPr>
              <a:lstStyle/>
              <a:p>
                <a:pPr marL="0" marR="0" lvl="0" indent="0" rtl="0">
                  <a:spcBef>
                    <a:spcPts val="0"/>
                  </a:spcBef>
                  <a:spcAft>
                    <a:spcPts val="0"/>
                  </a:spcAft>
                  <a:buNone/>
                </a:pPr>
                <a:r>
                  <a:rPr lang="en-US" sz="1400" b="1" noProof="1">
                    <a:solidFill>
                      <a:schemeClr val="accent1"/>
                    </a:solidFill>
                    <a:latin typeface="Arial"/>
                    <a:ea typeface="Arial"/>
                    <a:cs typeface="Arial"/>
                    <a:sym typeface="Arial"/>
                  </a:rPr>
                  <a:t>AI development platform</a:t>
                </a:r>
                <a:endParaRPr lang="en-US" b="1" noProof="1">
                  <a:solidFill>
                    <a:schemeClr val="accent1"/>
                  </a:solidFill>
                </a:endParaRPr>
              </a:p>
            </p:txBody>
          </p:sp>
          <p:cxnSp>
            <p:nvCxnSpPr>
              <p:cNvPr id="57" name="Straight Connector 56">
                <a:extLst>
                  <a:ext uri="{FF2B5EF4-FFF2-40B4-BE49-F238E27FC236}">
                    <a16:creationId xmlns:a16="http://schemas.microsoft.com/office/drawing/2014/main" id="{A4CA2FA0-B789-D1DF-8E41-627BAB2A1BEF}"/>
                  </a:ext>
                </a:extLst>
              </p:cNvPr>
              <p:cNvCxnSpPr/>
              <p:nvPr/>
            </p:nvCxnSpPr>
            <p:spPr>
              <a:xfrm>
                <a:off x="479425" y="2346538"/>
                <a:ext cx="9410532" cy="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1237" name="Google Shape;1284;p19" descr="Welcome to Jupyter | by Project Jupyter ...">
              <a:extLst>
                <a:ext uri="{FF2B5EF4-FFF2-40B4-BE49-F238E27FC236}">
                  <a16:creationId xmlns:a16="http://schemas.microsoft.com/office/drawing/2014/main" id="{06845DE6-93F1-1418-D72F-29F3D16AC2AE}"/>
                </a:ext>
              </a:extLst>
            </p:cNvPr>
            <p:cNvPicPr preferRelativeResize="0"/>
            <p:nvPr/>
          </p:nvPicPr>
          <p:blipFill rotWithShape="1">
            <a:blip r:embed="rId3" cstate="print">
              <a:alphaModFix/>
              <a:extLst>
                <a:ext uri="{28A0092B-C50C-407E-A947-70E740481C1C}">
                  <a14:useLocalDpi xmlns:a14="http://schemas.microsoft.com/office/drawing/2010/main"/>
                </a:ext>
              </a:extLst>
            </a:blip>
            <a:srcRect/>
            <a:stretch/>
          </p:blipFill>
          <p:spPr>
            <a:xfrm>
              <a:off x="7005476" y="2203722"/>
              <a:ext cx="707019" cy="189409"/>
            </a:xfrm>
            <a:prstGeom prst="rect">
              <a:avLst/>
            </a:prstGeom>
            <a:noFill/>
            <a:ln>
              <a:noFill/>
            </a:ln>
          </p:spPr>
        </p:pic>
        <p:pic>
          <p:nvPicPr>
            <p:cNvPr id="1238" name="Google Shape;1285;p19" descr="pytorch logo with black lettering and orange icon on white background">
              <a:extLst>
                <a:ext uri="{FF2B5EF4-FFF2-40B4-BE49-F238E27FC236}">
                  <a16:creationId xmlns:a16="http://schemas.microsoft.com/office/drawing/2014/main" id="{A5DBF45E-6124-7A9C-BC8D-DA886C0A61B5}"/>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5897104" y="2216572"/>
              <a:ext cx="786583" cy="201634"/>
            </a:xfrm>
            <a:prstGeom prst="rect">
              <a:avLst/>
            </a:prstGeom>
            <a:noFill/>
            <a:ln>
              <a:noFill/>
            </a:ln>
          </p:spPr>
        </p:pic>
      </p:grpSp>
      <p:sp>
        <p:nvSpPr>
          <p:cNvPr id="1239" name="Rounded Rectangle 1238">
            <a:extLst>
              <a:ext uri="{FF2B5EF4-FFF2-40B4-BE49-F238E27FC236}">
                <a16:creationId xmlns:a16="http://schemas.microsoft.com/office/drawing/2014/main" id="{EBBC426B-B021-80F9-53FB-E575C4908EFE}"/>
              </a:ext>
            </a:extLst>
          </p:cNvPr>
          <p:cNvSpPr/>
          <p:nvPr/>
        </p:nvSpPr>
        <p:spPr>
          <a:xfrm>
            <a:off x="9733951" y="3087406"/>
            <a:ext cx="1467822" cy="1504634"/>
          </a:xfrm>
          <a:prstGeom prst="roundRect">
            <a:avLst>
              <a:gd name="adj" fmla="val 2685"/>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rtl="0">
              <a:spcBef>
                <a:spcPts val="0"/>
              </a:spcBef>
              <a:spcAft>
                <a:spcPts val="0"/>
              </a:spcAft>
              <a:buNone/>
            </a:pPr>
            <a:r>
              <a:rPr lang="en-US" sz="1400" b="0" i="0">
                <a:solidFill>
                  <a:schemeClr val="tx2"/>
                </a:solidFill>
                <a:latin typeface="Arial"/>
                <a:ea typeface="Arial"/>
                <a:cs typeface="Arial"/>
                <a:sym typeface="Arial"/>
              </a:rPr>
              <a:t>Storage </a:t>
            </a:r>
            <a:r>
              <a:rPr lang="en-US" sz="1400">
                <a:solidFill>
                  <a:schemeClr val="tx2"/>
                </a:solidFill>
                <a:latin typeface="Arial"/>
                <a:ea typeface="Arial"/>
                <a:cs typeface="Arial"/>
                <a:sym typeface="Arial"/>
              </a:rPr>
              <a:t>array</a:t>
            </a:r>
            <a:r>
              <a:rPr lang="en-US" sz="1400" b="0" i="0">
                <a:solidFill>
                  <a:schemeClr val="tx2"/>
                </a:solidFill>
                <a:latin typeface="Arial"/>
                <a:ea typeface="Arial"/>
                <a:cs typeface="Arial"/>
                <a:sym typeface="Arial"/>
              </a:rPr>
              <a:t> with </a:t>
            </a:r>
            <a:r>
              <a:rPr lang="en-US" b="0" i="0">
                <a:solidFill>
                  <a:schemeClr val="tx2"/>
                </a:solidFill>
                <a:latin typeface="Arial"/>
                <a:ea typeface="Arial"/>
                <a:cs typeface="Arial"/>
              </a:rPr>
              <a:t>a</a:t>
            </a:r>
            <a:r>
              <a:rPr lang="en-US" sz="1400" b="0" i="0">
                <a:solidFill>
                  <a:schemeClr val="tx2"/>
                </a:solidFill>
                <a:latin typeface="Arial"/>
                <a:ea typeface="Arial"/>
                <a:cs typeface="Arial"/>
                <a:sym typeface="Arial"/>
              </a:rPr>
              <a:t> DPU</a:t>
            </a:r>
            <a:endParaRPr lang="en-US" sz="1400">
              <a:solidFill>
                <a:schemeClr val="tx2"/>
              </a:solidFill>
              <a:latin typeface="Arial"/>
              <a:ea typeface="Arial"/>
              <a:cs typeface="Arial"/>
              <a:sym typeface="Arial"/>
            </a:endParaRPr>
          </a:p>
        </p:txBody>
      </p:sp>
      <p:grpSp>
        <p:nvGrpSpPr>
          <p:cNvPr id="22" name="Group 21">
            <a:extLst>
              <a:ext uri="{FF2B5EF4-FFF2-40B4-BE49-F238E27FC236}">
                <a16:creationId xmlns:a16="http://schemas.microsoft.com/office/drawing/2014/main" id="{B7CAD621-363A-B9B7-3659-9FA7A17C410D}"/>
              </a:ext>
            </a:extLst>
          </p:cNvPr>
          <p:cNvGrpSpPr/>
          <p:nvPr/>
        </p:nvGrpSpPr>
        <p:grpSpPr>
          <a:xfrm>
            <a:off x="8287495" y="5063528"/>
            <a:ext cx="2914278" cy="1064646"/>
            <a:chOff x="8287495" y="4955803"/>
            <a:chExt cx="2914278" cy="1064646"/>
          </a:xfrm>
        </p:grpSpPr>
        <p:sp>
          <p:nvSpPr>
            <p:cNvPr id="30" name="Google Shape;1299;p19">
              <a:extLst>
                <a:ext uri="{FF2B5EF4-FFF2-40B4-BE49-F238E27FC236}">
                  <a16:creationId xmlns:a16="http://schemas.microsoft.com/office/drawing/2014/main" id="{CF1EAED8-174C-3212-FC1D-505434D8C705}"/>
                </a:ext>
              </a:extLst>
            </p:cNvPr>
            <p:cNvSpPr/>
            <p:nvPr/>
          </p:nvSpPr>
          <p:spPr>
            <a:xfrm>
              <a:off x="9034086" y="5051618"/>
              <a:ext cx="2167687" cy="852426"/>
            </a:xfrm>
            <a:prstGeom prst="roundRect">
              <a:avLst>
                <a:gd name="adj" fmla="val 11258"/>
              </a:avLst>
            </a:prstGeom>
            <a:gradFill flip="none" rotWithShape="1">
              <a:gsLst>
                <a:gs pos="0">
                  <a:schemeClr val="accent1"/>
                </a:gs>
                <a:gs pos="100000">
                  <a:schemeClr val="accent3"/>
                </a:gs>
              </a:gsLst>
              <a:lin ang="18900000" scaled="1"/>
              <a:tileRect/>
            </a:gradFill>
            <a:ln w="12700" cap="flat" cmpd="sng">
              <a:noFill/>
              <a:prstDash val="solid"/>
              <a:miter lim="800000"/>
              <a:headEnd type="none" w="sm" len="sm"/>
              <a:tailEnd type="none" w="sm" len="sm"/>
            </a:ln>
          </p:spPr>
          <p:txBody>
            <a:bodyPr spcFirstLastPara="1" wrap="square" lIns="468000" tIns="45700" rIns="91425" bIns="45700" anchor="ctr" anchorCtr="0">
              <a:noAutofit/>
            </a:bodyPr>
            <a:lstStyle/>
            <a:p>
              <a:pPr marL="0" marR="0" lvl="0" indent="0" algn="ctr" rtl="0">
                <a:spcBef>
                  <a:spcPts val="0"/>
                </a:spcBef>
                <a:spcAft>
                  <a:spcPts val="0"/>
                </a:spcAft>
                <a:buNone/>
              </a:pPr>
              <a:r>
                <a:rPr lang="en-US">
                  <a:solidFill>
                    <a:schemeClr val="tx1"/>
                  </a:solidFill>
                  <a:sym typeface="Arial"/>
                </a:rPr>
                <a:t>Millions of high-def images for quality checks</a:t>
              </a:r>
              <a:endParaRPr sz="1100">
                <a:solidFill>
                  <a:schemeClr val="tx1"/>
                </a:solidFill>
              </a:endParaRPr>
            </a:p>
          </p:txBody>
        </p:sp>
        <p:grpSp>
          <p:nvGrpSpPr>
            <p:cNvPr id="1244" name="Group 1243">
              <a:extLst>
                <a:ext uri="{FF2B5EF4-FFF2-40B4-BE49-F238E27FC236}">
                  <a16:creationId xmlns:a16="http://schemas.microsoft.com/office/drawing/2014/main" id="{C75C143A-21A6-FD07-CB2A-ED53F7D8B951}"/>
                </a:ext>
              </a:extLst>
            </p:cNvPr>
            <p:cNvGrpSpPr/>
            <p:nvPr/>
          </p:nvGrpSpPr>
          <p:grpSpPr>
            <a:xfrm>
              <a:off x="8287495" y="4955803"/>
              <a:ext cx="1067298" cy="1064646"/>
              <a:chOff x="3047137" y="5508910"/>
              <a:chExt cx="791247" cy="789280"/>
            </a:xfrm>
          </p:grpSpPr>
          <p:sp>
            <p:nvSpPr>
              <p:cNvPr id="1243" name="Oval 1242">
                <a:extLst>
                  <a:ext uri="{FF2B5EF4-FFF2-40B4-BE49-F238E27FC236}">
                    <a16:creationId xmlns:a16="http://schemas.microsoft.com/office/drawing/2014/main" id="{1B004056-F026-EEF1-C703-34C364F8CE54}"/>
                  </a:ext>
                </a:extLst>
              </p:cNvPr>
              <p:cNvSpPr/>
              <p:nvPr/>
            </p:nvSpPr>
            <p:spPr>
              <a:xfrm>
                <a:off x="3049104" y="5508910"/>
                <a:ext cx="789280" cy="789280"/>
              </a:xfrm>
              <a:prstGeom prst="ellipse">
                <a:avLst/>
              </a:prstGeom>
              <a:solidFill>
                <a:schemeClr val="tx2">
                  <a:lumMod val="10000"/>
                  <a:lumOff val="90000"/>
                </a:schemeClr>
              </a:solidFill>
              <a:ln w="254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Google Shape;1296;p19" descr="Seagate manufacturing">
                <a:extLst>
                  <a:ext uri="{FF2B5EF4-FFF2-40B4-BE49-F238E27FC236}">
                    <a16:creationId xmlns:a16="http://schemas.microsoft.com/office/drawing/2014/main" id="{9E12CE76-FC9E-E79F-1368-43D5543E0B2E}"/>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3047137" y="5699601"/>
                <a:ext cx="744285" cy="395401"/>
              </a:xfrm>
              <a:prstGeom prst="rect">
                <a:avLst/>
              </a:prstGeom>
              <a:noFill/>
              <a:ln>
                <a:noFill/>
              </a:ln>
            </p:spPr>
          </p:pic>
        </p:grpSp>
      </p:grpSp>
      <p:sp>
        <p:nvSpPr>
          <p:cNvPr id="1248" name="Title 1247">
            <a:extLst>
              <a:ext uri="{FF2B5EF4-FFF2-40B4-BE49-F238E27FC236}">
                <a16:creationId xmlns:a16="http://schemas.microsoft.com/office/drawing/2014/main" id="{14BE2F4C-8B81-3677-366F-7A0573B54D65}"/>
              </a:ext>
            </a:extLst>
          </p:cNvPr>
          <p:cNvSpPr>
            <a:spLocks noGrp="1"/>
          </p:cNvSpPr>
          <p:nvPr>
            <p:ph type="title"/>
          </p:nvPr>
        </p:nvSpPr>
        <p:spPr>
          <a:xfrm>
            <a:off x="479424" y="440236"/>
            <a:ext cx="10505901" cy="931364"/>
          </a:xfrm>
        </p:spPr>
        <p:txBody>
          <a:bodyPr/>
          <a:lstStyle/>
          <a:p>
            <a:r>
              <a:rPr lang="en-GB" sz="2800">
                <a:latin typeface="Arial" panose="020B0604020202020204" pitchFamily="34" charset="0"/>
                <a:cs typeface="Arial" panose="020B0604020202020204" pitchFamily="34" charset="0"/>
              </a:rPr>
              <a:t>ML application demonstrates use of common software layers.</a:t>
            </a:r>
          </a:p>
        </p:txBody>
      </p:sp>
      <p:grpSp>
        <p:nvGrpSpPr>
          <p:cNvPr id="23" name="Group 22">
            <a:extLst>
              <a:ext uri="{FF2B5EF4-FFF2-40B4-BE49-F238E27FC236}">
                <a16:creationId xmlns:a16="http://schemas.microsoft.com/office/drawing/2014/main" id="{1F528952-5531-3EB5-D82C-6331979766C4}"/>
              </a:ext>
            </a:extLst>
          </p:cNvPr>
          <p:cNvGrpSpPr/>
          <p:nvPr/>
        </p:nvGrpSpPr>
        <p:grpSpPr>
          <a:xfrm>
            <a:off x="1799862" y="4860098"/>
            <a:ext cx="6116587" cy="1471507"/>
            <a:chOff x="1799862" y="4860098"/>
            <a:chExt cx="6116587" cy="1471507"/>
          </a:xfrm>
        </p:grpSpPr>
        <p:sp>
          <p:nvSpPr>
            <p:cNvPr id="21" name="Rectangle 20">
              <a:extLst>
                <a:ext uri="{FF2B5EF4-FFF2-40B4-BE49-F238E27FC236}">
                  <a16:creationId xmlns:a16="http://schemas.microsoft.com/office/drawing/2014/main" id="{4E0C171C-A9E9-EC0B-7A0E-F4A06967868B}"/>
                </a:ext>
              </a:extLst>
            </p:cNvPr>
            <p:cNvSpPr/>
            <p:nvPr/>
          </p:nvSpPr>
          <p:spPr>
            <a:xfrm>
              <a:off x="1799862" y="4860098"/>
              <a:ext cx="6116587" cy="1471507"/>
            </a:xfrm>
            <a:prstGeom prst="rect">
              <a:avLst/>
            </a:prstGeom>
            <a:solidFill>
              <a:srgbClr val="EAEFF3"/>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5768E19E-AC4C-96B4-2481-C9038B72235A}"/>
                </a:ext>
              </a:extLst>
            </p:cNvPr>
            <p:cNvGrpSpPr/>
            <p:nvPr/>
          </p:nvGrpSpPr>
          <p:grpSpPr>
            <a:xfrm>
              <a:off x="2073330" y="5000964"/>
              <a:ext cx="5578419" cy="1161097"/>
              <a:chOff x="3670357" y="4678666"/>
              <a:chExt cx="5578419" cy="1161097"/>
            </a:xfrm>
          </p:grpSpPr>
          <p:grpSp>
            <p:nvGrpSpPr>
              <p:cNvPr id="43" name="Google Shape;1289;p19">
                <a:extLst>
                  <a:ext uri="{FF2B5EF4-FFF2-40B4-BE49-F238E27FC236}">
                    <a16:creationId xmlns:a16="http://schemas.microsoft.com/office/drawing/2014/main" id="{9853FCD8-68CA-EF3E-FEEE-F842690EAF32}"/>
                  </a:ext>
                </a:extLst>
              </p:cNvPr>
              <p:cNvGrpSpPr/>
              <p:nvPr/>
            </p:nvGrpSpPr>
            <p:grpSpPr>
              <a:xfrm>
                <a:off x="3670357" y="4678666"/>
                <a:ext cx="5578419" cy="308848"/>
                <a:chOff x="2440053" y="4876948"/>
                <a:chExt cx="5910276" cy="430989"/>
              </a:xfrm>
            </p:grpSpPr>
            <p:sp>
              <p:nvSpPr>
                <p:cNvPr id="44" name="Google Shape;1290;p19">
                  <a:extLst>
                    <a:ext uri="{FF2B5EF4-FFF2-40B4-BE49-F238E27FC236}">
                      <a16:creationId xmlns:a16="http://schemas.microsoft.com/office/drawing/2014/main" id="{069C36A2-6A48-0E25-3698-BFDABB0A32AE}"/>
                    </a:ext>
                  </a:extLst>
                </p:cNvPr>
                <p:cNvSpPr/>
                <p:nvPr/>
              </p:nvSpPr>
              <p:spPr>
                <a:xfrm>
                  <a:off x="2440053" y="4876948"/>
                  <a:ext cx="533983" cy="430989"/>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SSD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sp>
              <p:nvSpPr>
                <p:cNvPr id="45" name="Google Shape;1291;p19">
                  <a:extLst>
                    <a:ext uri="{FF2B5EF4-FFF2-40B4-BE49-F238E27FC236}">
                      <a16:creationId xmlns:a16="http://schemas.microsoft.com/office/drawing/2014/main" id="{E7AC3CEC-CD42-D49A-C1CA-9AF8DDA15480}"/>
                    </a:ext>
                  </a:extLst>
                </p:cNvPr>
                <p:cNvSpPr/>
                <p:nvPr/>
              </p:nvSpPr>
              <p:spPr>
                <a:xfrm>
                  <a:off x="3027098" y="4876948"/>
                  <a:ext cx="533983" cy="430989"/>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SSD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sp>
              <p:nvSpPr>
                <p:cNvPr id="46" name="Google Shape;1292;p19">
                  <a:extLst>
                    <a:ext uri="{FF2B5EF4-FFF2-40B4-BE49-F238E27FC236}">
                      <a16:creationId xmlns:a16="http://schemas.microsoft.com/office/drawing/2014/main" id="{DF0C8BCF-0139-80B6-9F9D-A3106B1AE413}"/>
                    </a:ext>
                  </a:extLst>
                </p:cNvPr>
                <p:cNvSpPr/>
                <p:nvPr/>
              </p:nvSpPr>
              <p:spPr>
                <a:xfrm>
                  <a:off x="3614143" y="4876948"/>
                  <a:ext cx="1144249" cy="430989"/>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HDD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sp>
              <p:nvSpPr>
                <p:cNvPr id="47" name="Google Shape;1293;p19">
                  <a:extLst>
                    <a:ext uri="{FF2B5EF4-FFF2-40B4-BE49-F238E27FC236}">
                      <a16:creationId xmlns:a16="http://schemas.microsoft.com/office/drawing/2014/main" id="{1972F442-2B74-BFB8-DFF2-9B60520579BD}"/>
                    </a:ext>
                  </a:extLst>
                </p:cNvPr>
                <p:cNvSpPr/>
                <p:nvPr/>
              </p:nvSpPr>
              <p:spPr>
                <a:xfrm>
                  <a:off x="4811455" y="4876948"/>
                  <a:ext cx="1144249" cy="430989"/>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HDD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sp>
              <p:nvSpPr>
                <p:cNvPr id="48" name="Google Shape;1294;p19">
                  <a:extLst>
                    <a:ext uri="{FF2B5EF4-FFF2-40B4-BE49-F238E27FC236}">
                      <a16:creationId xmlns:a16="http://schemas.microsoft.com/office/drawing/2014/main" id="{725699E3-E67F-4CA0-7BD2-A9DAA625E5ED}"/>
                    </a:ext>
                  </a:extLst>
                </p:cNvPr>
                <p:cNvSpPr/>
                <p:nvPr/>
              </p:nvSpPr>
              <p:spPr>
                <a:xfrm>
                  <a:off x="6008768" y="4876948"/>
                  <a:ext cx="1144249" cy="430989"/>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HDD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sp>
              <p:nvSpPr>
                <p:cNvPr id="49" name="Google Shape;1295;p19">
                  <a:extLst>
                    <a:ext uri="{FF2B5EF4-FFF2-40B4-BE49-F238E27FC236}">
                      <a16:creationId xmlns:a16="http://schemas.microsoft.com/office/drawing/2014/main" id="{1ADE638E-E2C8-329B-6CAC-2E65A9C1FC5E}"/>
                    </a:ext>
                  </a:extLst>
                </p:cNvPr>
                <p:cNvSpPr/>
                <p:nvPr/>
              </p:nvSpPr>
              <p:spPr>
                <a:xfrm>
                  <a:off x="7206080" y="4876948"/>
                  <a:ext cx="1144249" cy="430989"/>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000">
                      <a:solidFill>
                        <a:schemeClr val="lt1"/>
                      </a:solidFill>
                      <a:latin typeface="Arial" panose="020B0604020202020204" pitchFamily="34" charset="0"/>
                      <a:ea typeface="Open Sans Light"/>
                      <a:cs typeface="Arial" panose="020B0604020202020204" pitchFamily="34" charset="0"/>
                      <a:sym typeface="Open Sans Light"/>
                    </a:rPr>
                    <a:t>HDD</a:t>
                  </a:r>
                  <a:endParaRPr sz="1000">
                    <a:solidFill>
                      <a:schemeClr val="lt1"/>
                    </a:solidFill>
                    <a:latin typeface="Arial" panose="020B0604020202020204" pitchFamily="34" charset="0"/>
                    <a:ea typeface="Open Sans Light"/>
                    <a:cs typeface="Arial" panose="020B0604020202020204" pitchFamily="34" charset="0"/>
                    <a:sym typeface="Open Sans Light"/>
                  </a:endParaRPr>
                </a:p>
              </p:txBody>
            </p:sp>
          </p:grpSp>
          <p:cxnSp>
            <p:nvCxnSpPr>
              <p:cNvPr id="3" name="Connector: Elbow 2">
                <a:extLst>
                  <a:ext uri="{FF2B5EF4-FFF2-40B4-BE49-F238E27FC236}">
                    <a16:creationId xmlns:a16="http://schemas.microsoft.com/office/drawing/2014/main" id="{A9158A26-A64C-806D-601F-AFE2E92304CE}"/>
                  </a:ext>
                </a:extLst>
              </p:cNvPr>
              <p:cNvCxnSpPr>
                <a:stCxn id="44" idx="2"/>
                <a:endCxn id="45" idx="2"/>
              </p:cNvCxnSpPr>
              <p:nvPr/>
            </p:nvCxnSpPr>
            <p:spPr>
              <a:xfrm rot="16200000" flipH="1">
                <a:off x="4199398" y="4710472"/>
                <a:ext cx="12700" cy="554083"/>
              </a:xfrm>
              <a:prstGeom prst="bentConnector3">
                <a:avLst>
                  <a:gd name="adj1" fmla="val 3082197"/>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14B5388A-3D57-F3AD-D4B3-0C2C84BD394E}"/>
                  </a:ext>
                </a:extLst>
              </p:cNvPr>
              <p:cNvCxnSpPr>
                <a:cxnSpLocks/>
                <a:stCxn id="46" idx="2"/>
                <a:endCxn id="49" idx="2"/>
              </p:cNvCxnSpPr>
              <p:nvPr/>
            </p:nvCxnSpPr>
            <p:spPr>
              <a:xfrm rot="16200000" flipH="1">
                <a:off x="7013649" y="3292387"/>
                <a:ext cx="12700" cy="3390253"/>
              </a:xfrm>
              <a:prstGeom prst="bentConnector3">
                <a:avLst>
                  <a:gd name="adj1" fmla="val 3082213"/>
                </a:avLst>
              </a:prstGeom>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CC21BD0-73AB-42F1-8C17-083D3BC0AAF4}"/>
                  </a:ext>
                </a:extLst>
              </p:cNvPr>
              <p:cNvSpPr txBox="1"/>
              <p:nvPr/>
            </p:nvSpPr>
            <p:spPr>
              <a:xfrm>
                <a:off x="3971046" y="5054007"/>
                <a:ext cx="444352" cy="307777"/>
              </a:xfrm>
              <a:prstGeom prst="rect">
                <a:avLst/>
              </a:prstGeom>
              <a:noFill/>
            </p:spPr>
            <p:txBody>
              <a:bodyPr wrap="none" rtlCol="0">
                <a:spAutoFit/>
              </a:bodyPr>
              <a:lstStyle/>
              <a:p>
                <a:r>
                  <a:rPr lang="en-US"/>
                  <a:t>7%</a:t>
                </a:r>
              </a:p>
            </p:txBody>
          </p:sp>
          <p:sp>
            <p:nvSpPr>
              <p:cNvPr id="9" name="TextBox 8">
                <a:extLst>
                  <a:ext uri="{FF2B5EF4-FFF2-40B4-BE49-F238E27FC236}">
                    <a16:creationId xmlns:a16="http://schemas.microsoft.com/office/drawing/2014/main" id="{B54CD00B-9732-4F0A-75B8-7B092BDEA265}"/>
                  </a:ext>
                </a:extLst>
              </p:cNvPr>
              <p:cNvSpPr txBox="1"/>
              <p:nvPr/>
            </p:nvSpPr>
            <p:spPr>
              <a:xfrm>
                <a:off x="6748933" y="5054657"/>
                <a:ext cx="543739" cy="307777"/>
              </a:xfrm>
              <a:prstGeom prst="rect">
                <a:avLst/>
              </a:prstGeom>
              <a:noFill/>
            </p:spPr>
            <p:txBody>
              <a:bodyPr wrap="none" rtlCol="0">
                <a:spAutoFit/>
              </a:bodyPr>
              <a:lstStyle/>
              <a:p>
                <a:r>
                  <a:rPr lang="en-US"/>
                  <a:t>93%</a:t>
                </a:r>
              </a:p>
            </p:txBody>
          </p:sp>
          <p:sp>
            <p:nvSpPr>
              <p:cNvPr id="16" name="TextBox 15">
                <a:extLst>
                  <a:ext uri="{FF2B5EF4-FFF2-40B4-BE49-F238E27FC236}">
                    <a16:creationId xmlns:a16="http://schemas.microsoft.com/office/drawing/2014/main" id="{29F95230-E345-FAB1-AFF7-6FD614D341CE}"/>
                  </a:ext>
                </a:extLst>
              </p:cNvPr>
              <p:cNvSpPr txBox="1"/>
              <p:nvPr/>
            </p:nvSpPr>
            <p:spPr>
              <a:xfrm>
                <a:off x="5441807" y="5531986"/>
                <a:ext cx="1747594" cy="307777"/>
              </a:xfrm>
              <a:prstGeom prst="rect">
                <a:avLst/>
              </a:prstGeom>
              <a:solidFill>
                <a:schemeClr val="accent1"/>
              </a:solidFill>
            </p:spPr>
            <p:txBody>
              <a:bodyPr wrap="none" rtlCol="0">
                <a:spAutoFit/>
              </a:bodyPr>
              <a:lstStyle/>
              <a:p>
                <a:r>
                  <a:rPr lang="en-US"/>
                  <a:t>Storage Media Split</a:t>
                </a: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2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B26FA-4DC4-10BE-16C4-98300CFF14CB}"/>
              </a:ext>
            </a:extLst>
          </p:cNvPr>
          <p:cNvSpPr>
            <a:spLocks noGrp="1"/>
          </p:cNvSpPr>
          <p:nvPr>
            <p:ph type="title"/>
          </p:nvPr>
        </p:nvSpPr>
        <p:spPr>
          <a:xfrm>
            <a:off x="492939" y="251738"/>
            <a:ext cx="10746561" cy="691434"/>
          </a:xfrm>
        </p:spPr>
        <p:txBody>
          <a:bodyPr anchor="ctr"/>
          <a:lstStyle/>
          <a:p>
            <a:pPr algn="l"/>
            <a:r>
              <a:rPr lang="en-US" sz="2800" dirty="0"/>
              <a:t>Cost &amp; performance optimized </a:t>
            </a:r>
            <a:r>
              <a:rPr lang="en-US" sz="2800" dirty="0" err="1"/>
              <a:t>AIStore</a:t>
            </a:r>
            <a:r>
              <a:rPr lang="en-US" sz="2800" dirty="0"/>
              <a:t> cached topology.</a:t>
            </a:r>
          </a:p>
        </p:txBody>
      </p:sp>
      <p:sp>
        <p:nvSpPr>
          <p:cNvPr id="4" name="Slide Number Placeholder 3">
            <a:extLst>
              <a:ext uri="{FF2B5EF4-FFF2-40B4-BE49-F238E27FC236}">
                <a16:creationId xmlns:a16="http://schemas.microsoft.com/office/drawing/2014/main" id="{D5FFC770-E4E0-FBB2-B318-461425A6B3F5}"/>
              </a:ext>
            </a:extLst>
          </p:cNvPr>
          <p:cNvSpPr>
            <a:spLocks noGrp="1"/>
          </p:cNvSpPr>
          <p:nvPr>
            <p:ph type="sldNum" sz="quarter" idx="4"/>
          </p:nvPr>
        </p:nvSpPr>
        <p:spPr/>
        <p:txBody>
          <a:bodyPr/>
          <a:lstStyle/>
          <a:p>
            <a:fld id="{07B2CE22-258D-44EB-93FA-0BCC2B4C54CE}" type="slidenum">
              <a:rPr lang="en-US" smtClean="0"/>
              <a:pPr/>
              <a:t>13</a:t>
            </a:fld>
            <a:endParaRPr lang="en-US"/>
          </a:p>
        </p:txBody>
      </p:sp>
      <p:sp>
        <p:nvSpPr>
          <p:cNvPr id="9" name="Text Placeholder 8">
            <a:extLst>
              <a:ext uri="{FF2B5EF4-FFF2-40B4-BE49-F238E27FC236}">
                <a16:creationId xmlns:a16="http://schemas.microsoft.com/office/drawing/2014/main" id="{30EE87A8-45DC-F441-65B2-9D4D736C8D37}"/>
              </a:ext>
            </a:extLst>
          </p:cNvPr>
          <p:cNvSpPr>
            <a:spLocks noGrp="1"/>
          </p:cNvSpPr>
          <p:nvPr>
            <p:ph type="body" sz="quarter" idx="11"/>
          </p:nvPr>
        </p:nvSpPr>
        <p:spPr>
          <a:xfrm>
            <a:off x="483608" y="1041752"/>
            <a:ext cx="11562212" cy="703850"/>
          </a:xfrm>
        </p:spPr>
        <p:txBody>
          <a:bodyPr vert="horz" lIns="0" tIns="0" rIns="0" bIns="0" rtlCol="0" anchor="t">
            <a:noAutofit/>
          </a:bodyPr>
          <a:lstStyle/>
          <a:p>
            <a:pPr marL="285750" indent="-285750" algn="l">
              <a:buFont typeface="Arial" panose="020B0604020202020204" pitchFamily="34" charset="0"/>
              <a:buChar char="•"/>
            </a:pPr>
            <a:r>
              <a:rPr lang="en-US" sz="1600" b="0" dirty="0"/>
              <a:t>Optimized AI storage solution with complementary NVMe SSD + NVMe HDD technologies.</a:t>
            </a:r>
          </a:p>
          <a:p>
            <a:pPr marL="285750" indent="-285750" algn="l">
              <a:buFont typeface="Arial" panose="020B0604020202020204" pitchFamily="34" charset="0"/>
              <a:buChar char="•"/>
            </a:pPr>
            <a:r>
              <a:rPr lang="en-US" sz="1600" b="0" dirty="0"/>
              <a:t>Demonstrated at GTC-2025 NVMe-</a:t>
            </a:r>
            <a:r>
              <a:rPr lang="en-US" sz="1600" b="0" dirty="0" err="1"/>
              <a:t>oF</a:t>
            </a:r>
            <a:r>
              <a:rPr lang="en-US" sz="1600" b="0" dirty="0"/>
              <a:t> connected Nvidia </a:t>
            </a:r>
            <a:r>
              <a:rPr lang="en-US" sz="1600" b="0" dirty="0" err="1"/>
              <a:t>AIStore</a:t>
            </a:r>
            <a:r>
              <a:rPr lang="en-US" sz="1600" b="0" dirty="0"/>
              <a:t> object storage with optional </a:t>
            </a:r>
            <a:r>
              <a:rPr lang="en-US" sz="1600" b="0" dirty="0" err="1"/>
              <a:t>GPUDirect</a:t>
            </a:r>
            <a:r>
              <a:rPr lang="en-US" sz="1600" b="0" dirty="0"/>
              <a:t> capability.</a:t>
            </a:r>
          </a:p>
          <a:p>
            <a:pPr marL="285750" indent="-285750" algn="l">
              <a:buFont typeface="Arial" panose="020B0604020202020204" pitchFamily="34" charset="0"/>
              <a:buChar char="•"/>
            </a:pPr>
            <a:r>
              <a:rPr lang="en-US" sz="1600" b="0" dirty="0"/>
              <a:t>4x NVMe 64TB SSD only performance = 4x NVMe 4TB SSD cache + 8x NVMe 30TB HDDs w/ 32-workers @ 1K requests.</a:t>
            </a:r>
          </a:p>
        </p:txBody>
      </p:sp>
      <p:grpSp>
        <p:nvGrpSpPr>
          <p:cNvPr id="11" name="Group 10">
            <a:extLst>
              <a:ext uri="{FF2B5EF4-FFF2-40B4-BE49-F238E27FC236}">
                <a16:creationId xmlns:a16="http://schemas.microsoft.com/office/drawing/2014/main" id="{ED9C4EC5-11BD-8E29-4589-CEA2A774070F}"/>
              </a:ext>
            </a:extLst>
          </p:cNvPr>
          <p:cNvGrpSpPr/>
          <p:nvPr/>
        </p:nvGrpSpPr>
        <p:grpSpPr>
          <a:xfrm>
            <a:off x="459383" y="1820769"/>
            <a:ext cx="7449425" cy="4487752"/>
            <a:chOff x="2286000" y="2275042"/>
            <a:chExt cx="7620000" cy="4286250"/>
          </a:xfrm>
        </p:grpSpPr>
        <p:pic>
          <p:nvPicPr>
            <p:cNvPr id="7" name="Picture 6" descr="A diagram of a computer hardware system&#10;&#10;AI-generated content may be incorrect.">
              <a:extLst>
                <a:ext uri="{FF2B5EF4-FFF2-40B4-BE49-F238E27FC236}">
                  <a16:creationId xmlns:a16="http://schemas.microsoft.com/office/drawing/2014/main" id="{AC26D07F-396E-58B2-9CAC-509F1081DEFF}"/>
                </a:ext>
              </a:extLst>
            </p:cNvPr>
            <p:cNvPicPr>
              <a:picLocks noChangeAspect="1"/>
            </p:cNvPicPr>
            <p:nvPr/>
          </p:nvPicPr>
          <p:blipFill>
            <a:blip r:embed="rId3"/>
            <a:stretch>
              <a:fillRect/>
            </a:stretch>
          </p:blipFill>
          <p:spPr>
            <a:xfrm>
              <a:off x="2286000" y="2275042"/>
              <a:ext cx="7620000" cy="4286250"/>
            </a:xfrm>
            <a:prstGeom prst="rect">
              <a:avLst/>
            </a:prstGeom>
          </p:spPr>
        </p:pic>
        <p:sp>
          <p:nvSpPr>
            <p:cNvPr id="10" name="TextBox 9">
              <a:extLst>
                <a:ext uri="{FF2B5EF4-FFF2-40B4-BE49-F238E27FC236}">
                  <a16:creationId xmlns:a16="http://schemas.microsoft.com/office/drawing/2014/main" id="{10B74102-AB05-4EAA-3BF4-1E0B0B1433C5}"/>
                </a:ext>
              </a:extLst>
            </p:cNvPr>
            <p:cNvSpPr txBox="1"/>
            <p:nvPr/>
          </p:nvSpPr>
          <p:spPr>
            <a:xfrm>
              <a:off x="4924942" y="4261629"/>
              <a:ext cx="914400" cy="323353"/>
            </a:xfrm>
            <a:prstGeom prst="rect">
              <a:avLst/>
            </a:prstGeom>
            <a:noFill/>
          </p:spPr>
          <p:txBody>
            <a:bodyPr wrap="square" rtlCol="0">
              <a:spAutoFit/>
            </a:bodyPr>
            <a:lstStyle/>
            <a:p>
              <a:pPr algn="ctr"/>
              <a:r>
                <a:rPr lang="en-US" sz="800" b="1">
                  <a:solidFill>
                    <a:srgbClr val="0070C0"/>
                  </a:solidFill>
                </a:rPr>
                <a:t>200Gb</a:t>
              </a:r>
            </a:p>
            <a:p>
              <a:pPr algn="ctr"/>
              <a:r>
                <a:rPr lang="en-US" sz="800" b="1">
                  <a:solidFill>
                    <a:srgbClr val="0070C0"/>
                  </a:solidFill>
                </a:rPr>
                <a:t>Ethernet</a:t>
              </a:r>
            </a:p>
          </p:txBody>
        </p:sp>
      </p:grpSp>
      <p:grpSp>
        <p:nvGrpSpPr>
          <p:cNvPr id="27" name="Group 26">
            <a:extLst>
              <a:ext uri="{FF2B5EF4-FFF2-40B4-BE49-F238E27FC236}">
                <a16:creationId xmlns:a16="http://schemas.microsoft.com/office/drawing/2014/main" id="{EF1DE916-868B-2705-481C-452FBAA85561}"/>
              </a:ext>
            </a:extLst>
          </p:cNvPr>
          <p:cNvGrpSpPr/>
          <p:nvPr/>
        </p:nvGrpSpPr>
        <p:grpSpPr>
          <a:xfrm>
            <a:off x="8035357" y="1758220"/>
            <a:ext cx="4147312" cy="4885310"/>
            <a:chOff x="8035896" y="1633168"/>
            <a:chExt cx="4147312" cy="4885310"/>
          </a:xfrm>
        </p:grpSpPr>
        <p:pic>
          <p:nvPicPr>
            <p:cNvPr id="6" name="Picture 5">
              <a:extLst>
                <a:ext uri="{FF2B5EF4-FFF2-40B4-BE49-F238E27FC236}">
                  <a16:creationId xmlns:a16="http://schemas.microsoft.com/office/drawing/2014/main" id="{29D9CAA3-D121-CA84-2521-E1C30F6222E3}"/>
                </a:ext>
              </a:extLst>
            </p:cNvPr>
            <p:cNvPicPr>
              <a:picLocks noChangeAspect="1"/>
            </p:cNvPicPr>
            <p:nvPr/>
          </p:nvPicPr>
          <p:blipFill>
            <a:blip r:embed="rId4"/>
            <a:stretch>
              <a:fillRect/>
            </a:stretch>
          </p:blipFill>
          <p:spPr>
            <a:xfrm>
              <a:off x="8035896" y="1633168"/>
              <a:ext cx="3669542" cy="2614018"/>
            </a:xfrm>
            <a:prstGeom prst="rect">
              <a:avLst/>
            </a:prstGeom>
          </p:spPr>
        </p:pic>
        <p:pic>
          <p:nvPicPr>
            <p:cNvPr id="12" name="Picture 11">
              <a:extLst>
                <a:ext uri="{FF2B5EF4-FFF2-40B4-BE49-F238E27FC236}">
                  <a16:creationId xmlns:a16="http://schemas.microsoft.com/office/drawing/2014/main" id="{B5CE67AF-541C-4C57-43E5-B43D8316C99F}"/>
                </a:ext>
              </a:extLst>
            </p:cNvPr>
            <p:cNvPicPr>
              <a:picLocks noChangeAspect="1"/>
            </p:cNvPicPr>
            <p:nvPr/>
          </p:nvPicPr>
          <p:blipFill>
            <a:blip r:embed="rId5"/>
            <a:stretch>
              <a:fillRect/>
            </a:stretch>
          </p:blipFill>
          <p:spPr>
            <a:xfrm>
              <a:off x="8105786" y="4247186"/>
              <a:ext cx="3506122" cy="2271292"/>
            </a:xfrm>
            <a:prstGeom prst="rect">
              <a:avLst/>
            </a:prstGeom>
          </p:spPr>
        </p:pic>
        <p:sp>
          <p:nvSpPr>
            <p:cNvPr id="13" name="Oval 12">
              <a:extLst>
                <a:ext uri="{FF2B5EF4-FFF2-40B4-BE49-F238E27FC236}">
                  <a16:creationId xmlns:a16="http://schemas.microsoft.com/office/drawing/2014/main" id="{45E7EE14-76C2-0067-047C-4B2411C0C618}"/>
                </a:ext>
              </a:extLst>
            </p:cNvPr>
            <p:cNvSpPr/>
            <p:nvPr/>
          </p:nvSpPr>
          <p:spPr>
            <a:xfrm>
              <a:off x="11400639" y="2344722"/>
              <a:ext cx="134137" cy="14261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2F6A85E1-AABD-2C39-7E83-241D5FE206B5}"/>
                </a:ext>
              </a:extLst>
            </p:cNvPr>
            <p:cNvSpPr/>
            <p:nvPr/>
          </p:nvSpPr>
          <p:spPr>
            <a:xfrm>
              <a:off x="11442497" y="5340230"/>
              <a:ext cx="134137" cy="14261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24A1F15-7851-7C4D-B6AF-F9826EA01CD1}"/>
                </a:ext>
              </a:extLst>
            </p:cNvPr>
            <p:cNvSpPr txBox="1"/>
            <p:nvPr/>
          </p:nvSpPr>
          <p:spPr>
            <a:xfrm>
              <a:off x="11534776" y="2292917"/>
              <a:ext cx="628698" cy="246221"/>
            </a:xfrm>
            <a:prstGeom prst="rect">
              <a:avLst/>
            </a:prstGeom>
            <a:noFill/>
          </p:spPr>
          <p:txBody>
            <a:bodyPr wrap="none" rtlCol="0">
              <a:spAutoFit/>
            </a:bodyPr>
            <a:lstStyle/>
            <a:p>
              <a:r>
                <a:rPr lang="en-US" sz="1000" b="1">
                  <a:solidFill>
                    <a:schemeClr val="accent1"/>
                  </a:solidFill>
                </a:rPr>
                <a:t>~3GB/s</a:t>
              </a:r>
            </a:p>
          </p:txBody>
        </p:sp>
        <p:sp>
          <p:nvSpPr>
            <p:cNvPr id="26" name="TextBox 25">
              <a:extLst>
                <a:ext uri="{FF2B5EF4-FFF2-40B4-BE49-F238E27FC236}">
                  <a16:creationId xmlns:a16="http://schemas.microsoft.com/office/drawing/2014/main" id="{A0563FBE-E2EF-948E-A4BD-4B5D7B979824}"/>
                </a:ext>
              </a:extLst>
            </p:cNvPr>
            <p:cNvSpPr txBox="1"/>
            <p:nvPr/>
          </p:nvSpPr>
          <p:spPr>
            <a:xfrm>
              <a:off x="11554510" y="5288425"/>
              <a:ext cx="628698" cy="246221"/>
            </a:xfrm>
            <a:prstGeom prst="rect">
              <a:avLst/>
            </a:prstGeom>
            <a:noFill/>
          </p:spPr>
          <p:txBody>
            <a:bodyPr wrap="none" rtlCol="0">
              <a:spAutoFit/>
            </a:bodyPr>
            <a:lstStyle/>
            <a:p>
              <a:r>
                <a:rPr lang="en-US" sz="1000" b="1">
                  <a:solidFill>
                    <a:schemeClr val="accent1"/>
                  </a:solidFill>
                </a:rPr>
                <a:t>~3GB/s</a:t>
              </a:r>
            </a:p>
          </p:txBody>
        </p:sp>
      </p:grpSp>
      <p:sp>
        <p:nvSpPr>
          <p:cNvPr id="29" name="TextBox 28">
            <a:extLst>
              <a:ext uri="{FF2B5EF4-FFF2-40B4-BE49-F238E27FC236}">
                <a16:creationId xmlns:a16="http://schemas.microsoft.com/office/drawing/2014/main" id="{31B8E4D7-C7E9-969D-A0E7-0FB163500C71}"/>
              </a:ext>
            </a:extLst>
          </p:cNvPr>
          <p:cNvSpPr txBox="1"/>
          <p:nvPr/>
        </p:nvSpPr>
        <p:spPr>
          <a:xfrm>
            <a:off x="580631" y="6308521"/>
            <a:ext cx="7933353" cy="400110"/>
          </a:xfrm>
          <a:prstGeom prst="rect">
            <a:avLst/>
          </a:prstGeom>
          <a:noFill/>
        </p:spPr>
        <p:txBody>
          <a:bodyPr wrap="square">
            <a:spAutoFit/>
          </a:bodyPr>
          <a:lstStyle/>
          <a:p>
            <a:r>
              <a:rPr lang="en-US" sz="1000">
                <a:hlinkClick r:id="rId6"/>
              </a:rPr>
              <a:t>GPU meets PCIe-based hard drives: Seagate and Nvidia demo NVMe HDDs | Tom's Hardware</a:t>
            </a:r>
            <a:endParaRPr lang="en-US" sz="1000"/>
          </a:p>
          <a:p>
            <a:r>
              <a:rPr lang="en-US" sz="1000">
                <a:hlinkClick r:id="rId7"/>
              </a:rPr>
              <a:t>Seagate begins work on NVMe HDDs for cost-effective AI workloads | </a:t>
            </a:r>
            <a:r>
              <a:rPr lang="en-US" sz="1000" err="1">
                <a:hlinkClick r:id="rId7"/>
              </a:rPr>
              <a:t>TechSpot</a:t>
            </a:r>
            <a:endParaRPr lang="en-US" sz="1000"/>
          </a:p>
        </p:txBody>
      </p:sp>
      <p:sp>
        <p:nvSpPr>
          <p:cNvPr id="30" name="TextBox 29">
            <a:extLst>
              <a:ext uri="{FF2B5EF4-FFF2-40B4-BE49-F238E27FC236}">
                <a16:creationId xmlns:a16="http://schemas.microsoft.com/office/drawing/2014/main" id="{2ED414B6-421F-E0BA-772E-E2A44D4EB5B9}"/>
              </a:ext>
            </a:extLst>
          </p:cNvPr>
          <p:cNvSpPr txBox="1"/>
          <p:nvPr/>
        </p:nvSpPr>
        <p:spPr>
          <a:xfrm>
            <a:off x="8943061" y="2542009"/>
            <a:ext cx="1386918" cy="523220"/>
          </a:xfrm>
          <a:prstGeom prst="rect">
            <a:avLst/>
          </a:prstGeom>
          <a:noFill/>
        </p:spPr>
        <p:txBody>
          <a:bodyPr wrap="none" rtlCol="0">
            <a:spAutoFit/>
          </a:bodyPr>
          <a:lstStyle/>
          <a:p>
            <a:r>
              <a:rPr lang="en-US" sz="2800">
                <a:solidFill>
                  <a:srgbClr val="FF0000"/>
                </a:solidFill>
              </a:rPr>
              <a:t>$$$$$$</a:t>
            </a:r>
          </a:p>
        </p:txBody>
      </p:sp>
      <p:sp>
        <p:nvSpPr>
          <p:cNvPr id="31" name="TextBox 30">
            <a:extLst>
              <a:ext uri="{FF2B5EF4-FFF2-40B4-BE49-F238E27FC236}">
                <a16:creationId xmlns:a16="http://schemas.microsoft.com/office/drawing/2014/main" id="{7ADD47EA-30AE-00FA-AC0E-39E63363C7A4}"/>
              </a:ext>
            </a:extLst>
          </p:cNvPr>
          <p:cNvSpPr txBox="1"/>
          <p:nvPr/>
        </p:nvSpPr>
        <p:spPr>
          <a:xfrm>
            <a:off x="9443999" y="5070381"/>
            <a:ext cx="385042" cy="523220"/>
          </a:xfrm>
          <a:prstGeom prst="rect">
            <a:avLst/>
          </a:prstGeom>
          <a:noFill/>
        </p:spPr>
        <p:txBody>
          <a:bodyPr wrap="none" rtlCol="0">
            <a:spAutoFit/>
          </a:bodyPr>
          <a:lstStyle/>
          <a:p>
            <a:r>
              <a:rPr lang="en-US" sz="2800">
                <a:solidFill>
                  <a:schemeClr val="accent1"/>
                </a:solidFill>
              </a:rPr>
              <a:t>$</a:t>
            </a:r>
          </a:p>
        </p:txBody>
      </p:sp>
    </p:spTree>
    <p:extLst>
      <p:ext uri="{BB962C8B-B14F-4D97-AF65-F5344CB8AC3E}">
        <p14:creationId xmlns:p14="http://schemas.microsoft.com/office/powerpoint/2010/main" val="3353427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0">
          <a:extLst>
            <a:ext uri="{FF2B5EF4-FFF2-40B4-BE49-F238E27FC236}">
              <a16:creationId xmlns:a16="http://schemas.microsoft.com/office/drawing/2014/main" id="{D627AECD-16CB-B03C-EAEA-1D17D465ACB1}"/>
            </a:ext>
          </a:extLst>
        </p:cNvPr>
        <p:cNvGrpSpPr/>
        <p:nvPr/>
      </p:nvGrpSpPr>
      <p:grpSpPr>
        <a:xfrm>
          <a:off x="0" y="0"/>
          <a:ext cx="0" cy="0"/>
          <a:chOff x="0" y="0"/>
          <a:chExt cx="0" cy="0"/>
        </a:xfrm>
      </p:grpSpPr>
      <p:sp>
        <p:nvSpPr>
          <p:cNvPr id="1331" name="Google Shape;1331;p23">
            <a:extLst>
              <a:ext uri="{FF2B5EF4-FFF2-40B4-BE49-F238E27FC236}">
                <a16:creationId xmlns:a16="http://schemas.microsoft.com/office/drawing/2014/main" id="{566EFB31-54D6-EE9D-878C-7D3BF7B1EF94}"/>
              </a:ext>
            </a:extLst>
          </p:cNvPr>
          <p:cNvSpPr txBox="1">
            <a:spLocks noGrp="1"/>
          </p:cNvSpPr>
          <p:nvPr>
            <p:ph type="title"/>
          </p:nvPr>
        </p:nvSpPr>
        <p:spPr>
          <a:xfrm>
            <a:off x="479215" y="505391"/>
            <a:ext cx="5040742" cy="1708424"/>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en-US" sz="2800">
                <a:cs typeface="Söhne Breit Kräftig"/>
              </a:rPr>
              <a:t>Seagate’s advancements </a:t>
            </a:r>
            <a:br>
              <a:rPr lang="en-US" sz="2800"/>
            </a:br>
            <a:r>
              <a:rPr lang="en-US" sz="2800">
                <a:cs typeface="Söhne Breit Kräftig"/>
              </a:rPr>
              <a:t>in drive density come from ultra-precision manufacturing achieved from a decade of machine learning.</a:t>
            </a:r>
          </a:p>
        </p:txBody>
      </p:sp>
      <p:sp>
        <p:nvSpPr>
          <p:cNvPr id="1333" name="Google Shape;1333;p23">
            <a:extLst>
              <a:ext uri="{FF2B5EF4-FFF2-40B4-BE49-F238E27FC236}">
                <a16:creationId xmlns:a16="http://schemas.microsoft.com/office/drawing/2014/main" id="{597E442D-F08E-C9CF-2C8B-AB01B968483D}"/>
              </a:ext>
            </a:extLst>
          </p:cNvPr>
          <p:cNvSpPr txBox="1"/>
          <p:nvPr/>
        </p:nvSpPr>
        <p:spPr>
          <a:xfrm>
            <a:off x="847421" y="7033371"/>
            <a:ext cx="8106383"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a:solidFill>
                  <a:schemeClr val="accent1"/>
                </a:solidFill>
                <a:latin typeface="Arial"/>
                <a:ea typeface="Arial"/>
                <a:cs typeface="Arial"/>
                <a:sym typeface="Arial"/>
              </a:rPr>
              <a:t>https://www.seagate.com/innovation/mozaic/plasmonic-writer/</a:t>
            </a:r>
            <a:endParaRPr/>
          </a:p>
        </p:txBody>
      </p:sp>
      <p:pic>
        <p:nvPicPr>
          <p:cNvPr id="21" name="Picture Placeholder 6" descr="A computer graphics of a machine&#10;&#10;AI-generated content may be incorrect.">
            <a:extLst>
              <a:ext uri="{FF2B5EF4-FFF2-40B4-BE49-F238E27FC236}">
                <a16:creationId xmlns:a16="http://schemas.microsoft.com/office/drawing/2014/main" id="{DD9576AB-CD5B-B9F9-63AE-1D791D36A1BD}"/>
              </a:ext>
            </a:extLst>
          </p:cNvPr>
          <p:cNvPicPr>
            <a:picLocks noChangeAspect="1"/>
          </p:cNvPicPr>
          <p:nvPr/>
        </p:nvPicPr>
        <p:blipFill>
          <a:blip r:embed="rId3"/>
          <a:srcRect l="13663" r="13663"/>
          <a:stretch/>
        </p:blipFill>
        <p:spPr>
          <a:xfrm>
            <a:off x="6309242" y="441323"/>
            <a:ext cx="5395256" cy="5578475"/>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solidFill>
            <a:schemeClr val="tx1"/>
          </a:solidFill>
        </p:spPr>
      </p:pic>
      <p:sp>
        <p:nvSpPr>
          <p:cNvPr id="10" name="Google Shape;1347;p25">
            <a:extLst>
              <a:ext uri="{FF2B5EF4-FFF2-40B4-BE49-F238E27FC236}">
                <a16:creationId xmlns:a16="http://schemas.microsoft.com/office/drawing/2014/main" id="{339AF8D1-4D11-9DE4-3754-ECA0C8782913}"/>
              </a:ext>
            </a:extLst>
          </p:cNvPr>
          <p:cNvSpPr/>
          <p:nvPr/>
        </p:nvSpPr>
        <p:spPr>
          <a:xfrm>
            <a:off x="472369" y="5081377"/>
            <a:ext cx="5397417" cy="945476"/>
          </a:xfrm>
          <a:prstGeom prst="roundRect">
            <a:avLst>
              <a:gd name="adj" fmla="val 4277"/>
            </a:avLst>
          </a:prstGeom>
          <a:solidFill>
            <a:schemeClr val="bg2">
              <a:alpha val="60000"/>
            </a:schemeClr>
          </a:solidFill>
          <a:ln>
            <a:noFill/>
          </a:ln>
        </p:spPr>
        <p:txBody>
          <a:bodyPr spcFirstLastPara="1" wrap="square" lIns="180000" tIns="45700" rIns="180000" bIns="45700" anchor="ctr" anchorCtr="0">
            <a:noAutofit/>
          </a:bodyPr>
          <a:lstStyle/>
          <a:p>
            <a:pPr marL="0" marR="0" lvl="0" indent="0" rtl="0">
              <a:spcBef>
                <a:spcPts val="0"/>
              </a:spcBef>
              <a:spcAft>
                <a:spcPts val="0"/>
              </a:spcAft>
              <a:buNone/>
            </a:pPr>
            <a:endParaRPr lang="en-US" sz="1600" b="1">
              <a:solidFill>
                <a:schemeClr val="accent1"/>
              </a:solidFill>
              <a:ea typeface="Open Sans Light"/>
            </a:endParaRPr>
          </a:p>
        </p:txBody>
      </p:sp>
      <p:sp>
        <p:nvSpPr>
          <p:cNvPr id="11" name="TextBox 6">
            <a:extLst>
              <a:ext uri="{FF2B5EF4-FFF2-40B4-BE49-F238E27FC236}">
                <a16:creationId xmlns:a16="http://schemas.microsoft.com/office/drawing/2014/main" id="{47D84497-EFF9-EC8C-0BC2-2611F7E9105A}"/>
              </a:ext>
            </a:extLst>
          </p:cNvPr>
          <p:cNvSpPr txBox="1"/>
          <p:nvPr/>
        </p:nvSpPr>
        <p:spPr>
          <a:xfrm>
            <a:off x="575734" y="5274734"/>
            <a:ext cx="536786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1600" b="1">
                <a:solidFill>
                  <a:srgbClr val="6DBC4B"/>
                </a:solidFill>
              </a:rPr>
              <a:t>The nanophotonic laser provides energy for </a:t>
            </a:r>
            <a:endParaRPr lang="en-US"/>
          </a:p>
          <a:p>
            <a:r>
              <a:rPr lang="en-GB" sz="1600" b="1">
                <a:solidFill>
                  <a:srgbClr val="6DBC4B"/>
                </a:solidFill>
              </a:rPr>
              <a:t>micro heat placement.</a:t>
            </a:r>
            <a:endParaRPr lang="en-US" sz="1600"/>
          </a:p>
        </p:txBody>
      </p:sp>
      <p:sp>
        <p:nvSpPr>
          <p:cNvPr id="2" name="Oval 1">
            <a:extLst>
              <a:ext uri="{FF2B5EF4-FFF2-40B4-BE49-F238E27FC236}">
                <a16:creationId xmlns:a16="http://schemas.microsoft.com/office/drawing/2014/main" id="{B1562782-6E99-C07F-652C-91F123C165A2}"/>
              </a:ext>
            </a:extLst>
          </p:cNvPr>
          <p:cNvSpPr/>
          <p:nvPr/>
        </p:nvSpPr>
        <p:spPr>
          <a:xfrm>
            <a:off x="9144000" y="3840480"/>
            <a:ext cx="558525" cy="341047"/>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759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43"/>
        <p:cNvGrpSpPr/>
        <p:nvPr/>
      </p:nvGrpSpPr>
      <p:grpSpPr>
        <a:xfrm>
          <a:off x="0" y="0"/>
          <a:ext cx="0" cy="0"/>
          <a:chOff x="0" y="0"/>
          <a:chExt cx="0" cy="0"/>
        </a:xfrm>
      </p:grpSpPr>
      <p:pic>
        <p:nvPicPr>
          <p:cNvPr id="7" name="Picture Placeholder 6" descr="A red and orange sphere with a fire coming out of it&#10;&#10;AI-generated content may be incorrect.">
            <a:extLst>
              <a:ext uri="{FF2B5EF4-FFF2-40B4-BE49-F238E27FC236}">
                <a16:creationId xmlns:a16="http://schemas.microsoft.com/office/drawing/2014/main" id="{AB4C4FD7-9DC8-E479-FBDE-846237436DDF}"/>
              </a:ext>
            </a:extLst>
          </p:cNvPr>
          <p:cNvPicPr>
            <a:picLocks noGrp="1" noChangeAspect="1"/>
          </p:cNvPicPr>
          <p:nvPr>
            <p:ph type="pic" sz="quarter" idx="17"/>
          </p:nvPr>
        </p:nvPicPr>
        <p:blipFill>
          <a:blip r:embed="rId3"/>
          <a:srcRect l="1642" r="1642"/>
          <a:stretch/>
        </p:blipFill>
        <p:spPr>
          <a:xfrm>
            <a:off x="6317319" y="441324"/>
            <a:ext cx="5395256" cy="5578475"/>
          </a:xfrm>
          <a:solidFill>
            <a:schemeClr val="tx1"/>
          </a:solidFill>
        </p:spPr>
      </p:pic>
      <p:pic>
        <p:nvPicPr>
          <p:cNvPr id="9" name="Picture Placeholder 6" descr="A red and orange sphere with a fire coming out of it&#10;&#10;AI-generated content may be incorrect.">
            <a:extLst>
              <a:ext uri="{FF2B5EF4-FFF2-40B4-BE49-F238E27FC236}">
                <a16:creationId xmlns:a16="http://schemas.microsoft.com/office/drawing/2014/main" id="{53F3B87D-1C0A-F1E3-7D06-CC50C7E752EA}"/>
              </a:ext>
            </a:extLst>
          </p:cNvPr>
          <p:cNvPicPr>
            <a:picLocks noChangeAspect="1"/>
          </p:cNvPicPr>
          <p:nvPr/>
        </p:nvPicPr>
        <p:blipFill>
          <a:blip r:embed="rId4">
            <a:alphaModFix amt="0"/>
          </a:blip>
          <a:srcRect l="12124" t="15010" r="9447" b="4715"/>
          <a:stretch/>
        </p:blipFill>
        <p:spPr>
          <a:xfrm>
            <a:off x="6317319" y="441323"/>
            <a:ext cx="5395256" cy="5578475"/>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gradFill flip="none" rotWithShape="1">
            <a:gsLst>
              <a:gs pos="0">
                <a:schemeClr val="tx1">
                  <a:alpha val="77749"/>
                </a:schemeClr>
              </a:gs>
              <a:gs pos="100000">
                <a:schemeClr val="tx1">
                  <a:alpha val="0"/>
                </a:schemeClr>
              </a:gs>
            </a:gsLst>
            <a:lin ang="16200000" scaled="1"/>
            <a:tileRect/>
          </a:gradFill>
        </p:spPr>
      </p:pic>
      <p:sp>
        <p:nvSpPr>
          <p:cNvPr id="1344" name="Google Shape;1344;p25"/>
          <p:cNvSpPr txBox="1">
            <a:spLocks noGrp="1"/>
          </p:cNvSpPr>
          <p:nvPr>
            <p:ph type="title"/>
          </p:nvPr>
        </p:nvSpPr>
        <p:spPr>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en-US" sz="2800"/>
              <a:t>High-definition images of our quantum antenna are scanned for anomalies. </a:t>
            </a:r>
            <a:endParaRPr sz="2800"/>
          </a:p>
        </p:txBody>
      </p:sp>
      <p:sp>
        <p:nvSpPr>
          <p:cNvPr id="4" name="Text Placeholder 3">
            <a:extLst>
              <a:ext uri="{FF2B5EF4-FFF2-40B4-BE49-F238E27FC236}">
                <a16:creationId xmlns:a16="http://schemas.microsoft.com/office/drawing/2014/main" id="{D191FA48-CE18-D17C-6830-FA0164B3186D}"/>
              </a:ext>
            </a:extLst>
          </p:cNvPr>
          <p:cNvSpPr>
            <a:spLocks noGrp="1"/>
          </p:cNvSpPr>
          <p:nvPr>
            <p:ph type="body" sz="quarter" idx="14"/>
          </p:nvPr>
        </p:nvSpPr>
        <p:spPr>
          <a:xfrm>
            <a:off x="479425" y="2372604"/>
            <a:ext cx="5404472" cy="1843087"/>
          </a:xfrm>
        </p:spPr>
        <p:txBody>
          <a:bodyPr anchor="t">
            <a:noAutofit/>
          </a:bodyPr>
          <a:lstStyle/>
          <a:p>
            <a:pPr marL="216000" marR="0" lvl="0" indent="-216000" algn="l" rtl="0">
              <a:lnSpc>
                <a:spcPct val="90000"/>
              </a:lnSpc>
              <a:spcBef>
                <a:spcPts val="0"/>
              </a:spcBef>
              <a:spcAft>
                <a:spcPts val="0"/>
              </a:spcAft>
              <a:buClr>
                <a:schemeClr val="dk1"/>
              </a:buClr>
              <a:buSzPts val="1800"/>
              <a:buFont typeface="Arial"/>
              <a:buChar char="•"/>
            </a:pPr>
            <a:r>
              <a:rPr lang="en-US" sz="1600" noProof="1">
                <a:solidFill>
                  <a:schemeClr val="dk1"/>
                </a:solidFill>
                <a:latin typeface="Arial"/>
                <a:ea typeface="Arial"/>
                <a:cs typeface="Arial"/>
                <a:sym typeface="Arial"/>
              </a:rPr>
              <a:t>Images stay uncompressed (1500×1000) to capture subtle details.</a:t>
            </a:r>
          </a:p>
          <a:p>
            <a:pPr marL="216000" marR="0" lvl="0" indent="-216000" algn="l" rtl="0">
              <a:lnSpc>
                <a:spcPct val="90000"/>
              </a:lnSpc>
              <a:spcBef>
                <a:spcPts val="1000"/>
              </a:spcBef>
              <a:spcAft>
                <a:spcPts val="0"/>
              </a:spcAft>
              <a:buClr>
                <a:schemeClr val="dk1"/>
              </a:buClr>
              <a:buSzPts val="1800"/>
              <a:buFont typeface="Arial"/>
              <a:buChar char="•"/>
            </a:pPr>
            <a:r>
              <a:rPr lang="en-US" sz="1600" noProof="1">
                <a:solidFill>
                  <a:schemeClr val="dk1"/>
                </a:solidFill>
                <a:latin typeface="Arial"/>
                <a:ea typeface="Arial"/>
                <a:cs typeface="Arial"/>
                <a:sym typeface="Arial"/>
              </a:rPr>
              <a:t>AIStore PyTorch library fetches images and creates tensor for loading into GPU memory.</a:t>
            </a:r>
          </a:p>
          <a:p>
            <a:pPr marL="216000" marR="0" lvl="0" indent="-216000" algn="l" rtl="0">
              <a:lnSpc>
                <a:spcPct val="90000"/>
              </a:lnSpc>
              <a:spcBef>
                <a:spcPts val="1000"/>
              </a:spcBef>
              <a:spcAft>
                <a:spcPts val="0"/>
              </a:spcAft>
              <a:buClr>
                <a:schemeClr val="dk1"/>
              </a:buClr>
              <a:buSzPts val="1800"/>
              <a:buFont typeface="Arial"/>
              <a:buChar char="•"/>
            </a:pPr>
            <a:r>
              <a:rPr lang="en-US" sz="1600" noProof="1">
                <a:solidFill>
                  <a:schemeClr val="dk1"/>
                </a:solidFill>
                <a:latin typeface="Arial"/>
                <a:ea typeface="Arial"/>
                <a:cs typeface="Arial"/>
                <a:sym typeface="Arial"/>
              </a:rPr>
              <a:t>NVMe hard disk drives offer reduced complexity by direct attachment to a DPU running AIStore target server.</a:t>
            </a:r>
          </a:p>
        </p:txBody>
      </p:sp>
      <p:sp>
        <p:nvSpPr>
          <p:cNvPr id="1347" name="Google Shape;1347;p25"/>
          <p:cNvSpPr/>
          <p:nvPr/>
        </p:nvSpPr>
        <p:spPr>
          <a:xfrm>
            <a:off x="479425" y="5088433"/>
            <a:ext cx="5404472" cy="931365"/>
          </a:xfrm>
          <a:prstGeom prst="roundRect">
            <a:avLst>
              <a:gd name="adj" fmla="val 4277"/>
            </a:avLst>
          </a:prstGeom>
          <a:solidFill>
            <a:schemeClr val="bg2">
              <a:alpha val="60000"/>
            </a:schemeClr>
          </a:solidFill>
          <a:ln>
            <a:noFill/>
          </a:ln>
        </p:spPr>
        <p:txBody>
          <a:bodyPr spcFirstLastPara="1" wrap="square" lIns="180000" tIns="45700" rIns="180000" bIns="45700" anchor="ctr" anchorCtr="0">
            <a:noAutofit/>
          </a:bodyPr>
          <a:lstStyle/>
          <a:p>
            <a:pPr marL="0" marR="0" lvl="0" indent="0" rtl="0">
              <a:spcBef>
                <a:spcPts val="0"/>
              </a:spcBef>
              <a:spcAft>
                <a:spcPts val="0"/>
              </a:spcAft>
              <a:buNone/>
            </a:pPr>
            <a:r>
              <a:rPr lang="en-US" sz="1600" b="1">
                <a:solidFill>
                  <a:schemeClr val="accent1"/>
                </a:solidFill>
                <a:ea typeface="Open Sans Light"/>
                <a:sym typeface="Open Sans Light"/>
              </a:rPr>
              <a:t>Inference model detects anomalous regions during wafer inspection.</a:t>
            </a:r>
            <a:endParaRPr lang="en-US" sz="1600" b="1">
              <a:solidFill>
                <a:schemeClr val="accent1"/>
              </a:solidFill>
            </a:endParaRPr>
          </a:p>
        </p:txBody>
      </p:sp>
      <p:sp>
        <p:nvSpPr>
          <p:cNvPr id="8" name="Text Placeholder 3">
            <a:extLst>
              <a:ext uri="{FF2B5EF4-FFF2-40B4-BE49-F238E27FC236}">
                <a16:creationId xmlns:a16="http://schemas.microsoft.com/office/drawing/2014/main" id="{C2E467BE-3D43-239D-4A54-FD92E7A7344B}"/>
              </a:ext>
            </a:extLst>
          </p:cNvPr>
          <p:cNvSpPr txBox="1">
            <a:spLocks/>
          </p:cNvSpPr>
          <p:nvPr/>
        </p:nvSpPr>
        <p:spPr>
          <a:xfrm>
            <a:off x="6637339" y="4714832"/>
            <a:ext cx="3363911" cy="1014412"/>
          </a:xfrm>
          <a:prstGeom prst="rect">
            <a:avLst/>
          </a:prstGeom>
        </p:spPr>
        <p:txBody>
          <a:bodyPr vert="horz" lIns="0" tIns="0" rIns="0" bIns="0" rtlCol="0" anchor="b">
            <a:no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0"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buClr>
                <a:schemeClr val="dk1"/>
              </a:buClr>
              <a:buSzPts val="1800"/>
            </a:pPr>
            <a:r>
              <a:rPr lang="en-US" sz="2000">
                <a:solidFill>
                  <a:schemeClr val="bg1"/>
                </a:solidFill>
                <a:latin typeface="Arial"/>
                <a:ea typeface="Arial"/>
                <a:cs typeface="Arial"/>
                <a:sym typeface="Arial"/>
              </a:rPr>
              <a:t>The quantum antenna converts laser energy into heat at an ultra-fine scale.</a:t>
            </a:r>
          </a:p>
        </p:txBody>
      </p:sp>
      <p:cxnSp>
        <p:nvCxnSpPr>
          <p:cNvPr id="10" name="Straight Connector 9">
            <a:extLst>
              <a:ext uri="{FF2B5EF4-FFF2-40B4-BE49-F238E27FC236}">
                <a16:creationId xmlns:a16="http://schemas.microsoft.com/office/drawing/2014/main" id="{259E9B53-BE06-EF10-9957-66F73F877AAC}"/>
              </a:ext>
            </a:extLst>
          </p:cNvPr>
          <p:cNvCxnSpPr>
            <a:cxnSpLocks/>
          </p:cNvCxnSpPr>
          <p:nvPr/>
        </p:nvCxnSpPr>
        <p:spPr>
          <a:xfrm>
            <a:off x="6637339" y="4543425"/>
            <a:ext cx="367995" cy="0"/>
          </a:xfrm>
          <a:prstGeom prst="line">
            <a:avLst/>
          </a:prstGeom>
          <a:ln w="38100"/>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60">
          <a:extLst>
            <a:ext uri="{FF2B5EF4-FFF2-40B4-BE49-F238E27FC236}">
              <a16:creationId xmlns:a16="http://schemas.microsoft.com/office/drawing/2014/main" id="{594225BA-749B-CBEC-94D7-ADA8DF8EE554}"/>
            </a:ext>
          </a:extLst>
        </p:cNvPr>
        <p:cNvGrpSpPr/>
        <p:nvPr/>
      </p:nvGrpSpPr>
      <p:grpSpPr>
        <a:xfrm>
          <a:off x="0" y="0"/>
          <a:ext cx="0" cy="0"/>
          <a:chOff x="0" y="0"/>
          <a:chExt cx="0" cy="0"/>
        </a:xfrm>
      </p:grpSpPr>
      <p:sp>
        <p:nvSpPr>
          <p:cNvPr id="1361" name="Google Shape;1361;p27">
            <a:extLst>
              <a:ext uri="{FF2B5EF4-FFF2-40B4-BE49-F238E27FC236}">
                <a16:creationId xmlns:a16="http://schemas.microsoft.com/office/drawing/2014/main" id="{B1E98878-5931-3CEA-5BF7-74C501AE758A}"/>
              </a:ext>
            </a:extLst>
          </p:cNvPr>
          <p:cNvSpPr txBox="1">
            <a:spLocks noGrp="1"/>
          </p:cNvSpPr>
          <p:nvPr>
            <p:ph type="title"/>
          </p:nvPr>
        </p:nvSpPr>
        <p:spPr>
          <a:prstGeom prst="rect">
            <a:avLst/>
          </a:prstGeom>
          <a:noFill/>
          <a:ln>
            <a:noFill/>
          </a:ln>
        </p:spPr>
        <p:txBody>
          <a:bodyPr spcFirstLastPara="1" wrap="square" lIns="0" tIns="0" rIns="0" bIns="0" anchor="ctr" anchorCtr="0">
            <a:noAutofit/>
          </a:bodyPr>
          <a:lstStyle/>
          <a:p>
            <a:pPr marL="0" lvl="0" indent="0" algn="l" rtl="0">
              <a:lnSpc>
                <a:spcPct val="90000"/>
              </a:lnSpc>
              <a:spcBef>
                <a:spcPts val="0"/>
              </a:spcBef>
              <a:spcAft>
                <a:spcPts val="0"/>
              </a:spcAft>
              <a:buClr>
                <a:schemeClr val="dk1"/>
              </a:buClr>
              <a:buSzPts val="3200"/>
              <a:buFont typeface="Arial"/>
              <a:buNone/>
            </a:pPr>
            <a:r>
              <a:rPr lang="en-US"/>
              <a:t>Recap.</a:t>
            </a:r>
            <a:endParaRPr/>
          </a:p>
        </p:txBody>
      </p:sp>
      <p:grpSp>
        <p:nvGrpSpPr>
          <p:cNvPr id="21" name="Group 20">
            <a:extLst>
              <a:ext uri="{FF2B5EF4-FFF2-40B4-BE49-F238E27FC236}">
                <a16:creationId xmlns:a16="http://schemas.microsoft.com/office/drawing/2014/main" id="{4602F779-49BB-E317-B05F-DE6B563B7C9C}"/>
              </a:ext>
            </a:extLst>
          </p:cNvPr>
          <p:cNvGrpSpPr/>
          <p:nvPr/>
        </p:nvGrpSpPr>
        <p:grpSpPr>
          <a:xfrm>
            <a:off x="5728781" y="964881"/>
            <a:ext cx="6148998" cy="5327174"/>
            <a:chOff x="6456844" y="932224"/>
            <a:chExt cx="5420929" cy="5327174"/>
          </a:xfrm>
        </p:grpSpPr>
        <p:grpSp>
          <p:nvGrpSpPr>
            <p:cNvPr id="9" name="Group 8">
              <a:extLst>
                <a:ext uri="{FF2B5EF4-FFF2-40B4-BE49-F238E27FC236}">
                  <a16:creationId xmlns:a16="http://schemas.microsoft.com/office/drawing/2014/main" id="{EFDAE2E3-4223-2236-B14F-FC4944FA8950}"/>
                </a:ext>
              </a:extLst>
            </p:cNvPr>
            <p:cNvGrpSpPr/>
            <p:nvPr/>
          </p:nvGrpSpPr>
          <p:grpSpPr>
            <a:xfrm>
              <a:off x="6456844" y="932224"/>
              <a:ext cx="5420929" cy="5327174"/>
              <a:chOff x="7677468" y="944398"/>
              <a:chExt cx="4161937" cy="4089955"/>
            </a:xfrm>
          </p:grpSpPr>
          <p:sp>
            <p:nvSpPr>
              <p:cNvPr id="14" name="Google Shape;1362;p27">
                <a:extLst>
                  <a:ext uri="{FF2B5EF4-FFF2-40B4-BE49-F238E27FC236}">
                    <a16:creationId xmlns:a16="http://schemas.microsoft.com/office/drawing/2014/main" id="{1670407F-C7E5-3B81-A189-38E43C40767F}"/>
                  </a:ext>
                </a:extLst>
              </p:cNvPr>
              <p:cNvSpPr txBox="1">
                <a:spLocks/>
              </p:cNvSpPr>
              <p:nvPr/>
            </p:nvSpPr>
            <p:spPr>
              <a:xfrm>
                <a:off x="8388866" y="1065526"/>
                <a:ext cx="3450539" cy="456926"/>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buClr>
                    <a:schemeClr val="lt1"/>
                  </a:buClr>
                  <a:buSzPts val="1600"/>
                  <a:buFont typeface="Arial"/>
                  <a:buNone/>
                </a:pPr>
                <a:r>
                  <a:rPr lang="en-US" sz="1600" b="0" noProof="1"/>
                  <a:t>This NVMe-oF POC paves the way for composable high-performance mass-storage for AI/ML.</a:t>
                </a:r>
              </a:p>
            </p:txBody>
          </p:sp>
          <p:pic>
            <p:nvPicPr>
              <p:cNvPr id="23" name="Graphic 22">
                <a:extLst>
                  <a:ext uri="{FF2B5EF4-FFF2-40B4-BE49-F238E27FC236}">
                    <a16:creationId xmlns:a16="http://schemas.microsoft.com/office/drawing/2014/main" id="{38DC0489-568B-82B4-B840-1A5C2BB615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78736" y="1687494"/>
                <a:ext cx="612879" cy="612879"/>
              </a:xfrm>
              <a:prstGeom prst="rect">
                <a:avLst/>
              </a:prstGeom>
            </p:spPr>
          </p:pic>
          <p:pic>
            <p:nvPicPr>
              <p:cNvPr id="27" name="Graphic 26">
                <a:extLst>
                  <a:ext uri="{FF2B5EF4-FFF2-40B4-BE49-F238E27FC236}">
                    <a16:creationId xmlns:a16="http://schemas.microsoft.com/office/drawing/2014/main" id="{9076211A-3FC9-4DE4-AB2F-20B07CD94A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77468" y="944398"/>
                <a:ext cx="615417" cy="615417"/>
              </a:xfrm>
              <a:prstGeom prst="rect">
                <a:avLst/>
              </a:prstGeom>
            </p:spPr>
          </p:pic>
          <p:pic>
            <p:nvPicPr>
              <p:cNvPr id="29" name="Graphic 28">
                <a:extLst>
                  <a:ext uri="{FF2B5EF4-FFF2-40B4-BE49-F238E27FC236}">
                    <a16:creationId xmlns:a16="http://schemas.microsoft.com/office/drawing/2014/main" id="{6A6721B2-983B-7039-7FB7-56FBF47E81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743787" y="2619917"/>
                <a:ext cx="482780" cy="482780"/>
              </a:xfrm>
              <a:prstGeom prst="rect">
                <a:avLst/>
              </a:prstGeom>
            </p:spPr>
          </p:pic>
          <p:sp>
            <p:nvSpPr>
              <p:cNvPr id="2" name="Google Shape;1362;p27">
                <a:extLst>
                  <a:ext uri="{FF2B5EF4-FFF2-40B4-BE49-F238E27FC236}">
                    <a16:creationId xmlns:a16="http://schemas.microsoft.com/office/drawing/2014/main" id="{D1DC83C9-A54E-D643-41FF-176EA25322BC}"/>
                  </a:ext>
                </a:extLst>
              </p:cNvPr>
              <p:cNvSpPr txBox="1">
                <a:spLocks/>
              </p:cNvSpPr>
              <p:nvPr/>
            </p:nvSpPr>
            <p:spPr>
              <a:xfrm>
                <a:off x="8388866" y="1843447"/>
                <a:ext cx="3323709" cy="456926"/>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0"/>
                  </a:spcAft>
                  <a:buClr>
                    <a:schemeClr val="lt1"/>
                  </a:buClr>
                  <a:buSzPts val="1600"/>
                  <a:buFont typeface="Arial"/>
                  <a:buNone/>
                </a:pPr>
                <a:r>
                  <a:rPr lang="en-US" sz="1600" b="0" noProof="1"/>
                  <a:t>Local primary and mass-storage clusters reduce WAN loading and data movement costs.</a:t>
                </a:r>
              </a:p>
            </p:txBody>
          </p:sp>
          <p:sp>
            <p:nvSpPr>
              <p:cNvPr id="4" name="Google Shape;1362;p27">
                <a:extLst>
                  <a:ext uri="{FF2B5EF4-FFF2-40B4-BE49-F238E27FC236}">
                    <a16:creationId xmlns:a16="http://schemas.microsoft.com/office/drawing/2014/main" id="{F154F2CF-24C5-4D8D-97E4-F99452FBD764}"/>
                  </a:ext>
                </a:extLst>
              </p:cNvPr>
              <p:cNvSpPr txBox="1">
                <a:spLocks/>
              </p:cNvSpPr>
              <p:nvPr/>
            </p:nvSpPr>
            <p:spPr>
              <a:xfrm>
                <a:off x="8388866" y="2621369"/>
                <a:ext cx="3323709" cy="456926"/>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spcAft>
                    <a:spcPts val="0"/>
                  </a:spcAft>
                  <a:buClr>
                    <a:schemeClr val="lt1"/>
                  </a:buClr>
                  <a:buSzPts val="1600"/>
                  <a:buFont typeface="Arial"/>
                  <a:buNone/>
                </a:pPr>
                <a:r>
                  <a:rPr lang="en-US" sz="1600" b="0" noProof="1"/>
                  <a:t>DPUs provide drive aggregation and resiliency while empowering GPUDirect memory placement.</a:t>
                </a:r>
              </a:p>
            </p:txBody>
          </p:sp>
          <p:sp>
            <p:nvSpPr>
              <p:cNvPr id="5" name="Google Shape;1362;p27">
                <a:extLst>
                  <a:ext uri="{FF2B5EF4-FFF2-40B4-BE49-F238E27FC236}">
                    <a16:creationId xmlns:a16="http://schemas.microsoft.com/office/drawing/2014/main" id="{C3036D1A-F3EF-DB1B-8295-4342C08C316C}"/>
                  </a:ext>
                </a:extLst>
              </p:cNvPr>
              <p:cNvSpPr txBox="1">
                <a:spLocks/>
              </p:cNvSpPr>
              <p:nvPr/>
            </p:nvSpPr>
            <p:spPr>
              <a:xfrm>
                <a:off x="8388866" y="3508474"/>
                <a:ext cx="3323709" cy="456926"/>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spcAft>
                    <a:spcPts val="0"/>
                  </a:spcAft>
                  <a:buClr>
                    <a:schemeClr val="lt1"/>
                  </a:buClr>
                  <a:buSzPts val="1600"/>
                </a:pPr>
                <a:r>
                  <a:rPr lang="en-US" sz="1600" b="0" noProof="1"/>
                  <a:t>AIStore offers open source and scalable data caching of local and remote storage.</a:t>
                </a:r>
              </a:p>
            </p:txBody>
          </p:sp>
          <p:pic>
            <p:nvPicPr>
              <p:cNvPr id="6" name="Graphic 5">
                <a:extLst>
                  <a:ext uri="{FF2B5EF4-FFF2-40B4-BE49-F238E27FC236}">
                    <a16:creationId xmlns:a16="http://schemas.microsoft.com/office/drawing/2014/main" id="{7874CEC6-21AF-19CF-4DBD-8E0C15BFE10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678736" y="3409350"/>
                <a:ext cx="612880" cy="612880"/>
              </a:xfrm>
              <a:prstGeom prst="rect">
                <a:avLst/>
              </a:prstGeom>
            </p:spPr>
          </p:pic>
          <p:sp>
            <p:nvSpPr>
              <p:cNvPr id="7" name="Google Shape;1362;p27">
                <a:extLst>
                  <a:ext uri="{FF2B5EF4-FFF2-40B4-BE49-F238E27FC236}">
                    <a16:creationId xmlns:a16="http://schemas.microsoft.com/office/drawing/2014/main" id="{4403858D-1F7C-C3B7-0607-21E9D91DB1EE}"/>
                  </a:ext>
                </a:extLst>
              </p:cNvPr>
              <p:cNvSpPr txBox="1">
                <a:spLocks/>
              </p:cNvSpPr>
              <p:nvPr/>
            </p:nvSpPr>
            <p:spPr>
              <a:xfrm>
                <a:off x="8388866" y="4395578"/>
                <a:ext cx="3323709" cy="638775"/>
              </a:xfrm>
              <a:prstGeom prst="rect">
                <a:avLst/>
              </a:prstGeom>
              <a:noFill/>
              <a:ln>
                <a:noFill/>
              </a:ln>
            </p:spPr>
            <p:txBody>
              <a:bodyPr spcFirstLastPara="1" wrap="square" lIns="0" tIns="0" rIns="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0"/>
                  </a:spcBef>
                  <a:spcAft>
                    <a:spcPts val="0"/>
                  </a:spcAft>
                  <a:buClr>
                    <a:schemeClr val="lt1"/>
                  </a:buClr>
                  <a:buSzPts val="1600"/>
                  <a:buFont typeface="Arial"/>
                  <a:buNone/>
                </a:pPr>
                <a:r>
                  <a:rPr lang="en-US" sz="1600" b="0" noProof="1"/>
                  <a:t>NVMe hard drives offer improved storage deployment TCO and performance while lowering complexity.</a:t>
                </a:r>
              </a:p>
            </p:txBody>
          </p:sp>
        </p:grpSp>
        <p:sp>
          <p:nvSpPr>
            <p:cNvPr id="3" name="Freeform 55">
              <a:extLst>
                <a:ext uri="{FF2B5EF4-FFF2-40B4-BE49-F238E27FC236}">
                  <a16:creationId xmlns:a16="http://schemas.microsoft.com/office/drawing/2014/main" id="{1324D1E7-42A4-7613-D613-A5A8B5C24A99}"/>
                </a:ext>
              </a:extLst>
            </p:cNvPr>
            <p:cNvSpPr/>
            <p:nvPr/>
          </p:nvSpPr>
          <p:spPr>
            <a:xfrm>
              <a:off x="6677298" y="5415855"/>
              <a:ext cx="418713" cy="583207"/>
            </a:xfrm>
            <a:custGeom>
              <a:avLst/>
              <a:gdLst>
                <a:gd name="connsiteX0" fmla="*/ 372897 w 438144"/>
                <a:gd name="connsiteY0" fmla="*/ 514698 h 584093"/>
                <a:gd name="connsiteX1" fmla="*/ 387300 w 438144"/>
                <a:gd name="connsiteY1" fmla="*/ 529077 h 584093"/>
                <a:gd name="connsiteX2" fmla="*/ 372897 w 438144"/>
                <a:gd name="connsiteY2" fmla="*/ 543455 h 584093"/>
                <a:gd name="connsiteX3" fmla="*/ 358494 w 438144"/>
                <a:gd name="connsiteY3" fmla="*/ 529077 h 584093"/>
                <a:gd name="connsiteX4" fmla="*/ 372897 w 438144"/>
                <a:gd name="connsiteY4" fmla="*/ 514698 h 584093"/>
                <a:gd name="connsiteX5" fmla="*/ 56388 w 438144"/>
                <a:gd name="connsiteY5" fmla="*/ 514698 h 584093"/>
                <a:gd name="connsiteX6" fmla="*/ 70791 w 438144"/>
                <a:gd name="connsiteY6" fmla="*/ 529077 h 584093"/>
                <a:gd name="connsiteX7" fmla="*/ 56388 w 438144"/>
                <a:gd name="connsiteY7" fmla="*/ 543455 h 584093"/>
                <a:gd name="connsiteX8" fmla="*/ 41985 w 438144"/>
                <a:gd name="connsiteY8" fmla="*/ 529077 h 584093"/>
                <a:gd name="connsiteX9" fmla="*/ 56388 w 438144"/>
                <a:gd name="connsiteY9" fmla="*/ 514698 h 584093"/>
                <a:gd name="connsiteX10" fmla="*/ 145921 w 438144"/>
                <a:gd name="connsiteY10" fmla="*/ 425893 h 584093"/>
                <a:gd name="connsiteX11" fmla="*/ 102280 w 438144"/>
                <a:gd name="connsiteY11" fmla="*/ 462972 h 584093"/>
                <a:gd name="connsiteX12" fmla="*/ 95834 w 438144"/>
                <a:gd name="connsiteY12" fmla="*/ 483497 h 584093"/>
                <a:gd name="connsiteX13" fmla="*/ 120554 w 438144"/>
                <a:gd name="connsiteY13" fmla="*/ 497840 h 584093"/>
                <a:gd name="connsiteX14" fmla="*/ 135245 w 438144"/>
                <a:gd name="connsiteY14" fmla="*/ 482095 h 584093"/>
                <a:gd name="connsiteX15" fmla="*/ 135245 w 438144"/>
                <a:gd name="connsiteY15" fmla="*/ 482113 h 584093"/>
                <a:gd name="connsiteX16" fmla="*/ 178562 w 438144"/>
                <a:gd name="connsiteY16" fmla="*/ 369834 h 584093"/>
                <a:gd name="connsiteX17" fmla="*/ 186340 w 438144"/>
                <a:gd name="connsiteY17" fmla="*/ 386837 h 584093"/>
                <a:gd name="connsiteX18" fmla="*/ 167094 w 438144"/>
                <a:gd name="connsiteY18" fmla="*/ 488116 h 584093"/>
                <a:gd name="connsiteX19" fmla="*/ 128853 w 438144"/>
                <a:gd name="connsiteY19" fmla="*/ 529113 h 584093"/>
                <a:gd name="connsiteX20" fmla="*/ 115296 w 438144"/>
                <a:gd name="connsiteY20" fmla="*/ 530892 h 584093"/>
                <a:gd name="connsiteX21" fmla="*/ 88939 w 438144"/>
                <a:gd name="connsiteY21" fmla="*/ 523757 h 584093"/>
                <a:gd name="connsiteX22" fmla="*/ 64507 w 438144"/>
                <a:gd name="connsiteY22" fmla="*/ 491783 h 584093"/>
                <a:gd name="connsiteX23" fmla="*/ 81269 w 438144"/>
                <a:gd name="connsiteY23" fmla="*/ 438330 h 584093"/>
                <a:gd name="connsiteX24" fmla="*/ 159892 w 438144"/>
                <a:gd name="connsiteY24" fmla="*/ 371524 h 584093"/>
                <a:gd name="connsiteX25" fmla="*/ 178544 w 438144"/>
                <a:gd name="connsiteY25" fmla="*/ 369852 h 584093"/>
                <a:gd name="connsiteX26" fmla="*/ 219072 w 438144"/>
                <a:gd name="connsiteY26" fmla="*/ 211562 h 584093"/>
                <a:gd name="connsiteX27" fmla="*/ 246348 w 438144"/>
                <a:gd name="connsiteY27" fmla="*/ 238791 h 584093"/>
                <a:gd name="connsiteX28" fmla="*/ 219072 w 438144"/>
                <a:gd name="connsiteY28" fmla="*/ 266021 h 584093"/>
                <a:gd name="connsiteX29" fmla="*/ 191796 w 438144"/>
                <a:gd name="connsiteY29" fmla="*/ 238791 h 584093"/>
                <a:gd name="connsiteX30" fmla="*/ 219072 w 438144"/>
                <a:gd name="connsiteY30" fmla="*/ 211562 h 584093"/>
                <a:gd name="connsiteX31" fmla="*/ 219071 w 438144"/>
                <a:gd name="connsiteY31" fmla="*/ 164580 h 584093"/>
                <a:gd name="connsiteX32" fmla="*/ 144733 w 438144"/>
                <a:gd name="connsiteY32" fmla="*/ 238791 h 584093"/>
                <a:gd name="connsiteX33" fmla="*/ 219071 w 438144"/>
                <a:gd name="connsiteY33" fmla="*/ 313002 h 584093"/>
                <a:gd name="connsiteX34" fmla="*/ 293410 w 438144"/>
                <a:gd name="connsiteY34" fmla="*/ 238791 h 584093"/>
                <a:gd name="connsiteX35" fmla="*/ 219071 w 438144"/>
                <a:gd name="connsiteY35" fmla="*/ 164580 h 584093"/>
                <a:gd name="connsiteX36" fmla="*/ 219071 w 438144"/>
                <a:gd name="connsiteY36" fmla="*/ 132228 h 584093"/>
                <a:gd name="connsiteX37" fmla="*/ 325817 w 438144"/>
                <a:gd name="connsiteY37" fmla="*/ 238791 h 584093"/>
                <a:gd name="connsiteX38" fmla="*/ 219071 w 438144"/>
                <a:gd name="connsiteY38" fmla="*/ 345354 h 584093"/>
                <a:gd name="connsiteX39" fmla="*/ 112326 w 438144"/>
                <a:gd name="connsiteY39" fmla="*/ 238791 h 584093"/>
                <a:gd name="connsiteX40" fmla="*/ 219071 w 438144"/>
                <a:gd name="connsiteY40" fmla="*/ 132228 h 584093"/>
                <a:gd name="connsiteX41" fmla="*/ 219071 w 438144"/>
                <a:gd name="connsiteY41" fmla="*/ 69053 h 584093"/>
                <a:gd name="connsiteX42" fmla="*/ 219071 w 438144"/>
                <a:gd name="connsiteY42" fmla="*/ 69071 h 584093"/>
                <a:gd name="connsiteX43" fmla="*/ 389101 w 438144"/>
                <a:gd name="connsiteY43" fmla="*/ 238810 h 584093"/>
                <a:gd name="connsiteX44" fmla="*/ 219071 w 438144"/>
                <a:gd name="connsiteY44" fmla="*/ 408549 h 584093"/>
                <a:gd name="connsiteX45" fmla="*/ 212698 w 438144"/>
                <a:gd name="connsiteY45" fmla="*/ 408423 h 584093"/>
                <a:gd name="connsiteX46" fmla="*/ 197107 w 438144"/>
                <a:gd name="connsiteY46" fmla="*/ 391654 h 584093"/>
                <a:gd name="connsiteX47" fmla="*/ 213904 w 438144"/>
                <a:gd name="connsiteY47" fmla="*/ 376089 h 584093"/>
                <a:gd name="connsiteX48" fmla="*/ 219071 w 438144"/>
                <a:gd name="connsiteY48" fmla="*/ 376179 h 584093"/>
                <a:gd name="connsiteX49" fmla="*/ 356694 w 438144"/>
                <a:gd name="connsiteY49" fmla="*/ 238792 h 584093"/>
                <a:gd name="connsiteX50" fmla="*/ 219071 w 438144"/>
                <a:gd name="connsiteY50" fmla="*/ 101405 h 584093"/>
                <a:gd name="connsiteX51" fmla="*/ 81449 w 438144"/>
                <a:gd name="connsiteY51" fmla="*/ 238792 h 584093"/>
                <a:gd name="connsiteX52" fmla="*/ 138072 w 438144"/>
                <a:gd name="connsiteY52" fmla="*/ 349884 h 584093"/>
                <a:gd name="connsiteX53" fmla="*/ 141618 w 438144"/>
                <a:gd name="connsiteY53" fmla="*/ 372477 h 584093"/>
                <a:gd name="connsiteX54" fmla="*/ 118987 w 438144"/>
                <a:gd name="connsiteY54" fmla="*/ 376017 h 584093"/>
                <a:gd name="connsiteX55" fmla="*/ 49042 w 438144"/>
                <a:gd name="connsiteY55" fmla="*/ 238792 h 584093"/>
                <a:gd name="connsiteX56" fmla="*/ 219071 w 438144"/>
                <a:gd name="connsiteY56" fmla="*/ 69053 h 584093"/>
                <a:gd name="connsiteX57" fmla="*/ 372897 w 438144"/>
                <a:gd name="connsiteY57" fmla="*/ 44339 h 584093"/>
                <a:gd name="connsiteX58" fmla="*/ 387300 w 438144"/>
                <a:gd name="connsiteY58" fmla="*/ 58718 h 584093"/>
                <a:gd name="connsiteX59" fmla="*/ 372897 w 438144"/>
                <a:gd name="connsiteY59" fmla="*/ 73096 h 584093"/>
                <a:gd name="connsiteX60" fmla="*/ 358494 w 438144"/>
                <a:gd name="connsiteY60" fmla="*/ 58718 h 584093"/>
                <a:gd name="connsiteX61" fmla="*/ 372897 w 438144"/>
                <a:gd name="connsiteY61" fmla="*/ 44339 h 584093"/>
                <a:gd name="connsiteX62" fmla="*/ 56388 w 438144"/>
                <a:gd name="connsiteY62" fmla="*/ 44339 h 584093"/>
                <a:gd name="connsiteX63" fmla="*/ 70791 w 438144"/>
                <a:gd name="connsiteY63" fmla="*/ 58718 h 584093"/>
                <a:gd name="connsiteX64" fmla="*/ 56388 w 438144"/>
                <a:gd name="connsiteY64" fmla="*/ 73096 h 584093"/>
                <a:gd name="connsiteX65" fmla="*/ 41985 w 438144"/>
                <a:gd name="connsiteY65" fmla="*/ 58718 h 584093"/>
                <a:gd name="connsiteX66" fmla="*/ 56388 w 438144"/>
                <a:gd name="connsiteY66" fmla="*/ 44339 h 584093"/>
                <a:gd name="connsiteX67" fmla="*/ 37808 w 438144"/>
                <a:gd name="connsiteY67" fmla="*/ 32352 h 584093"/>
                <a:gd name="connsiteX68" fmla="*/ 32407 w 438144"/>
                <a:gd name="connsiteY68" fmla="*/ 37744 h 584093"/>
                <a:gd name="connsiteX69" fmla="*/ 32407 w 438144"/>
                <a:gd name="connsiteY69" fmla="*/ 546349 h 584093"/>
                <a:gd name="connsiteX70" fmla="*/ 37808 w 438144"/>
                <a:gd name="connsiteY70" fmla="*/ 551741 h 584093"/>
                <a:gd name="connsiteX71" fmla="*/ 400336 w 438144"/>
                <a:gd name="connsiteY71" fmla="*/ 551741 h 584093"/>
                <a:gd name="connsiteX72" fmla="*/ 405737 w 438144"/>
                <a:gd name="connsiteY72" fmla="*/ 546349 h 584093"/>
                <a:gd name="connsiteX73" fmla="*/ 405737 w 438144"/>
                <a:gd name="connsiteY73" fmla="*/ 37744 h 584093"/>
                <a:gd name="connsiteX74" fmla="*/ 400336 w 438144"/>
                <a:gd name="connsiteY74" fmla="*/ 32352 h 584093"/>
                <a:gd name="connsiteX75" fmla="*/ 37808 w 438144"/>
                <a:gd name="connsiteY75" fmla="*/ 0 h 584093"/>
                <a:gd name="connsiteX76" fmla="*/ 400336 w 438144"/>
                <a:gd name="connsiteY76" fmla="*/ 0 h 584093"/>
                <a:gd name="connsiteX77" fmla="*/ 438144 w 438144"/>
                <a:gd name="connsiteY77" fmla="*/ 37744 h 584093"/>
                <a:gd name="connsiteX78" fmla="*/ 438144 w 438144"/>
                <a:gd name="connsiteY78" fmla="*/ 546349 h 584093"/>
                <a:gd name="connsiteX79" fmla="*/ 400336 w 438144"/>
                <a:gd name="connsiteY79" fmla="*/ 584093 h 584093"/>
                <a:gd name="connsiteX80" fmla="*/ 37808 w 438144"/>
                <a:gd name="connsiteY80" fmla="*/ 584093 h 584093"/>
                <a:gd name="connsiteX81" fmla="*/ 0 w 438144"/>
                <a:gd name="connsiteY81" fmla="*/ 546349 h 584093"/>
                <a:gd name="connsiteX82" fmla="*/ 0 w 438144"/>
                <a:gd name="connsiteY82" fmla="*/ 37744 h 584093"/>
                <a:gd name="connsiteX83" fmla="*/ 37808 w 438144"/>
                <a:gd name="connsiteY83" fmla="*/ 0 h 584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38144" h="584093">
                  <a:moveTo>
                    <a:pt x="372897" y="514698"/>
                  </a:moveTo>
                  <a:cubicBezTo>
                    <a:pt x="380852" y="514698"/>
                    <a:pt x="387300" y="521135"/>
                    <a:pt x="387300" y="529077"/>
                  </a:cubicBezTo>
                  <a:cubicBezTo>
                    <a:pt x="387300" y="537018"/>
                    <a:pt x="380852" y="543455"/>
                    <a:pt x="372897" y="543455"/>
                  </a:cubicBezTo>
                  <a:cubicBezTo>
                    <a:pt x="364943" y="543455"/>
                    <a:pt x="358494" y="537018"/>
                    <a:pt x="358494" y="529077"/>
                  </a:cubicBezTo>
                  <a:cubicBezTo>
                    <a:pt x="358494" y="521135"/>
                    <a:pt x="364943" y="514698"/>
                    <a:pt x="372897" y="514698"/>
                  </a:cubicBezTo>
                  <a:close/>
                  <a:moveTo>
                    <a:pt x="56388" y="514698"/>
                  </a:moveTo>
                  <a:cubicBezTo>
                    <a:pt x="64343" y="514698"/>
                    <a:pt x="70791" y="521135"/>
                    <a:pt x="70791" y="529077"/>
                  </a:cubicBezTo>
                  <a:cubicBezTo>
                    <a:pt x="70791" y="537018"/>
                    <a:pt x="64343" y="543455"/>
                    <a:pt x="56388" y="543455"/>
                  </a:cubicBezTo>
                  <a:cubicBezTo>
                    <a:pt x="48434" y="543455"/>
                    <a:pt x="41985" y="537018"/>
                    <a:pt x="41985" y="529077"/>
                  </a:cubicBezTo>
                  <a:cubicBezTo>
                    <a:pt x="41985" y="521135"/>
                    <a:pt x="48434" y="514698"/>
                    <a:pt x="56388" y="514698"/>
                  </a:cubicBezTo>
                  <a:close/>
                  <a:moveTo>
                    <a:pt x="145921" y="425893"/>
                  </a:moveTo>
                  <a:lnTo>
                    <a:pt x="102280" y="462972"/>
                  </a:lnTo>
                  <a:cubicBezTo>
                    <a:pt x="96374" y="467968"/>
                    <a:pt x="93854" y="476038"/>
                    <a:pt x="95834" y="483497"/>
                  </a:cubicBezTo>
                  <a:cubicBezTo>
                    <a:pt x="98697" y="494263"/>
                    <a:pt x="109769" y="500679"/>
                    <a:pt x="120554" y="497840"/>
                  </a:cubicBezTo>
                  <a:cubicBezTo>
                    <a:pt x="128043" y="495863"/>
                    <a:pt x="133804" y="489680"/>
                    <a:pt x="135245" y="482095"/>
                  </a:cubicBezTo>
                  <a:lnTo>
                    <a:pt x="135245" y="482113"/>
                  </a:lnTo>
                  <a:close/>
                  <a:moveTo>
                    <a:pt x="178562" y="369834"/>
                  </a:moveTo>
                  <a:cubicBezTo>
                    <a:pt x="184504" y="373285"/>
                    <a:pt x="187618" y="380097"/>
                    <a:pt x="186340" y="386837"/>
                  </a:cubicBezTo>
                  <a:lnTo>
                    <a:pt x="167094" y="488116"/>
                  </a:lnTo>
                  <a:cubicBezTo>
                    <a:pt x="163331" y="507869"/>
                    <a:pt x="148316" y="523973"/>
                    <a:pt x="128853" y="529113"/>
                  </a:cubicBezTo>
                  <a:cubicBezTo>
                    <a:pt x="124370" y="530299"/>
                    <a:pt x="119815" y="530892"/>
                    <a:pt x="115296" y="530892"/>
                  </a:cubicBezTo>
                  <a:cubicBezTo>
                    <a:pt x="106132" y="530892"/>
                    <a:pt x="97076" y="528484"/>
                    <a:pt x="88939" y="523757"/>
                  </a:cubicBezTo>
                  <a:cubicBezTo>
                    <a:pt x="76786" y="516693"/>
                    <a:pt x="68108" y="505352"/>
                    <a:pt x="64507" y="491783"/>
                  </a:cubicBezTo>
                  <a:cubicBezTo>
                    <a:pt x="59358" y="472336"/>
                    <a:pt x="65930" y="451361"/>
                    <a:pt x="81269" y="438330"/>
                  </a:cubicBezTo>
                  <a:lnTo>
                    <a:pt x="159892" y="371524"/>
                  </a:lnTo>
                  <a:cubicBezTo>
                    <a:pt x="165131" y="367067"/>
                    <a:pt x="172603" y="366402"/>
                    <a:pt x="178544" y="369852"/>
                  </a:cubicBezTo>
                  <a:close/>
                  <a:moveTo>
                    <a:pt x="219072" y="211562"/>
                  </a:moveTo>
                  <a:cubicBezTo>
                    <a:pt x="234136" y="211562"/>
                    <a:pt x="246348" y="223753"/>
                    <a:pt x="246348" y="238791"/>
                  </a:cubicBezTo>
                  <a:cubicBezTo>
                    <a:pt x="246348" y="253830"/>
                    <a:pt x="234136" y="266021"/>
                    <a:pt x="219072" y="266021"/>
                  </a:cubicBezTo>
                  <a:cubicBezTo>
                    <a:pt x="204008" y="266021"/>
                    <a:pt x="191796" y="253830"/>
                    <a:pt x="191796" y="238791"/>
                  </a:cubicBezTo>
                  <a:cubicBezTo>
                    <a:pt x="191796" y="223753"/>
                    <a:pt x="204008" y="211562"/>
                    <a:pt x="219072" y="211562"/>
                  </a:cubicBezTo>
                  <a:close/>
                  <a:moveTo>
                    <a:pt x="219071" y="164580"/>
                  </a:moveTo>
                  <a:cubicBezTo>
                    <a:pt x="178076" y="164580"/>
                    <a:pt x="144733" y="197866"/>
                    <a:pt x="144733" y="238791"/>
                  </a:cubicBezTo>
                  <a:cubicBezTo>
                    <a:pt x="144733" y="279716"/>
                    <a:pt x="178076" y="313002"/>
                    <a:pt x="219071" y="313002"/>
                  </a:cubicBezTo>
                  <a:cubicBezTo>
                    <a:pt x="260066" y="313002"/>
                    <a:pt x="293410" y="279716"/>
                    <a:pt x="293410" y="238791"/>
                  </a:cubicBezTo>
                  <a:cubicBezTo>
                    <a:pt x="293410" y="197866"/>
                    <a:pt x="260066" y="164580"/>
                    <a:pt x="219071" y="164580"/>
                  </a:cubicBezTo>
                  <a:close/>
                  <a:moveTo>
                    <a:pt x="219071" y="132228"/>
                  </a:moveTo>
                  <a:cubicBezTo>
                    <a:pt x="277926" y="132228"/>
                    <a:pt x="325817" y="180037"/>
                    <a:pt x="325817" y="238791"/>
                  </a:cubicBezTo>
                  <a:cubicBezTo>
                    <a:pt x="325817" y="297546"/>
                    <a:pt x="277926" y="345354"/>
                    <a:pt x="219071" y="345354"/>
                  </a:cubicBezTo>
                  <a:cubicBezTo>
                    <a:pt x="160217" y="345354"/>
                    <a:pt x="112326" y="297546"/>
                    <a:pt x="112326" y="238791"/>
                  </a:cubicBezTo>
                  <a:cubicBezTo>
                    <a:pt x="112326" y="180037"/>
                    <a:pt x="160217" y="132228"/>
                    <a:pt x="219071" y="132228"/>
                  </a:cubicBezTo>
                  <a:close/>
                  <a:moveTo>
                    <a:pt x="219071" y="69053"/>
                  </a:moveTo>
                  <a:lnTo>
                    <a:pt x="219071" y="69071"/>
                  </a:lnTo>
                  <a:cubicBezTo>
                    <a:pt x="312818" y="69071"/>
                    <a:pt x="389101" y="145223"/>
                    <a:pt x="389101" y="238810"/>
                  </a:cubicBezTo>
                  <a:cubicBezTo>
                    <a:pt x="389101" y="332396"/>
                    <a:pt x="312836" y="408549"/>
                    <a:pt x="219071" y="408549"/>
                  </a:cubicBezTo>
                  <a:cubicBezTo>
                    <a:pt x="216929" y="408549"/>
                    <a:pt x="214804" y="408495"/>
                    <a:pt x="212698" y="408423"/>
                  </a:cubicBezTo>
                  <a:cubicBezTo>
                    <a:pt x="203750" y="408081"/>
                    <a:pt x="196782" y="400587"/>
                    <a:pt x="197107" y="391654"/>
                  </a:cubicBezTo>
                  <a:cubicBezTo>
                    <a:pt x="197449" y="382721"/>
                    <a:pt x="204920" y="375730"/>
                    <a:pt x="213904" y="376089"/>
                  </a:cubicBezTo>
                  <a:cubicBezTo>
                    <a:pt x="215615" y="376143"/>
                    <a:pt x="217343" y="376179"/>
                    <a:pt x="219071" y="376179"/>
                  </a:cubicBezTo>
                  <a:cubicBezTo>
                    <a:pt x="294958" y="376179"/>
                    <a:pt x="356694" y="314549"/>
                    <a:pt x="356694" y="238792"/>
                  </a:cubicBezTo>
                  <a:cubicBezTo>
                    <a:pt x="356694" y="163035"/>
                    <a:pt x="294958" y="101405"/>
                    <a:pt x="219071" y="101405"/>
                  </a:cubicBezTo>
                  <a:cubicBezTo>
                    <a:pt x="143185" y="101405"/>
                    <a:pt x="81449" y="163035"/>
                    <a:pt x="81449" y="238792"/>
                  </a:cubicBezTo>
                  <a:cubicBezTo>
                    <a:pt x="81449" y="282539"/>
                    <a:pt x="102622" y="324075"/>
                    <a:pt x="138072" y="349884"/>
                  </a:cubicBezTo>
                  <a:cubicBezTo>
                    <a:pt x="145309" y="355132"/>
                    <a:pt x="146893" y="365251"/>
                    <a:pt x="141618" y="372477"/>
                  </a:cubicBezTo>
                  <a:cubicBezTo>
                    <a:pt x="136361" y="379702"/>
                    <a:pt x="126225" y="381283"/>
                    <a:pt x="118987" y="376017"/>
                  </a:cubicBezTo>
                  <a:cubicBezTo>
                    <a:pt x="75184" y="344133"/>
                    <a:pt x="49042" y="292837"/>
                    <a:pt x="49042" y="238792"/>
                  </a:cubicBezTo>
                  <a:cubicBezTo>
                    <a:pt x="49042" y="145205"/>
                    <a:pt x="125325" y="69053"/>
                    <a:pt x="219071" y="69053"/>
                  </a:cubicBezTo>
                  <a:close/>
                  <a:moveTo>
                    <a:pt x="372897" y="44339"/>
                  </a:moveTo>
                  <a:cubicBezTo>
                    <a:pt x="380852" y="44339"/>
                    <a:pt x="387300" y="50776"/>
                    <a:pt x="387300" y="58718"/>
                  </a:cubicBezTo>
                  <a:cubicBezTo>
                    <a:pt x="387300" y="66659"/>
                    <a:pt x="380852" y="73096"/>
                    <a:pt x="372897" y="73096"/>
                  </a:cubicBezTo>
                  <a:cubicBezTo>
                    <a:pt x="364943" y="73096"/>
                    <a:pt x="358494" y="66659"/>
                    <a:pt x="358494" y="58718"/>
                  </a:cubicBezTo>
                  <a:cubicBezTo>
                    <a:pt x="358494" y="50776"/>
                    <a:pt x="364943" y="44339"/>
                    <a:pt x="372897" y="44339"/>
                  </a:cubicBezTo>
                  <a:close/>
                  <a:moveTo>
                    <a:pt x="56388" y="44339"/>
                  </a:moveTo>
                  <a:cubicBezTo>
                    <a:pt x="64343" y="44339"/>
                    <a:pt x="70791" y="50776"/>
                    <a:pt x="70791" y="58718"/>
                  </a:cubicBezTo>
                  <a:cubicBezTo>
                    <a:pt x="70791" y="66659"/>
                    <a:pt x="64343" y="73096"/>
                    <a:pt x="56388" y="73096"/>
                  </a:cubicBezTo>
                  <a:cubicBezTo>
                    <a:pt x="48434" y="73096"/>
                    <a:pt x="41985" y="66659"/>
                    <a:pt x="41985" y="58718"/>
                  </a:cubicBezTo>
                  <a:cubicBezTo>
                    <a:pt x="41985" y="50776"/>
                    <a:pt x="48434" y="44339"/>
                    <a:pt x="56388" y="44339"/>
                  </a:cubicBezTo>
                  <a:close/>
                  <a:moveTo>
                    <a:pt x="37808" y="32352"/>
                  </a:moveTo>
                  <a:cubicBezTo>
                    <a:pt x="34838" y="32352"/>
                    <a:pt x="32407" y="34778"/>
                    <a:pt x="32407" y="37744"/>
                  </a:cubicBezTo>
                  <a:lnTo>
                    <a:pt x="32407" y="546349"/>
                  </a:lnTo>
                  <a:cubicBezTo>
                    <a:pt x="32407" y="549315"/>
                    <a:pt x="34838" y="551741"/>
                    <a:pt x="37808" y="551741"/>
                  </a:cubicBezTo>
                  <a:lnTo>
                    <a:pt x="400336" y="551741"/>
                  </a:lnTo>
                  <a:cubicBezTo>
                    <a:pt x="403307" y="551741"/>
                    <a:pt x="405737" y="549315"/>
                    <a:pt x="405737" y="546349"/>
                  </a:cubicBezTo>
                  <a:lnTo>
                    <a:pt x="405737" y="37744"/>
                  </a:lnTo>
                  <a:cubicBezTo>
                    <a:pt x="405737" y="34778"/>
                    <a:pt x="403307" y="32352"/>
                    <a:pt x="400336" y="32352"/>
                  </a:cubicBezTo>
                  <a:close/>
                  <a:moveTo>
                    <a:pt x="37808" y="0"/>
                  </a:moveTo>
                  <a:lnTo>
                    <a:pt x="400336" y="0"/>
                  </a:lnTo>
                  <a:cubicBezTo>
                    <a:pt x="421184" y="0"/>
                    <a:pt x="438144" y="16931"/>
                    <a:pt x="438144" y="37744"/>
                  </a:cubicBezTo>
                  <a:lnTo>
                    <a:pt x="438144" y="546349"/>
                  </a:lnTo>
                  <a:cubicBezTo>
                    <a:pt x="438144" y="567162"/>
                    <a:pt x="421184" y="584093"/>
                    <a:pt x="400336" y="584093"/>
                  </a:cubicBezTo>
                  <a:lnTo>
                    <a:pt x="37808" y="584093"/>
                  </a:lnTo>
                  <a:cubicBezTo>
                    <a:pt x="16960" y="584093"/>
                    <a:pt x="0" y="567162"/>
                    <a:pt x="0" y="546349"/>
                  </a:cubicBezTo>
                  <a:lnTo>
                    <a:pt x="0" y="37744"/>
                  </a:lnTo>
                  <a:cubicBezTo>
                    <a:pt x="0" y="16931"/>
                    <a:pt x="16960" y="0"/>
                    <a:pt x="37808" y="0"/>
                  </a:cubicBezTo>
                  <a:close/>
                </a:path>
              </a:pathLst>
            </a:custGeom>
            <a:gradFill>
              <a:gsLst>
                <a:gs pos="0">
                  <a:srgbClr val="02A8A0"/>
                </a:gs>
                <a:gs pos="50000">
                  <a:srgbClr val="93C83D"/>
                </a:gs>
                <a:gs pos="100000">
                  <a:srgbClr val="3CB777"/>
                </a:gs>
              </a:gsLst>
              <a:lin ang="5400000" scaled="1"/>
            </a:gradFill>
            <a:ln w="1764" cap="flat">
              <a:noFill/>
              <a:prstDash val="solid"/>
              <a:miter/>
            </a:ln>
          </p:spPr>
          <p:txBody>
            <a:bodyPr rtlCol="0" anchor="ctr"/>
            <a:lstStyle/>
            <a:p>
              <a:endParaRPr lang="en-GB"/>
            </a:p>
          </p:txBody>
        </p:sp>
      </p:grpSp>
      <p:sp>
        <p:nvSpPr>
          <p:cNvPr id="8" name="Rounded Rectangle 6">
            <a:extLst>
              <a:ext uri="{FF2B5EF4-FFF2-40B4-BE49-F238E27FC236}">
                <a16:creationId xmlns:a16="http://schemas.microsoft.com/office/drawing/2014/main" id="{7B8AB8C7-F057-095B-3E2A-405B63112AC5}"/>
              </a:ext>
            </a:extLst>
          </p:cNvPr>
          <p:cNvSpPr/>
          <p:nvPr/>
        </p:nvSpPr>
        <p:spPr>
          <a:xfrm>
            <a:off x="704727" y="1591785"/>
            <a:ext cx="4769023" cy="4170919"/>
          </a:xfrm>
          <a:prstGeom prst="roundRect">
            <a:avLst>
              <a:gd name="adj" fmla="val 3995"/>
            </a:avLst>
          </a:prstGeom>
          <a:solidFill>
            <a:schemeClr val="accent1">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Google Shape;781;p10">
            <a:extLst>
              <a:ext uri="{FF2B5EF4-FFF2-40B4-BE49-F238E27FC236}">
                <a16:creationId xmlns:a16="http://schemas.microsoft.com/office/drawing/2014/main" id="{E07AF637-0147-A3B7-2A4C-27ECDC1F9A27}"/>
              </a:ext>
            </a:extLst>
          </p:cNvPr>
          <p:cNvPicPr preferRelativeResize="0"/>
          <p:nvPr/>
        </p:nvPicPr>
        <p:blipFill rotWithShape="1">
          <a:blip r:embed="rId11">
            <a:alphaModFix/>
          </a:blip>
          <a:srcRect t="31320" b="29929"/>
          <a:stretch/>
        </p:blipFill>
        <p:spPr>
          <a:xfrm>
            <a:off x="1228634" y="2643173"/>
            <a:ext cx="3870031" cy="1499653"/>
          </a:xfrm>
          <a:prstGeom prst="rect">
            <a:avLst/>
          </a:prstGeom>
          <a:noFill/>
          <a:ln>
            <a:noFill/>
          </a:ln>
          <a:effectLst>
            <a:outerShdw blurRad="104603" dist="38100" dir="5400000" algn="t" rotWithShape="0">
              <a:prstClr val="black">
                <a:alpha val="40000"/>
              </a:prstClr>
            </a:outerShdw>
          </a:effectLst>
        </p:spPr>
      </p:pic>
      <p:pic>
        <p:nvPicPr>
          <p:cNvPr id="11" name="Google Shape;796;p10">
            <a:extLst>
              <a:ext uri="{FF2B5EF4-FFF2-40B4-BE49-F238E27FC236}">
                <a16:creationId xmlns:a16="http://schemas.microsoft.com/office/drawing/2014/main" id="{E562E268-939F-EC37-0325-BC40599524D4}"/>
              </a:ext>
            </a:extLst>
          </p:cNvPr>
          <p:cNvPicPr preferRelativeResize="0"/>
          <p:nvPr/>
        </p:nvPicPr>
        <p:blipFill rotWithShape="1">
          <a:blip r:embed="rId12" cstate="print">
            <a:alphaModFix/>
            <a:extLst>
              <a:ext uri="{28A0092B-C50C-407E-A947-70E740481C1C}">
                <a14:useLocalDpi xmlns:a14="http://schemas.microsoft.com/office/drawing/2010/main"/>
              </a:ext>
            </a:extLst>
          </a:blip>
          <a:srcRect/>
          <a:stretch/>
        </p:blipFill>
        <p:spPr>
          <a:xfrm>
            <a:off x="1785311" y="1788724"/>
            <a:ext cx="1598487" cy="1220730"/>
          </a:xfrm>
          <a:prstGeom prst="rect">
            <a:avLst/>
          </a:prstGeom>
          <a:noFill/>
          <a:ln>
            <a:noFill/>
          </a:ln>
          <a:effectLst>
            <a:outerShdw blurRad="104603" dist="38100" dir="5400000" algn="t" rotWithShape="0">
              <a:prstClr val="black">
                <a:alpha val="40000"/>
              </a:prstClr>
            </a:outerShdw>
          </a:effectLst>
        </p:spPr>
      </p:pic>
      <p:sp>
        <p:nvSpPr>
          <p:cNvPr id="12" name="Google Shape;806;p10">
            <a:extLst>
              <a:ext uri="{FF2B5EF4-FFF2-40B4-BE49-F238E27FC236}">
                <a16:creationId xmlns:a16="http://schemas.microsoft.com/office/drawing/2014/main" id="{792E0908-730C-05F6-EDD7-CD432CA3B52E}"/>
              </a:ext>
            </a:extLst>
          </p:cNvPr>
          <p:cNvSpPr txBox="1"/>
          <p:nvPr/>
        </p:nvSpPr>
        <p:spPr>
          <a:xfrm>
            <a:off x="3190031" y="2027685"/>
            <a:ext cx="1270607" cy="27695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1200" b="1">
                <a:solidFill>
                  <a:schemeClr val="tx2"/>
                </a:solidFill>
                <a:latin typeface="Arial"/>
                <a:ea typeface="Arial"/>
                <a:cs typeface="Arial"/>
                <a:sym typeface="Arial"/>
              </a:rPr>
              <a:t>DPU</a:t>
            </a:r>
          </a:p>
        </p:txBody>
      </p:sp>
      <p:sp>
        <p:nvSpPr>
          <p:cNvPr id="13" name="Google Shape;806;p10">
            <a:extLst>
              <a:ext uri="{FF2B5EF4-FFF2-40B4-BE49-F238E27FC236}">
                <a16:creationId xmlns:a16="http://schemas.microsoft.com/office/drawing/2014/main" id="{16116F1F-CC75-75ED-9F27-71E2F6AE02AD}"/>
              </a:ext>
            </a:extLst>
          </p:cNvPr>
          <p:cNvSpPr txBox="1"/>
          <p:nvPr/>
        </p:nvSpPr>
        <p:spPr>
          <a:xfrm>
            <a:off x="2503247" y="4004322"/>
            <a:ext cx="2334861"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b="1" noProof="1">
                <a:solidFill>
                  <a:schemeClr val="tx2"/>
                </a:solidFill>
                <a:latin typeface="Arial"/>
                <a:ea typeface="Arial"/>
                <a:cs typeface="Arial"/>
                <a:sym typeface="Arial"/>
              </a:rPr>
              <a:t>Seagate NVMe hybrid array</a:t>
            </a:r>
          </a:p>
          <a:p>
            <a:pPr marL="0" marR="0" lvl="0" indent="0" algn="ctr" rtl="0">
              <a:spcBef>
                <a:spcPts val="0"/>
              </a:spcBef>
              <a:spcAft>
                <a:spcPts val="0"/>
              </a:spcAft>
              <a:buNone/>
            </a:pPr>
            <a:r>
              <a:rPr lang="en-GB" sz="1000" noProof="1">
                <a:solidFill>
                  <a:schemeClr val="tx2"/>
                </a:solidFill>
                <a:latin typeface="Arial"/>
                <a:ea typeface="Arial"/>
                <a:cs typeface="Arial"/>
                <a:sym typeface="Arial"/>
              </a:rPr>
              <a:t>(concept design)</a:t>
            </a:r>
          </a:p>
        </p:txBody>
      </p:sp>
      <p:sp>
        <p:nvSpPr>
          <p:cNvPr id="15" name="Google Shape;797;p10">
            <a:extLst>
              <a:ext uri="{FF2B5EF4-FFF2-40B4-BE49-F238E27FC236}">
                <a16:creationId xmlns:a16="http://schemas.microsoft.com/office/drawing/2014/main" id="{7E3BB395-204B-ACDD-E5CE-ECD2BF29CBD9}"/>
              </a:ext>
            </a:extLst>
          </p:cNvPr>
          <p:cNvSpPr txBox="1"/>
          <p:nvPr/>
        </p:nvSpPr>
        <p:spPr>
          <a:xfrm>
            <a:off x="1852434" y="4568461"/>
            <a:ext cx="1639210" cy="8925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noProof="1">
                <a:solidFill>
                  <a:schemeClr val="accent3"/>
                </a:solidFill>
                <a:latin typeface="Arial"/>
                <a:ea typeface="Arial"/>
                <a:cs typeface="Arial"/>
                <a:sym typeface="Arial"/>
              </a:rPr>
              <a:t>8× </a:t>
            </a:r>
            <a:r>
              <a:rPr lang="en-GB" sz="1800" b="1" noProof="1">
                <a:solidFill>
                  <a:schemeClr val="tx1"/>
                </a:solidFill>
                <a:latin typeface="Arial"/>
                <a:ea typeface="Arial"/>
                <a:cs typeface="Arial"/>
                <a:sym typeface="Arial"/>
              </a:rPr>
              <a:t>30TB</a:t>
            </a:r>
          </a:p>
          <a:p>
            <a:pPr marL="0" marR="0" lvl="0" indent="0" algn="l" rtl="0">
              <a:spcBef>
                <a:spcPts val="0"/>
              </a:spcBef>
              <a:spcAft>
                <a:spcPts val="0"/>
              </a:spcAft>
              <a:buNone/>
            </a:pPr>
            <a:r>
              <a:rPr lang="en-GB" sz="1200" b="1" noProof="1">
                <a:solidFill>
                  <a:schemeClr val="tx2"/>
                </a:solidFill>
                <a:latin typeface="Arial"/>
                <a:ea typeface="Arial"/>
                <a:cs typeface="Arial"/>
                <a:sym typeface="Arial"/>
              </a:rPr>
              <a:t>Seagate </a:t>
            </a:r>
            <a:br>
              <a:rPr lang="en-GB" sz="1200" b="1" noProof="1">
                <a:solidFill>
                  <a:schemeClr val="tx2"/>
                </a:solidFill>
                <a:latin typeface="Arial"/>
                <a:ea typeface="Arial"/>
                <a:cs typeface="Arial"/>
                <a:sym typeface="Arial"/>
              </a:rPr>
            </a:br>
            <a:r>
              <a:rPr lang="en-GB" sz="1200" b="1" noProof="1">
                <a:solidFill>
                  <a:schemeClr val="tx2"/>
                </a:solidFill>
                <a:latin typeface="Arial"/>
                <a:ea typeface="Arial"/>
                <a:cs typeface="Arial"/>
                <a:sym typeface="Arial"/>
              </a:rPr>
              <a:t>NVMe hard drives</a:t>
            </a:r>
            <a:endParaRPr lang="en-GB" sz="1200" b="1" noProof="1">
              <a:solidFill>
                <a:schemeClr val="tx2"/>
              </a:solidFill>
            </a:endParaRPr>
          </a:p>
          <a:p>
            <a:pPr marL="0" marR="0" lvl="0" indent="0" algn="l" rtl="0">
              <a:spcBef>
                <a:spcPts val="0"/>
              </a:spcBef>
              <a:spcAft>
                <a:spcPts val="0"/>
              </a:spcAft>
              <a:buNone/>
            </a:pPr>
            <a:r>
              <a:rPr lang="en-GB" sz="1000" noProof="1">
                <a:solidFill>
                  <a:schemeClr val="tx2"/>
                </a:solidFill>
                <a:latin typeface="Arial"/>
                <a:ea typeface="Arial"/>
                <a:cs typeface="Arial"/>
                <a:sym typeface="Arial"/>
              </a:rPr>
              <a:t>(engineering eval units)</a:t>
            </a:r>
          </a:p>
        </p:txBody>
      </p:sp>
      <p:pic>
        <p:nvPicPr>
          <p:cNvPr id="16" name="Google Shape;795;p10">
            <a:extLst>
              <a:ext uri="{FF2B5EF4-FFF2-40B4-BE49-F238E27FC236}">
                <a16:creationId xmlns:a16="http://schemas.microsoft.com/office/drawing/2014/main" id="{EE526ACB-FC6B-E48B-39C2-EB8278603C27}"/>
              </a:ext>
            </a:extLst>
          </p:cNvPr>
          <p:cNvPicPr preferRelativeResize="0"/>
          <p:nvPr/>
        </p:nvPicPr>
        <p:blipFill rotWithShape="1">
          <a:blip r:embed="rId13">
            <a:alphaModFix/>
          </a:blip>
          <a:srcRect/>
          <a:stretch/>
        </p:blipFill>
        <p:spPr>
          <a:xfrm>
            <a:off x="3344242" y="4560639"/>
            <a:ext cx="1005026" cy="1005026"/>
          </a:xfrm>
          <a:prstGeom prst="rect">
            <a:avLst/>
          </a:prstGeom>
          <a:noFill/>
          <a:ln>
            <a:noFill/>
          </a:ln>
          <a:effectLst>
            <a:outerShdw blurRad="231007" dist="50800" dir="5400000" algn="ctr" rotWithShape="0">
              <a:srgbClr val="000000">
                <a:alpha val="22294"/>
              </a:srgbClr>
            </a:outerShdw>
          </a:effectLst>
        </p:spPr>
      </p:pic>
      <p:sp>
        <p:nvSpPr>
          <p:cNvPr id="17" name="Google Shape;797;p10">
            <a:extLst>
              <a:ext uri="{FF2B5EF4-FFF2-40B4-BE49-F238E27FC236}">
                <a16:creationId xmlns:a16="http://schemas.microsoft.com/office/drawing/2014/main" id="{29ABAAA5-6E67-BD11-E37A-9D2E2663A411}"/>
              </a:ext>
            </a:extLst>
          </p:cNvPr>
          <p:cNvSpPr txBox="1"/>
          <p:nvPr/>
        </p:nvSpPr>
        <p:spPr>
          <a:xfrm>
            <a:off x="4194936" y="4701662"/>
            <a:ext cx="1080612" cy="7386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noProof="1">
                <a:solidFill>
                  <a:schemeClr val="accent3"/>
                </a:solidFill>
                <a:latin typeface="Arial"/>
                <a:ea typeface="Arial"/>
                <a:cs typeface="Arial"/>
                <a:sym typeface="Arial"/>
              </a:rPr>
              <a:t>4× </a:t>
            </a:r>
            <a:r>
              <a:rPr lang="en-GB" sz="1800" b="1" noProof="1">
                <a:solidFill>
                  <a:schemeClr val="tx1"/>
                </a:solidFill>
                <a:latin typeface="Arial"/>
                <a:ea typeface="Arial"/>
                <a:cs typeface="Arial"/>
                <a:sym typeface="Arial"/>
              </a:rPr>
              <a:t>4TB</a:t>
            </a:r>
          </a:p>
          <a:p>
            <a:pPr marL="0" marR="0" lvl="0" indent="0" algn="l" rtl="0">
              <a:spcBef>
                <a:spcPts val="0"/>
              </a:spcBef>
              <a:spcAft>
                <a:spcPts val="0"/>
              </a:spcAft>
              <a:buNone/>
            </a:pPr>
            <a:r>
              <a:rPr lang="en-GB" sz="1200" b="1" noProof="1">
                <a:solidFill>
                  <a:schemeClr val="tx2"/>
                </a:solidFill>
                <a:latin typeface="Arial"/>
                <a:ea typeface="Arial"/>
                <a:cs typeface="Arial"/>
                <a:sym typeface="Arial"/>
              </a:rPr>
              <a:t>Seagate NVMe SSDs</a:t>
            </a:r>
          </a:p>
        </p:txBody>
      </p:sp>
      <p:grpSp>
        <p:nvGrpSpPr>
          <p:cNvPr id="18" name="Group 17">
            <a:extLst>
              <a:ext uri="{FF2B5EF4-FFF2-40B4-BE49-F238E27FC236}">
                <a16:creationId xmlns:a16="http://schemas.microsoft.com/office/drawing/2014/main" id="{8FC55A71-CECE-9A8C-3092-B9265FE6BA56}"/>
              </a:ext>
            </a:extLst>
          </p:cNvPr>
          <p:cNvGrpSpPr/>
          <p:nvPr/>
        </p:nvGrpSpPr>
        <p:grpSpPr>
          <a:xfrm>
            <a:off x="959754" y="4528557"/>
            <a:ext cx="1000014" cy="1012633"/>
            <a:chOff x="5574861" y="5145162"/>
            <a:chExt cx="1000014" cy="1012633"/>
          </a:xfrm>
        </p:grpSpPr>
        <p:pic>
          <p:nvPicPr>
            <p:cNvPr id="19" name="Picture 18">
              <a:extLst>
                <a:ext uri="{FF2B5EF4-FFF2-40B4-BE49-F238E27FC236}">
                  <a16:creationId xmlns:a16="http://schemas.microsoft.com/office/drawing/2014/main" id="{217D3E25-B766-EE38-7D7B-191BBF6565B9}"/>
                </a:ext>
              </a:extLst>
            </p:cNvPr>
            <p:cNvPicPr>
              <a:picLocks noChangeAspect="1"/>
            </p:cNvPicPr>
            <p:nvPr/>
          </p:nvPicPr>
          <p:blipFill>
            <a:blip r:embed="rId14"/>
            <a:stretch>
              <a:fillRect/>
            </a:stretch>
          </p:blipFill>
          <p:spPr>
            <a:xfrm>
              <a:off x="5574861" y="5145162"/>
              <a:ext cx="1000014" cy="1012633"/>
            </a:xfrm>
            <a:prstGeom prst="rect">
              <a:avLst/>
            </a:prstGeom>
          </p:spPr>
        </p:pic>
        <p:sp>
          <p:nvSpPr>
            <p:cNvPr id="20" name="TextBox 19">
              <a:extLst>
                <a:ext uri="{FF2B5EF4-FFF2-40B4-BE49-F238E27FC236}">
                  <a16:creationId xmlns:a16="http://schemas.microsoft.com/office/drawing/2014/main" id="{4445D813-AB79-DBB2-3180-9720254F29D2}"/>
                </a:ext>
              </a:extLst>
            </p:cNvPr>
            <p:cNvSpPr txBox="1"/>
            <p:nvPr/>
          </p:nvSpPr>
          <p:spPr>
            <a:xfrm>
              <a:off x="5727605" y="5905434"/>
              <a:ext cx="699230" cy="215444"/>
            </a:xfrm>
            <a:prstGeom prst="rect">
              <a:avLst/>
            </a:prstGeom>
            <a:noFill/>
          </p:spPr>
          <p:txBody>
            <a:bodyPr wrap="none" rtlCol="0">
              <a:spAutoFit/>
            </a:bodyPr>
            <a:lstStyle/>
            <a:p>
              <a:r>
                <a:rPr lang="en-US" sz="800" err="1"/>
                <a:t>NVMe</a:t>
              </a:r>
              <a:r>
                <a:rPr lang="en-US" sz="800"/>
                <a:t> Eval</a:t>
              </a:r>
            </a:p>
          </p:txBody>
        </p:sp>
      </p:grpSp>
    </p:spTree>
    <p:extLst>
      <p:ext uri="{BB962C8B-B14F-4D97-AF65-F5344CB8AC3E}">
        <p14:creationId xmlns:p14="http://schemas.microsoft.com/office/powerpoint/2010/main" val="3843748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77"/>
        <p:cNvGrpSpPr/>
        <p:nvPr/>
      </p:nvGrpSpPr>
      <p:grpSpPr>
        <a:xfrm>
          <a:off x="0" y="0"/>
          <a:ext cx="0" cy="0"/>
          <a:chOff x="0" y="0"/>
          <a:chExt cx="0" cy="0"/>
        </a:xfrm>
      </p:grpSpPr>
      <p:sp>
        <p:nvSpPr>
          <p:cNvPr id="1379" name="Google Shape;1379;p28"/>
          <p:cNvSpPr/>
          <p:nvPr/>
        </p:nvSpPr>
        <p:spPr>
          <a:xfrm>
            <a:off x="3955967" y="4785755"/>
            <a:ext cx="4280065" cy="423059"/>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a:solidFill>
                  <a:schemeClr val="tx1"/>
                </a:solidFill>
                <a:latin typeface="Arial"/>
                <a:ea typeface="Arial"/>
                <a:cs typeface="Arial"/>
                <a:sym typeface="Arial"/>
                <a:hlinkClick r:id="rId3"/>
              </a:rPr>
              <a:t>mohamad.elbatal@seagate.com</a:t>
            </a:r>
            <a:endParaRPr lang="en-US" sz="1800">
              <a:solidFill>
                <a:schemeClr val="tx1"/>
              </a:solidFill>
            </a:endParaRPr>
          </a:p>
          <a:p>
            <a:pPr marL="0" marR="0" lvl="0" indent="0" algn="ctr" rtl="0">
              <a:spcBef>
                <a:spcPts val="0"/>
              </a:spcBef>
              <a:spcAft>
                <a:spcPts val="0"/>
              </a:spcAft>
              <a:buNone/>
            </a:pPr>
            <a:endParaRPr lang="en-US" sz="1800">
              <a:solidFill>
                <a:schemeClr val="tx1"/>
              </a:solidFill>
              <a:latin typeface="Arial"/>
              <a:ea typeface="Arial"/>
              <a:cs typeface="Arial"/>
              <a:sym typeface="Arial"/>
            </a:endParaRPr>
          </a:p>
        </p:txBody>
      </p:sp>
      <p:sp>
        <p:nvSpPr>
          <p:cNvPr id="2" name="TextBox 1">
            <a:extLst>
              <a:ext uri="{FF2B5EF4-FFF2-40B4-BE49-F238E27FC236}">
                <a16:creationId xmlns:a16="http://schemas.microsoft.com/office/drawing/2014/main" id="{E832765E-C731-477C-3858-DE800AFFBC3E}"/>
              </a:ext>
            </a:extLst>
          </p:cNvPr>
          <p:cNvSpPr txBox="1"/>
          <p:nvPr/>
        </p:nvSpPr>
        <p:spPr>
          <a:xfrm>
            <a:off x="3150349" y="3429000"/>
            <a:ext cx="5893556" cy="1015663"/>
          </a:xfrm>
          <a:prstGeom prst="rect">
            <a:avLst/>
          </a:prstGeom>
          <a:solidFill>
            <a:schemeClr val="bg2"/>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6000" b="1"/>
              <a:t>Thank you.</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95">
          <a:extLst>
            <a:ext uri="{FF2B5EF4-FFF2-40B4-BE49-F238E27FC236}">
              <a16:creationId xmlns:a16="http://schemas.microsoft.com/office/drawing/2014/main" id="{0383C9CC-A86E-5F7A-5378-41F89CB1882E}"/>
            </a:ext>
          </a:extLst>
        </p:cNvPr>
        <p:cNvGrpSpPr/>
        <p:nvPr/>
      </p:nvGrpSpPr>
      <p:grpSpPr>
        <a:xfrm>
          <a:off x="0" y="0"/>
          <a:ext cx="0" cy="0"/>
          <a:chOff x="0" y="0"/>
          <a:chExt cx="0" cy="0"/>
        </a:xfrm>
      </p:grpSpPr>
      <p:pic>
        <p:nvPicPr>
          <p:cNvPr id="10" name="Picture 9" descr="A close up of a dna structure&#10;&#10;AI-generated content may be incorrect.">
            <a:extLst>
              <a:ext uri="{FF2B5EF4-FFF2-40B4-BE49-F238E27FC236}">
                <a16:creationId xmlns:a16="http://schemas.microsoft.com/office/drawing/2014/main" id="{87D514D2-3A28-EA95-1107-F69D1CC5BB86}"/>
              </a:ext>
            </a:extLst>
          </p:cNvPr>
          <p:cNvPicPr>
            <a:picLocks noChangeAspect="1"/>
          </p:cNvPicPr>
          <p:nvPr/>
        </p:nvPicPr>
        <p:blipFill>
          <a:blip r:embed="rId3" cstate="print">
            <a:alphaModFix amt="8000"/>
            <a:extLst>
              <a:ext uri="{28A0092B-C50C-407E-A947-70E740481C1C}">
                <a14:useLocalDpi xmlns:a14="http://schemas.microsoft.com/office/drawing/2010/main"/>
              </a:ext>
            </a:extLst>
          </a:blip>
          <a:stretch>
            <a:fillRect/>
          </a:stretch>
        </p:blipFill>
        <p:spPr>
          <a:xfrm>
            <a:off x="0" y="-1945"/>
            <a:ext cx="12192000" cy="6858000"/>
          </a:xfrm>
          <a:prstGeom prst="rect">
            <a:avLst/>
          </a:prstGeom>
        </p:spPr>
      </p:pic>
      <p:sp>
        <p:nvSpPr>
          <p:cNvPr id="496" name="Google Shape;496;p2">
            <a:extLst>
              <a:ext uri="{FF2B5EF4-FFF2-40B4-BE49-F238E27FC236}">
                <a16:creationId xmlns:a16="http://schemas.microsoft.com/office/drawing/2014/main" id="{8B027C9C-94E2-2591-29E3-A123BE49EA0C}"/>
              </a:ext>
            </a:extLst>
          </p:cNvPr>
          <p:cNvSpPr txBox="1">
            <a:spLocks noGrp="1"/>
          </p:cNvSpPr>
          <p:nvPr>
            <p:ph type="title"/>
          </p:nvPr>
        </p:nvSpPr>
        <p:spPr>
          <a:xfrm>
            <a:off x="4126694" y="2618224"/>
            <a:ext cx="3931465" cy="1621552"/>
          </a:xfrm>
          <a:prstGeom prst="rect">
            <a:avLst/>
          </a:prstGeom>
          <a:noFill/>
          <a:ln>
            <a:noFill/>
          </a:ln>
        </p:spPr>
        <p:txBody>
          <a:bodyPr spcFirstLastPara="1" wrap="square" lIns="0" tIns="0" rIns="0" bIns="0" anchor="ctr" anchorCtr="0">
            <a:noAutofit/>
          </a:bodyPr>
          <a:lstStyle/>
          <a:p>
            <a:pPr marL="0" lvl="0" indent="0" rtl="0">
              <a:lnSpc>
                <a:spcPct val="90000"/>
              </a:lnSpc>
              <a:spcBef>
                <a:spcPts val="0"/>
              </a:spcBef>
              <a:spcAft>
                <a:spcPts val="0"/>
              </a:spcAft>
              <a:buClr>
                <a:schemeClr val="dk1"/>
              </a:buClr>
              <a:buSzPts val="3200"/>
              <a:buFont typeface="Arial"/>
              <a:buNone/>
            </a:pPr>
            <a:r>
              <a:rPr lang="en-US" sz="2800">
                <a:solidFill>
                  <a:schemeClr val="accent1"/>
                </a:solidFill>
              </a:rPr>
              <a:t>AI dataset capacity is exploding!</a:t>
            </a:r>
            <a:endParaRPr sz="2800">
              <a:solidFill>
                <a:schemeClr val="accent1"/>
              </a:solidFill>
            </a:endParaRPr>
          </a:p>
        </p:txBody>
      </p:sp>
      <p:pic>
        <p:nvPicPr>
          <p:cNvPr id="12" name="Picture 11" descr="A x-ray of a human skull&#10;&#10;AI-generated content may be incorrect.">
            <a:extLst>
              <a:ext uri="{FF2B5EF4-FFF2-40B4-BE49-F238E27FC236}">
                <a16:creationId xmlns:a16="http://schemas.microsoft.com/office/drawing/2014/main" id="{C0210B00-DEEE-E5F6-A6F4-436E6B4EADA5}"/>
              </a:ext>
            </a:extLst>
          </p:cNvPr>
          <p:cNvPicPr>
            <a:picLocks noChangeAspect="1"/>
          </p:cNvPicPr>
          <p:nvPr/>
        </p:nvPicPr>
        <p:blipFill>
          <a:blip r:embed="rId4" cstate="print">
            <a:extLst>
              <a:ext uri="{28A0092B-C50C-407E-A947-70E740481C1C}">
                <a14:useLocalDpi xmlns:a14="http://schemas.microsoft.com/office/drawing/2010/main"/>
              </a:ext>
            </a:extLst>
          </a:blip>
          <a:srcRect l="19701" t="5237" r="21866"/>
          <a:stretch/>
        </p:blipFill>
        <p:spPr>
          <a:xfrm>
            <a:off x="91973" y="1301869"/>
            <a:ext cx="2130016" cy="1943080"/>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11" name="Picture 10">
            <a:extLst>
              <a:ext uri="{FF2B5EF4-FFF2-40B4-BE49-F238E27FC236}">
                <a16:creationId xmlns:a16="http://schemas.microsoft.com/office/drawing/2014/main" id="{3DDA670E-D948-E5F2-3DFE-382340C41FB2}"/>
              </a:ext>
            </a:extLst>
          </p:cNvPr>
          <p:cNvPicPr>
            <a:picLocks noChangeAspect="1"/>
          </p:cNvPicPr>
          <p:nvPr/>
        </p:nvPicPr>
        <p:blipFill>
          <a:blip r:embed="rId5" cstate="print">
            <a:extLst>
              <a:ext uri="{28A0092B-C50C-407E-A947-70E740481C1C}">
                <a14:useLocalDpi xmlns:a14="http://schemas.microsoft.com/office/drawing/2010/main"/>
              </a:ext>
            </a:extLst>
          </a:blip>
          <a:srcRect t="20026" b="20026"/>
          <a:stretch/>
        </p:blipFill>
        <p:spPr>
          <a:xfrm>
            <a:off x="1908999" y="2602630"/>
            <a:ext cx="1618730" cy="1476666"/>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13" name="Picture 12">
            <a:extLst>
              <a:ext uri="{FF2B5EF4-FFF2-40B4-BE49-F238E27FC236}">
                <a16:creationId xmlns:a16="http://schemas.microsoft.com/office/drawing/2014/main" id="{6A06F174-8FB4-5B20-2C08-B5AD4C58FFA6}"/>
              </a:ext>
            </a:extLst>
          </p:cNvPr>
          <p:cNvPicPr>
            <a:picLocks noChangeAspect="1"/>
          </p:cNvPicPr>
          <p:nvPr/>
        </p:nvPicPr>
        <p:blipFill>
          <a:blip r:embed="rId6" cstate="print">
            <a:extLst>
              <a:ext uri="{28A0092B-C50C-407E-A947-70E740481C1C}">
                <a14:useLocalDpi xmlns:a14="http://schemas.microsoft.com/office/drawing/2010/main"/>
              </a:ext>
            </a:extLst>
          </a:blip>
          <a:srcRect l="28277" t="21008" r="29055" b="20615"/>
          <a:stretch/>
        </p:blipFill>
        <p:spPr>
          <a:xfrm>
            <a:off x="230088" y="3468595"/>
            <a:ext cx="1885865" cy="1720357"/>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14" name="Picture 13" descr="A satellite above the earth&#10;&#10;AI-generated content may be incorrect.">
            <a:extLst>
              <a:ext uri="{FF2B5EF4-FFF2-40B4-BE49-F238E27FC236}">
                <a16:creationId xmlns:a16="http://schemas.microsoft.com/office/drawing/2014/main" id="{2E618F51-2296-997F-CA5B-F93CAFCF0651}"/>
              </a:ext>
            </a:extLst>
          </p:cNvPr>
          <p:cNvPicPr>
            <a:picLocks noChangeAspect="1"/>
          </p:cNvPicPr>
          <p:nvPr/>
        </p:nvPicPr>
        <p:blipFill>
          <a:blip r:embed="rId7"/>
          <a:srcRect l="13460" r="13460"/>
          <a:stretch/>
        </p:blipFill>
        <p:spPr>
          <a:xfrm>
            <a:off x="2015932" y="589404"/>
            <a:ext cx="1885865" cy="1720357"/>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15" name="Picture 14">
            <a:extLst>
              <a:ext uri="{FF2B5EF4-FFF2-40B4-BE49-F238E27FC236}">
                <a16:creationId xmlns:a16="http://schemas.microsoft.com/office/drawing/2014/main" id="{76B4984C-BC2E-B659-1420-2CD58AAE5DB8}"/>
              </a:ext>
            </a:extLst>
          </p:cNvPr>
          <p:cNvPicPr>
            <a:picLocks noChangeAspect="1"/>
          </p:cNvPicPr>
          <p:nvPr/>
        </p:nvPicPr>
        <p:blipFill>
          <a:blip r:embed="rId8" cstate="print">
            <a:extLst>
              <a:ext uri="{28A0092B-C50C-407E-A947-70E740481C1C}">
                <a14:useLocalDpi xmlns:a14="http://schemas.microsoft.com/office/drawing/2010/main"/>
              </a:ext>
            </a:extLst>
          </a:blip>
          <a:srcRect l="13041" t="52352" r="47246" b="23496"/>
          <a:stretch/>
        </p:blipFill>
        <p:spPr>
          <a:xfrm>
            <a:off x="1908999" y="4383160"/>
            <a:ext cx="1618730" cy="1476666"/>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sp>
        <p:nvSpPr>
          <p:cNvPr id="16" name="Hexagon 15">
            <a:extLst>
              <a:ext uri="{FF2B5EF4-FFF2-40B4-BE49-F238E27FC236}">
                <a16:creationId xmlns:a16="http://schemas.microsoft.com/office/drawing/2014/main" id="{7D1B3D37-953A-E99D-A878-6916B17E4457}"/>
              </a:ext>
            </a:extLst>
          </p:cNvPr>
          <p:cNvSpPr/>
          <p:nvPr/>
        </p:nvSpPr>
        <p:spPr>
          <a:xfrm>
            <a:off x="769758" y="-227926"/>
            <a:ext cx="1452230" cy="1251923"/>
          </a:xfrm>
          <a:prstGeom prst="hexagon">
            <a:avLst/>
          </a:prstGeom>
          <a:noFill/>
          <a:ln>
            <a:gradFill flip="none" rotWithShape="1">
              <a:gsLst>
                <a:gs pos="0">
                  <a:schemeClr val="accent1"/>
                </a:gs>
                <a:gs pos="100000">
                  <a:schemeClr val="accent5"/>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 17">
            <a:extLst>
              <a:ext uri="{FF2B5EF4-FFF2-40B4-BE49-F238E27FC236}">
                <a16:creationId xmlns:a16="http://schemas.microsoft.com/office/drawing/2014/main" id="{0ACE5D04-F5CC-A16F-68CF-F1DFA4E6C99A}"/>
              </a:ext>
            </a:extLst>
          </p:cNvPr>
          <p:cNvSpPr/>
          <p:nvPr/>
        </p:nvSpPr>
        <p:spPr>
          <a:xfrm>
            <a:off x="3587301" y="-239877"/>
            <a:ext cx="1452230" cy="1251923"/>
          </a:xfrm>
          <a:prstGeom prst="hexagon">
            <a:avLst/>
          </a:prstGeom>
          <a:noFill/>
          <a:ln>
            <a:gradFill flip="none" rotWithShape="1">
              <a:gsLst>
                <a:gs pos="0">
                  <a:schemeClr val="accent1">
                    <a:alpha val="50000"/>
                  </a:schemeClr>
                </a:gs>
                <a:gs pos="100000">
                  <a:schemeClr val="accent5">
                    <a:alpha val="20000"/>
                  </a:schemeClr>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Hexagon 19">
            <a:extLst>
              <a:ext uri="{FF2B5EF4-FFF2-40B4-BE49-F238E27FC236}">
                <a16:creationId xmlns:a16="http://schemas.microsoft.com/office/drawing/2014/main" id="{3A8FFE0F-BE75-2701-5C1A-370C0642C3C7}"/>
              </a:ext>
            </a:extLst>
          </p:cNvPr>
          <p:cNvSpPr/>
          <p:nvPr/>
        </p:nvSpPr>
        <p:spPr>
          <a:xfrm>
            <a:off x="3587301" y="5152798"/>
            <a:ext cx="1061909" cy="915439"/>
          </a:xfrm>
          <a:prstGeom prst="hexagon">
            <a:avLst/>
          </a:prstGeom>
          <a:noFill/>
          <a:ln>
            <a:gradFill flip="none" rotWithShape="1">
              <a:gsLst>
                <a:gs pos="0">
                  <a:schemeClr val="accent1">
                    <a:alpha val="50000"/>
                  </a:schemeClr>
                </a:gs>
                <a:gs pos="100000">
                  <a:schemeClr val="accent5">
                    <a:alpha val="20000"/>
                  </a:schemeClr>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a:extLst>
              <a:ext uri="{FF2B5EF4-FFF2-40B4-BE49-F238E27FC236}">
                <a16:creationId xmlns:a16="http://schemas.microsoft.com/office/drawing/2014/main" id="{CC51A264-0C0D-D0A1-6956-6AD751C339CE}"/>
              </a:ext>
            </a:extLst>
          </p:cNvPr>
          <p:cNvPicPr>
            <a:picLocks noChangeAspect="1"/>
          </p:cNvPicPr>
          <p:nvPr/>
        </p:nvPicPr>
        <p:blipFill>
          <a:blip r:embed="rId9" cstate="print">
            <a:extLst>
              <a:ext uri="{28A0092B-C50C-407E-A947-70E740481C1C}">
                <a14:useLocalDpi xmlns:a14="http://schemas.microsoft.com/office/drawing/2010/main"/>
              </a:ext>
            </a:extLst>
          </a:blip>
          <a:srcRect t="19590" b="19590"/>
          <a:stretch/>
        </p:blipFill>
        <p:spPr>
          <a:xfrm>
            <a:off x="8405671" y="2602630"/>
            <a:ext cx="1618730" cy="1476666"/>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30" name="Picture 29">
            <a:extLst>
              <a:ext uri="{FF2B5EF4-FFF2-40B4-BE49-F238E27FC236}">
                <a16:creationId xmlns:a16="http://schemas.microsoft.com/office/drawing/2014/main" id="{D588E0BF-8004-3638-E798-41F9CA53D1DE}"/>
              </a:ext>
            </a:extLst>
          </p:cNvPr>
          <p:cNvPicPr>
            <a:picLocks noChangeAspect="1"/>
          </p:cNvPicPr>
          <p:nvPr/>
        </p:nvPicPr>
        <p:blipFill>
          <a:blip r:embed="rId10" cstate="print">
            <a:extLst>
              <a:ext uri="{28A0092B-C50C-407E-A947-70E740481C1C}">
                <a14:useLocalDpi xmlns:a14="http://schemas.microsoft.com/office/drawing/2010/main"/>
              </a:ext>
            </a:extLst>
          </a:blip>
          <a:srcRect l="19169" r="19169"/>
          <a:stretch/>
        </p:blipFill>
        <p:spPr>
          <a:xfrm>
            <a:off x="9817447" y="3468595"/>
            <a:ext cx="1885865" cy="1720357"/>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31" name="Picture 30">
            <a:extLst>
              <a:ext uri="{FF2B5EF4-FFF2-40B4-BE49-F238E27FC236}">
                <a16:creationId xmlns:a16="http://schemas.microsoft.com/office/drawing/2014/main" id="{EDBA6C45-7ED4-B8C6-65C2-8D5E7F997BFC}"/>
              </a:ext>
            </a:extLst>
          </p:cNvPr>
          <p:cNvPicPr>
            <a:picLocks noChangeAspect="1"/>
          </p:cNvPicPr>
          <p:nvPr/>
        </p:nvPicPr>
        <p:blipFill>
          <a:blip r:embed="rId11" cstate="print">
            <a:extLst>
              <a:ext uri="{BEBA8EAE-BF5A-486C-A8C5-ECC9F3942E4B}">
                <a14:imgProps xmlns:a14="http://schemas.microsoft.com/office/drawing/2010/main">
                  <a14:imgLayer r:embed="rId12">
                    <a14:imgEffect>
                      <a14:saturation sat="103000"/>
                    </a14:imgEffect>
                  </a14:imgLayer>
                </a14:imgProps>
              </a:ext>
              <a:ext uri="{28A0092B-C50C-407E-A947-70E740481C1C}">
                <a14:useLocalDpi xmlns:a14="http://schemas.microsoft.com/office/drawing/2010/main"/>
              </a:ext>
            </a:extLst>
          </a:blip>
          <a:srcRect l="13460" r="13460"/>
          <a:stretch/>
        </p:blipFill>
        <p:spPr>
          <a:xfrm>
            <a:off x="7976110" y="589404"/>
            <a:ext cx="1885865" cy="1720357"/>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32" name="Picture 31">
            <a:extLst>
              <a:ext uri="{FF2B5EF4-FFF2-40B4-BE49-F238E27FC236}">
                <a16:creationId xmlns:a16="http://schemas.microsoft.com/office/drawing/2014/main" id="{A0802154-FF9B-1D68-5ECD-E36C47C1A66B}"/>
              </a:ext>
            </a:extLst>
          </p:cNvPr>
          <p:cNvPicPr>
            <a:picLocks noChangeAspect="1"/>
          </p:cNvPicPr>
          <p:nvPr/>
        </p:nvPicPr>
        <p:blipFill>
          <a:blip r:embed="rId13" cstate="print">
            <a:extLst>
              <a:ext uri="{28A0092B-C50C-407E-A947-70E740481C1C}">
                <a14:useLocalDpi xmlns:a14="http://schemas.microsoft.com/office/drawing/2010/main"/>
              </a:ext>
            </a:extLst>
          </a:blip>
          <a:srcRect l="9192" t="739" r="3754" b="1"/>
          <a:stretch/>
        </p:blipFill>
        <p:spPr>
          <a:xfrm>
            <a:off x="8262240" y="4383160"/>
            <a:ext cx="1618730" cy="1476666"/>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sp>
        <p:nvSpPr>
          <p:cNvPr id="33" name="Hexagon 32">
            <a:extLst>
              <a:ext uri="{FF2B5EF4-FFF2-40B4-BE49-F238E27FC236}">
                <a16:creationId xmlns:a16="http://schemas.microsoft.com/office/drawing/2014/main" id="{A565DABB-7FC2-CDAD-FD5A-4360FF97221E}"/>
              </a:ext>
            </a:extLst>
          </p:cNvPr>
          <p:cNvSpPr/>
          <p:nvPr/>
        </p:nvSpPr>
        <p:spPr>
          <a:xfrm>
            <a:off x="9807905" y="-1020957"/>
            <a:ext cx="2149333" cy="1852874"/>
          </a:xfrm>
          <a:prstGeom prst="hexagon">
            <a:avLst/>
          </a:prstGeom>
          <a:noFill/>
          <a:ln>
            <a:gradFill flip="none" rotWithShape="1">
              <a:gsLst>
                <a:gs pos="0">
                  <a:schemeClr val="accent1"/>
                </a:gs>
                <a:gs pos="100000">
                  <a:schemeClr val="accent5"/>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Hexagon 33">
            <a:extLst>
              <a:ext uri="{FF2B5EF4-FFF2-40B4-BE49-F238E27FC236}">
                <a16:creationId xmlns:a16="http://schemas.microsoft.com/office/drawing/2014/main" id="{97FD9A00-7885-5AAB-1991-3858F7D7F8F3}"/>
              </a:ext>
            </a:extLst>
          </p:cNvPr>
          <p:cNvSpPr/>
          <p:nvPr/>
        </p:nvSpPr>
        <p:spPr>
          <a:xfrm>
            <a:off x="11682702" y="2870826"/>
            <a:ext cx="1452230" cy="1251923"/>
          </a:xfrm>
          <a:prstGeom prst="hexagon">
            <a:avLst/>
          </a:prstGeom>
          <a:noFill/>
          <a:ln>
            <a:gradFill flip="none" rotWithShape="1">
              <a:gsLst>
                <a:gs pos="0">
                  <a:schemeClr val="accent1">
                    <a:alpha val="50000"/>
                  </a:schemeClr>
                </a:gs>
                <a:gs pos="100000">
                  <a:schemeClr val="accent5">
                    <a:alpha val="20000"/>
                  </a:schemeClr>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Hexagon 34">
            <a:extLst>
              <a:ext uri="{FF2B5EF4-FFF2-40B4-BE49-F238E27FC236}">
                <a16:creationId xmlns:a16="http://schemas.microsoft.com/office/drawing/2014/main" id="{F2E2CA65-BBC1-1063-0F0A-5C26D26D30EF}"/>
              </a:ext>
            </a:extLst>
          </p:cNvPr>
          <p:cNvSpPr/>
          <p:nvPr/>
        </p:nvSpPr>
        <p:spPr>
          <a:xfrm>
            <a:off x="7016173" y="5152798"/>
            <a:ext cx="1061909" cy="915439"/>
          </a:xfrm>
          <a:prstGeom prst="hexagon">
            <a:avLst/>
          </a:prstGeom>
          <a:noFill/>
          <a:ln>
            <a:gradFill flip="none" rotWithShape="1">
              <a:gsLst>
                <a:gs pos="0">
                  <a:schemeClr val="accent1">
                    <a:alpha val="50000"/>
                  </a:schemeClr>
                </a:gs>
                <a:gs pos="100000">
                  <a:schemeClr val="accent5">
                    <a:alpha val="20000"/>
                  </a:schemeClr>
                </a:gs>
              </a:gsLst>
              <a:lin ang="18900000" scaled="1"/>
              <a:tileRect/>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7D1975FF-7918-210D-9A22-028F4A5FBA9D}"/>
              </a:ext>
            </a:extLst>
          </p:cNvPr>
          <p:cNvGrpSpPr/>
          <p:nvPr/>
        </p:nvGrpSpPr>
        <p:grpSpPr>
          <a:xfrm>
            <a:off x="9618906" y="1074429"/>
            <a:ext cx="2451799" cy="2236622"/>
            <a:chOff x="9618906" y="1074429"/>
            <a:chExt cx="2451799" cy="2236622"/>
          </a:xfrm>
        </p:grpSpPr>
        <p:grpSp>
          <p:nvGrpSpPr>
            <p:cNvPr id="37" name="Group 36">
              <a:extLst>
                <a:ext uri="{FF2B5EF4-FFF2-40B4-BE49-F238E27FC236}">
                  <a16:creationId xmlns:a16="http://schemas.microsoft.com/office/drawing/2014/main" id="{97DED8F2-A1A7-24EE-D22A-80FE3E661D28}"/>
                </a:ext>
              </a:extLst>
            </p:cNvPr>
            <p:cNvGrpSpPr/>
            <p:nvPr/>
          </p:nvGrpSpPr>
          <p:grpSpPr>
            <a:xfrm>
              <a:off x="9618906" y="1074429"/>
              <a:ext cx="2451799" cy="2236622"/>
              <a:chOff x="9679332" y="1301869"/>
              <a:chExt cx="2130016" cy="1943080"/>
            </a:xfrm>
          </p:grpSpPr>
          <p:pic>
            <p:nvPicPr>
              <p:cNvPr id="27" name="Picture 26">
                <a:extLst>
                  <a:ext uri="{FF2B5EF4-FFF2-40B4-BE49-F238E27FC236}">
                    <a16:creationId xmlns:a16="http://schemas.microsoft.com/office/drawing/2014/main" id="{F30A794D-FAC5-56B9-048A-7049073D6CB6}"/>
                  </a:ext>
                </a:extLst>
              </p:cNvPr>
              <p:cNvPicPr>
                <a:picLocks noChangeAspect="1"/>
              </p:cNvPicPr>
              <p:nvPr/>
            </p:nvPicPr>
            <p:blipFill>
              <a:blip r:embed="rId14"/>
              <a:srcRect l="53652" t="50859" r="7385" b="1749"/>
              <a:stretch/>
            </p:blipFill>
            <p:spPr>
              <a:xfrm>
                <a:off x="9679332" y="1301869"/>
                <a:ext cx="2130016" cy="1943080"/>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21" name="Picture 20" descr="A blue oval with a yellow object in the middle&#10;&#10;AI-generated content may be incorrect.">
                <a:extLst>
                  <a:ext uri="{FF2B5EF4-FFF2-40B4-BE49-F238E27FC236}">
                    <a16:creationId xmlns:a16="http://schemas.microsoft.com/office/drawing/2014/main" id="{736AA14F-810F-2DE4-6DA6-59268BB3711D}"/>
                  </a:ext>
                </a:extLst>
              </p:cNvPr>
              <p:cNvPicPr>
                <a:picLocks noChangeAspect="1"/>
              </p:cNvPicPr>
              <p:nvPr/>
            </p:nvPicPr>
            <p:blipFill>
              <a:blip r:embed="rId15" cstate="print">
                <a:extLst>
                  <a:ext uri="{28A0092B-C50C-407E-A947-70E740481C1C}">
                    <a14:useLocalDpi xmlns:a14="http://schemas.microsoft.com/office/drawing/2010/main"/>
                  </a:ext>
                </a:extLst>
              </a:blip>
              <a:srcRect b="55294"/>
              <a:stretch/>
            </p:blipFill>
            <p:spPr>
              <a:xfrm>
                <a:off x="10067399" y="1500728"/>
                <a:ext cx="1354132" cy="453082"/>
              </a:xfrm>
              <a:prstGeom prst="roundRect">
                <a:avLst>
                  <a:gd name="adj" fmla="val 32047"/>
                </a:avLst>
              </a:prstGeom>
              <a:ln>
                <a:gradFill>
                  <a:gsLst>
                    <a:gs pos="0">
                      <a:schemeClr val="accent1"/>
                    </a:gs>
                    <a:gs pos="100000">
                      <a:schemeClr val="accent5">
                        <a:alpha val="0"/>
                      </a:schemeClr>
                    </a:gs>
                  </a:gsLst>
                  <a:lin ang="5400000" scaled="1"/>
                </a:gradFill>
              </a:ln>
              <a:effectLst>
                <a:outerShdw blurRad="101600" dist="38100" dir="5400000" algn="t" rotWithShape="0">
                  <a:prstClr val="black">
                    <a:alpha val="8000"/>
                  </a:prstClr>
                </a:outerShdw>
              </a:effectLst>
            </p:spPr>
          </p:pic>
        </p:grpSp>
        <p:cxnSp>
          <p:nvCxnSpPr>
            <p:cNvPr id="2" name="Straight Arrow Connector 1">
              <a:extLst>
                <a:ext uri="{FF2B5EF4-FFF2-40B4-BE49-F238E27FC236}">
                  <a16:creationId xmlns:a16="http://schemas.microsoft.com/office/drawing/2014/main" id="{07733D91-D251-AC27-6EF7-735E3767890E}"/>
                </a:ext>
              </a:extLst>
            </p:cNvPr>
            <p:cNvCxnSpPr/>
            <p:nvPr/>
          </p:nvCxnSpPr>
          <p:spPr>
            <a:xfrm>
              <a:off x="10128519" y="1807228"/>
              <a:ext cx="688390" cy="790327"/>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0E8A4108-AEB8-807F-9698-3EB3F819D9E9}"/>
                </a:ext>
              </a:extLst>
            </p:cNvPr>
            <p:cNvCxnSpPr/>
            <p:nvPr/>
          </p:nvCxnSpPr>
          <p:spPr>
            <a:xfrm flipV="1">
              <a:off x="11387431" y="1763132"/>
              <a:ext cx="190164" cy="637197"/>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6" name="Picture 5" descr="A dna strand with red and blue tubes&#10;&#10;AI-generated content may be incorrect.">
            <a:extLst>
              <a:ext uri="{FF2B5EF4-FFF2-40B4-BE49-F238E27FC236}">
                <a16:creationId xmlns:a16="http://schemas.microsoft.com/office/drawing/2014/main" id="{D56357AA-1074-DA16-110F-CE62E66AA1BF}"/>
              </a:ext>
            </a:extLst>
          </p:cNvPr>
          <p:cNvPicPr>
            <a:picLocks noChangeAspect="1"/>
          </p:cNvPicPr>
          <p:nvPr/>
        </p:nvPicPr>
        <p:blipFill>
          <a:blip r:embed="rId16"/>
          <a:srcRect t="15791" b="15791"/>
          <a:stretch/>
        </p:blipFill>
        <p:spPr>
          <a:xfrm>
            <a:off x="533569" y="5393289"/>
            <a:ext cx="1480881" cy="1350304"/>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pic>
        <p:nvPicPr>
          <p:cNvPr id="19" name="Picture 18" descr="A diagram of a machine&#10;&#10;AI-generated content may be incorrect.">
            <a:extLst>
              <a:ext uri="{FF2B5EF4-FFF2-40B4-BE49-F238E27FC236}">
                <a16:creationId xmlns:a16="http://schemas.microsoft.com/office/drawing/2014/main" id="{F90A6A31-DFD6-5F98-241A-8A6DEE490D0E}"/>
              </a:ext>
            </a:extLst>
          </p:cNvPr>
          <p:cNvPicPr>
            <a:picLocks noChangeAspect="1"/>
          </p:cNvPicPr>
          <p:nvPr/>
        </p:nvPicPr>
        <p:blipFill>
          <a:blip r:embed="rId17"/>
          <a:srcRect l="25104" r="25104"/>
          <a:stretch/>
        </p:blipFill>
        <p:spPr>
          <a:xfrm>
            <a:off x="9710508" y="5395285"/>
            <a:ext cx="1417447" cy="1275383"/>
          </a:xfrm>
          <a:prstGeom prst="hexagon">
            <a:avLst/>
          </a:prstGeom>
          <a:solidFill>
            <a:schemeClr val="bg2"/>
          </a:solidFill>
          <a:ln>
            <a:gradFill>
              <a:gsLst>
                <a:gs pos="74000">
                  <a:schemeClr val="accent1"/>
                </a:gs>
                <a:gs pos="83000">
                  <a:schemeClr val="accent1">
                    <a:lumMod val="45000"/>
                    <a:lumOff val="55000"/>
                  </a:schemeClr>
                </a:gs>
                <a:gs pos="100000">
                  <a:schemeClr val="accent1">
                    <a:lumMod val="30000"/>
                    <a:lumOff val="70000"/>
                  </a:schemeClr>
                </a:gs>
              </a:gsLst>
              <a:lin ang="5400000" scaled="1"/>
            </a:gradFill>
          </a:ln>
          <a:effectLst>
            <a:outerShdw blurRad="101600" dist="38100" dir="5400000" algn="t" rotWithShape="0">
              <a:prstClr val="black">
                <a:alpha val="8000"/>
              </a:prstClr>
            </a:outerShdw>
          </a:effectLst>
        </p:spPr>
      </p:pic>
    </p:spTree>
    <p:extLst>
      <p:ext uri="{BB962C8B-B14F-4D97-AF65-F5344CB8AC3E}">
        <p14:creationId xmlns:p14="http://schemas.microsoft.com/office/powerpoint/2010/main" val="18115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87B58-1D70-6822-9AAF-79D9CF426822}"/>
            </a:ext>
          </a:extLst>
        </p:cNvPr>
        <p:cNvGrpSpPr/>
        <p:nvPr/>
      </p:nvGrpSpPr>
      <p:grpSpPr>
        <a:xfrm>
          <a:off x="0" y="0"/>
          <a:ext cx="0" cy="0"/>
          <a:chOff x="0" y="0"/>
          <a:chExt cx="0" cy="0"/>
        </a:xfrm>
      </p:grpSpPr>
      <p:sp>
        <p:nvSpPr>
          <p:cNvPr id="57" name="Google Shape;547;p5">
            <a:extLst>
              <a:ext uri="{FF2B5EF4-FFF2-40B4-BE49-F238E27FC236}">
                <a16:creationId xmlns:a16="http://schemas.microsoft.com/office/drawing/2014/main" id="{5C90A9A5-6397-EE7F-5DC3-DA29DACBA6C7}"/>
              </a:ext>
            </a:extLst>
          </p:cNvPr>
          <p:cNvSpPr/>
          <p:nvPr/>
        </p:nvSpPr>
        <p:spPr>
          <a:xfrm>
            <a:off x="1616364" y="3498364"/>
            <a:ext cx="4479636" cy="2802888"/>
          </a:xfrm>
          <a:prstGeom prst="roundRect">
            <a:avLst>
              <a:gd name="adj" fmla="val 3737"/>
            </a:avLst>
          </a:prstGeom>
          <a:solidFill>
            <a:schemeClr val="accent1">
              <a:lumMod val="20000"/>
              <a:lumOff val="80000"/>
              <a:alpha val="5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accent3"/>
              </a:solidFill>
            </a:endParaRPr>
          </a:p>
        </p:txBody>
      </p:sp>
      <p:sp>
        <p:nvSpPr>
          <p:cNvPr id="3" name="Slide Number Placeholder 5">
            <a:extLst>
              <a:ext uri="{FF2B5EF4-FFF2-40B4-BE49-F238E27FC236}">
                <a16:creationId xmlns:a16="http://schemas.microsoft.com/office/drawing/2014/main" id="{91C806AC-5253-6172-FD5C-440E36A9506E}"/>
              </a:ext>
            </a:extLst>
          </p:cNvPr>
          <p:cNvSpPr>
            <a:spLocks noGrp="1"/>
          </p:cNvSpPr>
          <p:nvPr>
            <p:ph type="sldNum" sz="quarter" idx="4"/>
          </p:nvPr>
        </p:nvSpPr>
        <p:spPr>
          <a:prstGeom prst="rect">
            <a:avLst/>
          </a:prstGeom>
        </p:spPr>
        <p:txBody>
          <a:bodyPr vert="horz" lIns="0" tIns="0" rIns="0" bIns="0" rtlCol="0" anchor="ctr"/>
          <a:lstStyle>
            <a:lvl1pPr algn="r">
              <a:defRPr sz="1000">
                <a:solidFill>
                  <a:schemeClr val="bg1"/>
                </a:solidFill>
              </a:defRPr>
            </a:lvl1pPr>
          </a:lstStyle>
          <a:p>
            <a:fld id="{07B2CE22-258D-44EB-93FA-0BCC2B4C54CE}" type="slidenum">
              <a:rPr lang="en-US" smtClean="0">
                <a:solidFill>
                  <a:schemeClr val="tx1"/>
                </a:solidFill>
              </a:rPr>
              <a:pPr/>
              <a:t>3</a:t>
            </a:fld>
            <a:endParaRPr lang="en-US">
              <a:solidFill>
                <a:schemeClr val="tx1"/>
              </a:solidFill>
            </a:endParaRPr>
          </a:p>
        </p:txBody>
      </p:sp>
      <p:sp>
        <p:nvSpPr>
          <p:cNvPr id="16" name="Title 15">
            <a:extLst>
              <a:ext uri="{FF2B5EF4-FFF2-40B4-BE49-F238E27FC236}">
                <a16:creationId xmlns:a16="http://schemas.microsoft.com/office/drawing/2014/main" id="{B5ACB934-D9A5-39A6-4CC9-54FEF160012F}"/>
              </a:ext>
            </a:extLst>
          </p:cNvPr>
          <p:cNvSpPr>
            <a:spLocks noGrp="1"/>
          </p:cNvSpPr>
          <p:nvPr>
            <p:ph type="title"/>
          </p:nvPr>
        </p:nvSpPr>
        <p:spPr>
          <a:xfrm>
            <a:off x="3168767" y="-90830"/>
            <a:ext cx="5854466" cy="1269502"/>
          </a:xfrm>
        </p:spPr>
        <p:txBody>
          <a:bodyPr/>
          <a:lstStyle/>
          <a:p>
            <a:r>
              <a:rPr lang="en-GB" sz="2800"/>
              <a:t>Optimized AI storage with complementary technologies.</a:t>
            </a:r>
          </a:p>
        </p:txBody>
      </p:sp>
      <p:sp>
        <p:nvSpPr>
          <p:cNvPr id="29" name="Text Placeholder 28">
            <a:extLst>
              <a:ext uri="{FF2B5EF4-FFF2-40B4-BE49-F238E27FC236}">
                <a16:creationId xmlns:a16="http://schemas.microsoft.com/office/drawing/2014/main" id="{0B008964-7CB3-37D6-F5C1-8A2E16ECB869}"/>
              </a:ext>
            </a:extLst>
          </p:cNvPr>
          <p:cNvSpPr>
            <a:spLocks noGrp="1"/>
          </p:cNvSpPr>
          <p:nvPr>
            <p:ph type="body" sz="quarter" idx="13"/>
          </p:nvPr>
        </p:nvSpPr>
        <p:spPr>
          <a:xfrm>
            <a:off x="2450678" y="2908176"/>
            <a:ext cx="2818463" cy="431801"/>
          </a:xfrm>
        </p:spPr>
        <p:txBody>
          <a:bodyPr anchor="ctr"/>
          <a:lstStyle/>
          <a:p>
            <a:r>
              <a:rPr lang="en-GB" sz="2400"/>
              <a:t>Solid-state drives</a:t>
            </a:r>
          </a:p>
        </p:txBody>
      </p:sp>
      <p:sp>
        <p:nvSpPr>
          <p:cNvPr id="8" name="Text Placeholder 7">
            <a:extLst>
              <a:ext uri="{FF2B5EF4-FFF2-40B4-BE49-F238E27FC236}">
                <a16:creationId xmlns:a16="http://schemas.microsoft.com/office/drawing/2014/main" id="{33BE3417-3B93-2F34-16EB-83CF7EDF3F3F}"/>
              </a:ext>
            </a:extLst>
          </p:cNvPr>
          <p:cNvSpPr>
            <a:spLocks noGrp="1"/>
          </p:cNvSpPr>
          <p:nvPr>
            <p:ph type="body" sz="quarter" idx="14"/>
          </p:nvPr>
        </p:nvSpPr>
        <p:spPr>
          <a:xfrm>
            <a:off x="1967201" y="3685827"/>
            <a:ext cx="3561144" cy="1734464"/>
          </a:xfrm>
        </p:spPr>
        <p:txBody>
          <a:bodyPr>
            <a:noAutofit/>
          </a:bodyPr>
          <a:lstStyle/>
          <a:p>
            <a:pPr marL="171450" indent="-171450" algn="l">
              <a:spcAft>
                <a:spcPts val="400"/>
              </a:spcAft>
              <a:buFont typeface="Arial" panose="020B0604020202020204" pitchFamily="34" charset="0"/>
              <a:buChar char="•"/>
            </a:pPr>
            <a:r>
              <a:rPr lang="en-US" sz="1600" b="0" noProof="1"/>
              <a:t>Lower latency (1/100</a:t>
            </a:r>
            <a:r>
              <a:rPr lang="en-US" sz="1600" b="0" baseline="30000" noProof="1"/>
              <a:t>th</a:t>
            </a:r>
            <a:r>
              <a:rPr lang="en-US" sz="1600" b="0" noProof="1"/>
              <a:t> to 1/1000</a:t>
            </a:r>
            <a:r>
              <a:rPr lang="en-US" sz="1600" b="0" baseline="30000" noProof="1"/>
              <a:t>th</a:t>
            </a:r>
            <a:r>
              <a:rPr lang="en-US" sz="1600" b="0" noProof="1"/>
              <a:t>)</a:t>
            </a:r>
          </a:p>
          <a:p>
            <a:pPr marL="171450" indent="-171450" algn="l">
              <a:spcAft>
                <a:spcPts val="400"/>
              </a:spcAft>
              <a:buFont typeface="Arial" panose="020B0604020202020204" pitchFamily="34" charset="0"/>
              <a:buChar char="•"/>
            </a:pPr>
            <a:endParaRPr lang="en-US" sz="1600" b="0" noProof="1"/>
          </a:p>
          <a:p>
            <a:pPr marL="171450" indent="-171450" algn="l">
              <a:spcAft>
                <a:spcPts val="400"/>
              </a:spcAft>
              <a:buFont typeface="Arial" panose="020B0604020202020204" pitchFamily="34" charset="0"/>
              <a:buChar char="•"/>
            </a:pPr>
            <a:r>
              <a:rPr lang="en-US" sz="1600" b="0" noProof="1"/>
              <a:t>Higher throughput (&gt; 10×)</a:t>
            </a:r>
            <a:endParaRPr lang="en-US" sz="1600" b="0" noProof="1">
              <a:cs typeface="Arial"/>
            </a:endParaRPr>
          </a:p>
          <a:p>
            <a:pPr marL="171450" indent="-171450" algn="l">
              <a:spcAft>
                <a:spcPts val="400"/>
              </a:spcAft>
              <a:buFont typeface="Arial" panose="020B0604020202020204" pitchFamily="34" charset="0"/>
              <a:buChar char="•"/>
            </a:pPr>
            <a:endParaRPr lang="en-US" sz="1600" noProof="1"/>
          </a:p>
          <a:p>
            <a:pPr marL="171450" indent="-171450" algn="l">
              <a:spcAft>
                <a:spcPts val="400"/>
              </a:spcAft>
              <a:buFont typeface="Arial" panose="020B0604020202020204" pitchFamily="34" charset="0"/>
              <a:buChar char="•"/>
            </a:pPr>
            <a:r>
              <a:rPr lang="en-US" sz="1600" noProof="1"/>
              <a:t>Higher</a:t>
            </a:r>
            <a:r>
              <a:rPr lang="en-US" sz="1600" b="0" noProof="1"/>
              <a:t> </a:t>
            </a:r>
            <a:r>
              <a:rPr lang="en-US" sz="1600" noProof="1"/>
              <a:t>density (&gt; 4×)</a:t>
            </a:r>
            <a:endParaRPr lang="en-US" sz="1600" b="0" noProof="1">
              <a:cs typeface="Arial"/>
            </a:endParaRPr>
          </a:p>
        </p:txBody>
      </p:sp>
      <p:sp>
        <p:nvSpPr>
          <p:cNvPr id="2" name="Google Shape;547;p5">
            <a:extLst>
              <a:ext uri="{FF2B5EF4-FFF2-40B4-BE49-F238E27FC236}">
                <a16:creationId xmlns:a16="http://schemas.microsoft.com/office/drawing/2014/main" id="{A4889959-B55C-4A36-7615-CC773787CEDE}"/>
              </a:ext>
            </a:extLst>
          </p:cNvPr>
          <p:cNvSpPr/>
          <p:nvPr/>
        </p:nvSpPr>
        <p:spPr>
          <a:xfrm>
            <a:off x="1791855" y="5483078"/>
            <a:ext cx="4136068" cy="639500"/>
          </a:xfrm>
          <a:prstGeom prst="roundRect">
            <a:avLst>
              <a:gd name="adj" fmla="val 16667"/>
            </a:avLst>
          </a:prstGeom>
          <a:solidFill>
            <a:schemeClr val="accent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bg1"/>
                </a:solidFill>
                <a:latin typeface="Arial"/>
                <a:ea typeface="Arial"/>
                <a:cs typeface="Arial"/>
                <a:sym typeface="Arial"/>
              </a:rPr>
              <a:t>Best for caches close to processors</a:t>
            </a:r>
            <a:endParaRPr lang="en-US" sz="1600">
              <a:solidFill>
                <a:schemeClr val="bg1"/>
              </a:solidFill>
            </a:endParaRPr>
          </a:p>
        </p:txBody>
      </p:sp>
      <p:sp>
        <p:nvSpPr>
          <p:cNvPr id="4" name="Google Shape;547;p5">
            <a:extLst>
              <a:ext uri="{FF2B5EF4-FFF2-40B4-BE49-F238E27FC236}">
                <a16:creationId xmlns:a16="http://schemas.microsoft.com/office/drawing/2014/main" id="{2AA41ECE-6BC1-0B8C-9240-B302AE7D0EA8}"/>
              </a:ext>
            </a:extLst>
          </p:cNvPr>
          <p:cNvSpPr/>
          <p:nvPr/>
        </p:nvSpPr>
        <p:spPr>
          <a:xfrm>
            <a:off x="6282361" y="3498364"/>
            <a:ext cx="4479636" cy="2802888"/>
          </a:xfrm>
          <a:prstGeom prst="roundRect">
            <a:avLst>
              <a:gd name="adj" fmla="val 3737"/>
            </a:avLst>
          </a:prstGeom>
          <a:solidFill>
            <a:schemeClr val="accent2">
              <a:lumMod val="20000"/>
              <a:lumOff val="80000"/>
              <a:alpha val="5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accent3"/>
              </a:solidFill>
            </a:endParaRPr>
          </a:p>
        </p:txBody>
      </p:sp>
      <p:sp>
        <p:nvSpPr>
          <p:cNvPr id="5" name="Text Placeholder 28">
            <a:extLst>
              <a:ext uri="{FF2B5EF4-FFF2-40B4-BE49-F238E27FC236}">
                <a16:creationId xmlns:a16="http://schemas.microsoft.com/office/drawing/2014/main" id="{A0C40DAC-85AB-8D48-403D-E9CE0026873A}"/>
              </a:ext>
            </a:extLst>
          </p:cNvPr>
          <p:cNvSpPr txBox="1">
            <a:spLocks/>
          </p:cNvSpPr>
          <p:nvPr/>
        </p:nvSpPr>
        <p:spPr>
          <a:xfrm>
            <a:off x="6998510" y="2905943"/>
            <a:ext cx="2818463" cy="431801"/>
          </a:xfrm>
          <a:prstGeom prst="rect">
            <a:avLst/>
          </a:prstGeom>
        </p:spPr>
        <p:txBody>
          <a:bodyPr vert="horz" lIns="0" tIns="0" rIns="0" bIns="0" rtlCol="0" anchor="ctr">
            <a:noAutofit/>
          </a:bodyPr>
          <a:lstStyle>
            <a:lvl1pPr marL="0" indent="0" algn="ctr" defTabSz="914400" rtl="0" eaLnBrk="1" latinLnBrk="0" hangingPunct="1">
              <a:lnSpc>
                <a:spcPct val="100000"/>
              </a:lnSpc>
              <a:spcBef>
                <a:spcPts val="0"/>
              </a:spcBef>
              <a:spcAft>
                <a:spcPts val="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Tx/>
            </a:pPr>
            <a:r>
              <a:rPr lang="en-GB" sz="2400"/>
              <a:t>Hard drives</a:t>
            </a:r>
          </a:p>
        </p:txBody>
      </p:sp>
      <p:sp>
        <p:nvSpPr>
          <p:cNvPr id="6" name="Text Placeholder 7">
            <a:extLst>
              <a:ext uri="{FF2B5EF4-FFF2-40B4-BE49-F238E27FC236}">
                <a16:creationId xmlns:a16="http://schemas.microsoft.com/office/drawing/2014/main" id="{773639A1-B358-20B9-3CCD-ABDC20155CDB}"/>
              </a:ext>
            </a:extLst>
          </p:cNvPr>
          <p:cNvSpPr txBox="1">
            <a:spLocks/>
          </p:cNvSpPr>
          <p:nvPr/>
        </p:nvSpPr>
        <p:spPr>
          <a:xfrm>
            <a:off x="6578094" y="3693909"/>
            <a:ext cx="4479636" cy="1688282"/>
          </a:xfrm>
          <a:prstGeom prst="rect">
            <a:avLst/>
          </a:prstGeom>
        </p:spPr>
        <p:txBody>
          <a:bodyPr vert="horz" lIns="0" tIns="0" rIns="0" bIns="0" rtlCol="0" anchor="t">
            <a:noAutofit/>
          </a:bodyPr>
          <a:lstStyle>
            <a:lvl1pPr marL="0" indent="0" algn="ctr" defTabSz="914400" rtl="0" eaLnBrk="1" latinLnBrk="0" hangingPunct="1">
              <a:lnSpc>
                <a:spcPct val="100000"/>
              </a:lnSpc>
              <a:spcBef>
                <a:spcPts val="0"/>
              </a:spcBef>
              <a:spcAft>
                <a:spcPts val="0"/>
              </a:spcAft>
              <a:buFont typeface="Arial" panose="020B0604020202020204" pitchFamily="34" charset="0"/>
              <a:buNone/>
              <a:defRPr sz="1400" b="0"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gn="l">
              <a:spcAft>
                <a:spcPts val="400"/>
              </a:spcAft>
              <a:buClrTx/>
              <a:buFont typeface="Arial" panose="020B0604020202020204" pitchFamily="34" charset="0"/>
              <a:buChar char="•"/>
            </a:pPr>
            <a:r>
              <a:rPr lang="en-US" sz="1600" noProof="1"/>
              <a:t>Lower cost​ per terabyte (1/6</a:t>
            </a:r>
            <a:r>
              <a:rPr lang="en-US" sz="1600" baseline="30000" noProof="1"/>
              <a:t>th</a:t>
            </a:r>
            <a:r>
              <a:rPr lang="en-US" sz="1600" noProof="1"/>
              <a:t> to 1/9</a:t>
            </a:r>
            <a:r>
              <a:rPr lang="en-US" sz="1600" baseline="30000" noProof="1"/>
              <a:t>th</a:t>
            </a:r>
            <a:r>
              <a:rPr lang="en-US" sz="1600" noProof="1"/>
              <a:t>)</a:t>
            </a:r>
          </a:p>
          <a:p>
            <a:pPr marL="171450" indent="-171450" algn="l">
              <a:spcAft>
                <a:spcPts val="400"/>
              </a:spcAft>
              <a:buClrTx/>
              <a:buFont typeface="Arial" panose="020B0604020202020204" pitchFamily="34" charset="0"/>
              <a:buChar char="•"/>
            </a:pPr>
            <a:endParaRPr lang="en-US" sz="1600" noProof="1"/>
          </a:p>
          <a:p>
            <a:pPr marL="171450" indent="-171450" algn="l">
              <a:spcAft>
                <a:spcPts val="400"/>
              </a:spcAft>
              <a:buClrTx/>
              <a:buFont typeface="Arial" panose="020B0604020202020204" pitchFamily="34" charset="0"/>
              <a:buChar char="•"/>
            </a:pPr>
            <a:r>
              <a:rPr lang="en-US" sz="1600" noProof="1"/>
              <a:t>Higher power efficiency per terabyte (&gt; 4×)</a:t>
            </a:r>
            <a:br>
              <a:rPr lang="en-US" sz="1600" noProof="1"/>
            </a:br>
            <a:endParaRPr lang="en-US" sz="1600" noProof="1"/>
          </a:p>
          <a:p>
            <a:pPr marL="171450" indent="-171450" algn="l">
              <a:spcAft>
                <a:spcPts val="400"/>
              </a:spcAft>
              <a:buClrTx/>
              <a:buFont typeface="Arial" panose="020B0604020202020204" pitchFamily="34" charset="0"/>
              <a:buChar char="•"/>
            </a:pPr>
            <a:r>
              <a:rPr lang="en-US" sz="1600" noProof="1"/>
              <a:t>Lower embodied carbon​ emission (&lt; 1/10</a:t>
            </a:r>
            <a:r>
              <a:rPr lang="en-US" sz="1600" baseline="30000" noProof="1"/>
              <a:t>th</a:t>
            </a:r>
            <a:r>
              <a:rPr lang="en-US" sz="1600" noProof="1"/>
              <a:t>)</a:t>
            </a:r>
            <a:endParaRPr lang="en-US" sz="1600" noProof="1">
              <a:cs typeface="Arial"/>
            </a:endParaRPr>
          </a:p>
          <a:p>
            <a:pPr marL="171450" indent="-171450" algn="l">
              <a:spcAft>
                <a:spcPts val="400"/>
              </a:spcAft>
              <a:buClrTx/>
              <a:buFont typeface="Arial" panose="020B0604020202020204" pitchFamily="34" charset="0"/>
              <a:buChar char="•"/>
            </a:pPr>
            <a:endParaRPr lang="en-US" sz="1600" noProof="1"/>
          </a:p>
        </p:txBody>
      </p:sp>
      <p:sp>
        <p:nvSpPr>
          <p:cNvPr id="15" name="Google Shape;547;p5">
            <a:extLst>
              <a:ext uri="{FF2B5EF4-FFF2-40B4-BE49-F238E27FC236}">
                <a16:creationId xmlns:a16="http://schemas.microsoft.com/office/drawing/2014/main" id="{34146155-816A-853A-1F5F-996C9D68B179}"/>
              </a:ext>
            </a:extLst>
          </p:cNvPr>
          <p:cNvSpPr/>
          <p:nvPr/>
        </p:nvSpPr>
        <p:spPr>
          <a:xfrm>
            <a:off x="6450438" y="5483078"/>
            <a:ext cx="4125198" cy="639500"/>
          </a:xfrm>
          <a:prstGeom prst="roundRect">
            <a:avLst>
              <a:gd name="adj" fmla="val 16667"/>
            </a:avLst>
          </a:prstGeom>
          <a:solidFill>
            <a:schemeClr val="accent2"/>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bg1"/>
                </a:solidFill>
                <a:latin typeface="Arial"/>
                <a:ea typeface="Arial"/>
                <a:cs typeface="Arial"/>
                <a:sym typeface="Arial"/>
              </a:rPr>
              <a:t>Best for mass-capacity storage </a:t>
            </a:r>
            <a:br>
              <a:rPr lang="en-US" sz="1600">
                <a:solidFill>
                  <a:schemeClr val="bg1"/>
                </a:solidFill>
                <a:latin typeface="Arial"/>
                <a:ea typeface="Arial"/>
                <a:cs typeface="Arial"/>
                <a:sym typeface="Arial"/>
              </a:rPr>
            </a:br>
            <a:r>
              <a:rPr lang="en-US" sz="1600">
                <a:solidFill>
                  <a:schemeClr val="bg1"/>
                </a:solidFill>
                <a:latin typeface="Arial"/>
                <a:ea typeface="Arial"/>
                <a:cs typeface="Arial"/>
                <a:sym typeface="Arial"/>
              </a:rPr>
              <a:t>and longer-term data retention</a:t>
            </a:r>
          </a:p>
        </p:txBody>
      </p:sp>
      <p:pic>
        <p:nvPicPr>
          <p:cNvPr id="10" name="Picture 9">
            <a:extLst>
              <a:ext uri="{FF2B5EF4-FFF2-40B4-BE49-F238E27FC236}">
                <a16:creationId xmlns:a16="http://schemas.microsoft.com/office/drawing/2014/main" id="{9A2524FA-48DB-99C2-864E-F88A293B636B}"/>
              </a:ext>
            </a:extLst>
          </p:cNvPr>
          <p:cNvPicPr>
            <a:picLocks noChangeAspect="1"/>
          </p:cNvPicPr>
          <p:nvPr/>
        </p:nvPicPr>
        <p:blipFill>
          <a:blip r:embed="rId3"/>
          <a:stretch>
            <a:fillRect/>
          </a:stretch>
        </p:blipFill>
        <p:spPr>
          <a:xfrm>
            <a:off x="7788179" y="1578473"/>
            <a:ext cx="1237225" cy="1226628"/>
          </a:xfrm>
          <a:prstGeom prst="rect">
            <a:avLst/>
          </a:prstGeom>
        </p:spPr>
      </p:pic>
      <p:pic>
        <p:nvPicPr>
          <p:cNvPr id="1026" name="Picture 2">
            <a:extLst>
              <a:ext uri="{FF2B5EF4-FFF2-40B4-BE49-F238E27FC236}">
                <a16:creationId xmlns:a16="http://schemas.microsoft.com/office/drawing/2014/main" id="{B7362B28-51A0-D694-E297-B52DE3B3B3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7274" y="1468164"/>
            <a:ext cx="1447609" cy="14476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22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60" name="Google Shape;560;p8"/>
          <p:cNvSpPr txBox="1">
            <a:spLocks noGrp="1"/>
          </p:cNvSpPr>
          <p:nvPr>
            <p:ph type="title"/>
          </p:nvPr>
        </p:nvSpPr>
        <p:spPr>
          <a:xfrm>
            <a:off x="479425" y="441326"/>
            <a:ext cx="11233150" cy="43593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en-US" sz="2800"/>
              <a:t>TCO-optimized and less-complex unified AI storage protocol.</a:t>
            </a:r>
            <a:endParaRPr sz="2800"/>
          </a:p>
        </p:txBody>
      </p:sp>
      <p:grpSp>
        <p:nvGrpSpPr>
          <p:cNvPr id="52" name="Group 51">
            <a:extLst>
              <a:ext uri="{FF2B5EF4-FFF2-40B4-BE49-F238E27FC236}">
                <a16:creationId xmlns:a16="http://schemas.microsoft.com/office/drawing/2014/main" id="{3B301D94-9A85-79E0-1B54-6E2F1C6084CA}"/>
              </a:ext>
            </a:extLst>
          </p:cNvPr>
          <p:cNvGrpSpPr/>
          <p:nvPr/>
        </p:nvGrpSpPr>
        <p:grpSpPr>
          <a:xfrm>
            <a:off x="176795" y="1109796"/>
            <a:ext cx="11437594" cy="5080177"/>
            <a:chOff x="299993" y="2082985"/>
            <a:chExt cx="11286761" cy="4032158"/>
          </a:xfrm>
        </p:grpSpPr>
        <p:sp>
          <p:nvSpPr>
            <p:cNvPr id="36" name="Rectangle 35">
              <a:extLst>
                <a:ext uri="{FF2B5EF4-FFF2-40B4-BE49-F238E27FC236}">
                  <a16:creationId xmlns:a16="http://schemas.microsoft.com/office/drawing/2014/main" id="{1443F34B-977D-19D8-3525-9AFC8572C179}"/>
                </a:ext>
              </a:extLst>
            </p:cNvPr>
            <p:cNvSpPr/>
            <p:nvPr/>
          </p:nvSpPr>
          <p:spPr>
            <a:xfrm>
              <a:off x="710602" y="2611524"/>
              <a:ext cx="10876152" cy="1821147"/>
            </a:xfrm>
            <a:prstGeom prst="rect">
              <a:avLst/>
            </a:prstGeom>
            <a:solidFill>
              <a:schemeClr val="accent1">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Google Shape;555;p8">
              <a:extLst>
                <a:ext uri="{FF2B5EF4-FFF2-40B4-BE49-F238E27FC236}">
                  <a16:creationId xmlns:a16="http://schemas.microsoft.com/office/drawing/2014/main" id="{147194F8-82CB-9B1F-92FB-2F3E855A18C0}"/>
                </a:ext>
              </a:extLst>
            </p:cNvPr>
            <p:cNvSpPr txBox="1">
              <a:spLocks/>
            </p:cNvSpPr>
            <p:nvPr/>
          </p:nvSpPr>
          <p:spPr>
            <a:xfrm>
              <a:off x="710601" y="2704267"/>
              <a:ext cx="3568315" cy="1551481"/>
            </a:xfrm>
            <a:prstGeom prst="rect">
              <a:avLst/>
            </a:prstGeom>
            <a:noFill/>
            <a:ln>
              <a:noFill/>
            </a:ln>
          </p:spPr>
          <p:txBody>
            <a:bodyPr spcFirstLastPara="1" wrap="square" lIns="108000" tIns="0" rIns="10800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0"/>
                </a:spcBef>
                <a:spcAft>
                  <a:spcPts val="200"/>
                </a:spcAft>
                <a:buClr>
                  <a:schemeClr val="lt1"/>
                </a:buClr>
                <a:buSzPts val="1200"/>
              </a:pPr>
              <a:r>
                <a:rPr lang="en-GB" sz="1400" b="0" noProof="1"/>
                <a:t>Mature feature-rich protocol</a:t>
              </a:r>
              <a:endParaRPr lang="en-US">
                <a:cs typeface="Arial"/>
              </a:endParaRPr>
            </a:p>
            <a:p>
              <a:pPr>
                <a:lnSpc>
                  <a:spcPct val="90000"/>
                </a:lnSpc>
                <a:spcBef>
                  <a:spcPts val="600"/>
                </a:spcBef>
                <a:spcAft>
                  <a:spcPts val="200"/>
                </a:spcAft>
                <a:buClr>
                  <a:schemeClr val="lt1"/>
                </a:buClr>
                <a:buSzPts val="1200"/>
              </a:pPr>
              <a:r>
                <a:rPr lang="en-GB" sz="1400" b="0" noProof="1"/>
                <a:t>Multiple lanes per port </a:t>
              </a:r>
              <a:endParaRPr lang="en-GB" sz="1400" b="0" noProof="1">
                <a:cs typeface="Arial"/>
              </a:endParaRPr>
            </a:p>
            <a:p>
              <a:pPr>
                <a:lnSpc>
                  <a:spcPct val="90000"/>
                </a:lnSpc>
                <a:spcBef>
                  <a:spcPts val="600"/>
                </a:spcBef>
                <a:spcAft>
                  <a:spcPts val="200"/>
                </a:spcAft>
                <a:buClr>
                  <a:schemeClr val="lt1"/>
                </a:buClr>
                <a:buSzPts val="1200"/>
              </a:pPr>
              <a:r>
                <a:rPr lang="en-GB" sz="1400" b="0" noProof="1"/>
                <a:t>High performance</a:t>
              </a:r>
              <a:endParaRPr lang="en-GB" sz="1400" b="0" noProof="1">
                <a:cs typeface="Arial"/>
              </a:endParaRPr>
            </a:p>
          </p:txBody>
        </p:sp>
        <p:sp>
          <p:nvSpPr>
            <p:cNvPr id="16" name="Google Shape;557;p8">
              <a:extLst>
                <a:ext uri="{FF2B5EF4-FFF2-40B4-BE49-F238E27FC236}">
                  <a16:creationId xmlns:a16="http://schemas.microsoft.com/office/drawing/2014/main" id="{CA8A76DD-8DE2-5F37-3D43-3978292AADA6}"/>
                </a:ext>
              </a:extLst>
            </p:cNvPr>
            <p:cNvSpPr txBox="1">
              <a:spLocks/>
            </p:cNvSpPr>
            <p:nvPr/>
          </p:nvSpPr>
          <p:spPr>
            <a:xfrm>
              <a:off x="4130929" y="2704267"/>
              <a:ext cx="3357718" cy="1551481"/>
            </a:xfrm>
            <a:prstGeom prst="rect">
              <a:avLst/>
            </a:prstGeom>
            <a:noFill/>
            <a:ln>
              <a:noFill/>
            </a:ln>
          </p:spPr>
          <p:txBody>
            <a:bodyPr spcFirstLastPara="1" wrap="square" lIns="108000" tIns="0" rIns="10800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spcBef>
                  <a:spcPts val="0"/>
                </a:spcBef>
                <a:spcAft>
                  <a:spcPts val="200"/>
                </a:spcAft>
                <a:buClr>
                  <a:schemeClr val="lt1"/>
                </a:buClr>
                <a:buSzPts val="1200"/>
              </a:pPr>
              <a:r>
                <a:rPr lang="en-GB" sz="1400" b="0" noProof="1"/>
                <a:t>Mature and budget-friendly</a:t>
              </a:r>
              <a:endParaRPr lang="en-US">
                <a:cs typeface="Arial"/>
              </a:endParaRPr>
            </a:p>
          </p:txBody>
        </p:sp>
        <p:grpSp>
          <p:nvGrpSpPr>
            <p:cNvPr id="41" name="Group 40">
              <a:extLst>
                <a:ext uri="{FF2B5EF4-FFF2-40B4-BE49-F238E27FC236}">
                  <a16:creationId xmlns:a16="http://schemas.microsoft.com/office/drawing/2014/main" id="{6B2F7DE4-CC9C-8782-F660-82A727EFC001}"/>
                </a:ext>
              </a:extLst>
            </p:cNvPr>
            <p:cNvGrpSpPr/>
            <p:nvPr/>
          </p:nvGrpSpPr>
          <p:grpSpPr>
            <a:xfrm>
              <a:off x="710602" y="2082985"/>
              <a:ext cx="10876151" cy="436425"/>
              <a:chOff x="710602" y="2278928"/>
              <a:chExt cx="11481398" cy="436425"/>
            </a:xfrm>
          </p:grpSpPr>
          <p:sp>
            <p:nvSpPr>
              <p:cNvPr id="21" name="Google Shape;554;p8">
                <a:extLst>
                  <a:ext uri="{FF2B5EF4-FFF2-40B4-BE49-F238E27FC236}">
                    <a16:creationId xmlns:a16="http://schemas.microsoft.com/office/drawing/2014/main" id="{BB4EB98D-6718-E86B-FD83-7187D25B2F0A}"/>
                  </a:ext>
                </a:extLst>
              </p:cNvPr>
              <p:cNvSpPr txBox="1">
                <a:spLocks/>
              </p:cNvSpPr>
              <p:nvPr/>
            </p:nvSpPr>
            <p:spPr>
              <a:xfrm>
                <a:off x="710602" y="2278928"/>
                <a:ext cx="3457151" cy="436425"/>
              </a:xfrm>
              <a:prstGeom prst="roundRect">
                <a:avLst/>
              </a:prstGeom>
              <a:solidFill>
                <a:schemeClr val="bg2"/>
              </a:solidFill>
              <a:ln>
                <a:noFill/>
              </a:ln>
            </p:spPr>
            <p:txBody>
              <a:bodyPr spcFirstLastPara="1" wrap="square" lIns="108000" tIns="0" rIns="108000" bIns="0" anchor="ctr" anchorCtr="0">
                <a:norm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buClr>
                    <a:schemeClr val="lt1"/>
                  </a:buClr>
                  <a:buSzPts val="2000"/>
                  <a:buFont typeface="Arial"/>
                  <a:buNone/>
                </a:pPr>
                <a:r>
                  <a:rPr lang="en-US" sz="2400">
                    <a:solidFill>
                      <a:schemeClr val="accent1"/>
                    </a:solidFill>
                    <a:latin typeface="Arial" panose="020B0604020202020204" pitchFamily="34" charset="0"/>
                    <a:cs typeface="Arial" panose="020B0604020202020204" pitchFamily="34" charset="0"/>
                  </a:rPr>
                  <a:t>SAS</a:t>
                </a:r>
              </a:p>
            </p:txBody>
          </p:sp>
          <p:sp>
            <p:nvSpPr>
              <p:cNvPr id="22" name="Google Shape;556;p8">
                <a:extLst>
                  <a:ext uri="{FF2B5EF4-FFF2-40B4-BE49-F238E27FC236}">
                    <a16:creationId xmlns:a16="http://schemas.microsoft.com/office/drawing/2014/main" id="{5D7BF742-F933-6A28-063D-9038086D7465}"/>
                  </a:ext>
                </a:extLst>
              </p:cNvPr>
              <p:cNvSpPr txBox="1">
                <a:spLocks/>
              </p:cNvSpPr>
              <p:nvPr/>
            </p:nvSpPr>
            <p:spPr>
              <a:xfrm>
                <a:off x="4321267" y="2278928"/>
                <a:ext cx="3457151" cy="436425"/>
              </a:xfrm>
              <a:prstGeom prst="roundRect">
                <a:avLst/>
              </a:prstGeom>
              <a:solidFill>
                <a:schemeClr val="bg2"/>
              </a:solidFill>
              <a:ln>
                <a:noFill/>
              </a:ln>
            </p:spPr>
            <p:txBody>
              <a:bodyPr spcFirstLastPara="1" vert="horz" wrap="square" lIns="108000" tIns="0" rIns="108000" bIns="0" rtlCol="0" anchor="ctr" anchorCtr="0">
                <a:norm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rgbClr val="000000"/>
                  </a:buClr>
                  <a:buFont typeface="Arial"/>
                  <a:defRPr sz="1000" b="0" i="0" u="none" strike="noStrike" cap="none">
                    <a:solidFill>
                      <a:schemeClr val="tx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lt1"/>
                  </a:buClr>
                  <a:buSzPts val="2000"/>
                </a:pPr>
                <a:r>
                  <a:rPr lang="en-US" sz="2400" b="1">
                    <a:solidFill>
                      <a:srgbClr val="C00000"/>
                    </a:solidFill>
                    <a:latin typeface="Arial" panose="020B0604020202020204" pitchFamily="34" charset="0"/>
                    <a:cs typeface="Arial" panose="020B0604020202020204" pitchFamily="34" charset="0"/>
                  </a:rPr>
                  <a:t>SATA</a:t>
                </a:r>
              </a:p>
            </p:txBody>
          </p:sp>
          <p:sp>
            <p:nvSpPr>
              <p:cNvPr id="23" name="Google Shape;558;p8">
                <a:extLst>
                  <a:ext uri="{FF2B5EF4-FFF2-40B4-BE49-F238E27FC236}">
                    <a16:creationId xmlns:a16="http://schemas.microsoft.com/office/drawing/2014/main" id="{0E1750C5-671D-E903-6D98-787F8736F00D}"/>
                  </a:ext>
                </a:extLst>
              </p:cNvPr>
              <p:cNvSpPr txBox="1">
                <a:spLocks/>
              </p:cNvSpPr>
              <p:nvPr/>
            </p:nvSpPr>
            <p:spPr>
              <a:xfrm>
                <a:off x="7931932" y="2278928"/>
                <a:ext cx="4260068" cy="436425"/>
              </a:xfrm>
              <a:prstGeom prst="roundRect">
                <a:avLst/>
              </a:prstGeom>
              <a:solidFill>
                <a:schemeClr val="tx2">
                  <a:lumMod val="10000"/>
                  <a:lumOff val="90000"/>
                </a:schemeClr>
              </a:solidFill>
              <a:ln>
                <a:noFill/>
              </a:ln>
            </p:spPr>
            <p:txBody>
              <a:bodyPr spcFirstLastPara="1" wrap="square" lIns="108000" tIns="0" rIns="108000" bIns="0" anchor="ctr" anchorCtr="0">
                <a:norm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buClr>
                    <a:schemeClr val="lt1"/>
                  </a:buClr>
                  <a:buSzPts val="2000"/>
                  <a:buFont typeface="Arial"/>
                  <a:buNone/>
                </a:pPr>
                <a:r>
                  <a:rPr lang="en-US" sz="2400">
                    <a:solidFill>
                      <a:srgbClr val="0070C0"/>
                    </a:solidFill>
                    <a:latin typeface="Arial" panose="020B0604020202020204" pitchFamily="34" charset="0"/>
                    <a:cs typeface="Arial" panose="020B0604020202020204" pitchFamily="34" charset="0"/>
                  </a:rPr>
                  <a:t>NVMe</a:t>
                </a:r>
              </a:p>
            </p:txBody>
          </p:sp>
        </p:grpSp>
        <p:sp>
          <p:nvSpPr>
            <p:cNvPr id="43" name="Rectangle 42">
              <a:extLst>
                <a:ext uri="{FF2B5EF4-FFF2-40B4-BE49-F238E27FC236}">
                  <a16:creationId xmlns:a16="http://schemas.microsoft.com/office/drawing/2014/main" id="{F66CDB59-85F6-E7F9-9B27-1CFC655053D8}"/>
                </a:ext>
              </a:extLst>
            </p:cNvPr>
            <p:cNvSpPr/>
            <p:nvPr/>
          </p:nvSpPr>
          <p:spPr>
            <a:xfrm>
              <a:off x="710602" y="4518817"/>
              <a:ext cx="10876152" cy="1596326"/>
            </a:xfrm>
            <a:prstGeom prst="rect">
              <a:avLst/>
            </a:prstGeom>
            <a:solidFill>
              <a:schemeClr val="accent5">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Google Shape;555;p8">
              <a:extLst>
                <a:ext uri="{FF2B5EF4-FFF2-40B4-BE49-F238E27FC236}">
                  <a16:creationId xmlns:a16="http://schemas.microsoft.com/office/drawing/2014/main" id="{BCA06ED9-98B6-F9D9-FF9E-114221B7CCE9}"/>
                </a:ext>
              </a:extLst>
            </p:cNvPr>
            <p:cNvSpPr txBox="1">
              <a:spLocks/>
            </p:cNvSpPr>
            <p:nvPr/>
          </p:nvSpPr>
          <p:spPr>
            <a:xfrm>
              <a:off x="710601" y="4638715"/>
              <a:ext cx="3568315" cy="1160430"/>
            </a:xfrm>
            <a:prstGeom prst="rect">
              <a:avLst/>
            </a:prstGeom>
            <a:noFill/>
            <a:ln>
              <a:noFill/>
            </a:ln>
          </p:spPr>
          <p:txBody>
            <a:bodyPr spcFirstLastPara="1" wrap="square" lIns="108000" tIns="0" rIns="10800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400"/>
                </a:spcAft>
                <a:buClr>
                  <a:schemeClr val="lt1"/>
                </a:buClr>
                <a:buSzPts val="1200"/>
              </a:pPr>
              <a:r>
                <a:rPr lang="en-GB" sz="1400" b="0" noProof="1"/>
                <a:t>Higher latency</a:t>
              </a:r>
              <a:endParaRPr lang="en-US">
                <a:cs typeface="Arial"/>
              </a:endParaRPr>
            </a:p>
            <a:p>
              <a:pPr>
                <a:spcBef>
                  <a:spcPts val="0"/>
                </a:spcBef>
                <a:spcAft>
                  <a:spcPts val="400"/>
                </a:spcAft>
                <a:buClr>
                  <a:schemeClr val="lt1"/>
                </a:buClr>
                <a:buSzPts val="1200"/>
              </a:pPr>
              <a:r>
                <a:rPr lang="en-GB" sz="1400" b="0" noProof="1"/>
                <a:t>Proprietary silicon and drivers</a:t>
              </a:r>
              <a:endParaRPr lang="en-GB" sz="1400" b="0" noProof="1">
                <a:cs typeface="Arial"/>
              </a:endParaRPr>
            </a:p>
            <a:p>
              <a:pPr>
                <a:spcBef>
                  <a:spcPts val="0"/>
                </a:spcBef>
                <a:spcAft>
                  <a:spcPts val="400"/>
                </a:spcAft>
                <a:buClr>
                  <a:schemeClr val="lt1"/>
                </a:buClr>
                <a:buSzPts val="1200"/>
              </a:pPr>
              <a:r>
                <a:rPr lang="en-GB" sz="1400" b="0" noProof="1"/>
                <a:t>Requires lane limited host bus adapter</a:t>
              </a:r>
              <a:endParaRPr lang="en-GB" sz="1400" b="0" noProof="1">
                <a:cs typeface="Arial"/>
              </a:endParaRPr>
            </a:p>
            <a:p>
              <a:pPr>
                <a:spcBef>
                  <a:spcPts val="0"/>
                </a:spcBef>
                <a:spcAft>
                  <a:spcPts val="400"/>
                </a:spcAft>
                <a:buClr>
                  <a:schemeClr val="lt1"/>
                </a:buClr>
                <a:buSzPts val="1200"/>
              </a:pPr>
              <a:r>
                <a:rPr lang="en-GB" sz="1400" b="0" noProof="1"/>
                <a:t>Requires expanders for most fanout</a:t>
              </a:r>
              <a:endParaRPr lang="en-GB" sz="1400" b="0" noProof="1">
                <a:cs typeface="Arial"/>
              </a:endParaRPr>
            </a:p>
          </p:txBody>
        </p:sp>
        <p:sp>
          <p:nvSpPr>
            <p:cNvPr id="45" name="Google Shape;557;p8">
              <a:extLst>
                <a:ext uri="{FF2B5EF4-FFF2-40B4-BE49-F238E27FC236}">
                  <a16:creationId xmlns:a16="http://schemas.microsoft.com/office/drawing/2014/main" id="{93E6D58A-6BA6-8207-A818-0B7819DD5CB4}"/>
                </a:ext>
              </a:extLst>
            </p:cNvPr>
            <p:cNvSpPr txBox="1">
              <a:spLocks/>
            </p:cNvSpPr>
            <p:nvPr/>
          </p:nvSpPr>
          <p:spPr>
            <a:xfrm>
              <a:off x="4130929" y="4638715"/>
              <a:ext cx="3357718" cy="1160430"/>
            </a:xfrm>
            <a:prstGeom prst="rect">
              <a:avLst/>
            </a:prstGeom>
            <a:noFill/>
            <a:ln>
              <a:noFill/>
            </a:ln>
          </p:spPr>
          <p:txBody>
            <a:bodyPr spcFirstLastPara="1" wrap="square" lIns="108000" tIns="0" rIns="108000" bIns="0" anchor="t" anchorCtr="0">
              <a:no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200"/>
                </a:spcAft>
                <a:buClr>
                  <a:schemeClr val="lt1"/>
                </a:buClr>
                <a:buSzPts val="1200"/>
              </a:pPr>
              <a:r>
                <a:rPr lang="en-GB" sz="1400" b="0" noProof="1"/>
                <a:t>Higher latency</a:t>
              </a:r>
              <a:endParaRPr lang="en-US">
                <a:cs typeface="Arial"/>
              </a:endParaRPr>
            </a:p>
            <a:p>
              <a:pPr>
                <a:spcBef>
                  <a:spcPts val="0"/>
                </a:spcBef>
                <a:spcAft>
                  <a:spcPts val="200"/>
                </a:spcAft>
                <a:buClr>
                  <a:schemeClr val="lt1"/>
                </a:buClr>
                <a:buSzPts val="1200"/>
              </a:pPr>
              <a:r>
                <a:rPr lang="en-GB" sz="1400" b="0" noProof="1"/>
                <a:t>Single lane per port </a:t>
              </a:r>
              <a:endParaRPr lang="en-GB" sz="1400" b="0" noProof="1">
                <a:cs typeface="Arial"/>
              </a:endParaRPr>
            </a:p>
            <a:p>
              <a:pPr>
                <a:spcBef>
                  <a:spcPts val="0"/>
                </a:spcBef>
                <a:spcAft>
                  <a:spcPts val="200"/>
                </a:spcAft>
                <a:buClr>
                  <a:schemeClr val="lt1"/>
                </a:buClr>
                <a:buSzPts val="1200"/>
              </a:pPr>
              <a:r>
                <a:rPr lang="en-GB" sz="1400" b="0" noProof="1"/>
                <a:t>Bandwidth limited at SATA2</a:t>
              </a:r>
              <a:endParaRPr lang="en-GB" sz="1400" b="0" noProof="1">
                <a:cs typeface="Arial"/>
              </a:endParaRPr>
            </a:p>
            <a:p>
              <a:pPr>
                <a:spcBef>
                  <a:spcPts val="0"/>
                </a:spcBef>
                <a:spcAft>
                  <a:spcPts val="200"/>
                </a:spcAft>
                <a:buClr>
                  <a:schemeClr val="lt1"/>
                </a:buClr>
                <a:buSzPts val="1200"/>
              </a:pPr>
              <a:r>
                <a:rPr lang="en-GB" sz="1400" b="0" noProof="1"/>
                <a:t>No longer CPU/SOC chipset-enabled</a:t>
              </a:r>
              <a:endParaRPr lang="en-GB" sz="1400" b="0" noProof="1">
                <a:cs typeface="Arial"/>
              </a:endParaRPr>
            </a:p>
            <a:p>
              <a:pPr>
                <a:spcBef>
                  <a:spcPts val="0"/>
                </a:spcBef>
                <a:spcAft>
                  <a:spcPts val="200"/>
                </a:spcAft>
                <a:buClr>
                  <a:schemeClr val="lt1"/>
                </a:buClr>
                <a:buSzPts val="1200"/>
              </a:pPr>
              <a:r>
                <a:rPr lang="en-GB" sz="1400" b="0" noProof="1"/>
                <a:t>Requires lane-limited host bus adapter</a:t>
              </a:r>
              <a:endParaRPr lang="en-GB" sz="1400" b="0" noProof="1">
                <a:cs typeface="Arial"/>
              </a:endParaRPr>
            </a:p>
            <a:p>
              <a:pPr>
                <a:spcBef>
                  <a:spcPts val="0"/>
                </a:spcBef>
                <a:spcAft>
                  <a:spcPts val="200"/>
                </a:spcAft>
                <a:buClr>
                  <a:schemeClr val="lt1"/>
                </a:buClr>
                <a:buSzPts val="1200"/>
              </a:pPr>
              <a:r>
                <a:rPr lang="en-GB" sz="1400" b="0" noProof="1"/>
                <a:t>Require expanders for most fanout</a:t>
              </a:r>
              <a:endParaRPr lang="en-GB" sz="1400" b="0" noProof="1">
                <a:cs typeface="Arial"/>
              </a:endParaRPr>
            </a:p>
            <a:p>
              <a:pPr>
                <a:spcBef>
                  <a:spcPts val="0"/>
                </a:spcBef>
                <a:spcAft>
                  <a:spcPts val="200"/>
                </a:spcAft>
                <a:buClr>
                  <a:schemeClr val="lt1"/>
                </a:buClr>
                <a:buSzPts val="1200"/>
              </a:pPr>
              <a:endParaRPr lang="en-GB" sz="1400" b="0" noProof="1">
                <a:cs typeface="Arial"/>
              </a:endParaRPr>
            </a:p>
          </p:txBody>
        </p:sp>
        <p:sp>
          <p:nvSpPr>
            <p:cNvPr id="50" name="Google Shape;554;p8">
              <a:extLst>
                <a:ext uri="{FF2B5EF4-FFF2-40B4-BE49-F238E27FC236}">
                  <a16:creationId xmlns:a16="http://schemas.microsoft.com/office/drawing/2014/main" id="{A5BDC12B-43B9-365D-2EE8-4926A252027E}"/>
                </a:ext>
              </a:extLst>
            </p:cNvPr>
            <p:cNvSpPr txBox="1">
              <a:spLocks/>
            </p:cNvSpPr>
            <p:nvPr/>
          </p:nvSpPr>
          <p:spPr>
            <a:xfrm rot="16200000">
              <a:off x="-448580" y="3360097"/>
              <a:ext cx="1821148" cy="324000"/>
            </a:xfrm>
            <a:prstGeom prst="roundRect">
              <a:avLst/>
            </a:prstGeom>
            <a:solidFill>
              <a:schemeClr val="accent1"/>
            </a:solidFill>
            <a:ln>
              <a:noFill/>
            </a:ln>
          </p:spPr>
          <p:txBody>
            <a:bodyPr spcFirstLastPara="1" wrap="square" lIns="108000" tIns="0" rIns="108000" bIns="0" anchor="ctr" anchorCtr="0">
              <a:norm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buClr>
                  <a:schemeClr val="lt1"/>
                </a:buClr>
                <a:buSzPts val="2000"/>
                <a:buFont typeface="Arial"/>
                <a:buNone/>
              </a:pPr>
              <a:r>
                <a:rPr lang="en-US" sz="1400">
                  <a:latin typeface="Arial" panose="020B0604020202020204" pitchFamily="34" charset="0"/>
                  <a:cs typeface="Arial" panose="020B0604020202020204" pitchFamily="34" charset="0"/>
                </a:rPr>
                <a:t>PROS</a:t>
              </a:r>
            </a:p>
          </p:txBody>
        </p:sp>
        <p:sp>
          <p:nvSpPr>
            <p:cNvPr id="51" name="Google Shape;554;p8">
              <a:extLst>
                <a:ext uri="{FF2B5EF4-FFF2-40B4-BE49-F238E27FC236}">
                  <a16:creationId xmlns:a16="http://schemas.microsoft.com/office/drawing/2014/main" id="{99CC2F40-6FE4-AC7B-B9B7-8941781A5682}"/>
                </a:ext>
              </a:extLst>
            </p:cNvPr>
            <p:cNvSpPr txBox="1">
              <a:spLocks/>
            </p:cNvSpPr>
            <p:nvPr/>
          </p:nvSpPr>
          <p:spPr>
            <a:xfrm rot="16200000">
              <a:off x="-334741" y="5154180"/>
              <a:ext cx="1593468" cy="324000"/>
            </a:xfrm>
            <a:prstGeom prst="roundRect">
              <a:avLst/>
            </a:prstGeom>
            <a:solidFill>
              <a:schemeClr val="accent5"/>
            </a:solidFill>
            <a:ln>
              <a:noFill/>
            </a:ln>
          </p:spPr>
          <p:txBody>
            <a:bodyPr spcFirstLastPara="1" wrap="square" lIns="108000" tIns="0" rIns="108000" bIns="0" anchor="ctr" anchorCtr="0">
              <a:normAutofit/>
            </a:bodyPr>
            <a:lstStyle>
              <a:lvl1pPr marL="0" indent="0" algn="l" defTabSz="914400" rtl="0" eaLnBrk="1" latinLnBrk="0" hangingPunct="1">
                <a:lnSpc>
                  <a:spcPct val="100000"/>
                </a:lnSpc>
                <a:spcBef>
                  <a:spcPts val="1000"/>
                </a:spcBef>
                <a:spcAft>
                  <a:spcPts val="300"/>
                </a:spcAft>
                <a:buFont typeface="Arial" panose="020B0604020202020204" pitchFamily="34" charset="0"/>
                <a:buNone/>
                <a:defRPr sz="1800" b="1" kern="1200">
                  <a:solidFill>
                    <a:schemeClr val="tx1"/>
                  </a:solidFill>
                  <a:latin typeface="+mn-lt"/>
                  <a:ea typeface="+mn-ea"/>
                  <a:cs typeface="+mn-cs"/>
                </a:defRPr>
              </a:lvl1pPr>
              <a:lvl2pPr marL="360000" indent="-144000" algn="l" defTabSz="914400" rtl="0" eaLnBrk="1" latinLnBrk="0" hangingPunct="1">
                <a:lnSpc>
                  <a:spcPct val="100000"/>
                </a:lnSpc>
                <a:spcBef>
                  <a:spcPts val="0"/>
                </a:spcBef>
                <a:spcAft>
                  <a:spcPts val="400"/>
                </a:spcAft>
                <a:buFont typeface="Arial" panose="020B0604020202020204" pitchFamily="34" charset="0"/>
                <a:buChar char="•"/>
                <a:defRPr sz="1600" kern="1200">
                  <a:solidFill>
                    <a:schemeClr val="tx1"/>
                  </a:solidFill>
                  <a:latin typeface="+mn-lt"/>
                  <a:ea typeface="+mn-ea"/>
                  <a:cs typeface="+mn-cs"/>
                </a:defRPr>
              </a:lvl2pPr>
              <a:lvl3pPr marL="864000" indent="-144000" algn="l" defTabSz="914400" rtl="0" eaLnBrk="1" latinLnBrk="0" hangingPunct="1">
                <a:lnSpc>
                  <a:spcPct val="100000"/>
                </a:lnSpc>
                <a:spcBef>
                  <a:spcPts val="0"/>
                </a:spcBef>
                <a:spcAft>
                  <a:spcPts val="400"/>
                </a:spcAft>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spcAft>
                  <a:spcPts val="0"/>
                </a:spcAft>
                <a:buClr>
                  <a:schemeClr val="lt1"/>
                </a:buClr>
                <a:buSzPts val="2000"/>
                <a:buFont typeface="Arial"/>
                <a:buNone/>
              </a:pPr>
              <a:r>
                <a:rPr lang="en-US" sz="1400">
                  <a:solidFill>
                    <a:schemeClr val="bg1"/>
                  </a:solidFill>
                  <a:latin typeface="Arial" panose="020B0604020202020204" pitchFamily="34" charset="0"/>
                  <a:cs typeface="Arial" panose="020B0604020202020204" pitchFamily="34" charset="0"/>
                </a:rPr>
                <a:t>CONS</a:t>
              </a:r>
            </a:p>
          </p:txBody>
        </p:sp>
      </p:grpSp>
      <p:sp>
        <p:nvSpPr>
          <p:cNvPr id="4" name="Rectangle 3">
            <a:extLst>
              <a:ext uri="{FF2B5EF4-FFF2-40B4-BE49-F238E27FC236}">
                <a16:creationId xmlns:a16="http://schemas.microsoft.com/office/drawing/2014/main" id="{B3C2EAE8-98DB-D7D6-92E6-630AC15B1740}"/>
              </a:ext>
            </a:extLst>
          </p:cNvPr>
          <p:cNvSpPr/>
          <p:nvPr/>
        </p:nvSpPr>
        <p:spPr>
          <a:xfrm>
            <a:off x="7508697" y="1780964"/>
            <a:ext cx="4105692" cy="2283981"/>
          </a:xfrm>
          <a:prstGeom prst="rect">
            <a:avLst/>
          </a:prstGeom>
          <a:solidFill>
            <a:schemeClr val="accent1">
              <a:lumMod val="20000"/>
              <a:lumOff val="8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Google Shape;559;p8">
            <a:extLst>
              <a:ext uri="{FF2B5EF4-FFF2-40B4-BE49-F238E27FC236}">
                <a16:creationId xmlns:a16="http://schemas.microsoft.com/office/drawing/2014/main" id="{8016B310-631F-4CAA-07F0-08DFE104AE29}"/>
              </a:ext>
            </a:extLst>
          </p:cNvPr>
          <p:cNvSpPr txBox="1">
            <a:spLocks/>
          </p:cNvSpPr>
          <p:nvPr/>
        </p:nvSpPr>
        <p:spPr>
          <a:xfrm>
            <a:off x="7549283" y="1892559"/>
            <a:ext cx="4065106" cy="2177642"/>
          </a:xfrm>
          <a:prstGeom prst="rect">
            <a:avLst/>
          </a:prstGeom>
          <a:noFill/>
          <a:ln>
            <a:noFill/>
          </a:ln>
        </p:spPr>
        <p:txBody>
          <a:bodyPr spcFirstLastPara="1" wrap="square" lIns="108000" tIns="0" rIns="108000" bIns="0" anchor="t" anchorCtr="0">
            <a:noAutofit/>
          </a:bodyPr>
          <a:lstStyle>
            <a:defPPr marR="0" lvl="0" algn="l" rtl="0">
              <a:lnSpc>
                <a:spcPct val="100000"/>
              </a:lnSpc>
              <a:spcBef>
                <a:spcPts val="0"/>
              </a:spcBef>
              <a:spcAft>
                <a:spcPts val="0"/>
              </a:spcAft>
            </a:defPPr>
            <a:lvl1pPr marL="0" marR="0" lvl="0" indent="0" algn="l" defTabSz="914400" rtl="0" eaLnBrk="1" latinLnBrk="0" hangingPunct="1">
              <a:lnSpc>
                <a:spcPct val="100000"/>
              </a:lnSpc>
              <a:spcBef>
                <a:spcPts val="1000"/>
              </a:spcBef>
              <a:spcAft>
                <a:spcPts val="300"/>
              </a:spcAft>
              <a:buClr>
                <a:srgbClr val="000000"/>
              </a:buClr>
              <a:buFont typeface="Arial" panose="020B0604020202020204" pitchFamily="34" charset="0"/>
              <a:buNone/>
              <a:defRPr sz="1800" b="1" i="0" u="none" strike="noStrike" kern="1200" cap="none">
                <a:solidFill>
                  <a:schemeClr val="tx1"/>
                </a:solidFill>
                <a:latin typeface="+mn-lt"/>
                <a:ea typeface="+mn-ea"/>
                <a:cs typeface="+mn-cs"/>
                <a:sym typeface="Arial"/>
              </a:defRPr>
            </a:lvl1pPr>
            <a:lvl2pPr marL="360000" marR="0" lvl="1" indent="-144000" algn="l" defTabSz="914400" rtl="0" eaLnBrk="1" latinLnBrk="0" hangingPunct="1">
              <a:lnSpc>
                <a:spcPct val="100000"/>
              </a:lnSpc>
              <a:spcBef>
                <a:spcPts val="0"/>
              </a:spcBef>
              <a:spcAft>
                <a:spcPts val="40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2pPr>
            <a:lvl3pPr marL="864000" marR="0" lvl="2" indent="-144000" algn="l" defTabSz="914400" rtl="0" eaLnBrk="1" latinLnBrk="0" hangingPunct="1">
              <a:lnSpc>
                <a:spcPct val="100000"/>
              </a:lnSpc>
              <a:spcBef>
                <a:spcPts val="0"/>
              </a:spcBef>
              <a:spcAft>
                <a:spcPts val="400"/>
              </a:spcAft>
              <a:buClr>
                <a:srgbClr val="000000"/>
              </a:buClr>
              <a:buFont typeface="Arial" panose="020B0604020202020204" pitchFamily="34" charset="0"/>
              <a:buChar char="•"/>
              <a:defRPr sz="1400" b="0" i="0" u="none" strike="noStrike" kern="1200" cap="none">
                <a:solidFill>
                  <a:schemeClr val="tx1"/>
                </a:solidFill>
                <a:latin typeface="+mn-lt"/>
                <a:ea typeface="+mn-ea"/>
                <a:cs typeface="+mn-cs"/>
                <a:sym typeface="Arial"/>
              </a:defRPr>
            </a:lvl3pPr>
            <a:lvl4pPr marL="1600200" marR="0" lvl="3"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4pPr>
            <a:lvl5pPr marL="2057400" marR="0" lvl="4"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5pPr>
            <a:lvl6pPr marL="2514600" marR="0" lvl="5"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6pPr>
            <a:lvl7pPr marL="2971800" marR="0" lvl="6"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7pPr>
            <a:lvl8pPr marL="3429000" marR="0" lvl="7"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8pPr>
            <a:lvl9pPr marL="3886200" marR="0" lvl="8"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9pPr>
          </a:lstStyle>
          <a:p>
            <a:pPr>
              <a:lnSpc>
                <a:spcPct val="90000"/>
              </a:lnSpc>
              <a:spcBef>
                <a:spcPts val="0"/>
              </a:spcBef>
              <a:spcAft>
                <a:spcPts val="200"/>
              </a:spcAft>
              <a:buClrTx/>
              <a:buSzPts val="1200"/>
            </a:pPr>
            <a:r>
              <a:rPr lang="en-GB" sz="1400" b="0" noProof="1"/>
              <a:t>Mature feature-rich and budget-friendly protocol</a:t>
            </a:r>
            <a:endParaRPr lang="en-US">
              <a:cs typeface="Arial"/>
            </a:endParaRPr>
          </a:p>
          <a:p>
            <a:pPr>
              <a:lnSpc>
                <a:spcPct val="90000"/>
              </a:lnSpc>
              <a:spcBef>
                <a:spcPts val="600"/>
              </a:spcBef>
              <a:spcAft>
                <a:spcPts val="200"/>
              </a:spcAft>
              <a:buClrTx/>
              <a:buSzPts val="1200"/>
            </a:pPr>
            <a:r>
              <a:rPr lang="en-GB" sz="1400" b="0" noProof="1"/>
              <a:t>Multiple lanes per port</a:t>
            </a:r>
            <a:endParaRPr lang="en-GB" sz="1400" b="0" noProof="1">
              <a:cs typeface="Arial"/>
            </a:endParaRPr>
          </a:p>
          <a:p>
            <a:pPr>
              <a:lnSpc>
                <a:spcPct val="90000"/>
              </a:lnSpc>
              <a:spcBef>
                <a:spcPts val="600"/>
              </a:spcBef>
              <a:spcAft>
                <a:spcPts val="200"/>
              </a:spcAft>
              <a:buClrTx/>
              <a:buSzPts val="1200"/>
            </a:pPr>
            <a:r>
              <a:rPr lang="en-GB" sz="1400" b="0" noProof="1"/>
              <a:t>High performance and low latency</a:t>
            </a:r>
            <a:endParaRPr lang="en-GB" sz="1400" b="0" noProof="1">
              <a:cs typeface="Arial"/>
            </a:endParaRPr>
          </a:p>
          <a:p>
            <a:pPr>
              <a:lnSpc>
                <a:spcPct val="90000"/>
              </a:lnSpc>
              <a:spcBef>
                <a:spcPts val="600"/>
              </a:spcBef>
              <a:spcAft>
                <a:spcPts val="200"/>
              </a:spcAft>
              <a:buClrTx/>
              <a:buSzPts val="1200"/>
            </a:pPr>
            <a:r>
              <a:rPr lang="en-GB" sz="1400" b="0" noProof="1"/>
              <a:t>Standard silicon and drivers</a:t>
            </a:r>
            <a:endParaRPr lang="en-GB" sz="1400" b="0" noProof="1">
              <a:cs typeface="Arial"/>
            </a:endParaRPr>
          </a:p>
          <a:p>
            <a:pPr>
              <a:lnSpc>
                <a:spcPct val="90000"/>
              </a:lnSpc>
              <a:spcBef>
                <a:spcPts val="600"/>
              </a:spcBef>
              <a:spcAft>
                <a:spcPts val="200"/>
              </a:spcAft>
              <a:buClrTx/>
              <a:buSzPts val="1200"/>
            </a:pPr>
            <a:r>
              <a:rPr lang="en-GB" sz="1400" b="0" noProof="1"/>
              <a:t>NVMe over fabric-ready</a:t>
            </a:r>
            <a:endParaRPr lang="en-GB" sz="1400" b="0" noProof="1">
              <a:cs typeface="Arial"/>
            </a:endParaRPr>
          </a:p>
          <a:p>
            <a:pPr>
              <a:lnSpc>
                <a:spcPct val="90000"/>
              </a:lnSpc>
              <a:spcBef>
                <a:spcPts val="600"/>
              </a:spcBef>
              <a:spcAft>
                <a:spcPts val="200"/>
              </a:spcAft>
              <a:buClrTx/>
              <a:buSzPts val="1200"/>
            </a:pPr>
            <a:r>
              <a:rPr lang="en-GB" sz="1400" b="0" noProof="1"/>
              <a:t>RDMA capable with GPUDirect Enablement</a:t>
            </a:r>
            <a:endParaRPr lang="en-GB" sz="1400" b="0" noProof="1">
              <a:cs typeface="Arial"/>
            </a:endParaRPr>
          </a:p>
          <a:p>
            <a:pPr>
              <a:lnSpc>
                <a:spcPct val="90000"/>
              </a:lnSpc>
              <a:spcBef>
                <a:spcPts val="600"/>
              </a:spcBef>
              <a:spcAft>
                <a:spcPts val="200"/>
              </a:spcAft>
              <a:buClrTx/>
              <a:buSzPts val="1200"/>
            </a:pPr>
            <a:r>
              <a:rPr lang="en-GB" sz="1400" b="0" noProof="1"/>
              <a:t>Native CPU chipset fanout with &gt;100 lanes</a:t>
            </a:r>
            <a:endParaRPr lang="en-GB" sz="1400" b="0" noProof="1">
              <a:cs typeface="Arial"/>
            </a:endParaRPr>
          </a:p>
        </p:txBody>
      </p:sp>
      <p:sp>
        <p:nvSpPr>
          <p:cNvPr id="6" name="Rectangle 5">
            <a:extLst>
              <a:ext uri="{FF2B5EF4-FFF2-40B4-BE49-F238E27FC236}">
                <a16:creationId xmlns:a16="http://schemas.microsoft.com/office/drawing/2014/main" id="{DB31170C-32B1-8FFE-F2FF-0E8B9A52C84B}"/>
              </a:ext>
            </a:extLst>
          </p:cNvPr>
          <p:cNvSpPr/>
          <p:nvPr/>
        </p:nvSpPr>
        <p:spPr>
          <a:xfrm>
            <a:off x="7529716" y="4182578"/>
            <a:ext cx="4074162" cy="2000203"/>
          </a:xfrm>
          <a:prstGeom prst="rect">
            <a:avLst/>
          </a:prstGeom>
          <a:solidFill>
            <a:schemeClr val="bg1">
              <a:lumMod val="85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Google Shape;559;p8">
            <a:extLst>
              <a:ext uri="{FF2B5EF4-FFF2-40B4-BE49-F238E27FC236}">
                <a16:creationId xmlns:a16="http://schemas.microsoft.com/office/drawing/2014/main" id="{BEDF3AA9-A973-E110-E4B5-1DD824E1C767}"/>
              </a:ext>
            </a:extLst>
          </p:cNvPr>
          <p:cNvSpPr txBox="1">
            <a:spLocks/>
          </p:cNvSpPr>
          <p:nvPr/>
        </p:nvSpPr>
        <p:spPr>
          <a:xfrm>
            <a:off x="7549283" y="4329799"/>
            <a:ext cx="4065106" cy="1628767"/>
          </a:xfrm>
          <a:prstGeom prst="rect">
            <a:avLst/>
          </a:prstGeom>
          <a:noFill/>
          <a:ln>
            <a:noFill/>
          </a:ln>
        </p:spPr>
        <p:txBody>
          <a:bodyPr spcFirstLastPara="1" wrap="square" lIns="108000" tIns="0" rIns="108000" bIns="0" anchor="t" anchorCtr="0">
            <a:noAutofit/>
          </a:bodyPr>
          <a:lstStyle>
            <a:defPPr marR="0" lvl="0" algn="l" rtl="0">
              <a:lnSpc>
                <a:spcPct val="100000"/>
              </a:lnSpc>
              <a:spcBef>
                <a:spcPts val="0"/>
              </a:spcBef>
              <a:spcAft>
                <a:spcPts val="0"/>
              </a:spcAft>
            </a:defPPr>
            <a:lvl1pPr marL="0" marR="0" lvl="0" indent="0" algn="l" defTabSz="914400" rtl="0" eaLnBrk="1" latinLnBrk="0" hangingPunct="1">
              <a:lnSpc>
                <a:spcPct val="100000"/>
              </a:lnSpc>
              <a:spcBef>
                <a:spcPts val="1000"/>
              </a:spcBef>
              <a:spcAft>
                <a:spcPts val="300"/>
              </a:spcAft>
              <a:buClr>
                <a:srgbClr val="000000"/>
              </a:buClr>
              <a:buFont typeface="Arial" panose="020B0604020202020204" pitchFamily="34" charset="0"/>
              <a:buNone/>
              <a:defRPr sz="1800" b="1" i="0" u="none" strike="noStrike" kern="1200" cap="none">
                <a:solidFill>
                  <a:schemeClr val="tx1"/>
                </a:solidFill>
                <a:latin typeface="+mn-lt"/>
                <a:ea typeface="+mn-ea"/>
                <a:cs typeface="+mn-cs"/>
                <a:sym typeface="Arial"/>
              </a:defRPr>
            </a:lvl1pPr>
            <a:lvl2pPr marL="360000" marR="0" lvl="1" indent="-144000" algn="l" defTabSz="914400" rtl="0" eaLnBrk="1" latinLnBrk="0" hangingPunct="1">
              <a:lnSpc>
                <a:spcPct val="100000"/>
              </a:lnSpc>
              <a:spcBef>
                <a:spcPts val="0"/>
              </a:spcBef>
              <a:spcAft>
                <a:spcPts val="40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2pPr>
            <a:lvl3pPr marL="864000" marR="0" lvl="2" indent="-144000" algn="l" defTabSz="914400" rtl="0" eaLnBrk="1" latinLnBrk="0" hangingPunct="1">
              <a:lnSpc>
                <a:spcPct val="100000"/>
              </a:lnSpc>
              <a:spcBef>
                <a:spcPts val="0"/>
              </a:spcBef>
              <a:spcAft>
                <a:spcPts val="400"/>
              </a:spcAft>
              <a:buClr>
                <a:srgbClr val="000000"/>
              </a:buClr>
              <a:buFont typeface="Arial" panose="020B0604020202020204" pitchFamily="34" charset="0"/>
              <a:buChar char="•"/>
              <a:defRPr sz="1400" b="0" i="0" u="none" strike="noStrike" kern="1200" cap="none">
                <a:solidFill>
                  <a:schemeClr val="tx1"/>
                </a:solidFill>
                <a:latin typeface="+mn-lt"/>
                <a:ea typeface="+mn-ea"/>
                <a:cs typeface="+mn-cs"/>
                <a:sym typeface="Arial"/>
              </a:defRPr>
            </a:lvl3pPr>
            <a:lvl4pPr marL="1600200" marR="0" lvl="3"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4pPr>
            <a:lvl5pPr marL="2057400" marR="0" lvl="4"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600" b="0" i="0" u="none" strike="noStrike" kern="1200" cap="none">
                <a:solidFill>
                  <a:schemeClr val="tx1"/>
                </a:solidFill>
                <a:latin typeface="+mn-lt"/>
                <a:ea typeface="+mn-ea"/>
                <a:cs typeface="+mn-cs"/>
                <a:sym typeface="Arial"/>
              </a:defRPr>
            </a:lvl5pPr>
            <a:lvl6pPr marL="2514600" marR="0" lvl="5"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6pPr>
            <a:lvl7pPr marL="2971800" marR="0" lvl="6"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7pPr>
            <a:lvl8pPr marL="3429000" marR="0" lvl="7"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8pPr>
            <a:lvl9pPr marL="3886200" marR="0" lvl="8" indent="-228600" algn="l" defTabSz="914400" rtl="0" eaLnBrk="1" latinLnBrk="0" hangingPunct="1">
              <a:lnSpc>
                <a:spcPct val="90000"/>
              </a:lnSpc>
              <a:spcBef>
                <a:spcPts val="500"/>
              </a:spcBef>
              <a:spcAft>
                <a:spcPts val="0"/>
              </a:spcAft>
              <a:buClr>
                <a:srgbClr val="000000"/>
              </a:buClr>
              <a:buFont typeface="Arial" panose="020B0604020202020204" pitchFamily="34" charset="0"/>
              <a:buChar char="•"/>
              <a:defRPr sz="1800" b="0" i="0" u="none" strike="noStrike" kern="1200" cap="none">
                <a:solidFill>
                  <a:schemeClr val="tx1"/>
                </a:solidFill>
                <a:latin typeface="+mn-lt"/>
                <a:ea typeface="+mn-ea"/>
                <a:cs typeface="+mn-cs"/>
                <a:sym typeface="Arial"/>
              </a:defRPr>
            </a:lvl9pPr>
          </a:lstStyle>
          <a:p>
            <a:pPr>
              <a:spcBef>
                <a:spcPts val="0"/>
              </a:spcBef>
              <a:spcAft>
                <a:spcPts val="200"/>
              </a:spcAft>
              <a:buClrTx/>
              <a:buSzPts val="1200"/>
            </a:pPr>
            <a:r>
              <a:rPr lang="en-GB" sz="1400" b="0" noProof="1"/>
              <a:t>Some PCIe solutions limit bifurcation to ×2</a:t>
            </a:r>
            <a:endParaRPr lang="en-US">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14" name="Title 13">
            <a:extLst>
              <a:ext uri="{FF2B5EF4-FFF2-40B4-BE49-F238E27FC236}">
                <a16:creationId xmlns:a16="http://schemas.microsoft.com/office/drawing/2014/main" id="{08CC822F-6D3E-1075-6BB3-C88663454D89}"/>
              </a:ext>
            </a:extLst>
          </p:cNvPr>
          <p:cNvSpPr>
            <a:spLocks noGrp="1"/>
          </p:cNvSpPr>
          <p:nvPr>
            <p:ph type="title"/>
          </p:nvPr>
        </p:nvSpPr>
        <p:spPr>
          <a:xfrm>
            <a:off x="498087" y="318938"/>
            <a:ext cx="4685962" cy="931364"/>
          </a:xfrm>
        </p:spPr>
        <p:txBody>
          <a:bodyPr/>
          <a:lstStyle/>
          <a:p>
            <a:r>
              <a:rPr lang="en-GB" sz="2800" noProof="1"/>
              <a:t>NVMe simplifies mass storage topologies.</a:t>
            </a:r>
          </a:p>
        </p:txBody>
      </p:sp>
      <p:grpSp>
        <p:nvGrpSpPr>
          <p:cNvPr id="5" name="Group 4">
            <a:extLst>
              <a:ext uri="{FF2B5EF4-FFF2-40B4-BE49-F238E27FC236}">
                <a16:creationId xmlns:a16="http://schemas.microsoft.com/office/drawing/2014/main" id="{24AD686D-496B-4B05-E120-ECD5EDC82B23}"/>
              </a:ext>
            </a:extLst>
          </p:cNvPr>
          <p:cNvGrpSpPr/>
          <p:nvPr/>
        </p:nvGrpSpPr>
        <p:grpSpPr>
          <a:xfrm>
            <a:off x="479425" y="2193891"/>
            <a:ext cx="11329265" cy="4082451"/>
            <a:chOff x="479425" y="2072588"/>
            <a:chExt cx="11329265" cy="4082451"/>
          </a:xfrm>
        </p:grpSpPr>
        <p:pic>
          <p:nvPicPr>
            <p:cNvPr id="515" name="Picture 514">
              <a:extLst>
                <a:ext uri="{FF2B5EF4-FFF2-40B4-BE49-F238E27FC236}">
                  <a16:creationId xmlns:a16="http://schemas.microsoft.com/office/drawing/2014/main" id="{0AD3FB63-EDCC-B637-C6F8-F5B22D9165A8}"/>
                </a:ext>
              </a:extLst>
            </p:cNvPr>
            <p:cNvPicPr>
              <a:picLocks noChangeAspect="1"/>
            </p:cNvPicPr>
            <p:nvPr/>
          </p:nvPicPr>
          <p:blipFill>
            <a:blip r:embed="rId3"/>
            <a:stretch>
              <a:fillRect/>
            </a:stretch>
          </p:blipFill>
          <p:spPr>
            <a:xfrm>
              <a:off x="479425" y="2072588"/>
              <a:ext cx="9677822" cy="4082450"/>
            </a:xfrm>
            <a:prstGeom prst="rect">
              <a:avLst/>
            </a:prstGeom>
          </p:spPr>
        </p:pic>
        <p:grpSp>
          <p:nvGrpSpPr>
            <p:cNvPr id="4" name="Group 3">
              <a:extLst>
                <a:ext uri="{FF2B5EF4-FFF2-40B4-BE49-F238E27FC236}">
                  <a16:creationId xmlns:a16="http://schemas.microsoft.com/office/drawing/2014/main" id="{AA572C87-B0D3-B346-E412-A27D9DE9C60C}"/>
                </a:ext>
              </a:extLst>
            </p:cNvPr>
            <p:cNvGrpSpPr/>
            <p:nvPr/>
          </p:nvGrpSpPr>
          <p:grpSpPr>
            <a:xfrm>
              <a:off x="10389114" y="2072589"/>
              <a:ext cx="1419576" cy="4082450"/>
              <a:chOff x="10389114" y="2072589"/>
              <a:chExt cx="1419576" cy="4082449"/>
            </a:xfrm>
          </p:grpSpPr>
          <p:pic>
            <p:nvPicPr>
              <p:cNvPr id="518" name="Picture 517" descr="A picture containing diagram&#10;&#10;Description automatically generated">
                <a:extLst>
                  <a:ext uri="{FF2B5EF4-FFF2-40B4-BE49-F238E27FC236}">
                    <a16:creationId xmlns:a16="http://schemas.microsoft.com/office/drawing/2014/main" id="{B871A5D4-0D4F-AAFF-31B7-523AB24A7B99}"/>
                  </a:ext>
                </a:extLst>
              </p:cNvPr>
              <p:cNvPicPr>
                <a:picLocks noChangeAspect="1"/>
              </p:cNvPicPr>
              <p:nvPr/>
            </p:nvPicPr>
            <p:blipFill rotWithShape="1">
              <a:blip r:embed="rId4"/>
              <a:srcRect l="5027" t="5695" b="3971"/>
              <a:stretch/>
            </p:blipFill>
            <p:spPr>
              <a:xfrm rot="5400000">
                <a:off x="10103930" y="4450278"/>
                <a:ext cx="1989944" cy="1419576"/>
              </a:xfrm>
              <a:prstGeom prst="rect">
                <a:avLst/>
              </a:prstGeom>
            </p:spPr>
          </p:pic>
          <p:pic>
            <p:nvPicPr>
              <p:cNvPr id="519" name="Picture 518">
                <a:extLst>
                  <a:ext uri="{FF2B5EF4-FFF2-40B4-BE49-F238E27FC236}">
                    <a16:creationId xmlns:a16="http://schemas.microsoft.com/office/drawing/2014/main" id="{5A45E916-2BC3-28A1-C6FE-AA36027352B3}"/>
                  </a:ext>
                </a:extLst>
              </p:cNvPr>
              <p:cNvPicPr>
                <a:picLocks noChangeAspect="1"/>
              </p:cNvPicPr>
              <p:nvPr/>
            </p:nvPicPr>
            <p:blipFill>
              <a:blip r:embed="rId5"/>
              <a:stretch>
                <a:fillRect/>
              </a:stretch>
            </p:blipFill>
            <p:spPr>
              <a:xfrm>
                <a:off x="10389114" y="2072589"/>
                <a:ext cx="1371928" cy="1988064"/>
              </a:xfrm>
              <a:prstGeom prst="rect">
                <a:avLst/>
              </a:prstGeom>
            </p:spPr>
          </p:pic>
        </p:grpSp>
      </p:grpSp>
      <p:sp>
        <p:nvSpPr>
          <p:cNvPr id="3" name="TextBox 2">
            <a:extLst>
              <a:ext uri="{FF2B5EF4-FFF2-40B4-BE49-F238E27FC236}">
                <a16:creationId xmlns:a16="http://schemas.microsoft.com/office/drawing/2014/main" id="{8E77A675-D647-164C-93E2-BAB4271E3CF7}"/>
              </a:ext>
            </a:extLst>
          </p:cNvPr>
          <p:cNvSpPr txBox="1"/>
          <p:nvPr/>
        </p:nvSpPr>
        <p:spPr>
          <a:xfrm>
            <a:off x="128294" y="1174469"/>
            <a:ext cx="9771485" cy="830997"/>
          </a:xfrm>
          <a:prstGeom prst="rect">
            <a:avLst/>
          </a:prstGeom>
          <a:noFill/>
        </p:spPr>
        <p:txBody>
          <a:bodyPr wrap="square">
            <a:spAutoFit/>
          </a:bodyPr>
          <a:lstStyle/>
          <a:p>
            <a:pPr marL="570816" indent="-296824" defTabSz="913304">
              <a:buClr>
                <a:schemeClr val="accent1"/>
              </a:buClr>
              <a:buSzPct val="100000"/>
              <a:buFont typeface="Arial" panose="020B0604020202020204" pitchFamily="34" charset="0"/>
              <a:buChar char="•"/>
              <a:defRPr/>
            </a:pPr>
            <a:r>
              <a:rPr lang="en-US" sz="1600">
                <a:solidFill>
                  <a:schemeClr val="accent1"/>
                </a:solidFill>
                <a:ea typeface="Source Sans Pro" panose="020B0503030403020204" pitchFamily="34" charset="0"/>
                <a:cs typeface="Source Sans Pro"/>
                <a:sym typeface="Source Sans Pro"/>
              </a:rPr>
              <a:t>OCP NVMe HDD Specification V1.0 Contributed in 2022 with 129 Active Members.</a:t>
            </a:r>
          </a:p>
          <a:p>
            <a:pPr marL="570816" indent="-296824" defTabSz="913304">
              <a:buClr>
                <a:schemeClr val="accent1"/>
              </a:buClr>
              <a:buSzPct val="100000"/>
              <a:buFont typeface="Arial" panose="020B0604020202020204" pitchFamily="34" charset="0"/>
              <a:buChar char="•"/>
              <a:defRPr/>
            </a:pPr>
            <a:r>
              <a:rPr lang="en-US" sz="1600">
                <a:solidFill>
                  <a:schemeClr val="accent1"/>
                </a:solidFill>
                <a:ea typeface="Source Sans Pro"/>
                <a:sym typeface="Source Sans Pro"/>
              </a:rPr>
              <a:t>SATA cost replacement with SATA plug-connector Single-Port/Single-Lane customer demand.</a:t>
            </a:r>
          </a:p>
          <a:p>
            <a:pPr marL="570816" indent="-296824" defTabSz="913304">
              <a:buClr>
                <a:schemeClr val="accent1"/>
              </a:buClr>
              <a:buSzPct val="100000"/>
              <a:buFont typeface="Arial" panose="020B0604020202020204" pitchFamily="34" charset="0"/>
              <a:buChar char="•"/>
              <a:defRPr/>
            </a:pPr>
            <a:r>
              <a:rPr lang="en-US" sz="1600">
                <a:solidFill>
                  <a:schemeClr val="accent1"/>
                </a:solidFill>
              </a:rPr>
              <a:t>EDU-3.5 Mozaic3+ – 4QCY2024 tor NVMe 2.0 validation.</a:t>
            </a:r>
          </a:p>
        </p:txBody>
      </p:sp>
    </p:spTree>
    <p:extLst>
      <p:ext uri="{BB962C8B-B14F-4D97-AF65-F5344CB8AC3E}">
        <p14:creationId xmlns:p14="http://schemas.microsoft.com/office/powerpoint/2010/main" val="510300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3" name="Rounded Rectangle 2">
            <a:extLst>
              <a:ext uri="{FF2B5EF4-FFF2-40B4-BE49-F238E27FC236}">
                <a16:creationId xmlns:a16="http://schemas.microsoft.com/office/drawing/2014/main" id="{2145EE5B-E5C7-EE37-51C4-7D7DEADA2D7A}"/>
              </a:ext>
            </a:extLst>
          </p:cNvPr>
          <p:cNvSpPr/>
          <p:nvPr/>
        </p:nvSpPr>
        <p:spPr>
          <a:xfrm>
            <a:off x="479425" y="1622836"/>
            <a:ext cx="4769024" cy="4170919"/>
          </a:xfrm>
          <a:prstGeom prst="roundRect">
            <a:avLst>
              <a:gd name="adj" fmla="val 3995"/>
            </a:avLst>
          </a:prstGeom>
          <a:solidFill>
            <a:schemeClr val="accent1">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ounded Rectangle 6">
            <a:extLst>
              <a:ext uri="{FF2B5EF4-FFF2-40B4-BE49-F238E27FC236}">
                <a16:creationId xmlns:a16="http://schemas.microsoft.com/office/drawing/2014/main" id="{E61A4AFE-E525-B60D-5E86-A76AFC116765}"/>
              </a:ext>
            </a:extLst>
          </p:cNvPr>
          <p:cNvSpPr/>
          <p:nvPr/>
        </p:nvSpPr>
        <p:spPr>
          <a:xfrm>
            <a:off x="6862893" y="1622835"/>
            <a:ext cx="4769023" cy="4170919"/>
          </a:xfrm>
          <a:prstGeom prst="roundRect">
            <a:avLst>
              <a:gd name="adj" fmla="val 3995"/>
            </a:avLst>
          </a:prstGeom>
          <a:solidFill>
            <a:schemeClr val="accent1">
              <a:lumMod val="20000"/>
              <a:lumOff val="8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3" name="Google Shape;803;p10"/>
          <p:cNvSpPr txBox="1"/>
          <p:nvPr/>
        </p:nvSpPr>
        <p:spPr>
          <a:xfrm>
            <a:off x="5482140" y="2896939"/>
            <a:ext cx="1157651" cy="36929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a:solidFill>
                  <a:schemeClr val="accent1"/>
                </a:solidFill>
                <a:latin typeface="Arial"/>
                <a:ea typeface="Arial"/>
                <a:cs typeface="Arial"/>
                <a:sym typeface="Arial"/>
              </a:rPr>
              <a:t>Ethernet</a:t>
            </a:r>
            <a:endParaRPr sz="1800" b="1">
              <a:solidFill>
                <a:schemeClr val="accent1"/>
              </a:solidFill>
            </a:endParaRPr>
          </a:p>
        </p:txBody>
      </p:sp>
      <p:grpSp>
        <p:nvGrpSpPr>
          <p:cNvPr id="12" name="Group 11">
            <a:extLst>
              <a:ext uri="{FF2B5EF4-FFF2-40B4-BE49-F238E27FC236}">
                <a16:creationId xmlns:a16="http://schemas.microsoft.com/office/drawing/2014/main" id="{0DF0C64F-E55E-598A-48EF-25C5A8F3DFB0}"/>
              </a:ext>
            </a:extLst>
          </p:cNvPr>
          <p:cNvGrpSpPr>
            <a:grpSpLocks noChangeAspect="1"/>
          </p:cNvGrpSpPr>
          <p:nvPr/>
        </p:nvGrpSpPr>
        <p:grpSpPr>
          <a:xfrm>
            <a:off x="878405" y="2208188"/>
            <a:ext cx="3600000" cy="3083371"/>
            <a:chOff x="1165633" y="2375640"/>
            <a:chExt cx="3405304" cy="2916615"/>
          </a:xfrm>
        </p:grpSpPr>
        <p:pic>
          <p:nvPicPr>
            <p:cNvPr id="804" name="Google Shape;804;p10" descr="Amazon.com: Fractal Design Torrent E-ATX Black Solid High-Airflow Mid Tower  Computer Case : Electronics"/>
            <p:cNvPicPr preferRelativeResize="0"/>
            <p:nvPr/>
          </p:nvPicPr>
          <p:blipFill rotWithShape="1">
            <a:blip r:embed="rId3">
              <a:alphaModFix/>
            </a:blip>
            <a:srcRect/>
            <a:stretch/>
          </p:blipFill>
          <p:spPr>
            <a:xfrm>
              <a:off x="2362380" y="2674223"/>
              <a:ext cx="1849556" cy="2341072"/>
            </a:xfrm>
            <a:prstGeom prst="rect">
              <a:avLst/>
            </a:prstGeom>
            <a:noFill/>
            <a:ln>
              <a:noFill/>
            </a:ln>
            <a:effectLst>
              <a:outerShdw blurRad="50800" dist="38100" dir="5400000" algn="t" rotWithShape="0">
                <a:prstClr val="black">
                  <a:alpha val="17000"/>
                </a:prstClr>
              </a:outerShdw>
            </a:effectLst>
          </p:spPr>
        </p:pic>
        <p:pic>
          <p:nvPicPr>
            <p:cNvPr id="805" name="Google Shape;805;p10" descr="NVIDIA H100 Tensor Core GPU 80GB PCIe"/>
            <p:cNvPicPr preferRelativeResize="0"/>
            <p:nvPr/>
          </p:nvPicPr>
          <p:blipFill rotWithShape="1">
            <a:blip r:embed="rId4" cstate="print">
              <a:alphaModFix/>
              <a:extLst>
                <a:ext uri="{28A0092B-C50C-407E-A947-70E740481C1C}">
                  <a14:useLocalDpi xmlns:a14="http://schemas.microsoft.com/office/drawing/2010/main"/>
                </a:ext>
              </a:extLst>
            </a:blip>
            <a:srcRect l="24305" t="20865" r="26375" b="20911"/>
            <a:stretch/>
          </p:blipFill>
          <p:spPr>
            <a:xfrm rot="1786253">
              <a:off x="1165633" y="2375640"/>
              <a:ext cx="1687271" cy="1507251"/>
            </a:xfrm>
            <a:prstGeom prst="rect">
              <a:avLst/>
            </a:prstGeom>
            <a:noFill/>
            <a:ln>
              <a:noFill/>
            </a:ln>
            <a:effectLst>
              <a:outerShdw blurRad="50800" dist="38100" dir="5400000" algn="t" rotWithShape="0">
                <a:prstClr val="black">
                  <a:alpha val="17000"/>
                </a:prstClr>
              </a:outerShdw>
            </a:effectLst>
          </p:spPr>
        </p:pic>
        <p:sp>
          <p:nvSpPr>
            <p:cNvPr id="806" name="Google Shape;806;p10"/>
            <p:cNvSpPr txBox="1"/>
            <p:nvPr/>
          </p:nvSpPr>
          <p:spPr>
            <a:xfrm>
              <a:off x="1374288" y="2387977"/>
              <a:ext cx="1405966" cy="26198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tx2"/>
                  </a:solidFill>
                  <a:latin typeface="Arial"/>
                  <a:ea typeface="Arial"/>
                  <a:cs typeface="Arial"/>
                  <a:sym typeface="Arial"/>
                </a:rPr>
                <a:t>GPU</a:t>
              </a:r>
              <a:endParaRPr sz="1200" b="1">
                <a:solidFill>
                  <a:schemeClr val="tx2"/>
                </a:solidFill>
              </a:endParaRPr>
            </a:p>
          </p:txBody>
        </p:sp>
        <p:sp>
          <p:nvSpPr>
            <p:cNvPr id="807" name="Google Shape;807;p10"/>
            <p:cNvSpPr txBox="1"/>
            <p:nvPr/>
          </p:nvSpPr>
          <p:spPr>
            <a:xfrm>
              <a:off x="1966919" y="5015296"/>
              <a:ext cx="2604018" cy="2769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200" b="1">
                  <a:solidFill>
                    <a:schemeClr val="tx2"/>
                  </a:solidFill>
                  <a:latin typeface="Arial"/>
                  <a:ea typeface="Arial"/>
                  <a:cs typeface="Arial"/>
                  <a:sym typeface="Arial"/>
                </a:rPr>
                <a:t>Linux workstation</a:t>
              </a:r>
              <a:endParaRPr sz="1200" b="1">
                <a:solidFill>
                  <a:schemeClr val="tx2"/>
                </a:solidFill>
              </a:endParaRPr>
            </a:p>
          </p:txBody>
        </p:sp>
      </p:grpSp>
      <p:pic>
        <p:nvPicPr>
          <p:cNvPr id="781" name="Google Shape;781;p10"/>
          <p:cNvPicPr preferRelativeResize="0"/>
          <p:nvPr/>
        </p:nvPicPr>
        <p:blipFill rotWithShape="1">
          <a:blip r:embed="rId5">
            <a:alphaModFix/>
          </a:blip>
          <a:srcRect t="31320" b="29929"/>
          <a:stretch/>
        </p:blipFill>
        <p:spPr>
          <a:xfrm>
            <a:off x="7386800" y="2674223"/>
            <a:ext cx="3870031" cy="1499653"/>
          </a:xfrm>
          <a:prstGeom prst="rect">
            <a:avLst/>
          </a:prstGeom>
          <a:noFill/>
          <a:ln>
            <a:noFill/>
          </a:ln>
          <a:effectLst>
            <a:outerShdw blurRad="104603" dist="38100" dir="5400000" algn="t" rotWithShape="0">
              <a:prstClr val="black">
                <a:alpha val="40000"/>
              </a:prstClr>
            </a:outerShdw>
          </a:effectLst>
        </p:spPr>
      </p:pic>
      <p:pic>
        <p:nvPicPr>
          <p:cNvPr id="796" name="Google Shape;796;p10"/>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7943477" y="1819774"/>
            <a:ext cx="1598487" cy="1220730"/>
          </a:xfrm>
          <a:prstGeom prst="rect">
            <a:avLst/>
          </a:prstGeom>
          <a:noFill/>
          <a:ln>
            <a:noFill/>
          </a:ln>
          <a:effectLst>
            <a:outerShdw blurRad="104603" dist="38100" dir="5400000" algn="t" rotWithShape="0">
              <a:prstClr val="black">
                <a:alpha val="40000"/>
              </a:prstClr>
            </a:outerShdw>
          </a:effectLst>
        </p:spPr>
      </p:pic>
      <p:sp>
        <p:nvSpPr>
          <p:cNvPr id="4" name="Google Shape;806;p10">
            <a:extLst>
              <a:ext uri="{FF2B5EF4-FFF2-40B4-BE49-F238E27FC236}">
                <a16:creationId xmlns:a16="http://schemas.microsoft.com/office/drawing/2014/main" id="{4B2A9FCA-9041-8091-12EB-1605442A6472}"/>
              </a:ext>
            </a:extLst>
          </p:cNvPr>
          <p:cNvSpPr txBox="1"/>
          <p:nvPr/>
        </p:nvSpPr>
        <p:spPr>
          <a:xfrm>
            <a:off x="9316332" y="2221229"/>
            <a:ext cx="1270607" cy="276959"/>
          </a:xfrm>
          <a:prstGeom prst="rect">
            <a:avLst/>
          </a:prstGeom>
          <a:noFill/>
          <a:ln>
            <a:noFill/>
          </a:ln>
        </p:spPr>
        <p:txBody>
          <a:bodyPr spcFirstLastPara="1" wrap="square" lIns="91425" tIns="45700" rIns="91425" bIns="45700" anchor="t" anchorCtr="0">
            <a:spAutoFit/>
          </a:bodyPr>
          <a:lstStyle/>
          <a:p>
            <a:pPr marL="0" marR="0" lvl="0" indent="0" rtl="0">
              <a:spcBef>
                <a:spcPts val="0"/>
              </a:spcBef>
              <a:spcAft>
                <a:spcPts val="0"/>
              </a:spcAft>
              <a:buNone/>
            </a:pPr>
            <a:r>
              <a:rPr lang="en-US" sz="1200" b="1">
                <a:solidFill>
                  <a:schemeClr val="tx2"/>
                </a:solidFill>
                <a:latin typeface="Arial"/>
                <a:ea typeface="Arial"/>
                <a:cs typeface="Arial"/>
                <a:sym typeface="Arial"/>
              </a:rPr>
              <a:t>DPU</a:t>
            </a:r>
          </a:p>
        </p:txBody>
      </p:sp>
      <p:sp>
        <p:nvSpPr>
          <p:cNvPr id="5" name="Google Shape;806;p10">
            <a:extLst>
              <a:ext uri="{FF2B5EF4-FFF2-40B4-BE49-F238E27FC236}">
                <a16:creationId xmlns:a16="http://schemas.microsoft.com/office/drawing/2014/main" id="{497394CF-6B7F-DD01-2655-4926FA6480CA}"/>
              </a:ext>
            </a:extLst>
          </p:cNvPr>
          <p:cNvSpPr txBox="1"/>
          <p:nvPr/>
        </p:nvSpPr>
        <p:spPr>
          <a:xfrm>
            <a:off x="8661413" y="4035372"/>
            <a:ext cx="2334861" cy="43084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200" b="1" noProof="1">
                <a:solidFill>
                  <a:schemeClr val="tx2"/>
                </a:solidFill>
                <a:latin typeface="Arial"/>
                <a:ea typeface="Arial"/>
                <a:cs typeface="Arial"/>
                <a:sym typeface="Arial"/>
              </a:rPr>
              <a:t>Seagate NVMe hybrid array</a:t>
            </a:r>
          </a:p>
          <a:p>
            <a:pPr marL="0" marR="0" lvl="0" indent="0" algn="ctr" rtl="0">
              <a:spcBef>
                <a:spcPts val="0"/>
              </a:spcBef>
              <a:spcAft>
                <a:spcPts val="0"/>
              </a:spcAft>
              <a:buNone/>
            </a:pPr>
            <a:r>
              <a:rPr lang="en-GB" sz="1000" noProof="1">
                <a:solidFill>
                  <a:schemeClr val="tx2"/>
                </a:solidFill>
                <a:latin typeface="Arial"/>
                <a:ea typeface="Arial"/>
                <a:cs typeface="Arial"/>
                <a:sym typeface="Arial"/>
              </a:rPr>
              <a:t>(concept design)</a:t>
            </a:r>
          </a:p>
        </p:txBody>
      </p:sp>
      <p:sp>
        <p:nvSpPr>
          <p:cNvPr id="9" name="Google Shape;797;p10">
            <a:extLst>
              <a:ext uri="{FF2B5EF4-FFF2-40B4-BE49-F238E27FC236}">
                <a16:creationId xmlns:a16="http://schemas.microsoft.com/office/drawing/2014/main" id="{7506A6B1-A337-3A29-77E0-756D80045E50}"/>
              </a:ext>
            </a:extLst>
          </p:cNvPr>
          <p:cNvSpPr txBox="1"/>
          <p:nvPr/>
        </p:nvSpPr>
        <p:spPr>
          <a:xfrm>
            <a:off x="8010600" y="4599511"/>
            <a:ext cx="1639210" cy="8925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noProof="1">
                <a:solidFill>
                  <a:schemeClr val="accent3"/>
                </a:solidFill>
                <a:latin typeface="Arial"/>
                <a:ea typeface="Arial"/>
                <a:cs typeface="Arial"/>
                <a:sym typeface="Arial"/>
              </a:rPr>
              <a:t>8× </a:t>
            </a:r>
            <a:r>
              <a:rPr lang="en-GB" sz="1800" b="1" noProof="1">
                <a:solidFill>
                  <a:schemeClr val="tx1"/>
                </a:solidFill>
                <a:latin typeface="Arial"/>
                <a:ea typeface="Arial"/>
                <a:cs typeface="Arial"/>
                <a:sym typeface="Arial"/>
              </a:rPr>
              <a:t>30TB</a:t>
            </a:r>
          </a:p>
          <a:p>
            <a:pPr marL="0" marR="0" lvl="0" indent="0" algn="l" rtl="0">
              <a:spcBef>
                <a:spcPts val="0"/>
              </a:spcBef>
              <a:spcAft>
                <a:spcPts val="0"/>
              </a:spcAft>
              <a:buNone/>
            </a:pPr>
            <a:r>
              <a:rPr lang="en-GB" sz="1200" b="1" noProof="1">
                <a:solidFill>
                  <a:schemeClr val="tx2"/>
                </a:solidFill>
                <a:latin typeface="Arial"/>
                <a:ea typeface="Arial"/>
                <a:cs typeface="Arial"/>
                <a:sym typeface="Arial"/>
              </a:rPr>
              <a:t>Seagate </a:t>
            </a:r>
            <a:br>
              <a:rPr lang="en-GB" sz="1200" b="1" noProof="1">
                <a:solidFill>
                  <a:schemeClr val="tx2"/>
                </a:solidFill>
                <a:latin typeface="Arial"/>
                <a:ea typeface="Arial"/>
                <a:cs typeface="Arial"/>
                <a:sym typeface="Arial"/>
              </a:rPr>
            </a:br>
            <a:r>
              <a:rPr lang="en-GB" sz="1200" b="1" noProof="1">
                <a:solidFill>
                  <a:schemeClr val="tx2"/>
                </a:solidFill>
                <a:latin typeface="Arial"/>
                <a:ea typeface="Arial"/>
                <a:cs typeface="Arial"/>
                <a:sym typeface="Arial"/>
              </a:rPr>
              <a:t>NVMe hard drives</a:t>
            </a:r>
            <a:endParaRPr lang="en-GB" sz="1200" b="1" noProof="1">
              <a:solidFill>
                <a:schemeClr val="tx2"/>
              </a:solidFill>
            </a:endParaRPr>
          </a:p>
          <a:p>
            <a:pPr marL="0" marR="0" lvl="0" indent="0" algn="l" rtl="0">
              <a:spcBef>
                <a:spcPts val="0"/>
              </a:spcBef>
              <a:spcAft>
                <a:spcPts val="0"/>
              </a:spcAft>
              <a:buNone/>
            </a:pPr>
            <a:r>
              <a:rPr lang="en-GB" sz="1000" noProof="1">
                <a:solidFill>
                  <a:schemeClr val="tx2"/>
                </a:solidFill>
                <a:latin typeface="Arial"/>
                <a:ea typeface="Arial"/>
                <a:cs typeface="Arial"/>
                <a:sym typeface="Arial"/>
              </a:rPr>
              <a:t>(engineering eval units)</a:t>
            </a:r>
          </a:p>
        </p:txBody>
      </p:sp>
      <p:pic>
        <p:nvPicPr>
          <p:cNvPr id="10" name="Google Shape;795;p10">
            <a:extLst>
              <a:ext uri="{FF2B5EF4-FFF2-40B4-BE49-F238E27FC236}">
                <a16:creationId xmlns:a16="http://schemas.microsoft.com/office/drawing/2014/main" id="{83B125BD-791E-0691-807B-66F939A42F2F}"/>
              </a:ext>
            </a:extLst>
          </p:cNvPr>
          <p:cNvPicPr preferRelativeResize="0"/>
          <p:nvPr/>
        </p:nvPicPr>
        <p:blipFill rotWithShape="1">
          <a:blip r:embed="rId7">
            <a:alphaModFix/>
          </a:blip>
          <a:srcRect/>
          <a:stretch/>
        </p:blipFill>
        <p:spPr>
          <a:xfrm>
            <a:off x="9502408" y="4591689"/>
            <a:ext cx="1005026" cy="1005026"/>
          </a:xfrm>
          <a:prstGeom prst="rect">
            <a:avLst/>
          </a:prstGeom>
          <a:noFill/>
          <a:ln>
            <a:noFill/>
          </a:ln>
          <a:effectLst>
            <a:outerShdw blurRad="231007" dist="50800" dir="5400000" algn="ctr" rotWithShape="0">
              <a:srgbClr val="000000">
                <a:alpha val="22294"/>
              </a:srgbClr>
            </a:outerShdw>
          </a:effectLst>
        </p:spPr>
      </p:pic>
      <p:sp>
        <p:nvSpPr>
          <p:cNvPr id="11" name="Google Shape;797;p10">
            <a:extLst>
              <a:ext uri="{FF2B5EF4-FFF2-40B4-BE49-F238E27FC236}">
                <a16:creationId xmlns:a16="http://schemas.microsoft.com/office/drawing/2014/main" id="{6F9596B2-6F58-4879-2FAD-9C83CFB0A522}"/>
              </a:ext>
            </a:extLst>
          </p:cNvPr>
          <p:cNvSpPr txBox="1"/>
          <p:nvPr/>
        </p:nvSpPr>
        <p:spPr>
          <a:xfrm>
            <a:off x="10353102" y="4732712"/>
            <a:ext cx="1080612" cy="7386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800" b="1" noProof="1">
                <a:solidFill>
                  <a:schemeClr val="accent3"/>
                </a:solidFill>
                <a:latin typeface="Arial"/>
                <a:ea typeface="Arial"/>
                <a:cs typeface="Arial"/>
                <a:sym typeface="Arial"/>
              </a:rPr>
              <a:t>4× </a:t>
            </a:r>
            <a:r>
              <a:rPr lang="en-GB" sz="1800" b="1" noProof="1">
                <a:solidFill>
                  <a:schemeClr val="tx1"/>
                </a:solidFill>
                <a:latin typeface="Arial"/>
                <a:ea typeface="Arial"/>
                <a:cs typeface="Arial"/>
                <a:sym typeface="Arial"/>
              </a:rPr>
              <a:t>4TB</a:t>
            </a:r>
          </a:p>
          <a:p>
            <a:pPr marL="0" marR="0" lvl="0" indent="0" algn="l" rtl="0">
              <a:spcBef>
                <a:spcPts val="0"/>
              </a:spcBef>
              <a:spcAft>
                <a:spcPts val="0"/>
              </a:spcAft>
              <a:buNone/>
            </a:pPr>
            <a:r>
              <a:rPr lang="en-GB" sz="1200" b="1" noProof="1">
                <a:solidFill>
                  <a:schemeClr val="tx2"/>
                </a:solidFill>
                <a:latin typeface="Arial"/>
                <a:ea typeface="Arial"/>
                <a:cs typeface="Arial"/>
                <a:sym typeface="Arial"/>
              </a:rPr>
              <a:t>Seagate NVMe SSDs</a:t>
            </a:r>
          </a:p>
        </p:txBody>
      </p:sp>
      <p:sp>
        <p:nvSpPr>
          <p:cNvPr id="13" name="Google Shape;801;p10">
            <a:extLst>
              <a:ext uri="{FF2B5EF4-FFF2-40B4-BE49-F238E27FC236}">
                <a16:creationId xmlns:a16="http://schemas.microsoft.com/office/drawing/2014/main" id="{500947D1-1021-297D-4819-5ABCC3B3EEFC}"/>
              </a:ext>
            </a:extLst>
          </p:cNvPr>
          <p:cNvSpPr/>
          <p:nvPr/>
        </p:nvSpPr>
        <p:spPr>
          <a:xfrm>
            <a:off x="4789780" y="3371060"/>
            <a:ext cx="2612440" cy="345810"/>
          </a:xfrm>
          <a:prstGeom prst="leftRightArrow">
            <a:avLst>
              <a:gd name="adj1" fmla="val 50000"/>
              <a:gd name="adj2" fmla="val 52454"/>
            </a:avLst>
          </a:prstGeom>
          <a:gradFill flip="none" rotWithShape="1">
            <a:gsLst>
              <a:gs pos="0">
                <a:schemeClr val="accent1">
                  <a:lumMod val="40000"/>
                  <a:lumOff val="60000"/>
                  <a:alpha val="75499"/>
                </a:schemeClr>
              </a:gs>
              <a:gs pos="50000">
                <a:schemeClr val="accent1"/>
              </a:gs>
              <a:gs pos="100000">
                <a:schemeClr val="accent1">
                  <a:lumMod val="60000"/>
                  <a:lumOff val="40000"/>
                  <a:alpha val="74676"/>
                </a:schemeClr>
              </a:gs>
            </a:gsLst>
            <a:lin ang="0" scaled="1"/>
            <a:tileRect/>
          </a:gradFill>
          <a:ln w="9525"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tx2"/>
                </a:solidFill>
                <a:latin typeface="Arial"/>
                <a:ea typeface="Arial"/>
                <a:cs typeface="Arial"/>
                <a:sym typeface="Arial"/>
              </a:rPr>
              <a:t>NVMe-oF: GPUDirect </a:t>
            </a:r>
          </a:p>
        </p:txBody>
      </p:sp>
      <p:sp>
        <p:nvSpPr>
          <p:cNvPr id="16" name="Google Shape;801;p10">
            <a:extLst>
              <a:ext uri="{FF2B5EF4-FFF2-40B4-BE49-F238E27FC236}">
                <a16:creationId xmlns:a16="http://schemas.microsoft.com/office/drawing/2014/main" id="{4219E037-9A52-A6B5-2486-993BB2A0AEEE}"/>
              </a:ext>
            </a:extLst>
          </p:cNvPr>
          <p:cNvSpPr/>
          <p:nvPr/>
        </p:nvSpPr>
        <p:spPr>
          <a:xfrm>
            <a:off x="4789780" y="3873137"/>
            <a:ext cx="2612440" cy="345810"/>
          </a:xfrm>
          <a:prstGeom prst="leftRightArrow">
            <a:avLst>
              <a:gd name="adj1" fmla="val 50000"/>
              <a:gd name="adj2" fmla="val 52454"/>
            </a:avLst>
          </a:prstGeom>
          <a:gradFill flip="none" rotWithShape="1">
            <a:gsLst>
              <a:gs pos="0">
                <a:schemeClr val="accent1">
                  <a:lumMod val="40000"/>
                  <a:lumOff val="60000"/>
                  <a:alpha val="75499"/>
                </a:schemeClr>
              </a:gs>
              <a:gs pos="50000">
                <a:schemeClr val="accent1"/>
              </a:gs>
              <a:gs pos="100000">
                <a:schemeClr val="accent1">
                  <a:lumMod val="60000"/>
                  <a:lumOff val="40000"/>
                  <a:alpha val="74676"/>
                </a:schemeClr>
              </a:gs>
            </a:gsLst>
            <a:lin ang="0" scaled="1"/>
            <a:tileRect/>
          </a:gradFill>
          <a:ln w="9525"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200" noProof="1">
                <a:solidFill>
                  <a:schemeClr val="tx2"/>
                </a:solidFill>
                <a:latin typeface="Arial"/>
                <a:ea typeface="Arial"/>
                <a:cs typeface="Arial"/>
                <a:sym typeface="Arial"/>
              </a:rPr>
              <a:t>AIStore HTTP API</a:t>
            </a:r>
          </a:p>
        </p:txBody>
      </p:sp>
      <p:sp>
        <p:nvSpPr>
          <p:cNvPr id="18" name="Title 17">
            <a:extLst>
              <a:ext uri="{FF2B5EF4-FFF2-40B4-BE49-F238E27FC236}">
                <a16:creationId xmlns:a16="http://schemas.microsoft.com/office/drawing/2014/main" id="{EAFEF8A3-7093-630F-4B89-0F68E15E1C27}"/>
              </a:ext>
            </a:extLst>
          </p:cNvPr>
          <p:cNvSpPr>
            <a:spLocks noGrp="1"/>
          </p:cNvSpPr>
          <p:nvPr>
            <p:ph type="title"/>
          </p:nvPr>
        </p:nvSpPr>
        <p:spPr>
          <a:xfrm>
            <a:off x="479424" y="440236"/>
            <a:ext cx="6791240" cy="931364"/>
          </a:xfrm>
        </p:spPr>
        <p:txBody>
          <a:bodyPr/>
          <a:lstStyle/>
          <a:p>
            <a:r>
              <a:rPr lang="en-GB" sz="2800"/>
              <a:t>Seagate NVMe over Fabric AI/ML </a:t>
            </a:r>
            <a:br>
              <a:rPr lang="en-GB" sz="2800"/>
            </a:br>
            <a:r>
              <a:rPr lang="en-GB" sz="2800"/>
              <a:t>storage GTC-2025 demonstration.</a:t>
            </a:r>
          </a:p>
        </p:txBody>
      </p:sp>
      <p:grpSp>
        <p:nvGrpSpPr>
          <p:cNvPr id="15" name="Group 14">
            <a:extLst>
              <a:ext uri="{FF2B5EF4-FFF2-40B4-BE49-F238E27FC236}">
                <a16:creationId xmlns:a16="http://schemas.microsoft.com/office/drawing/2014/main" id="{E89526FA-B5B5-5DAA-0039-5F058243FCDC}"/>
              </a:ext>
            </a:extLst>
          </p:cNvPr>
          <p:cNvGrpSpPr/>
          <p:nvPr/>
        </p:nvGrpSpPr>
        <p:grpSpPr>
          <a:xfrm>
            <a:off x="7117920" y="4559607"/>
            <a:ext cx="1000014" cy="1012633"/>
            <a:chOff x="5574861" y="5145162"/>
            <a:chExt cx="1000014" cy="1012633"/>
          </a:xfrm>
        </p:grpSpPr>
        <p:pic>
          <p:nvPicPr>
            <p:cNvPr id="6" name="Picture 5">
              <a:extLst>
                <a:ext uri="{FF2B5EF4-FFF2-40B4-BE49-F238E27FC236}">
                  <a16:creationId xmlns:a16="http://schemas.microsoft.com/office/drawing/2014/main" id="{585F877F-B181-9724-7116-94718992507F}"/>
                </a:ext>
              </a:extLst>
            </p:cNvPr>
            <p:cNvPicPr>
              <a:picLocks noChangeAspect="1"/>
            </p:cNvPicPr>
            <p:nvPr/>
          </p:nvPicPr>
          <p:blipFill>
            <a:blip r:embed="rId8"/>
            <a:stretch>
              <a:fillRect/>
            </a:stretch>
          </p:blipFill>
          <p:spPr>
            <a:xfrm>
              <a:off x="5574861" y="5145162"/>
              <a:ext cx="1000014" cy="1012633"/>
            </a:xfrm>
            <a:prstGeom prst="rect">
              <a:avLst/>
            </a:prstGeom>
          </p:spPr>
        </p:pic>
        <p:sp>
          <p:nvSpPr>
            <p:cNvPr id="14" name="TextBox 13">
              <a:extLst>
                <a:ext uri="{FF2B5EF4-FFF2-40B4-BE49-F238E27FC236}">
                  <a16:creationId xmlns:a16="http://schemas.microsoft.com/office/drawing/2014/main" id="{D9AF8CAB-F007-4142-56EE-16E916F3B29C}"/>
                </a:ext>
              </a:extLst>
            </p:cNvPr>
            <p:cNvSpPr txBox="1"/>
            <p:nvPr/>
          </p:nvSpPr>
          <p:spPr>
            <a:xfrm>
              <a:off x="5727605" y="5905434"/>
              <a:ext cx="699230" cy="215444"/>
            </a:xfrm>
            <a:prstGeom prst="rect">
              <a:avLst/>
            </a:prstGeom>
            <a:noFill/>
          </p:spPr>
          <p:txBody>
            <a:bodyPr wrap="none" rtlCol="0">
              <a:spAutoFit/>
            </a:bodyPr>
            <a:lstStyle/>
            <a:p>
              <a:r>
                <a:rPr lang="en-US" sz="800" err="1"/>
                <a:t>NVMe</a:t>
              </a:r>
              <a:r>
                <a:rPr lang="en-US" sz="800"/>
                <a:t> Eval</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2">
          <a:extLst>
            <a:ext uri="{FF2B5EF4-FFF2-40B4-BE49-F238E27FC236}">
              <a16:creationId xmlns:a16="http://schemas.microsoft.com/office/drawing/2014/main" id="{2CD51C4D-EA89-D659-46DF-DD5BBD85406C}"/>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902B973-A51F-9E3E-9E1B-5CB73E272E56}"/>
              </a:ext>
            </a:extLst>
          </p:cNvPr>
          <p:cNvPicPr>
            <a:picLocks noChangeAspect="1"/>
          </p:cNvPicPr>
          <p:nvPr/>
        </p:nvPicPr>
        <p:blipFill>
          <a:blip r:embed="rId3"/>
          <a:srcRect l="21513" t="13663" r="1650" b="20313"/>
          <a:stretch/>
        </p:blipFill>
        <p:spPr>
          <a:xfrm>
            <a:off x="-160318" y="-196752"/>
            <a:ext cx="12388098" cy="7074381"/>
          </a:xfrm>
          <a:prstGeom prst="rect">
            <a:avLst/>
          </a:prstGeom>
        </p:spPr>
      </p:pic>
      <p:pic>
        <p:nvPicPr>
          <p:cNvPr id="21" name="Picture Placeholder 6" descr="A red and orange sphere with a fire coming out of it&#10;&#10;AI-generated content may be incorrect.">
            <a:extLst>
              <a:ext uri="{FF2B5EF4-FFF2-40B4-BE49-F238E27FC236}">
                <a16:creationId xmlns:a16="http://schemas.microsoft.com/office/drawing/2014/main" id="{23CE31DF-2227-E724-FF8A-079398B95A8D}"/>
              </a:ext>
            </a:extLst>
          </p:cNvPr>
          <p:cNvPicPr>
            <a:picLocks noChangeAspect="1"/>
          </p:cNvPicPr>
          <p:nvPr/>
        </p:nvPicPr>
        <p:blipFill>
          <a:blip r:embed="rId4">
            <a:alphaModFix amt="0"/>
          </a:blip>
          <a:srcRect l="12124" t="15010" r="9447" b="4715"/>
          <a:stretch/>
        </p:blipFill>
        <p:spPr>
          <a:xfrm rot="10800000">
            <a:off x="-151798" y="-193367"/>
            <a:ext cx="12405868" cy="7677709"/>
          </a:xfrm>
          <a:custGeom>
            <a:avLst/>
            <a:gdLst>
              <a:gd name="connsiteX0" fmla="*/ 0 w 5395256"/>
              <a:gd name="connsiteY0" fmla="*/ 0 h 5578475"/>
              <a:gd name="connsiteX1" fmla="*/ 4695545 w 5395256"/>
              <a:gd name="connsiteY1" fmla="*/ 0 h 5578475"/>
              <a:gd name="connsiteX2" fmla="*/ 5395256 w 5395256"/>
              <a:gd name="connsiteY2" fmla="*/ 699711 h 5578475"/>
              <a:gd name="connsiteX3" fmla="*/ 5395256 w 5395256"/>
              <a:gd name="connsiteY3" fmla="*/ 5578475 h 5578475"/>
              <a:gd name="connsiteX4" fmla="*/ 0 w 5395256"/>
              <a:gd name="connsiteY4" fmla="*/ 5578475 h 5578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5256" h="5578475">
                <a:moveTo>
                  <a:pt x="0" y="0"/>
                </a:moveTo>
                <a:lnTo>
                  <a:pt x="4695545" y="0"/>
                </a:lnTo>
                <a:cubicBezTo>
                  <a:pt x="5081985" y="0"/>
                  <a:pt x="5395256" y="313271"/>
                  <a:pt x="5395256" y="699711"/>
                </a:cubicBezTo>
                <a:lnTo>
                  <a:pt x="5395256" y="5578475"/>
                </a:lnTo>
                <a:lnTo>
                  <a:pt x="0" y="5578475"/>
                </a:lnTo>
                <a:close/>
              </a:path>
            </a:pathLst>
          </a:custGeom>
          <a:gradFill flip="none" rotWithShape="1">
            <a:gsLst>
              <a:gs pos="0">
                <a:schemeClr val="tx1">
                  <a:alpha val="77749"/>
                </a:schemeClr>
              </a:gs>
              <a:gs pos="100000">
                <a:schemeClr val="tx1">
                  <a:alpha val="0"/>
                </a:schemeClr>
              </a:gs>
            </a:gsLst>
            <a:lin ang="16200000" scaled="1"/>
            <a:tileRect/>
          </a:gradFill>
        </p:spPr>
      </p:pic>
      <p:sp>
        <p:nvSpPr>
          <p:cNvPr id="25" name="Oval 24">
            <a:extLst>
              <a:ext uri="{FF2B5EF4-FFF2-40B4-BE49-F238E27FC236}">
                <a16:creationId xmlns:a16="http://schemas.microsoft.com/office/drawing/2014/main" id="{AB0319E7-37AE-D460-0D2F-C73AA6B44D96}"/>
              </a:ext>
            </a:extLst>
          </p:cNvPr>
          <p:cNvSpPr/>
          <p:nvPr/>
        </p:nvSpPr>
        <p:spPr>
          <a:xfrm>
            <a:off x="3578412" y="1456764"/>
            <a:ext cx="4855881" cy="4938058"/>
          </a:xfrm>
          <a:prstGeom prst="ellipse">
            <a:avLst/>
          </a:prstGeom>
          <a:solidFill>
            <a:srgbClr val="FFFFFF">
              <a:alpha val="78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B05CFD8-2562-165B-6010-D064E9083BD3}"/>
              </a:ext>
            </a:extLst>
          </p:cNvPr>
          <p:cNvGrpSpPr/>
          <p:nvPr/>
        </p:nvGrpSpPr>
        <p:grpSpPr>
          <a:xfrm>
            <a:off x="4864681" y="2294855"/>
            <a:ext cx="2281426" cy="3327376"/>
            <a:chOff x="5912083" y="2337762"/>
            <a:chExt cx="2083964" cy="3038560"/>
          </a:xfrm>
        </p:grpSpPr>
        <p:grpSp>
          <p:nvGrpSpPr>
            <p:cNvPr id="11" name="Group 10">
              <a:extLst>
                <a:ext uri="{FF2B5EF4-FFF2-40B4-BE49-F238E27FC236}">
                  <a16:creationId xmlns:a16="http://schemas.microsoft.com/office/drawing/2014/main" id="{69BB5A84-4AA6-5323-5643-2E4AE2FEC72C}"/>
                </a:ext>
              </a:extLst>
            </p:cNvPr>
            <p:cNvGrpSpPr/>
            <p:nvPr/>
          </p:nvGrpSpPr>
          <p:grpSpPr>
            <a:xfrm>
              <a:off x="6356146" y="3216430"/>
              <a:ext cx="1193800" cy="1193800"/>
              <a:chOff x="5437684" y="3186147"/>
              <a:chExt cx="1193800" cy="1193800"/>
            </a:xfrm>
          </p:grpSpPr>
          <p:sp>
            <p:nvSpPr>
              <p:cNvPr id="12" name="Oval 11">
                <a:extLst>
                  <a:ext uri="{FF2B5EF4-FFF2-40B4-BE49-F238E27FC236}">
                    <a16:creationId xmlns:a16="http://schemas.microsoft.com/office/drawing/2014/main" id="{011F8C96-0E4D-DF79-A5DD-4B113FC423C6}"/>
                  </a:ext>
                </a:extLst>
              </p:cNvPr>
              <p:cNvSpPr/>
              <p:nvPr/>
            </p:nvSpPr>
            <p:spPr>
              <a:xfrm>
                <a:off x="5437684" y="3186147"/>
                <a:ext cx="1193800" cy="119380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aphic 989">
                <a:extLst>
                  <a:ext uri="{FF2B5EF4-FFF2-40B4-BE49-F238E27FC236}">
                    <a16:creationId xmlns:a16="http://schemas.microsoft.com/office/drawing/2014/main" id="{B69F21F6-8966-084B-DC9A-9ABB84FCB24D}"/>
                  </a:ext>
                </a:extLst>
              </p:cNvPr>
              <p:cNvGrpSpPr/>
              <p:nvPr/>
            </p:nvGrpSpPr>
            <p:grpSpPr>
              <a:xfrm>
                <a:off x="5889008" y="3418141"/>
                <a:ext cx="304800" cy="727905"/>
                <a:chOff x="5586550" y="2969466"/>
                <a:chExt cx="575353" cy="1374023"/>
              </a:xfrm>
              <a:gradFill>
                <a:gsLst>
                  <a:gs pos="0">
                    <a:schemeClr val="accent1"/>
                  </a:gs>
                  <a:gs pos="51000">
                    <a:schemeClr val="accent2"/>
                  </a:gs>
                  <a:gs pos="99000">
                    <a:schemeClr val="accent4"/>
                  </a:gs>
                </a:gsLst>
                <a:lin ang="5400000" scaled="1"/>
              </a:gradFill>
            </p:grpSpPr>
            <p:sp>
              <p:nvSpPr>
                <p:cNvPr id="14" name="Freeform 13">
                  <a:extLst>
                    <a:ext uri="{FF2B5EF4-FFF2-40B4-BE49-F238E27FC236}">
                      <a16:creationId xmlns:a16="http://schemas.microsoft.com/office/drawing/2014/main" id="{6CA6E3A3-0717-25ED-1910-8CF6CD42336F}"/>
                    </a:ext>
                  </a:extLst>
                </p:cNvPr>
                <p:cNvSpPr/>
                <p:nvPr/>
              </p:nvSpPr>
              <p:spPr>
                <a:xfrm>
                  <a:off x="5586550" y="2969466"/>
                  <a:ext cx="575353" cy="1374023"/>
                </a:xfrm>
                <a:custGeom>
                  <a:avLst/>
                  <a:gdLst>
                    <a:gd name="connsiteX0" fmla="*/ 442501 w 575353"/>
                    <a:gd name="connsiteY0" fmla="*/ 974908 h 1374023"/>
                    <a:gd name="connsiteX1" fmla="*/ 442501 w 575353"/>
                    <a:gd name="connsiteY1" fmla="*/ 1048044 h 1374023"/>
                    <a:gd name="connsiteX2" fmla="*/ 398254 w 575353"/>
                    <a:gd name="connsiteY2" fmla="*/ 1063224 h 1374023"/>
                    <a:gd name="connsiteX3" fmla="*/ 398254 w 575353"/>
                    <a:gd name="connsiteY3" fmla="*/ 1357125 h 1374023"/>
                    <a:gd name="connsiteX4" fmla="*/ 374869 w 575353"/>
                    <a:gd name="connsiteY4" fmla="*/ 1372443 h 1374023"/>
                    <a:gd name="connsiteX5" fmla="*/ 197714 w 575353"/>
                    <a:gd name="connsiteY5" fmla="*/ 1372360 h 1374023"/>
                    <a:gd name="connsiteX6" fmla="*/ 177045 w 575353"/>
                    <a:gd name="connsiteY6" fmla="*/ 1357125 h 1374023"/>
                    <a:gd name="connsiteX7" fmla="*/ 177045 w 575353"/>
                    <a:gd name="connsiteY7" fmla="*/ 1063224 h 1374023"/>
                    <a:gd name="connsiteX8" fmla="*/ 132797 w 575353"/>
                    <a:gd name="connsiteY8" fmla="*/ 1048044 h 1374023"/>
                    <a:gd name="connsiteX9" fmla="*/ 132797 w 575353"/>
                    <a:gd name="connsiteY9" fmla="*/ 974908 h 1374023"/>
                    <a:gd name="connsiteX10" fmla="*/ 89797 w 575353"/>
                    <a:gd name="connsiteY10" fmla="*/ 961248 h 1374023"/>
                    <a:gd name="connsiteX11" fmla="*/ 87885 w 575353"/>
                    <a:gd name="connsiteY11" fmla="*/ 781020 h 1374023"/>
                    <a:gd name="connsiteX12" fmla="*/ 0 w 575353"/>
                    <a:gd name="connsiteY12" fmla="*/ 623134 h 1374023"/>
                    <a:gd name="connsiteX13" fmla="*/ 111 w 575353"/>
                    <a:gd name="connsiteY13" fmla="*/ 62873 h 1374023"/>
                    <a:gd name="connsiteX14" fmla="*/ 64944 w 575353"/>
                    <a:gd name="connsiteY14" fmla="*/ 3397 h 1374023"/>
                    <a:gd name="connsiteX15" fmla="*/ 515757 w 575353"/>
                    <a:gd name="connsiteY15" fmla="*/ 3535 h 1374023"/>
                    <a:gd name="connsiteX16" fmla="*/ 575354 w 575353"/>
                    <a:gd name="connsiteY16" fmla="*/ 65500 h 1374023"/>
                    <a:gd name="connsiteX17" fmla="*/ 575077 w 575353"/>
                    <a:gd name="connsiteY17" fmla="*/ 625650 h 1374023"/>
                    <a:gd name="connsiteX18" fmla="*/ 487441 w 575353"/>
                    <a:gd name="connsiteY18" fmla="*/ 781048 h 1374023"/>
                    <a:gd name="connsiteX19" fmla="*/ 485529 w 575353"/>
                    <a:gd name="connsiteY19" fmla="*/ 961276 h 1374023"/>
                    <a:gd name="connsiteX20" fmla="*/ 442529 w 575353"/>
                    <a:gd name="connsiteY20" fmla="*/ 974935 h 1374023"/>
                    <a:gd name="connsiteX21" fmla="*/ 88550 w 575353"/>
                    <a:gd name="connsiteY21" fmla="*/ 47665 h 1374023"/>
                    <a:gd name="connsiteX22" fmla="*/ 50592 w 575353"/>
                    <a:gd name="connsiteY22" fmla="*/ 53942 h 1374023"/>
                    <a:gd name="connsiteX23" fmla="*/ 44303 w 575353"/>
                    <a:gd name="connsiteY23" fmla="*/ 65611 h 1374023"/>
                    <a:gd name="connsiteX24" fmla="*/ 44303 w 575353"/>
                    <a:gd name="connsiteY24" fmla="*/ 356746 h 1374023"/>
                    <a:gd name="connsiteX25" fmla="*/ 204696 w 575353"/>
                    <a:gd name="connsiteY25" fmla="*/ 356746 h 1374023"/>
                    <a:gd name="connsiteX26" fmla="*/ 264043 w 575353"/>
                    <a:gd name="connsiteY26" fmla="*/ 312477 h 1374023"/>
                    <a:gd name="connsiteX27" fmla="*/ 370630 w 575353"/>
                    <a:gd name="connsiteY27" fmla="*/ 356746 h 1374023"/>
                    <a:gd name="connsiteX28" fmla="*/ 531024 w 575353"/>
                    <a:gd name="connsiteY28" fmla="*/ 356746 h 1374023"/>
                    <a:gd name="connsiteX29" fmla="*/ 531024 w 575353"/>
                    <a:gd name="connsiteY29" fmla="*/ 65611 h 1374023"/>
                    <a:gd name="connsiteX30" fmla="*/ 524734 w 575353"/>
                    <a:gd name="connsiteY30" fmla="*/ 53942 h 1374023"/>
                    <a:gd name="connsiteX31" fmla="*/ 486776 w 575353"/>
                    <a:gd name="connsiteY31" fmla="*/ 47665 h 1374023"/>
                    <a:gd name="connsiteX32" fmla="*/ 486776 w 575353"/>
                    <a:gd name="connsiteY32" fmla="*/ 214621 h 1374023"/>
                    <a:gd name="connsiteX33" fmla="*/ 421915 w 575353"/>
                    <a:gd name="connsiteY33" fmla="*/ 268568 h 1374023"/>
                    <a:gd name="connsiteX34" fmla="*/ 145570 w 575353"/>
                    <a:gd name="connsiteY34" fmla="*/ 268153 h 1374023"/>
                    <a:gd name="connsiteX35" fmla="*/ 88578 w 575353"/>
                    <a:gd name="connsiteY35" fmla="*/ 214649 h 1374023"/>
                    <a:gd name="connsiteX36" fmla="*/ 88578 w 575353"/>
                    <a:gd name="connsiteY36" fmla="*/ 47665 h 1374023"/>
                    <a:gd name="connsiteX37" fmla="*/ 442501 w 575353"/>
                    <a:gd name="connsiteY37" fmla="*/ 47665 h 1374023"/>
                    <a:gd name="connsiteX38" fmla="*/ 132797 w 575353"/>
                    <a:gd name="connsiteY38" fmla="*/ 47665 h 1374023"/>
                    <a:gd name="connsiteX39" fmla="*/ 132797 w 575353"/>
                    <a:gd name="connsiteY39" fmla="*/ 206353 h 1374023"/>
                    <a:gd name="connsiteX40" fmla="*/ 156237 w 575353"/>
                    <a:gd name="connsiteY40" fmla="*/ 224354 h 1374023"/>
                    <a:gd name="connsiteX41" fmla="*/ 416374 w 575353"/>
                    <a:gd name="connsiteY41" fmla="*/ 224437 h 1374023"/>
                    <a:gd name="connsiteX42" fmla="*/ 442501 w 575353"/>
                    <a:gd name="connsiteY42" fmla="*/ 206353 h 1374023"/>
                    <a:gd name="connsiteX43" fmla="*/ 442501 w 575353"/>
                    <a:gd name="connsiteY43" fmla="*/ 47665 h 1374023"/>
                    <a:gd name="connsiteX44" fmla="*/ 325580 w 575353"/>
                    <a:gd name="connsiteY44" fmla="*/ 363051 h 1374023"/>
                    <a:gd name="connsiteX45" fmla="*/ 244067 w 575353"/>
                    <a:gd name="connsiteY45" fmla="*/ 375328 h 1374023"/>
                    <a:gd name="connsiteX46" fmla="*/ 243347 w 575353"/>
                    <a:gd name="connsiteY46" fmla="*/ 554118 h 1374023"/>
                    <a:gd name="connsiteX47" fmla="*/ 249719 w 575353"/>
                    <a:gd name="connsiteY47" fmla="*/ 571206 h 1374023"/>
                    <a:gd name="connsiteX48" fmla="*/ 331232 w 575353"/>
                    <a:gd name="connsiteY48" fmla="*/ 558929 h 1374023"/>
                    <a:gd name="connsiteX49" fmla="*/ 331952 w 575353"/>
                    <a:gd name="connsiteY49" fmla="*/ 380139 h 1374023"/>
                    <a:gd name="connsiteX50" fmla="*/ 325580 w 575353"/>
                    <a:gd name="connsiteY50" fmla="*/ 363051 h 1374023"/>
                    <a:gd name="connsiteX51" fmla="*/ 199155 w 575353"/>
                    <a:gd name="connsiteY51" fmla="*/ 400905 h 1374023"/>
                    <a:gd name="connsiteX52" fmla="*/ 44303 w 575353"/>
                    <a:gd name="connsiteY52" fmla="*/ 400905 h 1374023"/>
                    <a:gd name="connsiteX53" fmla="*/ 44303 w 575353"/>
                    <a:gd name="connsiteY53" fmla="*/ 617549 h 1374023"/>
                    <a:gd name="connsiteX54" fmla="*/ 123571 w 575353"/>
                    <a:gd name="connsiteY54" fmla="*/ 754254 h 1374023"/>
                    <a:gd name="connsiteX55" fmla="*/ 453113 w 575353"/>
                    <a:gd name="connsiteY55" fmla="*/ 753701 h 1374023"/>
                    <a:gd name="connsiteX56" fmla="*/ 530968 w 575353"/>
                    <a:gd name="connsiteY56" fmla="*/ 617549 h 1374023"/>
                    <a:gd name="connsiteX57" fmla="*/ 530968 w 575353"/>
                    <a:gd name="connsiteY57" fmla="*/ 400905 h 1374023"/>
                    <a:gd name="connsiteX58" fmla="*/ 376116 w 575353"/>
                    <a:gd name="connsiteY58" fmla="*/ 400905 h 1374023"/>
                    <a:gd name="connsiteX59" fmla="*/ 376116 w 575353"/>
                    <a:gd name="connsiteY59" fmla="*/ 567860 h 1374023"/>
                    <a:gd name="connsiteX60" fmla="*/ 338491 w 575353"/>
                    <a:gd name="connsiteY60" fmla="*/ 615862 h 1374023"/>
                    <a:gd name="connsiteX61" fmla="*/ 238692 w 575353"/>
                    <a:gd name="connsiteY61" fmla="*/ 616691 h 1374023"/>
                    <a:gd name="connsiteX62" fmla="*/ 199155 w 575353"/>
                    <a:gd name="connsiteY62" fmla="*/ 567860 h 1374023"/>
                    <a:gd name="connsiteX63" fmla="*/ 199155 w 575353"/>
                    <a:gd name="connsiteY63" fmla="*/ 400905 h 1374023"/>
                    <a:gd name="connsiteX64" fmla="*/ 132797 w 575353"/>
                    <a:gd name="connsiteY64" fmla="*/ 798302 h 1374023"/>
                    <a:gd name="connsiteX65" fmla="*/ 132797 w 575353"/>
                    <a:gd name="connsiteY65" fmla="*/ 842460 h 1374023"/>
                    <a:gd name="connsiteX66" fmla="*/ 442501 w 575353"/>
                    <a:gd name="connsiteY66" fmla="*/ 842460 h 1374023"/>
                    <a:gd name="connsiteX67" fmla="*/ 442501 w 575353"/>
                    <a:gd name="connsiteY67" fmla="*/ 798302 h 1374023"/>
                    <a:gd name="connsiteX68" fmla="*/ 132797 w 575353"/>
                    <a:gd name="connsiteY68" fmla="*/ 798302 h 1374023"/>
                    <a:gd name="connsiteX69" fmla="*/ 132797 w 575353"/>
                    <a:gd name="connsiteY69" fmla="*/ 886619 h 1374023"/>
                    <a:gd name="connsiteX70" fmla="*/ 132797 w 575353"/>
                    <a:gd name="connsiteY70" fmla="*/ 930777 h 1374023"/>
                    <a:gd name="connsiteX71" fmla="*/ 442501 w 575353"/>
                    <a:gd name="connsiteY71" fmla="*/ 930777 h 1374023"/>
                    <a:gd name="connsiteX72" fmla="*/ 442501 w 575353"/>
                    <a:gd name="connsiteY72" fmla="*/ 886619 h 1374023"/>
                    <a:gd name="connsiteX73" fmla="*/ 132797 w 575353"/>
                    <a:gd name="connsiteY73" fmla="*/ 886619 h 1374023"/>
                    <a:gd name="connsiteX74" fmla="*/ 177045 w 575353"/>
                    <a:gd name="connsiteY74" fmla="*/ 974908 h 1374023"/>
                    <a:gd name="connsiteX75" fmla="*/ 177045 w 575353"/>
                    <a:gd name="connsiteY75" fmla="*/ 1019066 h 1374023"/>
                    <a:gd name="connsiteX76" fmla="*/ 398254 w 575353"/>
                    <a:gd name="connsiteY76" fmla="*/ 1019066 h 1374023"/>
                    <a:gd name="connsiteX77" fmla="*/ 398254 w 575353"/>
                    <a:gd name="connsiteY77" fmla="*/ 974908 h 1374023"/>
                    <a:gd name="connsiteX78" fmla="*/ 177045 w 575353"/>
                    <a:gd name="connsiteY78" fmla="*/ 974908 h 1374023"/>
                    <a:gd name="connsiteX79" fmla="*/ 354006 w 575353"/>
                    <a:gd name="connsiteY79" fmla="*/ 1063224 h 1374023"/>
                    <a:gd name="connsiteX80" fmla="*/ 221264 w 575353"/>
                    <a:gd name="connsiteY80" fmla="*/ 1063224 h 1374023"/>
                    <a:gd name="connsiteX81" fmla="*/ 221264 w 575353"/>
                    <a:gd name="connsiteY81" fmla="*/ 1328147 h 1374023"/>
                    <a:gd name="connsiteX82" fmla="*/ 354006 w 575353"/>
                    <a:gd name="connsiteY82" fmla="*/ 1328147 h 1374023"/>
                    <a:gd name="connsiteX83" fmla="*/ 354006 w 575353"/>
                    <a:gd name="connsiteY83" fmla="*/ 1063224 h 1374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75353" h="1374023">
                      <a:moveTo>
                        <a:pt x="442501" y="974908"/>
                      </a:moveTo>
                      <a:lnTo>
                        <a:pt x="442501" y="1048044"/>
                      </a:lnTo>
                      <a:cubicBezTo>
                        <a:pt x="442501" y="1063639"/>
                        <a:pt x="409364" y="1065188"/>
                        <a:pt x="398254" y="1063224"/>
                      </a:cubicBezTo>
                      <a:lnTo>
                        <a:pt x="398254" y="1357125"/>
                      </a:lnTo>
                      <a:cubicBezTo>
                        <a:pt x="398254" y="1366222"/>
                        <a:pt x="382794" y="1371724"/>
                        <a:pt x="374869" y="1372443"/>
                      </a:cubicBezTo>
                      <a:cubicBezTo>
                        <a:pt x="318625" y="1377531"/>
                        <a:pt x="254789" y="1368351"/>
                        <a:pt x="197714" y="1372360"/>
                      </a:cubicBezTo>
                      <a:cubicBezTo>
                        <a:pt x="190926" y="1373992"/>
                        <a:pt x="177045" y="1362351"/>
                        <a:pt x="177045" y="1357125"/>
                      </a:cubicBezTo>
                      <a:lnTo>
                        <a:pt x="177045" y="1063224"/>
                      </a:lnTo>
                      <a:cubicBezTo>
                        <a:pt x="165934" y="1065215"/>
                        <a:pt x="132797" y="1063639"/>
                        <a:pt x="132797" y="1048044"/>
                      </a:cubicBezTo>
                      <a:lnTo>
                        <a:pt x="132797" y="974908"/>
                      </a:lnTo>
                      <a:cubicBezTo>
                        <a:pt x="116534" y="974520"/>
                        <a:pt x="97361" y="979442"/>
                        <a:pt x="89797" y="961248"/>
                      </a:cubicBezTo>
                      <a:lnTo>
                        <a:pt x="87885" y="781020"/>
                      </a:lnTo>
                      <a:lnTo>
                        <a:pt x="0" y="623134"/>
                      </a:lnTo>
                      <a:lnTo>
                        <a:pt x="111" y="62873"/>
                      </a:lnTo>
                      <a:cubicBezTo>
                        <a:pt x="4849" y="27370"/>
                        <a:pt x="29480" y="6023"/>
                        <a:pt x="64944" y="3397"/>
                      </a:cubicBezTo>
                      <a:cubicBezTo>
                        <a:pt x="210320" y="-7387"/>
                        <a:pt x="368996" y="11692"/>
                        <a:pt x="515757" y="3535"/>
                      </a:cubicBezTo>
                      <a:cubicBezTo>
                        <a:pt x="547925" y="6742"/>
                        <a:pt x="573581" y="33066"/>
                        <a:pt x="575354" y="65500"/>
                      </a:cubicBezTo>
                      <a:lnTo>
                        <a:pt x="575077" y="625650"/>
                      </a:lnTo>
                      <a:lnTo>
                        <a:pt x="487441" y="781048"/>
                      </a:lnTo>
                      <a:lnTo>
                        <a:pt x="485529" y="961276"/>
                      </a:lnTo>
                      <a:cubicBezTo>
                        <a:pt x="477938" y="979442"/>
                        <a:pt x="458793" y="974548"/>
                        <a:pt x="442529" y="974935"/>
                      </a:cubicBezTo>
                      <a:close/>
                      <a:moveTo>
                        <a:pt x="88550" y="47665"/>
                      </a:moveTo>
                      <a:cubicBezTo>
                        <a:pt x="77717" y="47776"/>
                        <a:pt x="58876" y="45730"/>
                        <a:pt x="50592" y="53942"/>
                      </a:cubicBezTo>
                      <a:cubicBezTo>
                        <a:pt x="49927" y="54606"/>
                        <a:pt x="44303" y="64947"/>
                        <a:pt x="44303" y="65611"/>
                      </a:cubicBezTo>
                      <a:lnTo>
                        <a:pt x="44303" y="356746"/>
                      </a:lnTo>
                      <a:lnTo>
                        <a:pt x="204696" y="356746"/>
                      </a:lnTo>
                      <a:cubicBezTo>
                        <a:pt x="211401" y="329870"/>
                        <a:pt x="237417" y="314523"/>
                        <a:pt x="264043" y="312477"/>
                      </a:cubicBezTo>
                      <a:cubicBezTo>
                        <a:pt x="305686" y="309242"/>
                        <a:pt x="357054" y="309463"/>
                        <a:pt x="370630" y="356746"/>
                      </a:cubicBezTo>
                      <a:lnTo>
                        <a:pt x="531024" y="356746"/>
                      </a:lnTo>
                      <a:lnTo>
                        <a:pt x="531024" y="65611"/>
                      </a:lnTo>
                      <a:cubicBezTo>
                        <a:pt x="531024" y="64947"/>
                        <a:pt x="525399" y="54633"/>
                        <a:pt x="524734" y="53942"/>
                      </a:cubicBezTo>
                      <a:cubicBezTo>
                        <a:pt x="516450" y="45730"/>
                        <a:pt x="497637" y="47748"/>
                        <a:pt x="486776" y="47665"/>
                      </a:cubicBezTo>
                      <a:lnTo>
                        <a:pt x="486776" y="214621"/>
                      </a:lnTo>
                      <a:cubicBezTo>
                        <a:pt x="486776" y="243876"/>
                        <a:pt x="448597" y="266577"/>
                        <a:pt x="421915" y="268568"/>
                      </a:cubicBezTo>
                      <a:cubicBezTo>
                        <a:pt x="332894" y="275176"/>
                        <a:pt x="235478" y="263646"/>
                        <a:pt x="145570" y="268153"/>
                      </a:cubicBezTo>
                      <a:cubicBezTo>
                        <a:pt x="122934" y="268347"/>
                        <a:pt x="88578" y="236244"/>
                        <a:pt x="88578" y="214649"/>
                      </a:cubicBezTo>
                      <a:lnTo>
                        <a:pt x="88578" y="47665"/>
                      </a:lnTo>
                      <a:close/>
                      <a:moveTo>
                        <a:pt x="442501" y="47665"/>
                      </a:moveTo>
                      <a:lnTo>
                        <a:pt x="132797" y="47665"/>
                      </a:lnTo>
                      <a:lnTo>
                        <a:pt x="132797" y="206353"/>
                      </a:lnTo>
                      <a:cubicBezTo>
                        <a:pt x="132797" y="214510"/>
                        <a:pt x="147510" y="225156"/>
                        <a:pt x="156237" y="224354"/>
                      </a:cubicBezTo>
                      <a:cubicBezTo>
                        <a:pt x="240022" y="218492"/>
                        <a:pt x="333808" y="231903"/>
                        <a:pt x="416374" y="224437"/>
                      </a:cubicBezTo>
                      <a:cubicBezTo>
                        <a:pt x="426154" y="223552"/>
                        <a:pt x="442501" y="217773"/>
                        <a:pt x="442501" y="206353"/>
                      </a:cubicBezTo>
                      <a:lnTo>
                        <a:pt x="442501" y="47665"/>
                      </a:lnTo>
                      <a:close/>
                      <a:moveTo>
                        <a:pt x="325580" y="363051"/>
                      </a:moveTo>
                      <a:cubicBezTo>
                        <a:pt x="316353" y="353843"/>
                        <a:pt x="243984" y="348479"/>
                        <a:pt x="244067" y="375328"/>
                      </a:cubicBezTo>
                      <a:cubicBezTo>
                        <a:pt x="247530" y="431790"/>
                        <a:pt x="237168" y="498927"/>
                        <a:pt x="243347" y="554118"/>
                      </a:cubicBezTo>
                      <a:cubicBezTo>
                        <a:pt x="243845" y="558708"/>
                        <a:pt x="246671" y="568164"/>
                        <a:pt x="249719" y="571206"/>
                      </a:cubicBezTo>
                      <a:cubicBezTo>
                        <a:pt x="258945" y="580414"/>
                        <a:pt x="331342" y="585750"/>
                        <a:pt x="331232" y="558929"/>
                      </a:cubicBezTo>
                      <a:cubicBezTo>
                        <a:pt x="327768" y="502466"/>
                        <a:pt x="338131" y="435330"/>
                        <a:pt x="331952" y="380139"/>
                      </a:cubicBezTo>
                      <a:cubicBezTo>
                        <a:pt x="331453" y="375549"/>
                        <a:pt x="328627" y="366092"/>
                        <a:pt x="325580" y="363051"/>
                      </a:cubicBezTo>
                      <a:close/>
                      <a:moveTo>
                        <a:pt x="199155" y="400905"/>
                      </a:moveTo>
                      <a:lnTo>
                        <a:pt x="44303" y="400905"/>
                      </a:lnTo>
                      <a:lnTo>
                        <a:pt x="44303" y="617549"/>
                      </a:lnTo>
                      <a:lnTo>
                        <a:pt x="123571" y="754254"/>
                      </a:lnTo>
                      <a:lnTo>
                        <a:pt x="453113" y="753701"/>
                      </a:lnTo>
                      <a:lnTo>
                        <a:pt x="530968" y="617549"/>
                      </a:lnTo>
                      <a:lnTo>
                        <a:pt x="530968" y="400905"/>
                      </a:lnTo>
                      <a:lnTo>
                        <a:pt x="376116" y="400905"/>
                      </a:lnTo>
                      <a:lnTo>
                        <a:pt x="376116" y="567860"/>
                      </a:lnTo>
                      <a:cubicBezTo>
                        <a:pt x="376116" y="583898"/>
                        <a:pt x="353037" y="609364"/>
                        <a:pt x="338491" y="615862"/>
                      </a:cubicBezTo>
                      <a:cubicBezTo>
                        <a:pt x="319179" y="624489"/>
                        <a:pt x="258280" y="624793"/>
                        <a:pt x="238692" y="616691"/>
                      </a:cubicBezTo>
                      <a:cubicBezTo>
                        <a:pt x="223287" y="610332"/>
                        <a:pt x="199155" y="584755"/>
                        <a:pt x="199155" y="567860"/>
                      </a:cubicBezTo>
                      <a:lnTo>
                        <a:pt x="199155" y="400905"/>
                      </a:lnTo>
                      <a:close/>
                      <a:moveTo>
                        <a:pt x="132797" y="798302"/>
                      </a:moveTo>
                      <a:lnTo>
                        <a:pt x="132797" y="842460"/>
                      </a:lnTo>
                      <a:lnTo>
                        <a:pt x="442501" y="842460"/>
                      </a:lnTo>
                      <a:lnTo>
                        <a:pt x="442501" y="798302"/>
                      </a:lnTo>
                      <a:lnTo>
                        <a:pt x="132797" y="798302"/>
                      </a:lnTo>
                      <a:close/>
                      <a:moveTo>
                        <a:pt x="132797" y="886619"/>
                      </a:moveTo>
                      <a:lnTo>
                        <a:pt x="132797" y="930777"/>
                      </a:lnTo>
                      <a:lnTo>
                        <a:pt x="442501" y="930777"/>
                      </a:lnTo>
                      <a:lnTo>
                        <a:pt x="442501" y="886619"/>
                      </a:lnTo>
                      <a:lnTo>
                        <a:pt x="132797" y="886619"/>
                      </a:lnTo>
                      <a:close/>
                      <a:moveTo>
                        <a:pt x="177045" y="974908"/>
                      </a:moveTo>
                      <a:lnTo>
                        <a:pt x="177045" y="1019066"/>
                      </a:lnTo>
                      <a:lnTo>
                        <a:pt x="398254" y="1019066"/>
                      </a:lnTo>
                      <a:lnTo>
                        <a:pt x="398254" y="974908"/>
                      </a:lnTo>
                      <a:lnTo>
                        <a:pt x="177045" y="974908"/>
                      </a:lnTo>
                      <a:close/>
                      <a:moveTo>
                        <a:pt x="354006" y="1063224"/>
                      </a:moveTo>
                      <a:lnTo>
                        <a:pt x="221264" y="1063224"/>
                      </a:lnTo>
                      <a:lnTo>
                        <a:pt x="221264" y="1328147"/>
                      </a:lnTo>
                      <a:lnTo>
                        <a:pt x="354006" y="1328147"/>
                      </a:lnTo>
                      <a:lnTo>
                        <a:pt x="354006" y="1063224"/>
                      </a:lnTo>
                      <a:close/>
                    </a:path>
                  </a:pathLst>
                </a:custGeom>
                <a:grpFill/>
                <a:ln w="274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EB3F6C9D-6B6D-FBFA-2550-14A72973F642}"/>
                    </a:ext>
                  </a:extLst>
                </p:cNvPr>
                <p:cNvSpPr/>
                <p:nvPr/>
              </p:nvSpPr>
              <p:spPr>
                <a:xfrm>
                  <a:off x="5866644" y="3169601"/>
                  <a:ext cx="44247" cy="88316"/>
                </a:xfrm>
                <a:custGeom>
                  <a:avLst/>
                  <a:gdLst>
                    <a:gd name="connsiteX0" fmla="*/ 0 w 44247"/>
                    <a:gd name="connsiteY0" fmla="*/ 0 h 88316"/>
                    <a:gd name="connsiteX1" fmla="*/ 44247 w 44247"/>
                    <a:gd name="connsiteY1" fmla="*/ 0 h 88316"/>
                    <a:gd name="connsiteX2" fmla="*/ 44247 w 44247"/>
                    <a:gd name="connsiteY2" fmla="*/ 88317 h 88316"/>
                    <a:gd name="connsiteX3" fmla="*/ 0 w 44247"/>
                    <a:gd name="connsiteY3" fmla="*/ 88317 h 88316"/>
                  </a:gdLst>
                  <a:ahLst/>
                  <a:cxnLst>
                    <a:cxn ang="0">
                      <a:pos x="connsiteX0" y="connsiteY0"/>
                    </a:cxn>
                    <a:cxn ang="0">
                      <a:pos x="connsiteX1" y="connsiteY1"/>
                    </a:cxn>
                    <a:cxn ang="0">
                      <a:pos x="connsiteX2" y="connsiteY2"/>
                    </a:cxn>
                    <a:cxn ang="0">
                      <a:pos x="connsiteX3" y="connsiteY3"/>
                    </a:cxn>
                  </a:cxnLst>
                  <a:rect l="l" t="t" r="r" b="b"/>
                  <a:pathLst>
                    <a:path w="44247" h="88316">
                      <a:moveTo>
                        <a:pt x="0" y="0"/>
                      </a:moveTo>
                      <a:lnTo>
                        <a:pt x="44247" y="0"/>
                      </a:lnTo>
                      <a:lnTo>
                        <a:pt x="44247" y="88317"/>
                      </a:lnTo>
                      <a:lnTo>
                        <a:pt x="0" y="88317"/>
                      </a:lnTo>
                      <a:close/>
                    </a:path>
                  </a:pathLst>
                </a:custGeom>
                <a:grpFill/>
                <a:ln w="2748" cap="flat">
                  <a:noFill/>
                  <a:prstDash val="solid"/>
                  <a:miter/>
                </a:ln>
              </p:spPr>
              <p:txBody>
                <a:bodyPr rtlCol="0" anchor="ctr"/>
                <a:lstStyle/>
                <a:p>
                  <a:endParaRPr lang="en-GB"/>
                </a:p>
              </p:txBody>
            </p:sp>
            <p:sp>
              <p:nvSpPr>
                <p:cNvPr id="16" name="Freeform 15">
                  <a:extLst>
                    <a:ext uri="{FF2B5EF4-FFF2-40B4-BE49-F238E27FC236}">
                      <a16:creationId xmlns:a16="http://schemas.microsoft.com/office/drawing/2014/main" id="{C39D17BE-D8C4-DBFA-3692-CC8A46ECF97E}"/>
                    </a:ext>
                  </a:extLst>
                </p:cNvPr>
                <p:cNvSpPr/>
                <p:nvPr/>
              </p:nvSpPr>
              <p:spPr>
                <a:xfrm>
                  <a:off x="5955139" y="3169601"/>
                  <a:ext cx="44247" cy="88316"/>
                </a:xfrm>
                <a:custGeom>
                  <a:avLst/>
                  <a:gdLst>
                    <a:gd name="connsiteX0" fmla="*/ 0 w 44247"/>
                    <a:gd name="connsiteY0" fmla="*/ 0 h 88316"/>
                    <a:gd name="connsiteX1" fmla="*/ 44247 w 44247"/>
                    <a:gd name="connsiteY1" fmla="*/ 0 h 88316"/>
                    <a:gd name="connsiteX2" fmla="*/ 44247 w 44247"/>
                    <a:gd name="connsiteY2" fmla="*/ 88317 h 88316"/>
                    <a:gd name="connsiteX3" fmla="*/ 0 w 44247"/>
                    <a:gd name="connsiteY3" fmla="*/ 88317 h 88316"/>
                  </a:gdLst>
                  <a:ahLst/>
                  <a:cxnLst>
                    <a:cxn ang="0">
                      <a:pos x="connsiteX0" y="connsiteY0"/>
                    </a:cxn>
                    <a:cxn ang="0">
                      <a:pos x="connsiteX1" y="connsiteY1"/>
                    </a:cxn>
                    <a:cxn ang="0">
                      <a:pos x="connsiteX2" y="connsiteY2"/>
                    </a:cxn>
                    <a:cxn ang="0">
                      <a:pos x="connsiteX3" y="connsiteY3"/>
                    </a:cxn>
                  </a:cxnLst>
                  <a:rect l="l" t="t" r="r" b="b"/>
                  <a:pathLst>
                    <a:path w="44247" h="88316">
                      <a:moveTo>
                        <a:pt x="0" y="0"/>
                      </a:moveTo>
                      <a:lnTo>
                        <a:pt x="44247" y="0"/>
                      </a:lnTo>
                      <a:lnTo>
                        <a:pt x="44247" y="88317"/>
                      </a:lnTo>
                      <a:lnTo>
                        <a:pt x="0" y="88317"/>
                      </a:lnTo>
                      <a:close/>
                    </a:path>
                  </a:pathLst>
                </a:custGeom>
                <a:grpFill/>
                <a:ln w="2748" cap="flat">
                  <a:noFill/>
                  <a:prstDash val="solid"/>
                  <a:miter/>
                </a:ln>
              </p:spPr>
              <p:txBody>
                <a:bodyPr rtlCol="0" anchor="ctr"/>
                <a:lstStyle/>
                <a:p>
                  <a:endParaRPr lang="en-GB"/>
                </a:p>
              </p:txBody>
            </p:sp>
            <p:sp>
              <p:nvSpPr>
                <p:cNvPr id="17" name="Freeform 16">
                  <a:extLst>
                    <a:ext uri="{FF2B5EF4-FFF2-40B4-BE49-F238E27FC236}">
                      <a16:creationId xmlns:a16="http://schemas.microsoft.com/office/drawing/2014/main" id="{95C6708C-EDEB-402A-21F4-3E988FF68599}"/>
                    </a:ext>
                  </a:extLst>
                </p:cNvPr>
                <p:cNvSpPr/>
                <p:nvPr/>
              </p:nvSpPr>
              <p:spPr>
                <a:xfrm>
                  <a:off x="6043606" y="3169601"/>
                  <a:ext cx="44247" cy="88316"/>
                </a:xfrm>
                <a:custGeom>
                  <a:avLst/>
                  <a:gdLst>
                    <a:gd name="connsiteX0" fmla="*/ 0 w 44247"/>
                    <a:gd name="connsiteY0" fmla="*/ 0 h 88316"/>
                    <a:gd name="connsiteX1" fmla="*/ 44247 w 44247"/>
                    <a:gd name="connsiteY1" fmla="*/ 0 h 88316"/>
                    <a:gd name="connsiteX2" fmla="*/ 44247 w 44247"/>
                    <a:gd name="connsiteY2" fmla="*/ 88317 h 88316"/>
                    <a:gd name="connsiteX3" fmla="*/ 0 w 44247"/>
                    <a:gd name="connsiteY3" fmla="*/ 88317 h 88316"/>
                  </a:gdLst>
                  <a:ahLst/>
                  <a:cxnLst>
                    <a:cxn ang="0">
                      <a:pos x="connsiteX0" y="connsiteY0"/>
                    </a:cxn>
                    <a:cxn ang="0">
                      <a:pos x="connsiteX1" y="connsiteY1"/>
                    </a:cxn>
                    <a:cxn ang="0">
                      <a:pos x="connsiteX2" y="connsiteY2"/>
                    </a:cxn>
                    <a:cxn ang="0">
                      <a:pos x="connsiteX3" y="connsiteY3"/>
                    </a:cxn>
                  </a:cxnLst>
                  <a:rect l="l" t="t" r="r" b="b"/>
                  <a:pathLst>
                    <a:path w="44247" h="88316">
                      <a:moveTo>
                        <a:pt x="0" y="0"/>
                      </a:moveTo>
                      <a:lnTo>
                        <a:pt x="44247" y="0"/>
                      </a:lnTo>
                      <a:lnTo>
                        <a:pt x="44247" y="88317"/>
                      </a:lnTo>
                      <a:lnTo>
                        <a:pt x="0" y="88317"/>
                      </a:lnTo>
                      <a:close/>
                    </a:path>
                  </a:pathLst>
                </a:custGeom>
                <a:grpFill/>
                <a:ln w="2748" cap="flat">
                  <a:noFill/>
                  <a:prstDash val="solid"/>
                  <a:miter/>
                </a:ln>
              </p:spPr>
              <p:txBody>
                <a:bodyPr rtlCol="0" anchor="ctr"/>
                <a:lstStyle/>
                <a:p>
                  <a:endParaRPr lang="en-GB"/>
                </a:p>
              </p:txBody>
            </p:sp>
          </p:grpSp>
        </p:grpSp>
        <p:sp>
          <p:nvSpPr>
            <p:cNvPr id="18" name="Google Shape;850;p12">
              <a:extLst>
                <a:ext uri="{FF2B5EF4-FFF2-40B4-BE49-F238E27FC236}">
                  <a16:creationId xmlns:a16="http://schemas.microsoft.com/office/drawing/2014/main" id="{BAFD1697-5D82-A4A8-2F0A-329242C95217}"/>
                </a:ext>
              </a:extLst>
            </p:cNvPr>
            <p:cNvSpPr/>
            <p:nvPr/>
          </p:nvSpPr>
          <p:spPr>
            <a:xfrm>
              <a:off x="5942540" y="4744620"/>
              <a:ext cx="2038500" cy="631702"/>
            </a:xfrm>
            <a:prstGeom prst="rect">
              <a:avLst/>
            </a:prstGeom>
            <a:no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None/>
              </a:pPr>
              <a:r>
                <a:rPr lang="en-US" sz="2400" b="1">
                  <a:solidFill>
                    <a:schemeClr val="tx1"/>
                  </a:solidFill>
                </a:rPr>
                <a:t>High-speed</a:t>
              </a:r>
              <a:r>
                <a:rPr lang="en-US" sz="2400" b="1">
                  <a:solidFill>
                    <a:schemeClr val="tx1"/>
                  </a:solidFill>
                  <a:latin typeface="Arial"/>
                  <a:ea typeface="Arial"/>
                  <a:cs typeface="Arial"/>
                  <a:sym typeface="Arial"/>
                </a:rPr>
                <a:t> </a:t>
              </a:r>
              <a:r>
                <a:rPr lang="en-US" sz="2400" b="1">
                  <a:solidFill>
                    <a:schemeClr val="tx1"/>
                  </a:solidFill>
                </a:rPr>
                <a:t>Ethernet</a:t>
              </a:r>
              <a:r>
                <a:rPr lang="en-US" sz="2400" b="1">
                  <a:solidFill>
                    <a:schemeClr val="tx1"/>
                  </a:solidFill>
                  <a:latin typeface="Arial"/>
                  <a:ea typeface="Arial"/>
                  <a:cs typeface="Arial"/>
                  <a:sym typeface="Arial"/>
                </a:rPr>
                <a:t> fabric </a:t>
              </a:r>
              <a:endParaRPr lang="en-US" sz="2400" b="1">
                <a:solidFill>
                  <a:schemeClr val="tx1"/>
                </a:solidFill>
                <a:latin typeface="Arial"/>
                <a:ea typeface="Arial"/>
                <a:cs typeface="Arial"/>
              </a:endParaRPr>
            </a:p>
          </p:txBody>
        </p:sp>
        <p:sp>
          <p:nvSpPr>
            <p:cNvPr id="19" name="Google Shape;857;p12">
              <a:extLst>
                <a:ext uri="{FF2B5EF4-FFF2-40B4-BE49-F238E27FC236}">
                  <a16:creationId xmlns:a16="http://schemas.microsoft.com/office/drawing/2014/main" id="{884FD376-6C9E-14BC-DF8A-D13885B49DC5}"/>
                </a:ext>
              </a:extLst>
            </p:cNvPr>
            <p:cNvSpPr/>
            <p:nvPr/>
          </p:nvSpPr>
          <p:spPr>
            <a:xfrm>
              <a:off x="5912083" y="2337762"/>
              <a:ext cx="2083964" cy="500096"/>
            </a:xfrm>
            <a:prstGeom prst="rect">
              <a:avLst/>
            </a:prstGeom>
            <a:noFill/>
            <a:ln w="25400" cap="flat" cmpd="sng">
              <a:no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chemeClr val="tx2"/>
                  </a:solidFill>
                  <a:latin typeface="Arial"/>
                  <a:ea typeface="Arial"/>
                  <a:cs typeface="Arial"/>
                  <a:sym typeface="Arial"/>
                </a:rPr>
                <a:t>Composable and</a:t>
              </a:r>
              <a:r>
                <a:rPr lang="en-US" sz="1600">
                  <a:solidFill>
                    <a:schemeClr val="tx2"/>
                  </a:solidFill>
                </a:rPr>
                <a:t> </a:t>
              </a:r>
              <a:r>
                <a:rPr lang="en-US" sz="1600">
                  <a:solidFill>
                    <a:schemeClr val="tx2"/>
                  </a:solidFill>
                  <a:latin typeface="Arial"/>
                  <a:ea typeface="Arial"/>
                  <a:cs typeface="Arial"/>
                  <a:sym typeface="Arial"/>
                </a:rPr>
                <a:t>hardware-optimized</a:t>
              </a:r>
              <a:r>
                <a:rPr lang="en-US" sz="1600">
                  <a:solidFill>
                    <a:schemeClr val="tx2"/>
                  </a:solidFill>
                </a:rPr>
                <a:t> </a:t>
              </a:r>
              <a:r>
                <a:rPr lang="en-US" sz="1600">
                  <a:solidFill>
                    <a:schemeClr val="tx2"/>
                  </a:solidFill>
                  <a:latin typeface="Arial"/>
                  <a:ea typeface="Arial"/>
                  <a:cs typeface="Arial"/>
                  <a:sym typeface="Arial"/>
                </a:rPr>
                <a:t>for high-throughput,</a:t>
              </a:r>
              <a:r>
                <a:rPr lang="en-US" sz="1600">
                  <a:solidFill>
                    <a:schemeClr val="tx2"/>
                  </a:solidFill>
                </a:rPr>
                <a:t> </a:t>
              </a:r>
              <a:r>
                <a:rPr lang="en-US" sz="1600">
                  <a:solidFill>
                    <a:schemeClr val="tx2"/>
                  </a:solidFill>
                  <a:latin typeface="Arial"/>
                  <a:ea typeface="Arial"/>
                  <a:cs typeface="Arial"/>
                  <a:sym typeface="Arial"/>
                </a:rPr>
                <a:t>mass-capacity</a:t>
              </a:r>
              <a:r>
                <a:rPr lang="en-US" sz="1600">
                  <a:solidFill>
                    <a:schemeClr val="tx2"/>
                  </a:solidFill>
                </a:rPr>
                <a:t> </a:t>
              </a:r>
              <a:r>
                <a:rPr lang="en-US" sz="1600">
                  <a:solidFill>
                    <a:schemeClr val="tx2"/>
                  </a:solidFill>
                  <a:latin typeface="Arial"/>
                  <a:ea typeface="Arial"/>
                  <a:cs typeface="Arial"/>
                  <a:sym typeface="Arial"/>
                </a:rPr>
                <a:t>storage</a:t>
              </a:r>
              <a:endParaRPr lang="en-US" sz="1600">
                <a:solidFill>
                  <a:schemeClr val="tx2"/>
                </a:solidFill>
                <a:latin typeface="Arial"/>
                <a:ea typeface="Arial"/>
                <a:cs typeface="Arial"/>
              </a:endParaRPr>
            </a:p>
          </p:txBody>
        </p:sp>
      </p:grpSp>
      <p:sp>
        <p:nvSpPr>
          <p:cNvPr id="864" name="Google Shape;864;p13">
            <a:extLst>
              <a:ext uri="{FF2B5EF4-FFF2-40B4-BE49-F238E27FC236}">
                <a16:creationId xmlns:a16="http://schemas.microsoft.com/office/drawing/2014/main" id="{BBA1AC99-856B-3E95-70D6-364159F63821}"/>
              </a:ext>
            </a:extLst>
          </p:cNvPr>
          <p:cNvSpPr txBox="1">
            <a:spLocks noGrp="1"/>
          </p:cNvSpPr>
          <p:nvPr>
            <p:ph type="title"/>
          </p:nvPr>
        </p:nvSpPr>
        <p:spPr>
          <a:xfrm>
            <a:off x="389778" y="172385"/>
            <a:ext cx="11233150" cy="1269502"/>
          </a:xfrm>
          <a:prstGeom prst="rect">
            <a:avLst/>
          </a:prstGeom>
          <a:noFill/>
          <a:ln>
            <a:noFill/>
          </a:ln>
        </p:spPr>
        <p:txBody>
          <a:bodyPr spcFirstLastPara="1" wrap="square" lIns="0" tIns="0" rIns="0" bIns="0" anchor="ctr" anchorCtr="0">
            <a:noAutofit/>
          </a:bodyPr>
          <a:lstStyle/>
          <a:p>
            <a:pPr>
              <a:spcBef>
                <a:spcPts val="0"/>
              </a:spcBef>
              <a:buClr>
                <a:schemeClr val="dk1"/>
              </a:buClr>
              <a:buSzPts val="3200"/>
            </a:pPr>
            <a:r>
              <a:rPr lang="en-US" sz="2800">
                <a:solidFill>
                  <a:schemeClr val="bg1"/>
                </a:solidFill>
                <a:cs typeface="Söhne Breit Kräftig"/>
              </a:rPr>
              <a:t>Scale-out AI/ML </a:t>
            </a:r>
            <a:r>
              <a:rPr lang="en-US" sz="2800" err="1">
                <a:solidFill>
                  <a:schemeClr val="bg1"/>
                </a:solidFill>
                <a:cs typeface="Söhne Breit Kräftig"/>
              </a:rPr>
              <a:t>GPUDirect</a:t>
            </a:r>
            <a:r>
              <a:rPr lang="en-US" sz="2800">
                <a:solidFill>
                  <a:schemeClr val="bg1"/>
                </a:solidFill>
                <a:cs typeface="Söhne Breit Kräftig"/>
              </a:rPr>
              <a:t>-optimized </a:t>
            </a:r>
            <a:br>
              <a:rPr lang="en-US" sz="2800">
                <a:solidFill>
                  <a:schemeClr val="bg1"/>
                </a:solidFill>
                <a:cs typeface="Söhne Breit Kräftig"/>
              </a:rPr>
            </a:br>
            <a:r>
              <a:rPr lang="en-US" sz="2800">
                <a:solidFill>
                  <a:schemeClr val="bg1"/>
                </a:solidFill>
                <a:cs typeface="Söhne Breit Kräftig"/>
              </a:rPr>
              <a:t>hybrid composable </a:t>
            </a:r>
            <a:r>
              <a:rPr lang="en-US" sz="2800" err="1">
                <a:solidFill>
                  <a:schemeClr val="bg1"/>
                </a:solidFill>
                <a:cs typeface="Söhne Breit Kräftig"/>
              </a:rPr>
              <a:t>NVMe</a:t>
            </a:r>
            <a:r>
              <a:rPr lang="en-US" sz="2800">
                <a:solidFill>
                  <a:schemeClr val="bg1"/>
                </a:solidFill>
                <a:cs typeface="Söhne Breit Kräftig"/>
              </a:rPr>
              <a:t> storage.</a:t>
            </a:r>
            <a:endParaRPr lang="en-US" sz="2800" b="0">
              <a:solidFill>
                <a:schemeClr val="bg1"/>
              </a:solidFill>
              <a:cs typeface="Söhne Breit Kräftig"/>
            </a:endParaRPr>
          </a:p>
          <a:p>
            <a:pPr marL="0" lvl="0" indent="0" algn="l" rtl="0">
              <a:lnSpc>
                <a:spcPct val="90000"/>
              </a:lnSpc>
              <a:spcBef>
                <a:spcPts val="0"/>
              </a:spcBef>
              <a:spcAft>
                <a:spcPts val="0"/>
              </a:spcAft>
              <a:buClr>
                <a:schemeClr val="dk1"/>
              </a:buClr>
              <a:buSzPts val="2800"/>
              <a:buFont typeface="Arial"/>
              <a:buNone/>
            </a:pPr>
            <a:endParaRPr sz="2800">
              <a:solidFill>
                <a:schemeClr val="bg1"/>
              </a:solidFill>
            </a:endParaRPr>
          </a:p>
        </p:txBody>
      </p:sp>
      <p:sp>
        <p:nvSpPr>
          <p:cNvPr id="27" name="Rectangle: Rounded Corners 26">
            <a:extLst>
              <a:ext uri="{FF2B5EF4-FFF2-40B4-BE49-F238E27FC236}">
                <a16:creationId xmlns:a16="http://schemas.microsoft.com/office/drawing/2014/main" id="{5F2C099D-51AF-7E1F-5DD5-4A383E3E1B73}"/>
              </a:ext>
            </a:extLst>
          </p:cNvPr>
          <p:cNvSpPr/>
          <p:nvPr/>
        </p:nvSpPr>
        <p:spPr>
          <a:xfrm>
            <a:off x="6895352" y="3451414"/>
            <a:ext cx="1225176" cy="94129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9571FA7-80FA-ECFB-0689-4A2478F34A92}"/>
              </a:ext>
            </a:extLst>
          </p:cNvPr>
          <p:cNvSpPr txBox="1"/>
          <p:nvPr/>
        </p:nvSpPr>
        <p:spPr>
          <a:xfrm>
            <a:off x="6597221" y="3666467"/>
            <a:ext cx="1909002" cy="535531"/>
          </a:xfrm>
          <a:prstGeom prst="rect">
            <a:avLst/>
          </a:prstGeom>
          <a:noFill/>
          <a:ln>
            <a:noFill/>
          </a:ln>
        </p:spPr>
        <p:txBody>
          <a:bodyPr wrap="square" lIns="91440" tIns="45720" rIns="91440" bIns="45720" anchor="t">
            <a:spAutoFit/>
          </a:bodyPr>
          <a:lstStyle/>
          <a:p>
            <a:pPr marL="0" marR="0" lvl="0" indent="0" algn="ctr" rtl="0">
              <a:lnSpc>
                <a:spcPct val="90000"/>
              </a:lnSpc>
              <a:spcBef>
                <a:spcPts val="0"/>
              </a:spcBef>
              <a:spcAft>
                <a:spcPts val="0"/>
              </a:spcAft>
              <a:buNone/>
            </a:pPr>
            <a:r>
              <a:rPr lang="en-US" sz="1600" b="1" noProof="1">
                <a:solidFill>
                  <a:srgbClr val="37B977"/>
                </a:solidFill>
              </a:rPr>
              <a:t>NVMe-oF</a:t>
            </a:r>
            <a:r>
              <a:rPr lang="en-US" sz="1600" b="1" noProof="1">
                <a:solidFill>
                  <a:srgbClr val="37B977"/>
                </a:solidFill>
                <a:latin typeface="Arial"/>
                <a:ea typeface="Arial"/>
                <a:cs typeface="Arial"/>
                <a:sym typeface="Arial"/>
              </a:rPr>
              <a:t> </a:t>
            </a:r>
          </a:p>
          <a:p>
            <a:pPr marL="0" marR="0" lvl="0" indent="0" algn="ctr" rtl="0">
              <a:lnSpc>
                <a:spcPct val="90000"/>
              </a:lnSpc>
              <a:spcBef>
                <a:spcPts val="0"/>
              </a:spcBef>
              <a:spcAft>
                <a:spcPts val="0"/>
              </a:spcAft>
              <a:buNone/>
            </a:pPr>
            <a:r>
              <a:rPr lang="en-US" sz="1600" b="1" noProof="1">
                <a:solidFill>
                  <a:srgbClr val="37B977"/>
                </a:solidFill>
                <a:latin typeface="Arial"/>
                <a:ea typeface="Arial"/>
                <a:cs typeface="Arial"/>
                <a:sym typeface="Arial"/>
              </a:rPr>
              <a:t>Storage</a:t>
            </a:r>
            <a:endParaRPr lang="en-US" sz="1600" b="1" noProof="1">
              <a:solidFill>
                <a:srgbClr val="37B977"/>
              </a:solidFill>
            </a:endParaRPr>
          </a:p>
        </p:txBody>
      </p:sp>
      <p:sp>
        <p:nvSpPr>
          <p:cNvPr id="30" name="Rectangle: Rounded Corners 29">
            <a:extLst>
              <a:ext uri="{FF2B5EF4-FFF2-40B4-BE49-F238E27FC236}">
                <a16:creationId xmlns:a16="http://schemas.microsoft.com/office/drawing/2014/main" id="{D8A0BC0F-3BC9-36D3-11BC-CDB5921152BE}"/>
              </a:ext>
            </a:extLst>
          </p:cNvPr>
          <p:cNvSpPr/>
          <p:nvPr/>
        </p:nvSpPr>
        <p:spPr>
          <a:xfrm>
            <a:off x="3884705" y="3451414"/>
            <a:ext cx="1225176" cy="94129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
            <a:extLst>
              <a:ext uri="{FF2B5EF4-FFF2-40B4-BE49-F238E27FC236}">
                <a16:creationId xmlns:a16="http://schemas.microsoft.com/office/drawing/2014/main" id="{F3A513B5-D311-3E24-CA22-7CDF049FACF8}"/>
              </a:ext>
            </a:extLst>
          </p:cNvPr>
          <p:cNvSpPr txBox="1"/>
          <p:nvPr/>
        </p:nvSpPr>
        <p:spPr>
          <a:xfrm>
            <a:off x="3542708" y="3789442"/>
            <a:ext cx="1909002" cy="313439"/>
          </a:xfrm>
          <a:prstGeom prst="rect">
            <a:avLst/>
          </a:prstGeom>
          <a:noFill/>
          <a:ln>
            <a:noFill/>
          </a:ln>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rtl="0">
              <a:lnSpc>
                <a:spcPct val="90000"/>
              </a:lnSpc>
              <a:spcBef>
                <a:spcPts val="0"/>
              </a:spcBef>
              <a:spcAft>
                <a:spcPts val="0"/>
              </a:spcAft>
              <a:buNone/>
            </a:pPr>
            <a:r>
              <a:rPr lang="en-US" sz="1600" b="1" noProof="1">
                <a:solidFill>
                  <a:srgbClr val="37B977"/>
                </a:solidFill>
                <a:latin typeface="Arial"/>
                <a:ea typeface="Arial"/>
                <a:cs typeface="Arial"/>
                <a:sym typeface="Arial"/>
              </a:rPr>
              <a:t>GPU/CPU</a:t>
            </a:r>
            <a:endParaRPr lang="en-US" sz="1600" b="1" noProof="1">
              <a:solidFill>
                <a:srgbClr val="37B977"/>
              </a:solidFill>
            </a:endParaRPr>
          </a:p>
        </p:txBody>
      </p:sp>
      <p:cxnSp>
        <p:nvCxnSpPr>
          <p:cNvPr id="32" name="Straight Arrow Connector 31">
            <a:extLst>
              <a:ext uri="{FF2B5EF4-FFF2-40B4-BE49-F238E27FC236}">
                <a16:creationId xmlns:a16="http://schemas.microsoft.com/office/drawing/2014/main" id="{5A02E4C4-CBBE-EB22-566A-5D9251718395}"/>
              </a:ext>
            </a:extLst>
          </p:cNvPr>
          <p:cNvCxnSpPr/>
          <p:nvPr/>
        </p:nvCxnSpPr>
        <p:spPr>
          <a:xfrm>
            <a:off x="6453121" y="3936614"/>
            <a:ext cx="619960" cy="2994"/>
          </a:xfrm>
          <a:prstGeom prst="straightConnector1">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BEE1532-9EFA-C516-6A92-5326243D8D77}"/>
              </a:ext>
            </a:extLst>
          </p:cNvPr>
          <p:cNvCxnSpPr>
            <a:cxnSpLocks/>
          </p:cNvCxnSpPr>
          <p:nvPr/>
        </p:nvCxnSpPr>
        <p:spPr>
          <a:xfrm>
            <a:off x="5009331" y="3936614"/>
            <a:ext cx="619960" cy="2994"/>
          </a:xfrm>
          <a:prstGeom prst="straightConnector1">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600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8"/>
        <p:cNvGrpSpPr/>
        <p:nvPr/>
      </p:nvGrpSpPr>
      <p:grpSpPr>
        <a:xfrm>
          <a:off x="0" y="0"/>
          <a:ext cx="0" cy="0"/>
          <a:chOff x="0" y="0"/>
          <a:chExt cx="0" cy="0"/>
        </a:xfrm>
      </p:grpSpPr>
      <p:sp>
        <p:nvSpPr>
          <p:cNvPr id="933" name="Google Shape;933;p14"/>
          <p:cNvSpPr txBox="1"/>
          <p:nvPr/>
        </p:nvSpPr>
        <p:spPr>
          <a:xfrm>
            <a:off x="569448" y="251001"/>
            <a:ext cx="3400290"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noProof="1">
                <a:solidFill>
                  <a:schemeClr val="tx2"/>
                </a:solidFill>
                <a:latin typeface="Arial"/>
                <a:ea typeface="Arial"/>
                <a:cs typeface="Arial"/>
                <a:sym typeface="Arial"/>
              </a:rPr>
              <a:t>Mount each drive as NVMe namespace</a:t>
            </a:r>
            <a:endParaRPr lang="en-US" noProof="1">
              <a:solidFill>
                <a:schemeClr val="tx2"/>
              </a:solidFill>
            </a:endParaRPr>
          </a:p>
        </p:txBody>
      </p:sp>
      <p:sp>
        <p:nvSpPr>
          <p:cNvPr id="40" name="Google Shape;909;p14">
            <a:extLst>
              <a:ext uri="{FF2B5EF4-FFF2-40B4-BE49-F238E27FC236}">
                <a16:creationId xmlns:a16="http://schemas.microsoft.com/office/drawing/2014/main" id="{C50E4253-AECE-0403-5D41-B929BDF95A5F}"/>
              </a:ext>
            </a:extLst>
          </p:cNvPr>
          <p:cNvSpPr/>
          <p:nvPr/>
        </p:nvSpPr>
        <p:spPr>
          <a:xfrm>
            <a:off x="720451" y="3085934"/>
            <a:ext cx="3032637" cy="1183715"/>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39" name="Google Shape;921;p14">
            <a:extLst>
              <a:ext uri="{FF2B5EF4-FFF2-40B4-BE49-F238E27FC236}">
                <a16:creationId xmlns:a16="http://schemas.microsoft.com/office/drawing/2014/main" id="{10BC0486-79C6-7B9B-A3DA-5D81ED37D8CC}"/>
              </a:ext>
            </a:extLst>
          </p:cNvPr>
          <p:cNvSpPr/>
          <p:nvPr/>
        </p:nvSpPr>
        <p:spPr>
          <a:xfrm>
            <a:off x="630852"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grpSp>
        <p:nvGrpSpPr>
          <p:cNvPr id="46" name="Group 45">
            <a:extLst>
              <a:ext uri="{FF2B5EF4-FFF2-40B4-BE49-F238E27FC236}">
                <a16:creationId xmlns:a16="http://schemas.microsoft.com/office/drawing/2014/main" id="{4642B6A3-BE69-8B25-9F89-FBAA7C760884}"/>
              </a:ext>
            </a:extLst>
          </p:cNvPr>
          <p:cNvGrpSpPr/>
          <p:nvPr/>
        </p:nvGrpSpPr>
        <p:grpSpPr>
          <a:xfrm>
            <a:off x="787227" y="3387649"/>
            <a:ext cx="792085" cy="882000"/>
            <a:chOff x="657535" y="2938238"/>
            <a:chExt cx="1428147" cy="907128"/>
          </a:xfrm>
        </p:grpSpPr>
        <p:sp>
          <p:nvSpPr>
            <p:cNvPr id="41" name="Google Shape;909;p14">
              <a:extLst>
                <a:ext uri="{FF2B5EF4-FFF2-40B4-BE49-F238E27FC236}">
                  <a16:creationId xmlns:a16="http://schemas.microsoft.com/office/drawing/2014/main" id="{3663B0FD-6F91-4224-DAE0-A185B8AC2D87}"/>
                </a:ext>
              </a:extLst>
            </p:cNvPr>
            <p:cNvSpPr/>
            <p:nvPr/>
          </p:nvSpPr>
          <p:spPr>
            <a:xfrm>
              <a:off x="657535"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42" name="Google Shape;911;p14">
              <a:extLst>
                <a:ext uri="{FF2B5EF4-FFF2-40B4-BE49-F238E27FC236}">
                  <a16:creationId xmlns:a16="http://schemas.microsoft.com/office/drawing/2014/main" id="{A70C5AA0-E11D-1BA6-52CD-599FBC2219F9}"/>
                </a:ext>
              </a:extLst>
            </p:cNvPr>
            <p:cNvSpPr/>
            <p:nvPr/>
          </p:nvSpPr>
          <p:spPr>
            <a:xfrm>
              <a:off x="735653" y="3217365"/>
              <a:ext cx="1271457" cy="555385"/>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NVMe</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target</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grpSp>
      <p:grpSp>
        <p:nvGrpSpPr>
          <p:cNvPr id="47" name="Group 46">
            <a:extLst>
              <a:ext uri="{FF2B5EF4-FFF2-40B4-BE49-F238E27FC236}">
                <a16:creationId xmlns:a16="http://schemas.microsoft.com/office/drawing/2014/main" id="{1D45CDE1-3094-17A7-8A75-3B693187F864}"/>
              </a:ext>
            </a:extLst>
          </p:cNvPr>
          <p:cNvGrpSpPr/>
          <p:nvPr/>
        </p:nvGrpSpPr>
        <p:grpSpPr>
          <a:xfrm>
            <a:off x="1625333" y="3387649"/>
            <a:ext cx="2056058" cy="882000"/>
            <a:chOff x="2123552" y="2938238"/>
            <a:chExt cx="1428147" cy="907128"/>
          </a:xfrm>
        </p:grpSpPr>
        <p:sp>
          <p:nvSpPr>
            <p:cNvPr id="43" name="Google Shape;909;p14">
              <a:extLst>
                <a:ext uri="{FF2B5EF4-FFF2-40B4-BE49-F238E27FC236}">
                  <a16:creationId xmlns:a16="http://schemas.microsoft.com/office/drawing/2014/main" id="{FA151993-0B58-872A-A35A-A6E4B815A009}"/>
                </a:ext>
              </a:extLst>
            </p:cNvPr>
            <p:cNvSpPr/>
            <p:nvPr/>
          </p:nvSpPr>
          <p:spPr>
            <a:xfrm>
              <a:off x="2123552"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 Cores</a:t>
              </a:r>
              <a:endParaRPr sz="1000">
                <a:solidFill>
                  <a:schemeClr val="tx2"/>
                </a:solidFill>
                <a:latin typeface="Arial" panose="020B0604020202020204" pitchFamily="34" charset="0"/>
                <a:cs typeface="Arial" panose="020B0604020202020204" pitchFamily="34" charset="0"/>
              </a:endParaRPr>
            </a:p>
          </p:txBody>
        </p:sp>
        <p:sp>
          <p:nvSpPr>
            <p:cNvPr id="44" name="Google Shape;911;p14">
              <a:extLst>
                <a:ext uri="{FF2B5EF4-FFF2-40B4-BE49-F238E27FC236}">
                  <a16:creationId xmlns:a16="http://schemas.microsoft.com/office/drawing/2014/main" id="{520C3AB9-AE98-6609-ECBD-C5AF18824C07}"/>
                </a:ext>
              </a:extLst>
            </p:cNvPr>
            <p:cNvSpPr/>
            <p:nvPr/>
          </p:nvSpPr>
          <p:spPr>
            <a:xfrm>
              <a:off x="2201669" y="3217365"/>
              <a:ext cx="1271458" cy="555385"/>
            </a:xfrm>
            <a:prstGeom prst="roundRect">
              <a:avLst>
                <a:gd name="adj" fmla="val 5862"/>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Kernel NVMET</a:t>
              </a:r>
            </a:p>
          </p:txBody>
        </p:sp>
      </p:grpSp>
      <p:sp>
        <p:nvSpPr>
          <p:cNvPr id="52" name="Google Shape;911;p14">
            <a:extLst>
              <a:ext uri="{FF2B5EF4-FFF2-40B4-BE49-F238E27FC236}">
                <a16:creationId xmlns:a16="http://schemas.microsoft.com/office/drawing/2014/main" id="{ED2BA122-B3F6-ABBF-CF3F-D7EB940B57C1}"/>
              </a:ext>
            </a:extLst>
          </p:cNvPr>
          <p:cNvSpPr/>
          <p:nvPr/>
        </p:nvSpPr>
        <p:spPr>
          <a:xfrm>
            <a:off x="794054"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53" name="Google Shape;891;p14">
            <a:extLst>
              <a:ext uri="{FF2B5EF4-FFF2-40B4-BE49-F238E27FC236}">
                <a16:creationId xmlns:a16="http://schemas.microsoft.com/office/drawing/2014/main" id="{6A0B4D84-CD18-CDFA-383E-4211046752B6}"/>
              </a:ext>
            </a:extLst>
          </p:cNvPr>
          <p:cNvGrpSpPr/>
          <p:nvPr/>
        </p:nvGrpSpPr>
        <p:grpSpPr>
          <a:xfrm>
            <a:off x="794054" y="4722748"/>
            <a:ext cx="2887339" cy="864000"/>
            <a:chOff x="8142243" y="5203159"/>
            <a:chExt cx="2903946" cy="1049419"/>
          </a:xfrm>
        </p:grpSpPr>
        <p:grpSp>
          <p:nvGrpSpPr>
            <p:cNvPr id="54" name="Google Shape;892;p14">
              <a:extLst>
                <a:ext uri="{FF2B5EF4-FFF2-40B4-BE49-F238E27FC236}">
                  <a16:creationId xmlns:a16="http://schemas.microsoft.com/office/drawing/2014/main" id="{35A06C0C-86C3-2B97-88FA-2F94AD3FA608}"/>
                </a:ext>
              </a:extLst>
            </p:cNvPr>
            <p:cNvGrpSpPr/>
            <p:nvPr/>
          </p:nvGrpSpPr>
          <p:grpSpPr>
            <a:xfrm>
              <a:off x="8142243" y="5203164"/>
              <a:ext cx="677908" cy="1049414"/>
              <a:chOff x="8142242" y="5203164"/>
              <a:chExt cx="888139" cy="1049414"/>
            </a:xfrm>
          </p:grpSpPr>
          <p:sp>
            <p:nvSpPr>
              <p:cNvPr id="939" name="Google Shape;893;p14">
                <a:extLst>
                  <a:ext uri="{FF2B5EF4-FFF2-40B4-BE49-F238E27FC236}">
                    <a16:creationId xmlns:a16="http://schemas.microsoft.com/office/drawing/2014/main" id="{66950F90-A95E-6CC0-2544-834B12E7FEAE}"/>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940" name="Google Shape;894;p14">
                <a:extLst>
                  <a:ext uri="{FF2B5EF4-FFF2-40B4-BE49-F238E27FC236}">
                    <a16:creationId xmlns:a16="http://schemas.microsoft.com/office/drawing/2014/main" id="{CBE9EC28-9ECF-114C-49E9-7A500106766F}"/>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941" name="Google Shape;895;p14">
                <a:extLst>
                  <a:ext uri="{FF2B5EF4-FFF2-40B4-BE49-F238E27FC236}">
                    <a16:creationId xmlns:a16="http://schemas.microsoft.com/office/drawing/2014/main" id="{D4D02B04-9DB3-8966-A28B-B6F3578F0C78}"/>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55" name="Google Shape;896;p14">
              <a:extLst>
                <a:ext uri="{FF2B5EF4-FFF2-40B4-BE49-F238E27FC236}">
                  <a16:creationId xmlns:a16="http://schemas.microsoft.com/office/drawing/2014/main" id="{68CF9A84-86FE-5D1F-9265-A670F0DCE118}"/>
                </a:ext>
              </a:extLst>
            </p:cNvPr>
            <p:cNvGrpSpPr/>
            <p:nvPr/>
          </p:nvGrpSpPr>
          <p:grpSpPr>
            <a:xfrm>
              <a:off x="8884255" y="5203161"/>
              <a:ext cx="677908" cy="1049413"/>
              <a:chOff x="8142242" y="5203161"/>
              <a:chExt cx="888139" cy="1049413"/>
            </a:xfrm>
          </p:grpSpPr>
          <p:sp>
            <p:nvSpPr>
              <p:cNvPr id="936" name="Google Shape;897;p14">
                <a:extLst>
                  <a:ext uri="{FF2B5EF4-FFF2-40B4-BE49-F238E27FC236}">
                    <a16:creationId xmlns:a16="http://schemas.microsoft.com/office/drawing/2014/main" id="{BC05041F-5016-1188-76B9-FFE994BD7A85}"/>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937" name="Google Shape;898;p14">
                <a:extLst>
                  <a:ext uri="{FF2B5EF4-FFF2-40B4-BE49-F238E27FC236}">
                    <a16:creationId xmlns:a16="http://schemas.microsoft.com/office/drawing/2014/main" id="{3D4616DA-C0E5-77D5-1889-2737F88DE1AE}"/>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938" name="Google Shape;899;p14">
                <a:extLst>
                  <a:ext uri="{FF2B5EF4-FFF2-40B4-BE49-F238E27FC236}">
                    <a16:creationId xmlns:a16="http://schemas.microsoft.com/office/drawing/2014/main" id="{A658EB58-558F-4F36-E542-A4C38741319F}"/>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56" name="Google Shape;900;p14">
              <a:extLst>
                <a:ext uri="{FF2B5EF4-FFF2-40B4-BE49-F238E27FC236}">
                  <a16:creationId xmlns:a16="http://schemas.microsoft.com/office/drawing/2014/main" id="{CB23DC4F-5028-01CE-7D7B-52C97834FA6C}"/>
                </a:ext>
              </a:extLst>
            </p:cNvPr>
            <p:cNvGrpSpPr/>
            <p:nvPr/>
          </p:nvGrpSpPr>
          <p:grpSpPr>
            <a:xfrm>
              <a:off x="9626269" y="5203161"/>
              <a:ext cx="677909" cy="1049415"/>
              <a:chOff x="8142241" y="5203161"/>
              <a:chExt cx="888140" cy="1049415"/>
            </a:xfrm>
          </p:grpSpPr>
          <p:sp>
            <p:nvSpPr>
              <p:cNvPr id="61" name="Google Shape;901;p14">
                <a:extLst>
                  <a:ext uri="{FF2B5EF4-FFF2-40B4-BE49-F238E27FC236}">
                    <a16:creationId xmlns:a16="http://schemas.microsoft.com/office/drawing/2014/main" id="{6AA9C878-C672-6B62-722A-0B5FC4BF6391}"/>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62" name="Google Shape;902;p14">
                <a:extLst>
                  <a:ext uri="{FF2B5EF4-FFF2-40B4-BE49-F238E27FC236}">
                    <a16:creationId xmlns:a16="http://schemas.microsoft.com/office/drawing/2014/main" id="{45C6C8A0-E19E-EAB9-E853-911DEDB601A3}"/>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63" name="Google Shape;903;p14">
                <a:extLst>
                  <a:ext uri="{FF2B5EF4-FFF2-40B4-BE49-F238E27FC236}">
                    <a16:creationId xmlns:a16="http://schemas.microsoft.com/office/drawing/2014/main" id="{B301EB0D-BF2E-1645-8CED-AA7B274D44CB}"/>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57" name="Google Shape;904;p14">
              <a:extLst>
                <a:ext uri="{FF2B5EF4-FFF2-40B4-BE49-F238E27FC236}">
                  <a16:creationId xmlns:a16="http://schemas.microsoft.com/office/drawing/2014/main" id="{31FB9557-889D-8CA4-2757-7C249330ACDF}"/>
                </a:ext>
              </a:extLst>
            </p:cNvPr>
            <p:cNvGrpSpPr/>
            <p:nvPr/>
          </p:nvGrpSpPr>
          <p:grpSpPr>
            <a:xfrm>
              <a:off x="10368280" y="5203159"/>
              <a:ext cx="677909" cy="1049417"/>
              <a:chOff x="8142241" y="5203159"/>
              <a:chExt cx="888140" cy="1049417"/>
            </a:xfrm>
          </p:grpSpPr>
          <p:sp>
            <p:nvSpPr>
              <p:cNvPr id="58" name="Google Shape;905;p14">
                <a:extLst>
                  <a:ext uri="{FF2B5EF4-FFF2-40B4-BE49-F238E27FC236}">
                    <a16:creationId xmlns:a16="http://schemas.microsoft.com/office/drawing/2014/main" id="{1BF575E4-1DC9-491C-42B5-61333F3D86D9}"/>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59" name="Google Shape;906;p14">
                <a:extLst>
                  <a:ext uri="{FF2B5EF4-FFF2-40B4-BE49-F238E27FC236}">
                    <a16:creationId xmlns:a16="http://schemas.microsoft.com/office/drawing/2014/main" id="{6958580B-61A9-C172-B71E-E7BE1DCE600E}"/>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60" name="Google Shape;907;p14">
                <a:extLst>
                  <a:ext uri="{FF2B5EF4-FFF2-40B4-BE49-F238E27FC236}">
                    <a16:creationId xmlns:a16="http://schemas.microsoft.com/office/drawing/2014/main" id="{343F3D1E-7A63-F7B2-83AA-E6E09B8C6FBA}"/>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grpSp>
        <p:nvGrpSpPr>
          <p:cNvPr id="838" name="Group 837">
            <a:extLst>
              <a:ext uri="{FF2B5EF4-FFF2-40B4-BE49-F238E27FC236}">
                <a16:creationId xmlns:a16="http://schemas.microsoft.com/office/drawing/2014/main" id="{C79D44E5-A665-0DE5-7B53-D3D4B206C276}"/>
              </a:ext>
            </a:extLst>
          </p:cNvPr>
          <p:cNvGrpSpPr/>
          <p:nvPr/>
        </p:nvGrpSpPr>
        <p:grpSpPr>
          <a:xfrm>
            <a:off x="630852" y="588948"/>
            <a:ext cx="3211854" cy="2798702"/>
            <a:chOff x="820740" y="588948"/>
            <a:chExt cx="3211854" cy="2798702"/>
          </a:xfrm>
        </p:grpSpPr>
        <p:grpSp>
          <p:nvGrpSpPr>
            <p:cNvPr id="832" name="Group 831">
              <a:extLst>
                <a:ext uri="{FF2B5EF4-FFF2-40B4-BE49-F238E27FC236}">
                  <a16:creationId xmlns:a16="http://schemas.microsoft.com/office/drawing/2014/main" id="{788768A5-0F36-6BF5-75C0-E53F64435CEB}"/>
                </a:ext>
              </a:extLst>
            </p:cNvPr>
            <p:cNvGrpSpPr/>
            <p:nvPr/>
          </p:nvGrpSpPr>
          <p:grpSpPr>
            <a:xfrm>
              <a:off x="820740" y="588948"/>
              <a:ext cx="3211854" cy="1793537"/>
              <a:chOff x="501161" y="455633"/>
              <a:chExt cx="3211854" cy="1513040"/>
            </a:xfrm>
          </p:grpSpPr>
          <p:sp>
            <p:nvSpPr>
              <p:cNvPr id="921" name="Google Shape;921;p14"/>
              <p:cNvSpPr/>
              <p:nvPr/>
            </p:nvSpPr>
            <p:spPr>
              <a:xfrm>
                <a:off x="501161" y="455633"/>
                <a:ext cx="3211854" cy="1513040"/>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917" name="Google Shape;917;p14"/>
              <p:cNvSpPr/>
              <p:nvPr/>
            </p:nvSpPr>
            <p:spPr>
              <a:xfrm>
                <a:off x="590766" y="552625"/>
                <a:ext cx="3032650" cy="1040507"/>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2547A530-0BDF-5B30-F107-E4AB7F7651E2}"/>
                  </a:ext>
                </a:extLst>
              </p:cNvPr>
              <p:cNvGrpSpPr/>
              <p:nvPr/>
            </p:nvGrpSpPr>
            <p:grpSpPr>
              <a:xfrm>
                <a:off x="590761" y="1652917"/>
                <a:ext cx="3032637" cy="236231"/>
                <a:chOff x="851574" y="1951534"/>
                <a:chExt cx="2343480" cy="248055"/>
              </a:xfrm>
            </p:grpSpPr>
            <p:sp>
              <p:nvSpPr>
                <p:cNvPr id="918" name="Google Shape;918;p14"/>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919" name="Google Shape;919;p14"/>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920" name="Google Shape;920;p14"/>
                <p:cNvSpPr/>
                <p:nvPr/>
              </p:nvSpPr>
              <p:spPr>
                <a:xfrm>
                  <a:off x="1545596"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grpSp>
            <p:nvGrpSpPr>
              <p:cNvPr id="922" name="Google Shape;922;p14"/>
              <p:cNvGrpSpPr/>
              <p:nvPr/>
            </p:nvGrpSpPr>
            <p:grpSpPr>
              <a:xfrm>
                <a:off x="659890" y="780554"/>
                <a:ext cx="2891809" cy="754002"/>
                <a:chOff x="861593" y="1720364"/>
                <a:chExt cx="2377316" cy="727320"/>
              </a:xfrm>
            </p:grpSpPr>
            <p:grpSp>
              <p:nvGrpSpPr>
                <p:cNvPr id="924" name="Google Shape;924;p14"/>
                <p:cNvGrpSpPr/>
                <p:nvPr/>
              </p:nvGrpSpPr>
              <p:grpSpPr>
                <a:xfrm>
                  <a:off x="861593" y="2219809"/>
                  <a:ext cx="2377316" cy="227875"/>
                  <a:chOff x="4509315" y="2468966"/>
                  <a:chExt cx="2377316" cy="265242"/>
                </a:xfrm>
              </p:grpSpPr>
              <p:sp>
                <p:nvSpPr>
                  <p:cNvPr id="925" name="Google Shape;925;p14"/>
                  <p:cNvSpPr/>
                  <p:nvPr/>
                </p:nvSpPr>
                <p:spPr>
                  <a:xfrm>
                    <a:off x="4509315" y="2468971"/>
                    <a:ext cx="457200" cy="26523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err="1">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926" name="Google Shape;926;p14"/>
                  <p:cNvSpPr/>
                  <p:nvPr/>
                </p:nvSpPr>
                <p:spPr>
                  <a:xfrm>
                    <a:off x="499958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927" name="Google Shape;927;p14"/>
                  <p:cNvSpPr/>
                  <p:nvPr/>
                </p:nvSpPr>
                <p:spPr>
                  <a:xfrm>
                    <a:off x="550041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noProof="1">
                        <a:solidFill>
                          <a:schemeClr val="lt2"/>
                        </a:solidFill>
                        <a:latin typeface="Arial" panose="020B0604020202020204" pitchFamily="34" charset="0"/>
                        <a:ea typeface="Open Sans Light"/>
                        <a:cs typeface="Arial" panose="020B0604020202020204" pitchFamily="34" charset="0"/>
                        <a:sym typeface="Open Sans Light"/>
                      </a:rPr>
                      <a:t>NVMe</a:t>
                    </a:r>
                  </a:p>
                </p:txBody>
              </p:sp>
              <p:sp>
                <p:nvSpPr>
                  <p:cNvPr id="928" name="Google Shape;928;p14"/>
                  <p:cNvSpPr/>
                  <p:nvPr/>
                </p:nvSpPr>
                <p:spPr>
                  <a:xfrm>
                    <a:off x="6429431"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grpSp>
            <p:grpSp>
              <p:nvGrpSpPr>
                <p:cNvPr id="929" name="Google Shape;929;p14"/>
                <p:cNvGrpSpPr/>
                <p:nvPr/>
              </p:nvGrpSpPr>
              <p:grpSpPr>
                <a:xfrm>
                  <a:off x="861593" y="1720364"/>
                  <a:ext cx="2377316" cy="461691"/>
                  <a:chOff x="861593" y="1794183"/>
                  <a:chExt cx="2377316" cy="371242"/>
                </a:xfrm>
              </p:grpSpPr>
              <p:sp>
                <p:nvSpPr>
                  <p:cNvPr id="930" name="Google Shape;930;p14"/>
                  <p:cNvSpPr/>
                  <p:nvPr/>
                </p:nvSpPr>
                <p:spPr>
                  <a:xfrm>
                    <a:off x="861593" y="2005101"/>
                    <a:ext cx="2377316" cy="16032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LVM RAID + Cache</a:t>
                    </a:r>
                    <a:endParaRPr sz="800">
                      <a:latin typeface="Arial" panose="020B0604020202020204" pitchFamily="34" charset="0"/>
                      <a:cs typeface="Arial" panose="020B0604020202020204" pitchFamily="34" charset="0"/>
                    </a:endParaRPr>
                  </a:p>
                </p:txBody>
              </p:sp>
              <p:sp>
                <p:nvSpPr>
                  <p:cNvPr id="931" name="Google Shape;931;p14"/>
                  <p:cNvSpPr/>
                  <p:nvPr/>
                </p:nvSpPr>
                <p:spPr>
                  <a:xfrm>
                    <a:off x="861593" y="1794183"/>
                    <a:ext cx="2377316" cy="183737"/>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XFS</a:t>
                    </a:r>
                    <a:endParaRPr sz="800">
                      <a:latin typeface="Arial" panose="020B0604020202020204" pitchFamily="34" charset="0"/>
                      <a:cs typeface="Arial" panose="020B0604020202020204" pitchFamily="34" charset="0"/>
                    </a:endParaRPr>
                  </a:p>
                </p:txBody>
              </p:sp>
            </p:grpSp>
          </p:grpSp>
          <p:cxnSp>
            <p:nvCxnSpPr>
              <p:cNvPr id="7" name="Straight Connector 6">
                <a:extLst>
                  <a:ext uri="{FF2B5EF4-FFF2-40B4-BE49-F238E27FC236}">
                    <a16:creationId xmlns:a16="http://schemas.microsoft.com/office/drawing/2014/main" id="{261E7B83-5976-6E47-C923-38F878DA7E0B}"/>
                  </a:ext>
                </a:extLst>
              </p:cNvPr>
              <p:cNvCxnSpPr>
                <a:cxnSpLocks/>
              </p:cNvCxnSpPr>
              <p:nvPr/>
            </p:nvCxnSpPr>
            <p:spPr>
              <a:xfrm>
                <a:off x="2478861" y="1416430"/>
                <a:ext cx="432772" cy="0"/>
              </a:xfrm>
              <a:prstGeom prst="line">
                <a:avLst/>
              </a:prstGeom>
              <a:ln>
                <a:solidFill>
                  <a:schemeClr val="accent5"/>
                </a:solidFill>
                <a:prstDash val="lgDash"/>
              </a:ln>
            </p:spPr>
            <p:style>
              <a:lnRef idx="1">
                <a:schemeClr val="accent1"/>
              </a:lnRef>
              <a:fillRef idx="0">
                <a:schemeClr val="accent1"/>
              </a:fillRef>
              <a:effectRef idx="0">
                <a:schemeClr val="accent1"/>
              </a:effectRef>
              <a:fontRef idx="minor">
                <a:schemeClr val="tx1"/>
              </a:fontRef>
            </p:style>
          </p:cxnSp>
        </p:grpSp>
        <p:cxnSp>
          <p:nvCxnSpPr>
            <p:cNvPr id="48" name="Google Shape;932;p14">
              <a:extLst>
                <a:ext uri="{FF2B5EF4-FFF2-40B4-BE49-F238E27FC236}">
                  <a16:creationId xmlns:a16="http://schemas.microsoft.com/office/drawing/2014/main" id="{317B03CF-4B8F-8D86-CFAB-B8AA8E68F7FF}"/>
                </a:ext>
              </a:extLst>
            </p:cNvPr>
            <p:cNvCxnSpPr>
              <a:cxnSpLocks/>
            </p:cNvCxnSpPr>
            <p:nvPr/>
          </p:nvCxnSpPr>
          <p:spPr>
            <a:xfrm>
              <a:off x="1355127"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sp>
          <p:nvSpPr>
            <p:cNvPr id="959" name="Google Shape;916;p14">
              <a:extLst>
                <a:ext uri="{FF2B5EF4-FFF2-40B4-BE49-F238E27FC236}">
                  <a16:creationId xmlns:a16="http://schemas.microsoft.com/office/drawing/2014/main" id="{013D4EA2-E982-FCA7-8C97-C121547AA5FF}"/>
                </a:ext>
              </a:extLst>
            </p:cNvPr>
            <p:cNvSpPr txBox="1"/>
            <p:nvPr/>
          </p:nvSpPr>
          <p:spPr>
            <a:xfrm>
              <a:off x="1630948" y="2493663"/>
              <a:ext cx="1529586" cy="254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NVMe-oF RDMA</a:t>
              </a:r>
              <a:endParaRPr lang="en-US" sz="1100" b="1" noProof="1">
                <a:solidFill>
                  <a:schemeClr val="tx2"/>
                </a:solidFill>
              </a:endParaRPr>
            </a:p>
          </p:txBody>
        </p:sp>
      </p:grpSp>
      <p:grpSp>
        <p:nvGrpSpPr>
          <p:cNvPr id="836" name="Group 835">
            <a:extLst>
              <a:ext uri="{FF2B5EF4-FFF2-40B4-BE49-F238E27FC236}">
                <a16:creationId xmlns:a16="http://schemas.microsoft.com/office/drawing/2014/main" id="{F6E7D045-70D2-C653-CD78-BF4BE9C63212}"/>
              </a:ext>
            </a:extLst>
          </p:cNvPr>
          <p:cNvGrpSpPr/>
          <p:nvPr/>
        </p:nvGrpSpPr>
        <p:grpSpPr>
          <a:xfrm>
            <a:off x="630852" y="5791556"/>
            <a:ext cx="3211853" cy="485240"/>
            <a:chOff x="501161" y="5721956"/>
            <a:chExt cx="3211853" cy="485240"/>
          </a:xfrm>
        </p:grpSpPr>
        <p:sp>
          <p:nvSpPr>
            <p:cNvPr id="834" name="Google Shape;934;p14">
              <a:extLst>
                <a:ext uri="{FF2B5EF4-FFF2-40B4-BE49-F238E27FC236}">
                  <a16:creationId xmlns:a16="http://schemas.microsoft.com/office/drawing/2014/main" id="{2850C36A-8994-F34F-0BD4-5F2E80BA7209}"/>
                </a:ext>
              </a:extLst>
            </p:cNvPr>
            <p:cNvSpPr/>
            <p:nvPr/>
          </p:nvSpPr>
          <p:spPr>
            <a:xfrm>
              <a:off x="501161" y="5721956"/>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a:solidFill>
                    <a:schemeClr val="lt1"/>
                  </a:solidFill>
                  <a:sym typeface="Arial"/>
                </a:rPr>
                <a:t>GPUDirect</a:t>
              </a:r>
              <a:endParaRPr sz="900"/>
            </a:p>
          </p:txBody>
        </p:sp>
        <p:sp>
          <p:nvSpPr>
            <p:cNvPr id="835" name="Google Shape;934;p14">
              <a:extLst>
                <a:ext uri="{FF2B5EF4-FFF2-40B4-BE49-F238E27FC236}">
                  <a16:creationId xmlns:a16="http://schemas.microsoft.com/office/drawing/2014/main" id="{EDCFB8ED-9065-7B54-E9BD-2B6F47DD4578}"/>
                </a:ext>
              </a:extLst>
            </p:cNvPr>
            <p:cNvSpPr/>
            <p:nvPr/>
          </p:nvSpPr>
          <p:spPr>
            <a:xfrm>
              <a:off x="501161" y="5990215"/>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a:solidFill>
                    <a:schemeClr val="lt1"/>
                  </a:solidFill>
                </a:rPr>
                <a:t>One writer per storage pool with multi-host</a:t>
              </a:r>
            </a:p>
          </p:txBody>
        </p:sp>
      </p:grpSp>
      <p:pic>
        <p:nvPicPr>
          <p:cNvPr id="3" name="Picture 2">
            <a:extLst>
              <a:ext uri="{FF2B5EF4-FFF2-40B4-BE49-F238E27FC236}">
                <a16:creationId xmlns:a16="http://schemas.microsoft.com/office/drawing/2014/main" id="{1FE95C36-B4B7-06A6-79F2-397FEDFCB5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9784" y="974105"/>
            <a:ext cx="7990777" cy="45697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466A0B6-6DDB-7138-7A4D-2F0C8B1BB161}"/>
              </a:ext>
            </a:extLst>
          </p:cNvPr>
          <p:cNvSpPr txBox="1"/>
          <p:nvPr/>
        </p:nvSpPr>
        <p:spPr>
          <a:xfrm>
            <a:off x="5177526" y="5248492"/>
            <a:ext cx="6095276" cy="215444"/>
          </a:xfrm>
          <a:prstGeom prst="rect">
            <a:avLst/>
          </a:prstGeom>
          <a:noFill/>
        </p:spPr>
        <p:txBody>
          <a:bodyPr wrap="square">
            <a:spAutoFit/>
          </a:bodyPr>
          <a:lstStyle/>
          <a:p>
            <a:r>
              <a:rPr lang="en-US" sz="800">
                <a:solidFill>
                  <a:schemeClr val="accent1">
                    <a:lumMod val="75000"/>
                  </a:schemeClr>
                </a:solidFill>
              </a:rPr>
              <a:t>https://docs.nvidia.com/ai-enterprise/reference-architecture/latest/compute-node-hardware.html#h200-nvl-systems</a:t>
            </a:r>
          </a:p>
        </p:txBody>
      </p:sp>
      <p:sp>
        <p:nvSpPr>
          <p:cNvPr id="6" name="Oval 5">
            <a:extLst>
              <a:ext uri="{FF2B5EF4-FFF2-40B4-BE49-F238E27FC236}">
                <a16:creationId xmlns:a16="http://schemas.microsoft.com/office/drawing/2014/main" id="{988D3EFE-D083-2E55-96E4-C71A31930C8C}"/>
              </a:ext>
            </a:extLst>
          </p:cNvPr>
          <p:cNvSpPr/>
          <p:nvPr/>
        </p:nvSpPr>
        <p:spPr>
          <a:xfrm>
            <a:off x="3967123" y="1254906"/>
            <a:ext cx="1485712" cy="1370848"/>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sp>
        <p:nvSpPr>
          <p:cNvPr id="937" name="Google Shape;933;p14">
            <a:extLst>
              <a:ext uri="{FF2B5EF4-FFF2-40B4-BE49-F238E27FC236}">
                <a16:creationId xmlns:a16="http://schemas.microsoft.com/office/drawing/2014/main" id="{593C99EB-CABA-DEA5-CC2A-E6FCAED194D7}"/>
              </a:ext>
            </a:extLst>
          </p:cNvPr>
          <p:cNvSpPr txBox="1"/>
          <p:nvPr/>
        </p:nvSpPr>
        <p:spPr>
          <a:xfrm>
            <a:off x="569448" y="251001"/>
            <a:ext cx="3400290" cy="307736"/>
          </a:xfrm>
          <a:prstGeom prst="rect">
            <a:avLst/>
          </a:prstGeom>
          <a:noFill/>
          <a:ln>
            <a:noFill/>
          </a:ln>
        </p:spPr>
        <p:txBody>
          <a:bodyPr spcFirstLastPara="1" wrap="square" lIns="91425" tIns="45700" rIns="91425" bIns="45700" anchor="t" anchorCtr="0">
            <a:spAutoFit/>
          </a:bodyPr>
          <a:lstStyle/>
          <a:p>
            <a:pPr lvl="0" algn="ctr"/>
            <a:r>
              <a:rPr lang="en-US" noProof="1">
                <a:solidFill>
                  <a:schemeClr val="tx2"/>
                </a:solidFill>
              </a:rPr>
              <a:t>Mount each drive as NVMe namespace</a:t>
            </a:r>
          </a:p>
        </p:txBody>
      </p:sp>
      <p:sp>
        <p:nvSpPr>
          <p:cNvPr id="938" name="Google Shape;909;p14">
            <a:extLst>
              <a:ext uri="{FF2B5EF4-FFF2-40B4-BE49-F238E27FC236}">
                <a16:creationId xmlns:a16="http://schemas.microsoft.com/office/drawing/2014/main" id="{5669FC82-B47C-FDE5-ED3A-B2A53C1138B5}"/>
              </a:ext>
            </a:extLst>
          </p:cNvPr>
          <p:cNvSpPr/>
          <p:nvPr/>
        </p:nvSpPr>
        <p:spPr>
          <a:xfrm>
            <a:off x="720451" y="3085934"/>
            <a:ext cx="3032637" cy="1183715"/>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939" name="Google Shape;921;p14">
            <a:extLst>
              <a:ext uri="{FF2B5EF4-FFF2-40B4-BE49-F238E27FC236}">
                <a16:creationId xmlns:a16="http://schemas.microsoft.com/office/drawing/2014/main" id="{7F913178-CF62-5404-7BEB-CE68A68B96AB}"/>
              </a:ext>
            </a:extLst>
          </p:cNvPr>
          <p:cNvSpPr/>
          <p:nvPr/>
        </p:nvSpPr>
        <p:spPr>
          <a:xfrm>
            <a:off x="630852"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grpSp>
        <p:nvGrpSpPr>
          <p:cNvPr id="940" name="Group 939">
            <a:extLst>
              <a:ext uri="{FF2B5EF4-FFF2-40B4-BE49-F238E27FC236}">
                <a16:creationId xmlns:a16="http://schemas.microsoft.com/office/drawing/2014/main" id="{5AF6437B-D114-AE1B-A944-AED72A9815C0}"/>
              </a:ext>
            </a:extLst>
          </p:cNvPr>
          <p:cNvGrpSpPr/>
          <p:nvPr/>
        </p:nvGrpSpPr>
        <p:grpSpPr>
          <a:xfrm>
            <a:off x="787227" y="3387649"/>
            <a:ext cx="792085" cy="882000"/>
            <a:chOff x="657535" y="2938238"/>
            <a:chExt cx="1428147" cy="907128"/>
          </a:xfrm>
        </p:grpSpPr>
        <p:sp>
          <p:nvSpPr>
            <p:cNvPr id="1042" name="Google Shape;909;p14">
              <a:extLst>
                <a:ext uri="{FF2B5EF4-FFF2-40B4-BE49-F238E27FC236}">
                  <a16:creationId xmlns:a16="http://schemas.microsoft.com/office/drawing/2014/main" id="{87330026-D5A2-9A95-9C7D-C1C9E1934F03}"/>
                </a:ext>
              </a:extLst>
            </p:cNvPr>
            <p:cNvSpPr/>
            <p:nvPr/>
          </p:nvSpPr>
          <p:spPr>
            <a:xfrm>
              <a:off x="657535"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1043" name="Google Shape;911;p14">
              <a:extLst>
                <a:ext uri="{FF2B5EF4-FFF2-40B4-BE49-F238E27FC236}">
                  <a16:creationId xmlns:a16="http://schemas.microsoft.com/office/drawing/2014/main" id="{99983576-2589-FD40-1CC0-4F2BEDFBCC25}"/>
                </a:ext>
              </a:extLst>
            </p:cNvPr>
            <p:cNvSpPr/>
            <p:nvPr/>
          </p:nvSpPr>
          <p:spPr>
            <a:xfrm>
              <a:off x="735653" y="3217365"/>
              <a:ext cx="1271457" cy="555385"/>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NVMe</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target</a:t>
              </a:r>
            </a:p>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grpSp>
      <p:grpSp>
        <p:nvGrpSpPr>
          <p:cNvPr id="1044" name="Group 1043">
            <a:extLst>
              <a:ext uri="{FF2B5EF4-FFF2-40B4-BE49-F238E27FC236}">
                <a16:creationId xmlns:a16="http://schemas.microsoft.com/office/drawing/2014/main" id="{3558C860-D132-2692-B35B-7A378ABF3CE4}"/>
              </a:ext>
            </a:extLst>
          </p:cNvPr>
          <p:cNvGrpSpPr/>
          <p:nvPr/>
        </p:nvGrpSpPr>
        <p:grpSpPr>
          <a:xfrm>
            <a:off x="1625333" y="3387649"/>
            <a:ext cx="2056058" cy="882000"/>
            <a:chOff x="2123552" y="2938238"/>
            <a:chExt cx="1428147" cy="907128"/>
          </a:xfrm>
        </p:grpSpPr>
        <p:sp>
          <p:nvSpPr>
            <p:cNvPr id="1045" name="Google Shape;909;p14">
              <a:extLst>
                <a:ext uri="{FF2B5EF4-FFF2-40B4-BE49-F238E27FC236}">
                  <a16:creationId xmlns:a16="http://schemas.microsoft.com/office/drawing/2014/main" id="{8CE9D330-9952-BB5F-B6EF-A26C765AFC9E}"/>
                </a:ext>
              </a:extLst>
            </p:cNvPr>
            <p:cNvSpPr/>
            <p:nvPr/>
          </p:nvSpPr>
          <p:spPr>
            <a:xfrm>
              <a:off x="2123552" y="2938238"/>
              <a:ext cx="1428147" cy="907128"/>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 Cores</a:t>
              </a:r>
              <a:endParaRPr sz="1000">
                <a:solidFill>
                  <a:schemeClr val="tx2"/>
                </a:solidFill>
                <a:latin typeface="Arial" panose="020B0604020202020204" pitchFamily="34" charset="0"/>
                <a:cs typeface="Arial" panose="020B0604020202020204" pitchFamily="34" charset="0"/>
              </a:endParaRPr>
            </a:p>
          </p:txBody>
        </p:sp>
        <p:sp>
          <p:nvSpPr>
            <p:cNvPr id="1046" name="Google Shape;911;p14">
              <a:extLst>
                <a:ext uri="{FF2B5EF4-FFF2-40B4-BE49-F238E27FC236}">
                  <a16:creationId xmlns:a16="http://schemas.microsoft.com/office/drawing/2014/main" id="{DE27640B-D6C8-9117-964F-93CD46E6C561}"/>
                </a:ext>
              </a:extLst>
            </p:cNvPr>
            <p:cNvSpPr/>
            <p:nvPr/>
          </p:nvSpPr>
          <p:spPr>
            <a:xfrm>
              <a:off x="2201669" y="3217365"/>
              <a:ext cx="1271458" cy="555385"/>
            </a:xfrm>
            <a:prstGeom prst="roundRect">
              <a:avLst>
                <a:gd name="adj" fmla="val 5862"/>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Kernel NVMET</a:t>
              </a:r>
            </a:p>
          </p:txBody>
        </p:sp>
      </p:grpSp>
      <p:sp>
        <p:nvSpPr>
          <p:cNvPr id="1047" name="Google Shape;911;p14">
            <a:extLst>
              <a:ext uri="{FF2B5EF4-FFF2-40B4-BE49-F238E27FC236}">
                <a16:creationId xmlns:a16="http://schemas.microsoft.com/office/drawing/2014/main" id="{43E283E9-5918-7E38-4BD9-FCA41BDD0165}"/>
              </a:ext>
            </a:extLst>
          </p:cNvPr>
          <p:cNvSpPr/>
          <p:nvPr/>
        </p:nvSpPr>
        <p:spPr>
          <a:xfrm>
            <a:off x="794054"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1048" name="Google Shape;891;p14">
            <a:extLst>
              <a:ext uri="{FF2B5EF4-FFF2-40B4-BE49-F238E27FC236}">
                <a16:creationId xmlns:a16="http://schemas.microsoft.com/office/drawing/2014/main" id="{F291C5AD-D6D0-2CE9-B328-C05C2C5BB15D}"/>
              </a:ext>
            </a:extLst>
          </p:cNvPr>
          <p:cNvGrpSpPr/>
          <p:nvPr/>
        </p:nvGrpSpPr>
        <p:grpSpPr>
          <a:xfrm>
            <a:off x="794054" y="4722748"/>
            <a:ext cx="2887339" cy="864000"/>
            <a:chOff x="8142243" y="5203159"/>
            <a:chExt cx="2903946" cy="1049419"/>
          </a:xfrm>
        </p:grpSpPr>
        <p:grpSp>
          <p:nvGrpSpPr>
            <p:cNvPr id="1049" name="Google Shape;892;p14">
              <a:extLst>
                <a:ext uri="{FF2B5EF4-FFF2-40B4-BE49-F238E27FC236}">
                  <a16:creationId xmlns:a16="http://schemas.microsoft.com/office/drawing/2014/main" id="{448F7F3B-5E29-FD1F-B455-8D14575667E2}"/>
                </a:ext>
              </a:extLst>
            </p:cNvPr>
            <p:cNvGrpSpPr/>
            <p:nvPr/>
          </p:nvGrpSpPr>
          <p:grpSpPr>
            <a:xfrm>
              <a:off x="8142243" y="5203164"/>
              <a:ext cx="677908" cy="1049414"/>
              <a:chOff x="8142242" y="5203164"/>
              <a:chExt cx="888139" cy="1049414"/>
            </a:xfrm>
          </p:grpSpPr>
          <p:sp>
            <p:nvSpPr>
              <p:cNvPr id="1062" name="Google Shape;893;p14">
                <a:extLst>
                  <a:ext uri="{FF2B5EF4-FFF2-40B4-BE49-F238E27FC236}">
                    <a16:creationId xmlns:a16="http://schemas.microsoft.com/office/drawing/2014/main" id="{41F30F55-C187-309F-3A42-00AE4C7A5C62}"/>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063" name="Google Shape;894;p14">
                <a:extLst>
                  <a:ext uri="{FF2B5EF4-FFF2-40B4-BE49-F238E27FC236}">
                    <a16:creationId xmlns:a16="http://schemas.microsoft.com/office/drawing/2014/main" id="{145BA750-E446-1808-07E3-E91D8D47EFE2}"/>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1064" name="Google Shape;895;p14">
                <a:extLst>
                  <a:ext uri="{FF2B5EF4-FFF2-40B4-BE49-F238E27FC236}">
                    <a16:creationId xmlns:a16="http://schemas.microsoft.com/office/drawing/2014/main" id="{44E45CB3-4AD1-E7AD-E2FE-8F98C5C8B6AA}"/>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050" name="Google Shape;896;p14">
              <a:extLst>
                <a:ext uri="{FF2B5EF4-FFF2-40B4-BE49-F238E27FC236}">
                  <a16:creationId xmlns:a16="http://schemas.microsoft.com/office/drawing/2014/main" id="{8AB2DDD4-BC0A-8944-E937-807E05A88AD8}"/>
                </a:ext>
              </a:extLst>
            </p:cNvPr>
            <p:cNvGrpSpPr/>
            <p:nvPr/>
          </p:nvGrpSpPr>
          <p:grpSpPr>
            <a:xfrm>
              <a:off x="8884255" y="5203161"/>
              <a:ext cx="677908" cy="1049413"/>
              <a:chOff x="8142242" y="5203161"/>
              <a:chExt cx="888139" cy="1049413"/>
            </a:xfrm>
          </p:grpSpPr>
          <p:sp>
            <p:nvSpPr>
              <p:cNvPr id="1059" name="Google Shape;897;p14">
                <a:extLst>
                  <a:ext uri="{FF2B5EF4-FFF2-40B4-BE49-F238E27FC236}">
                    <a16:creationId xmlns:a16="http://schemas.microsoft.com/office/drawing/2014/main" id="{FB68D2C3-212F-6F56-A634-1AD1F2615FCD}"/>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060" name="Google Shape;898;p14">
                <a:extLst>
                  <a:ext uri="{FF2B5EF4-FFF2-40B4-BE49-F238E27FC236}">
                    <a16:creationId xmlns:a16="http://schemas.microsoft.com/office/drawing/2014/main" id="{BF163D82-EF41-4E47-494A-45F760F89F92}"/>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1061" name="Google Shape;899;p14">
                <a:extLst>
                  <a:ext uri="{FF2B5EF4-FFF2-40B4-BE49-F238E27FC236}">
                    <a16:creationId xmlns:a16="http://schemas.microsoft.com/office/drawing/2014/main" id="{BD48BE89-941A-2255-0388-475CB9D07AEB}"/>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051" name="Google Shape;900;p14">
              <a:extLst>
                <a:ext uri="{FF2B5EF4-FFF2-40B4-BE49-F238E27FC236}">
                  <a16:creationId xmlns:a16="http://schemas.microsoft.com/office/drawing/2014/main" id="{4B4D5D95-475B-102E-8439-A37801DD2EB7}"/>
                </a:ext>
              </a:extLst>
            </p:cNvPr>
            <p:cNvGrpSpPr/>
            <p:nvPr/>
          </p:nvGrpSpPr>
          <p:grpSpPr>
            <a:xfrm>
              <a:off x="9626269" y="5203161"/>
              <a:ext cx="677909" cy="1049415"/>
              <a:chOff x="8142241" y="5203161"/>
              <a:chExt cx="888140" cy="1049415"/>
            </a:xfrm>
          </p:grpSpPr>
          <p:sp>
            <p:nvSpPr>
              <p:cNvPr id="1056" name="Google Shape;901;p14">
                <a:extLst>
                  <a:ext uri="{FF2B5EF4-FFF2-40B4-BE49-F238E27FC236}">
                    <a16:creationId xmlns:a16="http://schemas.microsoft.com/office/drawing/2014/main" id="{361842FF-DC62-75A3-559E-123D4B7A4B27}"/>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057" name="Google Shape;902;p14">
                <a:extLst>
                  <a:ext uri="{FF2B5EF4-FFF2-40B4-BE49-F238E27FC236}">
                    <a16:creationId xmlns:a16="http://schemas.microsoft.com/office/drawing/2014/main" id="{C36EAB96-D623-159C-DE1B-30A574E3CC70}"/>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1058" name="Google Shape;903;p14">
                <a:extLst>
                  <a:ext uri="{FF2B5EF4-FFF2-40B4-BE49-F238E27FC236}">
                    <a16:creationId xmlns:a16="http://schemas.microsoft.com/office/drawing/2014/main" id="{D39DAE10-62F1-46BC-9D9F-CE51832C1CE1}"/>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nvGrpSpPr>
            <p:cNvPr id="1052" name="Google Shape;904;p14">
              <a:extLst>
                <a:ext uri="{FF2B5EF4-FFF2-40B4-BE49-F238E27FC236}">
                  <a16:creationId xmlns:a16="http://schemas.microsoft.com/office/drawing/2014/main" id="{000F89D6-0D5D-2C88-04E8-E700204ED314}"/>
                </a:ext>
              </a:extLst>
            </p:cNvPr>
            <p:cNvGrpSpPr/>
            <p:nvPr/>
          </p:nvGrpSpPr>
          <p:grpSpPr>
            <a:xfrm>
              <a:off x="10368280" y="5203159"/>
              <a:ext cx="677909" cy="1049417"/>
              <a:chOff x="8142241" y="5203159"/>
              <a:chExt cx="888140" cy="1049417"/>
            </a:xfrm>
          </p:grpSpPr>
          <p:sp>
            <p:nvSpPr>
              <p:cNvPr id="1053" name="Google Shape;905;p14">
                <a:extLst>
                  <a:ext uri="{FF2B5EF4-FFF2-40B4-BE49-F238E27FC236}">
                    <a16:creationId xmlns:a16="http://schemas.microsoft.com/office/drawing/2014/main" id="{29FD0546-C1F0-42AA-CAAF-254E4F1382C0}"/>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054" name="Google Shape;906;p14">
                <a:extLst>
                  <a:ext uri="{FF2B5EF4-FFF2-40B4-BE49-F238E27FC236}">
                    <a16:creationId xmlns:a16="http://schemas.microsoft.com/office/drawing/2014/main" id="{A26A8D55-6BC6-C303-893E-6CB31CA1F960}"/>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sp>
            <p:nvSpPr>
              <p:cNvPr id="1055" name="Google Shape;907;p14">
                <a:extLst>
                  <a:ext uri="{FF2B5EF4-FFF2-40B4-BE49-F238E27FC236}">
                    <a16:creationId xmlns:a16="http://schemas.microsoft.com/office/drawing/2014/main" id="{F2BA42F1-56E3-1696-3BEA-7FDCCF693732}"/>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accent4"/>
                    </a:solidFill>
                    <a:latin typeface="Arial" panose="020B0604020202020204" pitchFamily="34" charset="0"/>
                    <a:ea typeface="Open Sans Light"/>
                    <a:cs typeface="Arial" panose="020B0604020202020204" pitchFamily="34" charset="0"/>
                    <a:sym typeface="Open Sans Light"/>
                  </a:rPr>
                  <a:t>HDD</a:t>
                </a:r>
                <a:endParaRPr sz="800">
                  <a:solidFill>
                    <a:schemeClr val="accent4"/>
                  </a:solidFill>
                  <a:latin typeface="Arial" panose="020B0604020202020204" pitchFamily="34" charset="0"/>
                  <a:cs typeface="Arial" panose="020B0604020202020204" pitchFamily="34" charset="0"/>
                </a:endParaRPr>
              </a:p>
            </p:txBody>
          </p:sp>
        </p:grpSp>
      </p:grpSp>
      <p:grpSp>
        <p:nvGrpSpPr>
          <p:cNvPr id="1065" name="Group 1064">
            <a:extLst>
              <a:ext uri="{FF2B5EF4-FFF2-40B4-BE49-F238E27FC236}">
                <a16:creationId xmlns:a16="http://schemas.microsoft.com/office/drawing/2014/main" id="{45A9BCCB-2B1E-2D15-8904-7F36227624AA}"/>
              </a:ext>
            </a:extLst>
          </p:cNvPr>
          <p:cNvGrpSpPr/>
          <p:nvPr/>
        </p:nvGrpSpPr>
        <p:grpSpPr>
          <a:xfrm>
            <a:off x="630852" y="588948"/>
            <a:ext cx="3211854" cy="2798702"/>
            <a:chOff x="820740" y="588948"/>
            <a:chExt cx="3211854" cy="2798702"/>
          </a:xfrm>
        </p:grpSpPr>
        <p:grpSp>
          <p:nvGrpSpPr>
            <p:cNvPr id="1066" name="Group 1065">
              <a:extLst>
                <a:ext uri="{FF2B5EF4-FFF2-40B4-BE49-F238E27FC236}">
                  <a16:creationId xmlns:a16="http://schemas.microsoft.com/office/drawing/2014/main" id="{E40145AE-69CE-4E08-C0B4-D59C94583C28}"/>
                </a:ext>
              </a:extLst>
            </p:cNvPr>
            <p:cNvGrpSpPr/>
            <p:nvPr/>
          </p:nvGrpSpPr>
          <p:grpSpPr>
            <a:xfrm>
              <a:off x="820740" y="588948"/>
              <a:ext cx="3211854" cy="1793537"/>
              <a:chOff x="501161" y="455633"/>
              <a:chExt cx="3211854" cy="1513040"/>
            </a:xfrm>
          </p:grpSpPr>
          <p:sp>
            <p:nvSpPr>
              <p:cNvPr id="1069" name="Google Shape;921;p14">
                <a:extLst>
                  <a:ext uri="{FF2B5EF4-FFF2-40B4-BE49-F238E27FC236}">
                    <a16:creationId xmlns:a16="http://schemas.microsoft.com/office/drawing/2014/main" id="{1E2A9E62-32A5-6C93-5915-89F1508EC92B}"/>
                  </a:ext>
                </a:extLst>
              </p:cNvPr>
              <p:cNvSpPr/>
              <p:nvPr/>
            </p:nvSpPr>
            <p:spPr>
              <a:xfrm>
                <a:off x="501161" y="455633"/>
                <a:ext cx="3211854" cy="1513040"/>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070" name="Google Shape;917;p14">
                <a:extLst>
                  <a:ext uri="{FF2B5EF4-FFF2-40B4-BE49-F238E27FC236}">
                    <a16:creationId xmlns:a16="http://schemas.microsoft.com/office/drawing/2014/main" id="{4FA80476-3A6A-652B-E4F4-B931065EC9F0}"/>
                  </a:ext>
                </a:extLst>
              </p:cNvPr>
              <p:cNvSpPr/>
              <p:nvPr/>
            </p:nvSpPr>
            <p:spPr>
              <a:xfrm>
                <a:off x="590766" y="552625"/>
                <a:ext cx="3032650" cy="1040507"/>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1071" name="Group 1070">
                <a:extLst>
                  <a:ext uri="{FF2B5EF4-FFF2-40B4-BE49-F238E27FC236}">
                    <a16:creationId xmlns:a16="http://schemas.microsoft.com/office/drawing/2014/main" id="{D390C126-D368-21DE-0339-7E0B005F43A2}"/>
                  </a:ext>
                </a:extLst>
              </p:cNvPr>
              <p:cNvGrpSpPr/>
              <p:nvPr/>
            </p:nvGrpSpPr>
            <p:grpSpPr>
              <a:xfrm>
                <a:off x="590761" y="1652917"/>
                <a:ext cx="3032637" cy="236231"/>
                <a:chOff x="851574" y="1951534"/>
                <a:chExt cx="2343480" cy="248055"/>
              </a:xfrm>
            </p:grpSpPr>
            <p:sp>
              <p:nvSpPr>
                <p:cNvPr id="1082" name="Google Shape;918;p14">
                  <a:extLst>
                    <a:ext uri="{FF2B5EF4-FFF2-40B4-BE49-F238E27FC236}">
                      <a16:creationId xmlns:a16="http://schemas.microsoft.com/office/drawing/2014/main" id="{EBF5859E-22B5-362E-AE4F-415C8DDA4831}"/>
                    </a:ext>
                  </a:extLst>
                </p:cNvPr>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1083" name="Google Shape;919;p14">
                  <a:extLst>
                    <a:ext uri="{FF2B5EF4-FFF2-40B4-BE49-F238E27FC236}">
                      <a16:creationId xmlns:a16="http://schemas.microsoft.com/office/drawing/2014/main" id="{A60EDDA8-2B3C-BCC9-F10C-F1954D05D033}"/>
                    </a:ext>
                  </a:extLst>
                </p:cNvPr>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084" name="Google Shape;920;p14">
                  <a:extLst>
                    <a:ext uri="{FF2B5EF4-FFF2-40B4-BE49-F238E27FC236}">
                      <a16:creationId xmlns:a16="http://schemas.microsoft.com/office/drawing/2014/main" id="{5AD969C1-FF52-9B9A-FC82-3C1C89EBDADF}"/>
                    </a:ext>
                  </a:extLst>
                </p:cNvPr>
                <p:cNvSpPr/>
                <p:nvPr/>
              </p:nvSpPr>
              <p:spPr>
                <a:xfrm>
                  <a:off x="1545596"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grpSp>
            <p:nvGrpSpPr>
              <p:cNvPr id="1072" name="Google Shape;922;p14">
                <a:extLst>
                  <a:ext uri="{FF2B5EF4-FFF2-40B4-BE49-F238E27FC236}">
                    <a16:creationId xmlns:a16="http://schemas.microsoft.com/office/drawing/2014/main" id="{8408DEF0-1A51-D3C5-08AB-B97619E508D1}"/>
                  </a:ext>
                </a:extLst>
              </p:cNvPr>
              <p:cNvGrpSpPr/>
              <p:nvPr/>
            </p:nvGrpSpPr>
            <p:grpSpPr>
              <a:xfrm>
                <a:off x="659890" y="780556"/>
                <a:ext cx="2891809" cy="754000"/>
                <a:chOff x="861593" y="1720366"/>
                <a:chExt cx="2377316" cy="727318"/>
              </a:xfrm>
            </p:grpSpPr>
            <p:grpSp>
              <p:nvGrpSpPr>
                <p:cNvPr id="1074" name="Google Shape;924;p14">
                  <a:extLst>
                    <a:ext uri="{FF2B5EF4-FFF2-40B4-BE49-F238E27FC236}">
                      <a16:creationId xmlns:a16="http://schemas.microsoft.com/office/drawing/2014/main" id="{809223D6-8B29-66E7-9908-649A20A9E404}"/>
                    </a:ext>
                  </a:extLst>
                </p:cNvPr>
                <p:cNvGrpSpPr/>
                <p:nvPr/>
              </p:nvGrpSpPr>
              <p:grpSpPr>
                <a:xfrm>
                  <a:off x="861593" y="2219809"/>
                  <a:ext cx="2377316" cy="227875"/>
                  <a:chOff x="4509315" y="2468966"/>
                  <a:chExt cx="2377316" cy="265242"/>
                </a:xfrm>
              </p:grpSpPr>
              <p:sp>
                <p:nvSpPr>
                  <p:cNvPr id="1078" name="Google Shape;925;p14">
                    <a:extLst>
                      <a:ext uri="{FF2B5EF4-FFF2-40B4-BE49-F238E27FC236}">
                        <a16:creationId xmlns:a16="http://schemas.microsoft.com/office/drawing/2014/main" id="{5ACCC1A9-AE29-8FEF-5FA8-321EF5039DFE}"/>
                      </a:ext>
                    </a:extLst>
                  </p:cNvPr>
                  <p:cNvSpPr/>
                  <p:nvPr/>
                </p:nvSpPr>
                <p:spPr>
                  <a:xfrm>
                    <a:off x="4509315" y="2468971"/>
                    <a:ext cx="457200" cy="26523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err="1">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079" name="Google Shape;926;p14">
                    <a:extLst>
                      <a:ext uri="{FF2B5EF4-FFF2-40B4-BE49-F238E27FC236}">
                        <a16:creationId xmlns:a16="http://schemas.microsoft.com/office/drawing/2014/main" id="{31FFEB87-4BD1-0ABA-DF0E-DE88BD96BC07}"/>
                      </a:ext>
                    </a:extLst>
                  </p:cNvPr>
                  <p:cNvSpPr/>
                  <p:nvPr/>
                </p:nvSpPr>
                <p:spPr>
                  <a:xfrm>
                    <a:off x="499958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080" name="Google Shape;927;p14">
                    <a:extLst>
                      <a:ext uri="{FF2B5EF4-FFF2-40B4-BE49-F238E27FC236}">
                        <a16:creationId xmlns:a16="http://schemas.microsoft.com/office/drawing/2014/main" id="{60A84C27-52DC-174B-75F9-54DBDB27758F}"/>
                      </a:ext>
                    </a:extLst>
                  </p:cNvPr>
                  <p:cNvSpPr/>
                  <p:nvPr/>
                </p:nvSpPr>
                <p:spPr>
                  <a:xfrm>
                    <a:off x="550041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noProof="1">
                        <a:solidFill>
                          <a:schemeClr val="lt2"/>
                        </a:solidFill>
                        <a:latin typeface="Arial" panose="020B0604020202020204" pitchFamily="34" charset="0"/>
                        <a:ea typeface="Open Sans Light"/>
                        <a:cs typeface="Arial" panose="020B0604020202020204" pitchFamily="34" charset="0"/>
                        <a:sym typeface="Open Sans Light"/>
                      </a:rPr>
                      <a:t>NVMe</a:t>
                    </a:r>
                  </a:p>
                </p:txBody>
              </p:sp>
              <p:sp>
                <p:nvSpPr>
                  <p:cNvPr id="1081" name="Google Shape;928;p14">
                    <a:extLst>
                      <a:ext uri="{FF2B5EF4-FFF2-40B4-BE49-F238E27FC236}">
                        <a16:creationId xmlns:a16="http://schemas.microsoft.com/office/drawing/2014/main" id="{2F73C137-F1D5-9C1A-5673-207BC31DC822}"/>
                      </a:ext>
                    </a:extLst>
                  </p:cNvPr>
                  <p:cNvSpPr/>
                  <p:nvPr/>
                </p:nvSpPr>
                <p:spPr>
                  <a:xfrm>
                    <a:off x="6429431"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NVMe</a:t>
                    </a:r>
                    <a:endParaRPr sz="800">
                      <a:solidFill>
                        <a:schemeClr val="lt2"/>
                      </a:solidFill>
                      <a:latin typeface="Arial" panose="020B0604020202020204" pitchFamily="34" charset="0"/>
                      <a:ea typeface="Open Sans Light"/>
                      <a:cs typeface="Arial" panose="020B0604020202020204" pitchFamily="34" charset="0"/>
                      <a:sym typeface="Open Sans Light"/>
                    </a:endParaRPr>
                  </a:p>
                </p:txBody>
              </p:sp>
            </p:grpSp>
            <p:grpSp>
              <p:nvGrpSpPr>
                <p:cNvPr id="1075" name="Google Shape;929;p14">
                  <a:extLst>
                    <a:ext uri="{FF2B5EF4-FFF2-40B4-BE49-F238E27FC236}">
                      <a16:creationId xmlns:a16="http://schemas.microsoft.com/office/drawing/2014/main" id="{9C4A95DA-6E55-CA24-127F-E92B7956E4DE}"/>
                    </a:ext>
                  </a:extLst>
                </p:cNvPr>
                <p:cNvGrpSpPr/>
                <p:nvPr/>
              </p:nvGrpSpPr>
              <p:grpSpPr>
                <a:xfrm>
                  <a:off x="861593" y="1720366"/>
                  <a:ext cx="2377316" cy="461690"/>
                  <a:chOff x="861593" y="1794184"/>
                  <a:chExt cx="2377316" cy="371241"/>
                </a:xfrm>
              </p:grpSpPr>
              <p:sp>
                <p:nvSpPr>
                  <p:cNvPr id="1076" name="Google Shape;930;p14">
                    <a:extLst>
                      <a:ext uri="{FF2B5EF4-FFF2-40B4-BE49-F238E27FC236}">
                        <a16:creationId xmlns:a16="http://schemas.microsoft.com/office/drawing/2014/main" id="{506DF5CD-1949-527F-E0ED-55BBF423B4AF}"/>
                      </a:ext>
                    </a:extLst>
                  </p:cNvPr>
                  <p:cNvSpPr/>
                  <p:nvPr/>
                </p:nvSpPr>
                <p:spPr>
                  <a:xfrm>
                    <a:off x="861593" y="2005101"/>
                    <a:ext cx="2377316" cy="160324"/>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LVM RAID + Cache</a:t>
                    </a:r>
                    <a:endParaRPr sz="800">
                      <a:latin typeface="Arial" panose="020B0604020202020204" pitchFamily="34" charset="0"/>
                      <a:cs typeface="Arial" panose="020B0604020202020204" pitchFamily="34" charset="0"/>
                    </a:endParaRPr>
                  </a:p>
                </p:txBody>
              </p:sp>
              <p:sp>
                <p:nvSpPr>
                  <p:cNvPr id="1077" name="Google Shape;931;p14">
                    <a:extLst>
                      <a:ext uri="{FF2B5EF4-FFF2-40B4-BE49-F238E27FC236}">
                        <a16:creationId xmlns:a16="http://schemas.microsoft.com/office/drawing/2014/main" id="{B10F7C29-2962-858B-CF9C-986AF5395D9E}"/>
                      </a:ext>
                    </a:extLst>
                  </p:cNvPr>
                  <p:cNvSpPr/>
                  <p:nvPr/>
                </p:nvSpPr>
                <p:spPr>
                  <a:xfrm>
                    <a:off x="861593" y="1794184"/>
                    <a:ext cx="2377316" cy="183228"/>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2"/>
                        </a:solidFill>
                        <a:latin typeface="Arial" panose="020B0604020202020204" pitchFamily="34" charset="0"/>
                        <a:ea typeface="Open Sans Light"/>
                        <a:cs typeface="Arial" panose="020B0604020202020204" pitchFamily="34" charset="0"/>
                        <a:sym typeface="Open Sans Light"/>
                      </a:rPr>
                      <a:t>XFS</a:t>
                    </a:r>
                    <a:endParaRPr sz="800">
                      <a:latin typeface="Arial" panose="020B0604020202020204" pitchFamily="34" charset="0"/>
                      <a:cs typeface="Arial" panose="020B0604020202020204" pitchFamily="34" charset="0"/>
                    </a:endParaRPr>
                  </a:p>
                </p:txBody>
              </p:sp>
            </p:grpSp>
          </p:grpSp>
          <p:cxnSp>
            <p:nvCxnSpPr>
              <p:cNvPr id="1073" name="Straight Connector 1072">
                <a:extLst>
                  <a:ext uri="{FF2B5EF4-FFF2-40B4-BE49-F238E27FC236}">
                    <a16:creationId xmlns:a16="http://schemas.microsoft.com/office/drawing/2014/main" id="{8D946393-AB6B-8683-D7B7-08FE28079546}"/>
                  </a:ext>
                </a:extLst>
              </p:cNvPr>
              <p:cNvCxnSpPr>
                <a:cxnSpLocks/>
              </p:cNvCxnSpPr>
              <p:nvPr/>
            </p:nvCxnSpPr>
            <p:spPr>
              <a:xfrm>
                <a:off x="2478861" y="1416430"/>
                <a:ext cx="432772" cy="0"/>
              </a:xfrm>
              <a:prstGeom prst="line">
                <a:avLst/>
              </a:prstGeom>
              <a:ln>
                <a:solidFill>
                  <a:schemeClr val="accent5"/>
                </a:solidFill>
                <a:prstDash val="lgDash"/>
              </a:ln>
            </p:spPr>
            <p:style>
              <a:lnRef idx="1">
                <a:schemeClr val="accent1"/>
              </a:lnRef>
              <a:fillRef idx="0">
                <a:schemeClr val="accent1"/>
              </a:fillRef>
              <a:effectRef idx="0">
                <a:schemeClr val="accent1"/>
              </a:effectRef>
              <a:fontRef idx="minor">
                <a:schemeClr val="tx1"/>
              </a:fontRef>
            </p:style>
          </p:cxnSp>
        </p:grpSp>
        <p:cxnSp>
          <p:nvCxnSpPr>
            <p:cNvPr id="1067" name="Google Shape;932;p14">
              <a:extLst>
                <a:ext uri="{FF2B5EF4-FFF2-40B4-BE49-F238E27FC236}">
                  <a16:creationId xmlns:a16="http://schemas.microsoft.com/office/drawing/2014/main" id="{0A5076DE-0A4A-E0B5-6034-DBF53D9BF973}"/>
                </a:ext>
              </a:extLst>
            </p:cNvPr>
            <p:cNvCxnSpPr>
              <a:cxnSpLocks/>
            </p:cNvCxnSpPr>
            <p:nvPr/>
          </p:nvCxnSpPr>
          <p:spPr>
            <a:xfrm>
              <a:off x="1355127"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sp>
          <p:nvSpPr>
            <p:cNvPr id="1068" name="Google Shape;916;p14">
              <a:extLst>
                <a:ext uri="{FF2B5EF4-FFF2-40B4-BE49-F238E27FC236}">
                  <a16:creationId xmlns:a16="http://schemas.microsoft.com/office/drawing/2014/main" id="{5BBE0036-036D-C31D-A8CF-F7E2705E1B2F}"/>
                </a:ext>
              </a:extLst>
            </p:cNvPr>
            <p:cNvSpPr txBox="1"/>
            <p:nvPr/>
          </p:nvSpPr>
          <p:spPr>
            <a:xfrm>
              <a:off x="1630948" y="2493663"/>
              <a:ext cx="1529586" cy="254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NVMe-oF RDMA</a:t>
              </a:r>
              <a:endParaRPr lang="en-US" sz="1100" b="1" noProof="1">
                <a:solidFill>
                  <a:schemeClr val="tx2"/>
                </a:solidFill>
              </a:endParaRPr>
            </a:p>
          </p:txBody>
        </p:sp>
      </p:grpSp>
      <p:grpSp>
        <p:nvGrpSpPr>
          <p:cNvPr id="1085" name="Group 1084">
            <a:extLst>
              <a:ext uri="{FF2B5EF4-FFF2-40B4-BE49-F238E27FC236}">
                <a16:creationId xmlns:a16="http://schemas.microsoft.com/office/drawing/2014/main" id="{C9A70DCC-050D-004F-7908-2170BDD6F8DA}"/>
              </a:ext>
            </a:extLst>
          </p:cNvPr>
          <p:cNvGrpSpPr/>
          <p:nvPr/>
        </p:nvGrpSpPr>
        <p:grpSpPr>
          <a:xfrm>
            <a:off x="630852" y="5791556"/>
            <a:ext cx="3211853" cy="485240"/>
            <a:chOff x="501161" y="5721956"/>
            <a:chExt cx="3211853" cy="485240"/>
          </a:xfrm>
        </p:grpSpPr>
        <p:sp>
          <p:nvSpPr>
            <p:cNvPr id="1086" name="Google Shape;934;p14">
              <a:extLst>
                <a:ext uri="{FF2B5EF4-FFF2-40B4-BE49-F238E27FC236}">
                  <a16:creationId xmlns:a16="http://schemas.microsoft.com/office/drawing/2014/main" id="{E34A80DF-8C7A-CDCA-FCEB-C94878E7DF93}"/>
                </a:ext>
              </a:extLst>
            </p:cNvPr>
            <p:cNvSpPr/>
            <p:nvPr/>
          </p:nvSpPr>
          <p:spPr>
            <a:xfrm>
              <a:off x="501161" y="5721956"/>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a:solidFill>
                    <a:schemeClr val="lt1"/>
                  </a:solidFill>
                  <a:sym typeface="Arial"/>
                </a:rPr>
                <a:t>GPUDirect</a:t>
              </a:r>
              <a:endParaRPr sz="900"/>
            </a:p>
          </p:txBody>
        </p:sp>
        <p:sp>
          <p:nvSpPr>
            <p:cNvPr id="1087" name="Google Shape;934;p14">
              <a:extLst>
                <a:ext uri="{FF2B5EF4-FFF2-40B4-BE49-F238E27FC236}">
                  <a16:creationId xmlns:a16="http://schemas.microsoft.com/office/drawing/2014/main" id="{2798E32E-3A36-722F-5155-144D3EF3D279}"/>
                </a:ext>
              </a:extLst>
            </p:cNvPr>
            <p:cNvSpPr/>
            <p:nvPr/>
          </p:nvSpPr>
          <p:spPr>
            <a:xfrm>
              <a:off x="501161" y="5990215"/>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a:solidFill>
                    <a:schemeClr val="lt1"/>
                  </a:solidFill>
                </a:rPr>
                <a:t>1 Writer per Storage Pool With Multi-host</a:t>
              </a:r>
            </a:p>
          </p:txBody>
        </p:sp>
      </p:grpSp>
      <p:sp>
        <p:nvSpPr>
          <p:cNvPr id="1138" name="Google Shape;933;p14">
            <a:extLst>
              <a:ext uri="{FF2B5EF4-FFF2-40B4-BE49-F238E27FC236}">
                <a16:creationId xmlns:a16="http://schemas.microsoft.com/office/drawing/2014/main" id="{B8B5E612-C7E0-B6CD-E32F-E2FBEC3B8C6A}"/>
              </a:ext>
            </a:extLst>
          </p:cNvPr>
          <p:cNvSpPr txBox="1"/>
          <p:nvPr/>
        </p:nvSpPr>
        <p:spPr>
          <a:xfrm>
            <a:off x="3948986" y="251001"/>
            <a:ext cx="4007068" cy="30773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noProof="1">
                <a:solidFill>
                  <a:schemeClr val="tx2"/>
                </a:solidFill>
                <a:latin typeface="Arial"/>
                <a:ea typeface="Arial"/>
                <a:cs typeface="Arial"/>
                <a:sym typeface="Arial"/>
              </a:rPr>
              <a:t>Mount LVM2 volumes as NVMe namespaces</a:t>
            </a:r>
          </a:p>
        </p:txBody>
      </p:sp>
      <p:sp>
        <p:nvSpPr>
          <p:cNvPr id="1139" name="Google Shape;909;p14">
            <a:extLst>
              <a:ext uri="{FF2B5EF4-FFF2-40B4-BE49-F238E27FC236}">
                <a16:creationId xmlns:a16="http://schemas.microsoft.com/office/drawing/2014/main" id="{8A3C6E73-F9EF-D63A-B4E0-88747DB17C3B}"/>
              </a:ext>
            </a:extLst>
          </p:cNvPr>
          <p:cNvSpPr/>
          <p:nvPr/>
        </p:nvSpPr>
        <p:spPr>
          <a:xfrm>
            <a:off x="4511333" y="3085934"/>
            <a:ext cx="3032637" cy="1164708"/>
          </a:xfrm>
          <a:prstGeom prst="roundRect">
            <a:avLst>
              <a:gd name="adj" fmla="val 4030"/>
            </a:avLst>
          </a:prstGeom>
          <a:solidFill>
            <a:schemeClr val="accent1">
              <a:lumMod val="40000"/>
              <a:lumOff val="60000"/>
              <a:alpha val="4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DPU</a:t>
            </a:r>
            <a:endParaRPr sz="1000">
              <a:solidFill>
                <a:schemeClr val="tx2"/>
              </a:solidFill>
              <a:latin typeface="Arial" panose="020B0604020202020204" pitchFamily="34" charset="0"/>
              <a:cs typeface="Arial" panose="020B0604020202020204" pitchFamily="34" charset="0"/>
            </a:endParaRPr>
          </a:p>
        </p:txBody>
      </p:sp>
      <p:sp>
        <p:nvSpPr>
          <p:cNvPr id="1140" name="Google Shape;921;p14">
            <a:extLst>
              <a:ext uri="{FF2B5EF4-FFF2-40B4-BE49-F238E27FC236}">
                <a16:creationId xmlns:a16="http://schemas.microsoft.com/office/drawing/2014/main" id="{E12BF7D2-23D5-15C1-3D61-9F206DCE1974}"/>
              </a:ext>
            </a:extLst>
          </p:cNvPr>
          <p:cNvSpPr/>
          <p:nvPr/>
        </p:nvSpPr>
        <p:spPr>
          <a:xfrm>
            <a:off x="4421734" y="2727150"/>
            <a:ext cx="3211854" cy="2988000"/>
          </a:xfrm>
          <a:prstGeom prst="roundRect">
            <a:avLst>
              <a:gd name="adj" fmla="val 1652"/>
            </a:avLst>
          </a:prstGeom>
          <a:noFill/>
          <a:ln w="12700" cap="flat" cmpd="sng">
            <a:solidFill>
              <a:srgbClr val="A5A5A5"/>
            </a:solidFill>
            <a:prstDash val="solid"/>
            <a:round/>
            <a:headEnd type="none" w="sm" len="sm"/>
            <a:tailEnd type="none" w="sm" len="sm"/>
          </a:ln>
        </p:spPr>
        <p:txBody>
          <a:bodyPr spcFirstLastPara="1" wrap="square" lIns="91425" tIns="108000" rIns="91425" bIns="45700" anchor="t" anchorCtr="0">
            <a:noAutofit/>
          </a:bodyPr>
          <a:lstStyle/>
          <a:p>
            <a:pPr marL="0" marR="0" lvl="0" indent="0" algn="ctr" rtl="0">
              <a:spcBef>
                <a:spcPts val="0"/>
              </a:spcBef>
              <a:spcAft>
                <a:spcPts val="0"/>
              </a:spcAft>
              <a:buNone/>
            </a:pPr>
            <a:r>
              <a:rPr lang="en-US" sz="1000">
                <a:solidFill>
                  <a:schemeClr val="dk1"/>
                </a:solidFill>
                <a:latin typeface="Arial" panose="020B0604020202020204" pitchFamily="34" charset="0"/>
                <a:ea typeface="Open Sans Light"/>
                <a:cs typeface="Arial" panose="020B0604020202020204" pitchFamily="34" charset="0"/>
                <a:sym typeface="Open Sans Light"/>
              </a:rPr>
              <a:t>Storage array</a:t>
            </a:r>
            <a:endParaRPr lang="en-US" sz="1000">
              <a:latin typeface="Arial" panose="020B0604020202020204" pitchFamily="34" charset="0"/>
              <a:cs typeface="Arial" panose="020B0604020202020204" pitchFamily="34" charset="0"/>
            </a:endParaRPr>
          </a:p>
        </p:txBody>
      </p:sp>
      <p:sp>
        <p:nvSpPr>
          <p:cNvPr id="1142" name="Google Shape;909;p14">
            <a:extLst>
              <a:ext uri="{FF2B5EF4-FFF2-40B4-BE49-F238E27FC236}">
                <a16:creationId xmlns:a16="http://schemas.microsoft.com/office/drawing/2014/main" id="{AF3E93A7-30AF-2266-454A-0581B365F00D}"/>
              </a:ext>
            </a:extLst>
          </p:cNvPr>
          <p:cNvSpPr/>
          <p:nvPr/>
        </p:nvSpPr>
        <p:spPr>
          <a:xfrm>
            <a:off x="4578109" y="3387649"/>
            <a:ext cx="792085"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NIC</a:t>
            </a:r>
            <a:endParaRPr sz="1000">
              <a:solidFill>
                <a:schemeClr val="tx2"/>
              </a:solidFill>
              <a:latin typeface="Arial" panose="020B0604020202020204" pitchFamily="34" charset="0"/>
              <a:cs typeface="Arial" panose="020B0604020202020204" pitchFamily="34" charset="0"/>
            </a:endParaRPr>
          </a:p>
        </p:txBody>
      </p:sp>
      <p:sp>
        <p:nvSpPr>
          <p:cNvPr id="1143" name="Google Shape;911;p14">
            <a:extLst>
              <a:ext uri="{FF2B5EF4-FFF2-40B4-BE49-F238E27FC236}">
                <a16:creationId xmlns:a16="http://schemas.microsoft.com/office/drawing/2014/main" id="{623057C1-F1B1-B1BB-A52B-5392CB5BFC72}"/>
              </a:ext>
            </a:extLst>
          </p:cNvPr>
          <p:cNvSpPr/>
          <p:nvPr/>
        </p:nvSpPr>
        <p:spPr>
          <a:xfrm>
            <a:off x="4621435" y="3659044"/>
            <a:ext cx="705181" cy="540000"/>
          </a:xfrm>
          <a:prstGeom prst="roundRect">
            <a:avLst>
              <a:gd name="adj" fmla="val 5862"/>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RDMA</a:t>
            </a:r>
          </a:p>
          <a:p>
            <a:pPr marL="0" marR="0" lvl="0" indent="0" algn="ctr" rtl="0">
              <a:spcBef>
                <a:spcPts val="0"/>
              </a:spcBef>
              <a:spcAft>
                <a:spcPts val="0"/>
              </a:spcAft>
              <a:buNone/>
            </a:pPr>
            <a:r>
              <a:rPr lang="en-GB" sz="900" noProof="1">
                <a:solidFill>
                  <a:schemeClr val="lt2"/>
                </a:solidFill>
                <a:latin typeface="Arial" panose="020B0604020202020204" pitchFamily="34" charset="0"/>
                <a:ea typeface="Open Sans Light"/>
                <a:cs typeface="Arial" panose="020B0604020202020204" pitchFamily="34" charset="0"/>
                <a:sym typeface="Open Sans Light"/>
              </a:rPr>
              <a:t>Offload</a:t>
            </a:r>
          </a:p>
        </p:txBody>
      </p:sp>
      <p:sp>
        <p:nvSpPr>
          <p:cNvPr id="1145" name="Google Shape;909;p14">
            <a:extLst>
              <a:ext uri="{FF2B5EF4-FFF2-40B4-BE49-F238E27FC236}">
                <a16:creationId xmlns:a16="http://schemas.microsoft.com/office/drawing/2014/main" id="{A70BB611-3D36-1374-EC75-45392E83FBF2}"/>
              </a:ext>
            </a:extLst>
          </p:cNvPr>
          <p:cNvSpPr/>
          <p:nvPr/>
        </p:nvSpPr>
        <p:spPr>
          <a:xfrm>
            <a:off x="5416215" y="3387649"/>
            <a:ext cx="2056058" cy="882000"/>
          </a:xfrm>
          <a:prstGeom prst="roundRect">
            <a:avLst>
              <a:gd name="adj" fmla="val 3239"/>
            </a:avLst>
          </a:prstGeom>
          <a:solidFill>
            <a:schemeClr val="accent1">
              <a:lumMod val="40000"/>
              <a:lumOff val="60000"/>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tx2"/>
                </a:solidFill>
                <a:latin typeface="Arial" panose="020B0604020202020204" pitchFamily="34" charset="0"/>
                <a:ea typeface="Open Sans Light"/>
                <a:cs typeface="Arial" panose="020B0604020202020204" pitchFamily="34" charset="0"/>
                <a:sym typeface="Open Sans Light"/>
              </a:rPr>
              <a:t>CPU Cores</a:t>
            </a:r>
            <a:endParaRPr sz="1000">
              <a:solidFill>
                <a:schemeClr val="tx2"/>
              </a:solidFill>
              <a:latin typeface="Arial" panose="020B0604020202020204" pitchFamily="34" charset="0"/>
              <a:cs typeface="Arial" panose="020B0604020202020204" pitchFamily="34" charset="0"/>
            </a:endParaRPr>
          </a:p>
        </p:txBody>
      </p:sp>
      <p:sp>
        <p:nvSpPr>
          <p:cNvPr id="1147" name="Google Shape;911;p14">
            <a:extLst>
              <a:ext uri="{FF2B5EF4-FFF2-40B4-BE49-F238E27FC236}">
                <a16:creationId xmlns:a16="http://schemas.microsoft.com/office/drawing/2014/main" id="{F3A0D2DB-80C3-5DFE-8A6F-84BB22ECBEE1}"/>
              </a:ext>
            </a:extLst>
          </p:cNvPr>
          <p:cNvSpPr/>
          <p:nvPr/>
        </p:nvSpPr>
        <p:spPr>
          <a:xfrm>
            <a:off x="4584936" y="4306405"/>
            <a:ext cx="2887335" cy="245019"/>
          </a:xfrm>
          <a:prstGeom prst="roundRect">
            <a:avLst>
              <a:gd name="adj" fmla="val 5862"/>
            </a:avLst>
          </a:prstGeom>
          <a:solidFill>
            <a:schemeClr val="accent5">
              <a:lumMod val="40000"/>
              <a:lumOff val="60000"/>
              <a:alpha val="80000"/>
            </a:schemeClr>
          </a:solidFill>
          <a:ln w="12700">
            <a:solidFill>
              <a:schemeClr val="accent5"/>
            </a:solidFill>
            <a:prstDash val="dash"/>
          </a:ln>
        </p:spPr>
        <p:txBody>
          <a:bodyPr spcFirstLastPara="1" wrap="square" lIns="91425" tIns="45700" rIns="91425" bIns="45700" anchor="ctr" anchorCtr="0">
            <a:noAutofit/>
          </a:bodyPr>
          <a:lstStyle/>
          <a:p>
            <a:pPr marL="0" marR="0" lvl="0" indent="0" algn="ctr" rtl="0">
              <a:spcBef>
                <a:spcPts val="0"/>
              </a:spcBef>
              <a:spcAft>
                <a:spcPts val="0"/>
              </a:spcAft>
              <a:buNone/>
            </a:pPr>
            <a:r>
              <a:rPr lang="en-GB" sz="900" noProof="1">
                <a:solidFill>
                  <a:schemeClr val="tx2"/>
                </a:solidFill>
                <a:latin typeface="Arial" panose="020B0604020202020204" pitchFamily="34" charset="0"/>
                <a:ea typeface="Open Sans Light"/>
                <a:cs typeface="Arial" panose="020B0604020202020204" pitchFamily="34" charset="0"/>
                <a:sym typeface="Open Sans Light"/>
              </a:rPr>
              <a:t>PCIe switch</a:t>
            </a:r>
          </a:p>
        </p:txBody>
      </p:sp>
      <p:grpSp>
        <p:nvGrpSpPr>
          <p:cNvPr id="1148" name="Google Shape;891;p14">
            <a:extLst>
              <a:ext uri="{FF2B5EF4-FFF2-40B4-BE49-F238E27FC236}">
                <a16:creationId xmlns:a16="http://schemas.microsoft.com/office/drawing/2014/main" id="{7C3B9FA7-2184-F16D-9179-14102842B9A9}"/>
              </a:ext>
            </a:extLst>
          </p:cNvPr>
          <p:cNvGrpSpPr/>
          <p:nvPr/>
        </p:nvGrpSpPr>
        <p:grpSpPr>
          <a:xfrm>
            <a:off x="4584936" y="4722748"/>
            <a:ext cx="2887339" cy="864000"/>
            <a:chOff x="8142243" y="5203159"/>
            <a:chExt cx="2903946" cy="1049419"/>
          </a:xfrm>
        </p:grpSpPr>
        <p:grpSp>
          <p:nvGrpSpPr>
            <p:cNvPr id="1149" name="Google Shape;892;p14">
              <a:extLst>
                <a:ext uri="{FF2B5EF4-FFF2-40B4-BE49-F238E27FC236}">
                  <a16:creationId xmlns:a16="http://schemas.microsoft.com/office/drawing/2014/main" id="{3192B7EB-A9E0-E884-141A-7F4AFE08E6E4}"/>
                </a:ext>
              </a:extLst>
            </p:cNvPr>
            <p:cNvGrpSpPr/>
            <p:nvPr/>
          </p:nvGrpSpPr>
          <p:grpSpPr>
            <a:xfrm>
              <a:off x="8142243" y="5203164"/>
              <a:ext cx="677908" cy="1049414"/>
              <a:chOff x="8142242" y="5203164"/>
              <a:chExt cx="888139" cy="1049414"/>
            </a:xfrm>
          </p:grpSpPr>
          <p:sp>
            <p:nvSpPr>
              <p:cNvPr id="1162" name="Google Shape;893;p14">
                <a:extLst>
                  <a:ext uri="{FF2B5EF4-FFF2-40B4-BE49-F238E27FC236}">
                    <a16:creationId xmlns:a16="http://schemas.microsoft.com/office/drawing/2014/main" id="{8BEEAEF3-1ED8-8C0B-03CE-88FB338D33D4}"/>
                  </a:ext>
                </a:extLst>
              </p:cNvPr>
              <p:cNvSpPr/>
              <p:nvPr/>
            </p:nvSpPr>
            <p:spPr>
              <a:xfrm>
                <a:off x="8142243" y="5203164"/>
                <a:ext cx="888138" cy="314170"/>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163" name="Google Shape;894;p14">
                <a:extLst>
                  <a:ext uri="{FF2B5EF4-FFF2-40B4-BE49-F238E27FC236}">
                    <a16:creationId xmlns:a16="http://schemas.microsoft.com/office/drawing/2014/main" id="{86BDE180-94B5-3A39-67E9-301C650B8BAC}"/>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164" name="Google Shape;895;p14">
                <a:extLst>
                  <a:ext uri="{FF2B5EF4-FFF2-40B4-BE49-F238E27FC236}">
                    <a16:creationId xmlns:a16="http://schemas.microsoft.com/office/drawing/2014/main" id="{443FE812-3D00-F7FB-D206-8CBE9AE0F6BD}"/>
                  </a:ext>
                </a:extLst>
              </p:cNvPr>
              <p:cNvSpPr/>
              <p:nvPr/>
            </p:nvSpPr>
            <p:spPr>
              <a:xfrm>
                <a:off x="8142243" y="593840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150" name="Google Shape;896;p14">
              <a:extLst>
                <a:ext uri="{FF2B5EF4-FFF2-40B4-BE49-F238E27FC236}">
                  <a16:creationId xmlns:a16="http://schemas.microsoft.com/office/drawing/2014/main" id="{0F153809-727B-462A-F964-A42DFC869CFE}"/>
                </a:ext>
              </a:extLst>
            </p:cNvPr>
            <p:cNvGrpSpPr/>
            <p:nvPr/>
          </p:nvGrpSpPr>
          <p:grpSpPr>
            <a:xfrm>
              <a:off x="8884255" y="5203161"/>
              <a:ext cx="677908" cy="1049413"/>
              <a:chOff x="8142242" y="5203161"/>
              <a:chExt cx="888139" cy="1049413"/>
            </a:xfrm>
          </p:grpSpPr>
          <p:sp>
            <p:nvSpPr>
              <p:cNvPr id="1159" name="Google Shape;897;p14">
                <a:extLst>
                  <a:ext uri="{FF2B5EF4-FFF2-40B4-BE49-F238E27FC236}">
                    <a16:creationId xmlns:a16="http://schemas.microsoft.com/office/drawing/2014/main" id="{D41103E0-CAB8-2D22-FE50-B13E46230807}"/>
                  </a:ext>
                </a:extLst>
              </p:cNvPr>
              <p:cNvSpPr/>
              <p:nvPr/>
            </p:nvSpPr>
            <p:spPr>
              <a:xfrm>
                <a:off x="8142243" y="5203161"/>
                <a:ext cx="888138" cy="314172"/>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160" name="Google Shape;898;p14">
                <a:extLst>
                  <a:ext uri="{FF2B5EF4-FFF2-40B4-BE49-F238E27FC236}">
                    <a16:creationId xmlns:a16="http://schemas.microsoft.com/office/drawing/2014/main" id="{F0F8D387-C3C1-A37D-28CA-BCF50568AA4A}"/>
                  </a:ext>
                </a:extLst>
              </p:cNvPr>
              <p:cNvSpPr/>
              <p:nvPr/>
            </p:nvSpPr>
            <p:spPr>
              <a:xfrm>
                <a:off x="8142242" y="5569857"/>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161" name="Google Shape;899;p14">
                <a:extLst>
                  <a:ext uri="{FF2B5EF4-FFF2-40B4-BE49-F238E27FC236}">
                    <a16:creationId xmlns:a16="http://schemas.microsoft.com/office/drawing/2014/main" id="{808D8763-8EBF-E1DC-730A-133955B849DA}"/>
                  </a:ext>
                </a:extLst>
              </p:cNvPr>
              <p:cNvSpPr/>
              <p:nvPr/>
            </p:nvSpPr>
            <p:spPr>
              <a:xfrm>
                <a:off x="8142243" y="5938403"/>
                <a:ext cx="888138"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151" name="Google Shape;900;p14">
              <a:extLst>
                <a:ext uri="{FF2B5EF4-FFF2-40B4-BE49-F238E27FC236}">
                  <a16:creationId xmlns:a16="http://schemas.microsoft.com/office/drawing/2014/main" id="{06169606-72C3-8E71-61EA-590C3134C953}"/>
                </a:ext>
              </a:extLst>
            </p:cNvPr>
            <p:cNvGrpSpPr/>
            <p:nvPr/>
          </p:nvGrpSpPr>
          <p:grpSpPr>
            <a:xfrm>
              <a:off x="9626269" y="5203161"/>
              <a:ext cx="677909" cy="1049415"/>
              <a:chOff x="8142241" y="5203161"/>
              <a:chExt cx="888140" cy="1049415"/>
            </a:xfrm>
          </p:grpSpPr>
          <p:sp>
            <p:nvSpPr>
              <p:cNvPr id="1156" name="Google Shape;901;p14">
                <a:extLst>
                  <a:ext uri="{FF2B5EF4-FFF2-40B4-BE49-F238E27FC236}">
                    <a16:creationId xmlns:a16="http://schemas.microsoft.com/office/drawing/2014/main" id="{934DC99B-25D8-69B6-4DCB-6EAED16B8295}"/>
                  </a:ext>
                </a:extLst>
              </p:cNvPr>
              <p:cNvSpPr/>
              <p:nvPr/>
            </p:nvSpPr>
            <p:spPr>
              <a:xfrm>
                <a:off x="8142244" y="5203161"/>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157" name="Google Shape;902;p14">
                <a:extLst>
                  <a:ext uri="{FF2B5EF4-FFF2-40B4-BE49-F238E27FC236}">
                    <a16:creationId xmlns:a16="http://schemas.microsoft.com/office/drawing/2014/main" id="{144019BE-4BD1-3FEF-ED86-E3ADA6AADAD5}"/>
                  </a:ext>
                </a:extLst>
              </p:cNvPr>
              <p:cNvSpPr/>
              <p:nvPr/>
            </p:nvSpPr>
            <p:spPr>
              <a:xfrm>
                <a:off x="8142242" y="5569859"/>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158" name="Google Shape;903;p14">
                <a:extLst>
                  <a:ext uri="{FF2B5EF4-FFF2-40B4-BE49-F238E27FC236}">
                    <a16:creationId xmlns:a16="http://schemas.microsoft.com/office/drawing/2014/main" id="{22A747F2-1ACB-2499-0D84-CFD0269106AA}"/>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nvGrpSpPr>
            <p:cNvPr id="1152" name="Google Shape;904;p14">
              <a:extLst>
                <a:ext uri="{FF2B5EF4-FFF2-40B4-BE49-F238E27FC236}">
                  <a16:creationId xmlns:a16="http://schemas.microsoft.com/office/drawing/2014/main" id="{5D86ECB8-54F0-816E-4A25-00849B7E1007}"/>
                </a:ext>
              </a:extLst>
            </p:cNvPr>
            <p:cNvGrpSpPr/>
            <p:nvPr/>
          </p:nvGrpSpPr>
          <p:grpSpPr>
            <a:xfrm>
              <a:off x="10368280" y="5203159"/>
              <a:ext cx="677909" cy="1049417"/>
              <a:chOff x="8142241" y="5203159"/>
              <a:chExt cx="888140" cy="1049417"/>
            </a:xfrm>
          </p:grpSpPr>
          <p:sp>
            <p:nvSpPr>
              <p:cNvPr id="1153" name="Google Shape;905;p14">
                <a:extLst>
                  <a:ext uri="{FF2B5EF4-FFF2-40B4-BE49-F238E27FC236}">
                    <a16:creationId xmlns:a16="http://schemas.microsoft.com/office/drawing/2014/main" id="{F13FA0BF-ED3C-A4C3-EE7B-D6457080B99E}"/>
                  </a:ext>
                </a:extLst>
              </p:cNvPr>
              <p:cNvSpPr/>
              <p:nvPr/>
            </p:nvSpPr>
            <p:spPr>
              <a:xfrm>
                <a:off x="8142244" y="5203159"/>
                <a:ext cx="888137" cy="314171"/>
              </a:xfrm>
              <a:prstGeom prst="roundRect">
                <a:avLst>
                  <a:gd name="adj" fmla="val 16667"/>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1"/>
                    </a:solidFill>
                    <a:latin typeface="Arial" panose="020B0604020202020204" pitchFamily="34" charset="0"/>
                    <a:ea typeface="Open Sans Light"/>
                    <a:cs typeface="Arial" panose="020B0604020202020204" pitchFamily="34" charset="0"/>
                    <a:sym typeface="Open Sans Light"/>
                  </a:rPr>
                  <a:t>SSD</a:t>
                </a:r>
                <a:endParaRPr sz="900">
                  <a:latin typeface="Arial" panose="020B0604020202020204" pitchFamily="34" charset="0"/>
                  <a:cs typeface="Arial" panose="020B0604020202020204" pitchFamily="34" charset="0"/>
                </a:endParaRPr>
              </a:p>
            </p:txBody>
          </p:sp>
          <p:sp>
            <p:nvSpPr>
              <p:cNvPr id="1154" name="Google Shape;906;p14">
                <a:extLst>
                  <a:ext uri="{FF2B5EF4-FFF2-40B4-BE49-F238E27FC236}">
                    <a16:creationId xmlns:a16="http://schemas.microsoft.com/office/drawing/2014/main" id="{F3ACD4DA-A158-098F-5A5F-F4AB2E7809E7}"/>
                  </a:ext>
                </a:extLst>
              </p:cNvPr>
              <p:cNvSpPr/>
              <p:nvPr/>
            </p:nvSpPr>
            <p:spPr>
              <a:xfrm>
                <a:off x="8142242" y="5569858"/>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sp>
            <p:nvSpPr>
              <p:cNvPr id="1155" name="Google Shape;907;p14">
                <a:extLst>
                  <a:ext uri="{FF2B5EF4-FFF2-40B4-BE49-F238E27FC236}">
                    <a16:creationId xmlns:a16="http://schemas.microsoft.com/office/drawing/2014/main" id="{925818E2-5F77-382D-6978-EF861F36465D}"/>
                  </a:ext>
                </a:extLst>
              </p:cNvPr>
              <p:cNvSpPr/>
              <p:nvPr/>
            </p:nvSpPr>
            <p:spPr>
              <a:xfrm>
                <a:off x="8142241" y="5938405"/>
                <a:ext cx="888137" cy="314171"/>
              </a:xfrm>
              <a:prstGeom prst="roundRect">
                <a:avLst>
                  <a:gd name="adj" fmla="val 16667"/>
                </a:avLst>
              </a:prstGeom>
              <a:solidFill>
                <a:schemeClr val="accent4">
                  <a:lumMod val="40000"/>
                  <a:lumOff val="60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accent4"/>
                    </a:solidFill>
                    <a:latin typeface="Arial" panose="020B0604020202020204" pitchFamily="34" charset="0"/>
                    <a:ea typeface="Open Sans Light"/>
                    <a:cs typeface="Arial" panose="020B0604020202020204" pitchFamily="34" charset="0"/>
                    <a:sym typeface="Open Sans Light"/>
                  </a:rPr>
                  <a:t>HDD</a:t>
                </a:r>
                <a:endParaRPr sz="900">
                  <a:solidFill>
                    <a:schemeClr val="accent4"/>
                  </a:solidFill>
                  <a:latin typeface="Arial" panose="020B0604020202020204" pitchFamily="34" charset="0"/>
                  <a:cs typeface="Arial" panose="020B0604020202020204" pitchFamily="34" charset="0"/>
                </a:endParaRPr>
              </a:p>
            </p:txBody>
          </p:sp>
        </p:grpSp>
      </p:grpSp>
      <p:grpSp>
        <p:nvGrpSpPr>
          <p:cNvPr id="1194" name="Group 1193">
            <a:extLst>
              <a:ext uri="{FF2B5EF4-FFF2-40B4-BE49-F238E27FC236}">
                <a16:creationId xmlns:a16="http://schemas.microsoft.com/office/drawing/2014/main" id="{56B899EC-763C-B5A7-B273-00FCD818BA74}"/>
              </a:ext>
            </a:extLst>
          </p:cNvPr>
          <p:cNvGrpSpPr/>
          <p:nvPr/>
        </p:nvGrpSpPr>
        <p:grpSpPr>
          <a:xfrm>
            <a:off x="5528678" y="3659043"/>
            <a:ext cx="1830478" cy="540000"/>
            <a:chOff x="5759456" y="3659044"/>
            <a:chExt cx="1830478" cy="506211"/>
          </a:xfrm>
        </p:grpSpPr>
        <p:grpSp>
          <p:nvGrpSpPr>
            <p:cNvPr id="1192" name="Group 1191">
              <a:extLst>
                <a:ext uri="{FF2B5EF4-FFF2-40B4-BE49-F238E27FC236}">
                  <a16:creationId xmlns:a16="http://schemas.microsoft.com/office/drawing/2014/main" id="{554A8036-9081-5175-E96F-28DD38DDA727}"/>
                </a:ext>
              </a:extLst>
            </p:cNvPr>
            <p:cNvGrpSpPr/>
            <p:nvPr/>
          </p:nvGrpSpPr>
          <p:grpSpPr>
            <a:xfrm>
              <a:off x="5759456" y="3659044"/>
              <a:ext cx="1830478" cy="324000"/>
              <a:chOff x="5759456" y="3659044"/>
              <a:chExt cx="1830478" cy="432000"/>
            </a:xfrm>
          </p:grpSpPr>
          <p:sp>
            <p:nvSpPr>
              <p:cNvPr id="1146" name="Google Shape;911;p14">
                <a:extLst>
                  <a:ext uri="{FF2B5EF4-FFF2-40B4-BE49-F238E27FC236}">
                    <a16:creationId xmlns:a16="http://schemas.microsoft.com/office/drawing/2014/main" id="{17029CA1-EC39-BA13-D1A9-E8F96BF00F06}"/>
                  </a:ext>
                </a:extLst>
              </p:cNvPr>
              <p:cNvSpPr/>
              <p:nvPr/>
            </p:nvSpPr>
            <p:spPr>
              <a:xfrm>
                <a:off x="5759456" y="3659044"/>
                <a:ext cx="1830478" cy="432000"/>
              </a:xfrm>
              <a:prstGeom prst="roundRect">
                <a:avLst>
                  <a:gd name="adj" fmla="val 12918"/>
                </a:avLst>
              </a:prstGeom>
              <a:solidFill>
                <a:schemeClr val="accent5"/>
              </a:solidFill>
              <a:ln>
                <a:noFill/>
              </a:ln>
            </p:spPr>
            <p:txBody>
              <a:bodyPr spcFirstLastPara="1" wrap="square" lIns="91425" tIns="45700" rIns="91425" bIns="45700" anchor="ctr" anchorCtr="0">
                <a:noAutofit/>
              </a:bodyPr>
              <a:lstStyle/>
              <a:p>
                <a:pPr marL="0" marR="0" lvl="0" indent="0" rtl="0">
                  <a:spcBef>
                    <a:spcPts val="0"/>
                  </a:spcBef>
                  <a:spcAft>
                    <a:spcPts val="0"/>
                  </a:spcAft>
                  <a:buNone/>
                </a:pPr>
                <a:r>
                  <a:rPr lang="en-GB" sz="800" noProof="1">
                    <a:solidFill>
                      <a:schemeClr val="lt2"/>
                    </a:solidFill>
                    <a:latin typeface="Arial" panose="020B0604020202020204" pitchFamily="34" charset="0"/>
                    <a:ea typeface="Open Sans Light"/>
                    <a:cs typeface="Arial" panose="020B0604020202020204" pitchFamily="34" charset="0"/>
                    <a:sym typeface="Open Sans Light"/>
                  </a:rPr>
                  <a:t>SNAP</a:t>
                </a:r>
                <a:br>
                  <a:rPr lang="en-GB" sz="800" noProof="1">
                    <a:solidFill>
                      <a:schemeClr val="lt2"/>
                    </a:solidFill>
                    <a:latin typeface="Arial" panose="020B0604020202020204" pitchFamily="34" charset="0"/>
                    <a:ea typeface="Open Sans Light"/>
                    <a:cs typeface="Arial" panose="020B0604020202020204" pitchFamily="34" charset="0"/>
                    <a:sym typeface="Open Sans Light"/>
                  </a:rPr>
                </a:br>
                <a:r>
                  <a:rPr lang="en-GB" sz="800" noProof="1">
                    <a:solidFill>
                      <a:schemeClr val="lt2"/>
                    </a:solidFill>
                    <a:latin typeface="Arial" panose="020B0604020202020204" pitchFamily="34" charset="0"/>
                    <a:ea typeface="Open Sans Light"/>
                    <a:cs typeface="Arial" panose="020B0604020202020204" pitchFamily="34" charset="0"/>
                    <a:sym typeface="Open Sans Light"/>
                  </a:rPr>
                  <a:t>SPDK</a:t>
                </a:r>
              </a:p>
            </p:txBody>
          </p:sp>
          <p:sp>
            <p:nvSpPr>
              <p:cNvPr id="1191" name="Google Shape;906;p14">
                <a:extLst>
                  <a:ext uri="{FF2B5EF4-FFF2-40B4-BE49-F238E27FC236}">
                    <a16:creationId xmlns:a16="http://schemas.microsoft.com/office/drawing/2014/main" id="{B49AD296-B0AD-AAF2-4EAC-1FBD39BF8BEE}"/>
                  </a:ext>
                </a:extLst>
              </p:cNvPr>
              <p:cNvSpPr/>
              <p:nvPr/>
            </p:nvSpPr>
            <p:spPr>
              <a:xfrm>
                <a:off x="6674695" y="3723880"/>
                <a:ext cx="860430" cy="288000"/>
              </a:xfrm>
              <a:prstGeom prst="roundRect">
                <a:avLst>
                  <a:gd name="adj" fmla="val 16667"/>
                </a:avLst>
              </a:prstGeom>
              <a:solidFill>
                <a:schemeClr val="accent4">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noProof="1">
                    <a:solidFill>
                      <a:schemeClr val="bg1"/>
                    </a:solidFill>
                    <a:latin typeface="Arial" panose="020B0604020202020204" pitchFamily="34" charset="0"/>
                    <a:ea typeface="Open Sans Light"/>
                    <a:cs typeface="Arial" panose="020B0604020202020204" pitchFamily="34" charset="0"/>
                    <a:sym typeface="Open Sans Light"/>
                  </a:rPr>
                  <a:t>NVMe</a:t>
                </a:r>
              </a:p>
              <a:p>
                <a:pPr marL="0" marR="0" lvl="0" indent="0" algn="ctr" rtl="0">
                  <a:spcBef>
                    <a:spcPts val="0"/>
                  </a:spcBef>
                  <a:spcAft>
                    <a:spcPts val="0"/>
                  </a:spcAft>
                  <a:buNone/>
                </a:pPr>
                <a:r>
                  <a:rPr lang="en-US" sz="700" noProof="1">
                    <a:solidFill>
                      <a:schemeClr val="bg1"/>
                    </a:solidFill>
                    <a:latin typeface="Arial" panose="020B0604020202020204" pitchFamily="34" charset="0"/>
                    <a:ea typeface="Open Sans Light"/>
                    <a:cs typeface="Arial" panose="020B0604020202020204" pitchFamily="34" charset="0"/>
                    <a:sym typeface="Open Sans Light"/>
                  </a:rPr>
                  <a:t>Ctrlr</a:t>
                </a:r>
              </a:p>
            </p:txBody>
          </p:sp>
        </p:grpSp>
        <p:sp>
          <p:nvSpPr>
            <p:cNvPr id="1193" name="Google Shape;920;p14">
              <a:extLst>
                <a:ext uri="{FF2B5EF4-FFF2-40B4-BE49-F238E27FC236}">
                  <a16:creationId xmlns:a16="http://schemas.microsoft.com/office/drawing/2014/main" id="{E37526B6-58EA-7D7A-DF7E-F1E388CF7A47}"/>
                </a:ext>
              </a:extLst>
            </p:cNvPr>
            <p:cNvSpPr/>
            <p:nvPr/>
          </p:nvSpPr>
          <p:spPr>
            <a:xfrm>
              <a:off x="5759456" y="4019800"/>
              <a:ext cx="1830478" cy="145455"/>
            </a:xfrm>
            <a:prstGeom prst="roundRect">
              <a:avLst>
                <a:gd name="adj" fmla="val 17430"/>
              </a:avLst>
            </a:prstGeom>
            <a:solidFill>
              <a:schemeClr val="accent3">
                <a:lumMod val="75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700">
                  <a:solidFill>
                    <a:schemeClr val="bg1"/>
                  </a:solidFill>
                  <a:latin typeface="Arial" panose="020B0604020202020204" pitchFamily="34" charset="0"/>
                  <a:ea typeface="Open Sans Light"/>
                  <a:cs typeface="Arial" panose="020B0604020202020204" pitchFamily="34" charset="0"/>
                  <a:sym typeface="Open Sans Light"/>
                </a:rPr>
                <a:t>LVM RAID + </a:t>
              </a:r>
              <a:r>
                <a:rPr lang="en-US" sz="700" err="1">
                  <a:solidFill>
                    <a:schemeClr val="bg1"/>
                  </a:solidFill>
                  <a:latin typeface="Arial" panose="020B0604020202020204" pitchFamily="34" charset="0"/>
                  <a:ea typeface="Open Sans Light"/>
                  <a:cs typeface="Arial" panose="020B0604020202020204" pitchFamily="34" charset="0"/>
                  <a:sym typeface="Open Sans Light"/>
                </a:rPr>
                <a:t>Cachc</a:t>
              </a:r>
              <a:endParaRPr lang="en-US" sz="700">
                <a:solidFill>
                  <a:schemeClr val="bg1"/>
                </a:solidFill>
                <a:latin typeface="Arial" panose="020B0604020202020204" pitchFamily="34" charset="0"/>
                <a:ea typeface="Open Sans Light"/>
                <a:cs typeface="Arial" panose="020B0604020202020204" pitchFamily="34" charset="0"/>
                <a:sym typeface="Open Sans Light"/>
              </a:endParaRPr>
            </a:p>
          </p:txBody>
        </p:sp>
      </p:grpSp>
      <p:grpSp>
        <p:nvGrpSpPr>
          <p:cNvPr id="1211" name="Group 1210">
            <a:extLst>
              <a:ext uri="{FF2B5EF4-FFF2-40B4-BE49-F238E27FC236}">
                <a16:creationId xmlns:a16="http://schemas.microsoft.com/office/drawing/2014/main" id="{1EF8D179-8314-AAA7-308B-FA9A9F104A1C}"/>
              </a:ext>
            </a:extLst>
          </p:cNvPr>
          <p:cNvGrpSpPr/>
          <p:nvPr/>
        </p:nvGrpSpPr>
        <p:grpSpPr>
          <a:xfrm>
            <a:off x="4421734" y="5791556"/>
            <a:ext cx="3211853" cy="762468"/>
            <a:chOff x="4652512" y="5791556"/>
            <a:chExt cx="3211853" cy="762468"/>
          </a:xfrm>
        </p:grpSpPr>
        <p:sp>
          <p:nvSpPr>
            <p:cNvPr id="1186" name="Google Shape;934;p14">
              <a:extLst>
                <a:ext uri="{FF2B5EF4-FFF2-40B4-BE49-F238E27FC236}">
                  <a16:creationId xmlns:a16="http://schemas.microsoft.com/office/drawing/2014/main" id="{23939F50-5DA9-C057-53B5-963E25D0E244}"/>
                </a:ext>
              </a:extLst>
            </p:cNvPr>
            <p:cNvSpPr/>
            <p:nvPr/>
          </p:nvSpPr>
          <p:spPr>
            <a:xfrm>
              <a:off x="4652512" y="5791556"/>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marL="0" marR="0" lvl="0" indent="0" algn="ctr" rtl="0">
                <a:spcBef>
                  <a:spcPts val="0"/>
                </a:spcBef>
                <a:spcAft>
                  <a:spcPts val="0"/>
                </a:spcAft>
                <a:buNone/>
              </a:pPr>
              <a:r>
                <a:rPr lang="en-US" sz="900" noProof="1">
                  <a:solidFill>
                    <a:schemeClr val="lt1"/>
                  </a:solidFill>
                  <a:sym typeface="Arial"/>
                </a:rPr>
                <a:t>GPUDirect</a:t>
              </a:r>
              <a:endParaRPr lang="en-US" sz="900" noProof="1"/>
            </a:p>
          </p:txBody>
        </p:sp>
        <p:sp>
          <p:nvSpPr>
            <p:cNvPr id="1187" name="Google Shape;934;p14">
              <a:extLst>
                <a:ext uri="{FF2B5EF4-FFF2-40B4-BE49-F238E27FC236}">
                  <a16:creationId xmlns:a16="http://schemas.microsoft.com/office/drawing/2014/main" id="{B0398136-980F-979A-106C-3E36013DC453}"/>
                </a:ext>
              </a:extLst>
            </p:cNvPr>
            <p:cNvSpPr/>
            <p:nvPr/>
          </p:nvSpPr>
          <p:spPr>
            <a:xfrm>
              <a:off x="4652512" y="6064300"/>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DataSet write ownership</a:t>
              </a:r>
            </a:p>
          </p:txBody>
        </p:sp>
        <p:sp>
          <p:nvSpPr>
            <p:cNvPr id="1195" name="Google Shape;934;p14">
              <a:extLst>
                <a:ext uri="{FF2B5EF4-FFF2-40B4-BE49-F238E27FC236}">
                  <a16:creationId xmlns:a16="http://schemas.microsoft.com/office/drawing/2014/main" id="{B0CE7E29-4C4C-23ED-BC3D-3ED2B2EC89C4}"/>
                </a:ext>
              </a:extLst>
            </p:cNvPr>
            <p:cNvSpPr/>
            <p:nvPr/>
          </p:nvSpPr>
          <p:spPr>
            <a:xfrm>
              <a:off x="4652512" y="6337043"/>
              <a:ext cx="3211853" cy="216981"/>
            </a:xfrm>
            <a:prstGeom prst="roundRect">
              <a:avLst>
                <a:gd name="adj" fmla="val 50000"/>
              </a:avLst>
            </a:prstGeom>
            <a:solidFill>
              <a:schemeClr val="accent2"/>
            </a:solidFill>
            <a:ln w="12700" cap="flat" cmpd="sng">
              <a:noFill/>
              <a:prstDash val="solid"/>
              <a:miter lim="800000"/>
              <a:headEnd type="none" w="sm" len="sm"/>
              <a:tailEnd type="none" w="sm" len="sm"/>
            </a:ln>
          </p:spPr>
          <p:txBody>
            <a:bodyPr spcFirstLastPara="1" wrap="square" lIns="0" tIns="45700" rIns="91425" bIns="45700" anchor="ctr" anchorCtr="0">
              <a:noAutofit/>
            </a:bodyPr>
            <a:lstStyle/>
            <a:p>
              <a:pPr lvl="0" algn="ctr"/>
              <a:r>
                <a:rPr lang="en-US" sz="900" noProof="1">
                  <a:solidFill>
                    <a:schemeClr val="lt1"/>
                  </a:solidFill>
                </a:rPr>
                <a:t>One writer per dataset with multi-host</a:t>
              </a:r>
            </a:p>
          </p:txBody>
        </p:sp>
      </p:grpSp>
      <p:grpSp>
        <p:nvGrpSpPr>
          <p:cNvPr id="1207" name="Group 1206">
            <a:extLst>
              <a:ext uri="{FF2B5EF4-FFF2-40B4-BE49-F238E27FC236}">
                <a16:creationId xmlns:a16="http://schemas.microsoft.com/office/drawing/2014/main" id="{E6537BB2-5650-7D43-55E9-6B66CDCDB0A0}"/>
              </a:ext>
            </a:extLst>
          </p:cNvPr>
          <p:cNvGrpSpPr/>
          <p:nvPr/>
        </p:nvGrpSpPr>
        <p:grpSpPr>
          <a:xfrm>
            <a:off x="7543970" y="4815840"/>
            <a:ext cx="153356" cy="616527"/>
            <a:chOff x="7774748" y="4815840"/>
            <a:chExt cx="216650" cy="616527"/>
          </a:xfrm>
        </p:grpSpPr>
        <p:cxnSp>
          <p:nvCxnSpPr>
            <p:cNvPr id="1201" name="Straight Connector 1200">
              <a:extLst>
                <a:ext uri="{FF2B5EF4-FFF2-40B4-BE49-F238E27FC236}">
                  <a16:creationId xmlns:a16="http://schemas.microsoft.com/office/drawing/2014/main" id="{4602B1C2-B584-440E-4548-7E5E3FA35991}"/>
                </a:ext>
              </a:extLst>
            </p:cNvPr>
            <p:cNvCxnSpPr/>
            <p:nvPr/>
          </p:nvCxnSpPr>
          <p:spPr>
            <a:xfrm>
              <a:off x="7774748" y="4815840"/>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02" name="Straight Connector 1201">
              <a:extLst>
                <a:ext uri="{FF2B5EF4-FFF2-40B4-BE49-F238E27FC236}">
                  <a16:creationId xmlns:a16="http://schemas.microsoft.com/office/drawing/2014/main" id="{1CBAF770-75AF-C973-5FD6-05634EE1F78C}"/>
                </a:ext>
              </a:extLst>
            </p:cNvPr>
            <p:cNvCxnSpPr>
              <a:cxnSpLocks/>
            </p:cNvCxnSpPr>
            <p:nvPr/>
          </p:nvCxnSpPr>
          <p:spPr>
            <a:xfrm>
              <a:off x="7774748" y="5432367"/>
              <a:ext cx="21665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204" name="Straight Connector 1203">
              <a:extLst>
                <a:ext uri="{FF2B5EF4-FFF2-40B4-BE49-F238E27FC236}">
                  <a16:creationId xmlns:a16="http://schemas.microsoft.com/office/drawing/2014/main" id="{132D1BD1-58E8-AFA9-790A-2E69A5335AF7}"/>
                </a:ext>
              </a:extLst>
            </p:cNvPr>
            <p:cNvCxnSpPr>
              <a:cxnSpLocks/>
            </p:cNvCxnSpPr>
            <p:nvPr/>
          </p:nvCxnSpPr>
          <p:spPr>
            <a:xfrm>
              <a:off x="7991398" y="4815840"/>
              <a:ext cx="0" cy="61652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1208" name="Google Shape;933;p14">
            <a:extLst>
              <a:ext uri="{FF2B5EF4-FFF2-40B4-BE49-F238E27FC236}">
                <a16:creationId xmlns:a16="http://schemas.microsoft.com/office/drawing/2014/main" id="{9C5E5399-149B-2DE5-F0E5-38DF90B93473}"/>
              </a:ext>
            </a:extLst>
          </p:cNvPr>
          <p:cNvSpPr txBox="1"/>
          <p:nvPr/>
        </p:nvSpPr>
        <p:spPr>
          <a:xfrm>
            <a:off x="7692569" y="4950263"/>
            <a:ext cx="581214" cy="323165"/>
          </a:xfrm>
          <a:prstGeom prst="rect">
            <a:avLst/>
          </a:prstGeom>
          <a:noFill/>
          <a:ln>
            <a:noFill/>
          </a:ln>
        </p:spPr>
        <p:txBody>
          <a:bodyPr spcFirstLastPara="1" wrap="square" lIns="0" tIns="0" rIns="0" bIns="0" anchor="t" anchorCtr="0">
            <a:spAutoFit/>
          </a:bodyPr>
          <a:lstStyle/>
          <a:p>
            <a:pPr marL="0" marR="0" lvl="0" indent="0" algn="ctr" rtl="0">
              <a:spcBef>
                <a:spcPts val="0"/>
              </a:spcBef>
              <a:spcAft>
                <a:spcPts val="0"/>
              </a:spcAft>
              <a:buNone/>
            </a:pPr>
            <a:r>
              <a:rPr lang="en-US" sz="700" noProof="1">
                <a:solidFill>
                  <a:schemeClr val="tx2"/>
                </a:solidFill>
                <a:latin typeface="Arial"/>
                <a:ea typeface="Arial"/>
                <a:cs typeface="Arial"/>
                <a:sym typeface="Arial"/>
              </a:rPr>
              <a:t>Localized hot/cold</a:t>
            </a:r>
          </a:p>
          <a:p>
            <a:pPr marL="0" marR="0" lvl="0" indent="0" algn="ctr" rtl="0">
              <a:spcBef>
                <a:spcPts val="0"/>
              </a:spcBef>
              <a:spcAft>
                <a:spcPts val="0"/>
              </a:spcAft>
              <a:buNone/>
            </a:pPr>
            <a:r>
              <a:rPr lang="en-US" sz="700" noProof="1">
                <a:solidFill>
                  <a:schemeClr val="tx2"/>
                </a:solidFill>
                <a:latin typeface="Arial"/>
                <a:ea typeface="Arial"/>
                <a:cs typeface="Arial"/>
                <a:sym typeface="Arial"/>
              </a:rPr>
              <a:t>data tiering</a:t>
            </a:r>
          </a:p>
        </p:txBody>
      </p:sp>
      <p:grpSp>
        <p:nvGrpSpPr>
          <p:cNvPr id="1210" name="Group 1209">
            <a:extLst>
              <a:ext uri="{FF2B5EF4-FFF2-40B4-BE49-F238E27FC236}">
                <a16:creationId xmlns:a16="http://schemas.microsoft.com/office/drawing/2014/main" id="{519DCE86-9216-6EB6-5E45-2B91AAE2FEC8}"/>
              </a:ext>
            </a:extLst>
          </p:cNvPr>
          <p:cNvGrpSpPr/>
          <p:nvPr/>
        </p:nvGrpSpPr>
        <p:grpSpPr>
          <a:xfrm>
            <a:off x="4360466" y="588948"/>
            <a:ext cx="3273122" cy="2798702"/>
            <a:chOff x="4591244" y="588948"/>
            <a:chExt cx="3273122" cy="2798702"/>
          </a:xfrm>
        </p:grpSpPr>
        <p:sp>
          <p:nvSpPr>
            <p:cNvPr id="1169" name="Google Shape;921;p14">
              <a:extLst>
                <a:ext uri="{FF2B5EF4-FFF2-40B4-BE49-F238E27FC236}">
                  <a16:creationId xmlns:a16="http://schemas.microsoft.com/office/drawing/2014/main" id="{9EBCC9DB-2B0B-BDF2-8AD6-366506B54ABC}"/>
                </a:ext>
              </a:extLst>
            </p:cNvPr>
            <p:cNvSpPr/>
            <p:nvPr/>
          </p:nvSpPr>
          <p:spPr>
            <a:xfrm>
              <a:off x="4652512" y="588948"/>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170" name="Google Shape;917;p14">
              <a:extLst>
                <a:ext uri="{FF2B5EF4-FFF2-40B4-BE49-F238E27FC236}">
                  <a16:creationId xmlns:a16="http://schemas.microsoft.com/office/drawing/2014/main" id="{17157EB5-72C0-1045-B13B-A14E01D5C2EF}"/>
                </a:ext>
              </a:extLst>
            </p:cNvPr>
            <p:cNvSpPr/>
            <p:nvPr/>
          </p:nvSpPr>
          <p:spPr>
            <a:xfrm>
              <a:off x="4742117" y="703921"/>
              <a:ext cx="3032650" cy="1233403"/>
            </a:xfrm>
            <a:prstGeom prst="roundRect">
              <a:avLst>
                <a:gd name="adj" fmla="val 2366"/>
              </a:avLst>
            </a:prstGeom>
            <a:solidFill>
              <a:schemeClr val="accent5">
                <a:lumMod val="20000"/>
                <a:lumOff val="80000"/>
                <a:alpha val="49803"/>
              </a:schemeClr>
            </a:solidFill>
            <a:ln>
              <a:noFill/>
            </a:ln>
          </p:spPr>
          <p:txBody>
            <a:bodyPr spcFirstLastPara="1" wrap="square" lIns="0" tIns="72000" rIns="0" bIns="0" anchor="t" anchorCtr="0">
              <a:noAutofit/>
            </a:bodyPr>
            <a:lstStyle/>
            <a:p>
              <a:pPr marL="0" marR="0" lvl="0" indent="0" algn="ctr" rtl="0">
                <a:spcBef>
                  <a:spcPts val="0"/>
                </a:spcBef>
                <a:spcAft>
                  <a:spcPts val="0"/>
                </a:spcAft>
                <a:buNone/>
              </a:pPr>
              <a:r>
                <a:rPr lang="en-US" sz="900">
                  <a:solidFill>
                    <a:schemeClr val="accent5"/>
                  </a:solidFill>
                  <a:latin typeface="Arial" panose="020B0604020202020204" pitchFamily="34" charset="0"/>
                  <a:ea typeface="Open Sans Light"/>
                  <a:cs typeface="Arial" panose="020B0604020202020204" pitchFamily="34" charset="0"/>
                  <a:sym typeface="Open Sans Light"/>
                </a:rPr>
                <a:t>CPU</a:t>
              </a:r>
              <a:endParaRPr sz="900">
                <a:solidFill>
                  <a:schemeClr val="accent5"/>
                </a:solidFill>
                <a:latin typeface="Arial" panose="020B0604020202020204" pitchFamily="34" charset="0"/>
                <a:cs typeface="Arial" panose="020B0604020202020204" pitchFamily="34" charset="0"/>
              </a:endParaRPr>
            </a:p>
          </p:txBody>
        </p:sp>
        <p:grpSp>
          <p:nvGrpSpPr>
            <p:cNvPr id="1171" name="Group 1170">
              <a:extLst>
                <a:ext uri="{FF2B5EF4-FFF2-40B4-BE49-F238E27FC236}">
                  <a16:creationId xmlns:a16="http://schemas.microsoft.com/office/drawing/2014/main" id="{6B26F779-6A18-43C3-912C-97D35434B581}"/>
                </a:ext>
              </a:extLst>
            </p:cNvPr>
            <p:cNvGrpSpPr/>
            <p:nvPr/>
          </p:nvGrpSpPr>
          <p:grpSpPr>
            <a:xfrm>
              <a:off x="4742112" y="2008192"/>
              <a:ext cx="3032637" cy="280025"/>
              <a:chOff x="851574" y="1951534"/>
              <a:chExt cx="2343480" cy="248055"/>
            </a:xfrm>
          </p:grpSpPr>
          <p:sp>
            <p:nvSpPr>
              <p:cNvPr id="1182" name="Google Shape;918;p14">
                <a:extLst>
                  <a:ext uri="{FF2B5EF4-FFF2-40B4-BE49-F238E27FC236}">
                    <a16:creationId xmlns:a16="http://schemas.microsoft.com/office/drawing/2014/main" id="{6A80138A-65B8-34DF-7732-FBEBCBFE910E}"/>
                  </a:ext>
                </a:extLst>
              </p:cNvPr>
              <p:cNvSpPr/>
              <p:nvPr/>
            </p:nvSpPr>
            <p:spPr>
              <a:xfrm>
                <a:off x="851574" y="1951536"/>
                <a:ext cx="663687"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NIC</a:t>
                </a:r>
                <a:endParaRPr sz="800">
                  <a:solidFill>
                    <a:schemeClr val="tx1"/>
                  </a:solidFill>
                  <a:latin typeface="Arial" panose="020B0604020202020204" pitchFamily="34" charset="0"/>
                  <a:cs typeface="Arial" panose="020B0604020202020204" pitchFamily="34" charset="0"/>
                </a:endParaRPr>
              </a:p>
            </p:txBody>
          </p:sp>
          <p:sp>
            <p:nvSpPr>
              <p:cNvPr id="1183" name="Google Shape;919;p14">
                <a:extLst>
                  <a:ext uri="{FF2B5EF4-FFF2-40B4-BE49-F238E27FC236}">
                    <a16:creationId xmlns:a16="http://schemas.microsoft.com/office/drawing/2014/main" id="{9ECC7145-9EDF-B966-7D8D-03697D241CAA}"/>
                  </a:ext>
                </a:extLst>
              </p:cNvPr>
              <p:cNvSpPr/>
              <p:nvPr/>
            </p:nvSpPr>
            <p:spPr>
              <a:xfrm>
                <a:off x="2645035" y="1951534"/>
                <a:ext cx="550019" cy="248053"/>
              </a:xfrm>
              <a:prstGeom prst="roundRect">
                <a:avLst>
                  <a:gd name="adj" fmla="val 9473"/>
                </a:avLst>
              </a:prstGeom>
              <a:solidFill>
                <a:schemeClr val="accent1">
                  <a:lumMod val="75000"/>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800">
                    <a:solidFill>
                      <a:schemeClr val="lt1"/>
                    </a:solidFill>
                    <a:latin typeface="Arial" panose="020B0604020202020204" pitchFamily="34" charset="0"/>
                    <a:ea typeface="Open Sans Light"/>
                    <a:cs typeface="Arial" panose="020B0604020202020204" pitchFamily="34" charset="0"/>
                    <a:sym typeface="Open Sans Light"/>
                  </a:rPr>
                  <a:t>SSD</a:t>
                </a:r>
                <a:endParaRPr sz="800">
                  <a:latin typeface="Arial" panose="020B0604020202020204" pitchFamily="34" charset="0"/>
                  <a:cs typeface="Arial" panose="020B0604020202020204" pitchFamily="34" charset="0"/>
                </a:endParaRPr>
              </a:p>
            </p:txBody>
          </p:sp>
          <p:sp>
            <p:nvSpPr>
              <p:cNvPr id="1184" name="Google Shape;920;p14">
                <a:extLst>
                  <a:ext uri="{FF2B5EF4-FFF2-40B4-BE49-F238E27FC236}">
                    <a16:creationId xmlns:a16="http://schemas.microsoft.com/office/drawing/2014/main" id="{8B8F0394-EBAC-FFF2-E2A9-2E9665A5891C}"/>
                  </a:ext>
                </a:extLst>
              </p:cNvPr>
              <p:cNvSpPr/>
              <p:nvPr/>
            </p:nvSpPr>
            <p:spPr>
              <a:xfrm>
                <a:off x="1545596" y="1951534"/>
                <a:ext cx="1069104" cy="248053"/>
              </a:xfrm>
              <a:prstGeom prst="roundRect">
                <a:avLst>
                  <a:gd name="adj" fmla="val 9473"/>
                </a:avLst>
              </a:prstGeom>
              <a:solidFill>
                <a:schemeClr val="accent1">
                  <a:lumMod val="60000"/>
                  <a:lumOff val="40000"/>
                  <a:alpha val="40000"/>
                </a:schemeClr>
              </a:solidFill>
              <a:ln>
                <a:noFill/>
              </a:ln>
            </p:spPr>
            <p:txBody>
              <a:bodyPr spcFirstLastPara="1" wrap="square" lIns="0" tIns="45700" rIns="0" bIns="45700" anchor="ctr" anchorCtr="0">
                <a:noAutofit/>
              </a:bodyPr>
              <a:lstStyle/>
              <a:p>
                <a:pPr marL="0" marR="0" lvl="0" indent="0" algn="ctr" rtl="0">
                  <a:spcBef>
                    <a:spcPts val="0"/>
                  </a:spcBef>
                  <a:spcAft>
                    <a:spcPts val="0"/>
                  </a:spcAft>
                  <a:buNone/>
                </a:pPr>
                <a:r>
                  <a:rPr lang="en-US" sz="800">
                    <a:solidFill>
                      <a:schemeClr val="tx1"/>
                    </a:solidFill>
                    <a:latin typeface="Arial" panose="020B0604020202020204" pitchFamily="34" charset="0"/>
                    <a:ea typeface="Open Sans Light"/>
                    <a:cs typeface="Arial" panose="020B0604020202020204" pitchFamily="34" charset="0"/>
                    <a:sym typeface="Open Sans Light"/>
                  </a:rPr>
                  <a:t>GPU</a:t>
                </a:r>
                <a:endParaRPr sz="800">
                  <a:solidFill>
                    <a:schemeClr val="tx1"/>
                  </a:solidFill>
                  <a:latin typeface="Arial" panose="020B0604020202020204" pitchFamily="34" charset="0"/>
                  <a:cs typeface="Arial" panose="020B0604020202020204" pitchFamily="34" charset="0"/>
                </a:endParaRPr>
              </a:p>
            </p:txBody>
          </p:sp>
        </p:grpSp>
        <p:grpSp>
          <p:nvGrpSpPr>
            <p:cNvPr id="1174" name="Google Shape;924;p14">
              <a:extLst>
                <a:ext uri="{FF2B5EF4-FFF2-40B4-BE49-F238E27FC236}">
                  <a16:creationId xmlns:a16="http://schemas.microsoft.com/office/drawing/2014/main" id="{6B9B05E3-3700-959A-42E1-BD8953E4DFF4}"/>
                </a:ext>
              </a:extLst>
            </p:cNvPr>
            <p:cNvGrpSpPr/>
            <p:nvPr/>
          </p:nvGrpSpPr>
          <p:grpSpPr>
            <a:xfrm>
              <a:off x="4811241" y="1468402"/>
              <a:ext cx="2891809" cy="280029"/>
              <a:chOff x="4509315" y="2468966"/>
              <a:chExt cx="2377316" cy="265242"/>
            </a:xfrm>
          </p:grpSpPr>
          <p:sp>
            <p:nvSpPr>
              <p:cNvPr id="1178" name="Google Shape;925;p14">
                <a:extLst>
                  <a:ext uri="{FF2B5EF4-FFF2-40B4-BE49-F238E27FC236}">
                    <a16:creationId xmlns:a16="http://schemas.microsoft.com/office/drawing/2014/main" id="{BB0BD24C-7D07-FB2F-0C4C-264AC9BA4756}"/>
                  </a:ext>
                </a:extLst>
              </p:cNvPr>
              <p:cNvSpPr/>
              <p:nvPr/>
            </p:nvSpPr>
            <p:spPr>
              <a:xfrm>
                <a:off x="4509315" y="2468971"/>
                <a:ext cx="457200" cy="265237"/>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err="1">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179" name="Google Shape;926;p14">
                <a:extLst>
                  <a:ext uri="{FF2B5EF4-FFF2-40B4-BE49-F238E27FC236}">
                    <a16:creationId xmlns:a16="http://schemas.microsoft.com/office/drawing/2014/main" id="{57993DEA-A120-3C49-1AA8-8058D518C915}"/>
                  </a:ext>
                </a:extLst>
              </p:cNvPr>
              <p:cNvSpPr/>
              <p:nvPr/>
            </p:nvSpPr>
            <p:spPr>
              <a:xfrm>
                <a:off x="499958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sp>
            <p:nvSpPr>
              <p:cNvPr id="1180" name="Google Shape;927;p14">
                <a:extLst>
                  <a:ext uri="{FF2B5EF4-FFF2-40B4-BE49-F238E27FC236}">
                    <a16:creationId xmlns:a16="http://schemas.microsoft.com/office/drawing/2014/main" id="{F691AC35-FFCA-948D-D9BE-51C858BBEC61}"/>
                  </a:ext>
                </a:extLst>
              </p:cNvPr>
              <p:cNvSpPr/>
              <p:nvPr/>
            </p:nvSpPr>
            <p:spPr>
              <a:xfrm>
                <a:off x="5500417"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noProof="1">
                    <a:solidFill>
                      <a:schemeClr val="lt2"/>
                    </a:solidFill>
                    <a:latin typeface="Arial" panose="020B0604020202020204" pitchFamily="34" charset="0"/>
                    <a:ea typeface="Open Sans Light"/>
                    <a:cs typeface="Arial" panose="020B0604020202020204" pitchFamily="34" charset="0"/>
                    <a:sym typeface="Open Sans Light"/>
                  </a:rPr>
                  <a:t>NVMe</a:t>
                </a:r>
              </a:p>
            </p:txBody>
          </p:sp>
          <p:sp>
            <p:nvSpPr>
              <p:cNvPr id="1181" name="Google Shape;928;p14">
                <a:extLst>
                  <a:ext uri="{FF2B5EF4-FFF2-40B4-BE49-F238E27FC236}">
                    <a16:creationId xmlns:a16="http://schemas.microsoft.com/office/drawing/2014/main" id="{BCA7128E-097F-22E3-34CE-3DEDEDAFAF00}"/>
                  </a:ext>
                </a:extLst>
              </p:cNvPr>
              <p:cNvSpPr/>
              <p:nvPr/>
            </p:nvSpPr>
            <p:spPr>
              <a:xfrm>
                <a:off x="6429431" y="2468966"/>
                <a:ext cx="457200" cy="265236"/>
              </a:xfrm>
              <a:prstGeom prst="roundRect">
                <a:avLst>
                  <a:gd name="adj" fmla="val 16667"/>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700">
                    <a:solidFill>
                      <a:schemeClr val="lt2"/>
                    </a:solidFill>
                    <a:latin typeface="Arial" panose="020B0604020202020204" pitchFamily="34" charset="0"/>
                    <a:ea typeface="Open Sans Light"/>
                    <a:cs typeface="Arial" panose="020B0604020202020204" pitchFamily="34" charset="0"/>
                    <a:sym typeface="Open Sans Light"/>
                  </a:rPr>
                  <a:t>NVMe</a:t>
                </a:r>
                <a:endParaRPr sz="700">
                  <a:solidFill>
                    <a:schemeClr val="lt2"/>
                  </a:solidFill>
                  <a:latin typeface="Arial" panose="020B0604020202020204" pitchFamily="34" charset="0"/>
                  <a:ea typeface="Open Sans Light"/>
                  <a:cs typeface="Arial" panose="020B0604020202020204" pitchFamily="34" charset="0"/>
                  <a:sym typeface="Open Sans Light"/>
                </a:endParaRPr>
              </a:p>
            </p:txBody>
          </p:sp>
        </p:grpSp>
        <p:sp>
          <p:nvSpPr>
            <p:cNvPr id="1177" name="Google Shape;931;p14">
              <a:extLst>
                <a:ext uri="{FF2B5EF4-FFF2-40B4-BE49-F238E27FC236}">
                  <a16:creationId xmlns:a16="http://schemas.microsoft.com/office/drawing/2014/main" id="{353ADF3C-7D1F-E849-CD9E-26F633097A5B}"/>
                </a:ext>
              </a:extLst>
            </p:cNvPr>
            <p:cNvSpPr/>
            <p:nvPr/>
          </p:nvSpPr>
          <p:spPr>
            <a:xfrm>
              <a:off x="4811242"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cxnSp>
          <p:nvCxnSpPr>
            <p:cNvPr id="1173" name="Straight Connector 1172">
              <a:extLst>
                <a:ext uri="{FF2B5EF4-FFF2-40B4-BE49-F238E27FC236}">
                  <a16:creationId xmlns:a16="http://schemas.microsoft.com/office/drawing/2014/main" id="{16FA5AF5-0D05-40AC-5B74-2387FC91E07A}"/>
                </a:ext>
              </a:extLst>
            </p:cNvPr>
            <p:cNvCxnSpPr>
              <a:cxnSpLocks/>
            </p:cNvCxnSpPr>
            <p:nvPr/>
          </p:nvCxnSpPr>
          <p:spPr>
            <a:xfrm>
              <a:off x="6630212" y="1454533"/>
              <a:ext cx="432772" cy="0"/>
            </a:xfrm>
            <a:prstGeom prst="line">
              <a:avLst/>
            </a:prstGeom>
            <a:ln>
              <a:solidFill>
                <a:schemeClr val="accent5"/>
              </a:solidFill>
              <a:prstDash val="lgDash"/>
            </a:ln>
          </p:spPr>
          <p:style>
            <a:lnRef idx="1">
              <a:schemeClr val="accent1"/>
            </a:lnRef>
            <a:fillRef idx="0">
              <a:schemeClr val="accent1"/>
            </a:fillRef>
            <a:effectRef idx="0">
              <a:schemeClr val="accent1"/>
            </a:effectRef>
            <a:fontRef idx="minor">
              <a:schemeClr val="tx1"/>
            </a:fontRef>
          </p:style>
        </p:cxnSp>
        <p:sp>
          <p:nvSpPr>
            <p:cNvPr id="1168" name="Google Shape;916;p14">
              <a:extLst>
                <a:ext uri="{FF2B5EF4-FFF2-40B4-BE49-F238E27FC236}">
                  <a16:creationId xmlns:a16="http://schemas.microsoft.com/office/drawing/2014/main" id="{C05A7F71-636C-7666-F35C-332E5FB2F9A3}"/>
                </a:ext>
              </a:extLst>
            </p:cNvPr>
            <p:cNvSpPr txBox="1"/>
            <p:nvPr/>
          </p:nvSpPr>
          <p:spPr>
            <a:xfrm>
              <a:off x="5462720" y="2493663"/>
              <a:ext cx="1529586" cy="25432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100" b="1" noProof="1">
                  <a:solidFill>
                    <a:schemeClr val="tx2"/>
                  </a:solidFill>
                  <a:latin typeface="Arial"/>
                  <a:ea typeface="Arial"/>
                  <a:cs typeface="Arial"/>
                  <a:sym typeface="Arial"/>
                </a:rPr>
                <a:t>NVMe-oF RDMA</a:t>
              </a:r>
              <a:endParaRPr lang="en-US" sz="1100" b="1" noProof="1">
                <a:solidFill>
                  <a:schemeClr val="tx2"/>
                </a:solidFill>
              </a:endParaRPr>
            </a:p>
          </p:txBody>
        </p:sp>
        <p:sp>
          <p:nvSpPr>
            <p:cNvPr id="1188" name="Google Shape;931;p14">
              <a:extLst>
                <a:ext uri="{FF2B5EF4-FFF2-40B4-BE49-F238E27FC236}">
                  <a16:creationId xmlns:a16="http://schemas.microsoft.com/office/drawing/2014/main" id="{B4570E09-E29F-0FEF-CE09-9A540C5902FB}"/>
                </a:ext>
              </a:extLst>
            </p:cNvPr>
            <p:cNvSpPr/>
            <p:nvPr/>
          </p:nvSpPr>
          <p:spPr>
            <a:xfrm>
              <a:off x="5409956"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189" name="Google Shape;931;p14">
              <a:extLst>
                <a:ext uri="{FF2B5EF4-FFF2-40B4-BE49-F238E27FC236}">
                  <a16:creationId xmlns:a16="http://schemas.microsoft.com/office/drawing/2014/main" id="{4A4BC47B-E4B3-51BC-5033-A9BF682ECE9B}"/>
                </a:ext>
              </a:extLst>
            </p:cNvPr>
            <p:cNvSpPr/>
            <p:nvPr/>
          </p:nvSpPr>
          <p:spPr>
            <a:xfrm>
              <a:off x="6019556"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190" name="Google Shape;931;p14">
              <a:extLst>
                <a:ext uri="{FF2B5EF4-FFF2-40B4-BE49-F238E27FC236}">
                  <a16:creationId xmlns:a16="http://schemas.microsoft.com/office/drawing/2014/main" id="{22E7C25A-5E11-D1F7-D88D-A3C9E516A15E}"/>
                </a:ext>
              </a:extLst>
            </p:cNvPr>
            <p:cNvSpPr/>
            <p:nvPr/>
          </p:nvSpPr>
          <p:spPr>
            <a:xfrm>
              <a:off x="7151670" y="1126812"/>
              <a:ext cx="556146" cy="280023"/>
            </a:xfrm>
            <a:prstGeom prst="roundRect">
              <a:avLst>
                <a:gd name="adj" fmla="val 16667"/>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900">
                  <a:solidFill>
                    <a:schemeClr val="lt2"/>
                  </a:solidFill>
                  <a:latin typeface="Arial" panose="020B0604020202020204" pitchFamily="34" charset="0"/>
                  <a:ea typeface="Open Sans Light"/>
                  <a:cs typeface="Arial" panose="020B0604020202020204" pitchFamily="34" charset="0"/>
                  <a:sym typeface="Open Sans Light"/>
                </a:rPr>
                <a:t>XFS</a:t>
              </a:r>
              <a:endParaRPr sz="900">
                <a:latin typeface="Arial" panose="020B0604020202020204" pitchFamily="34" charset="0"/>
                <a:cs typeface="Arial" panose="020B0604020202020204" pitchFamily="34" charset="0"/>
              </a:endParaRPr>
            </a:p>
          </p:txBody>
        </p:sp>
        <p:sp>
          <p:nvSpPr>
            <p:cNvPr id="1196" name="Google Shape;921;p14">
              <a:extLst>
                <a:ext uri="{FF2B5EF4-FFF2-40B4-BE49-F238E27FC236}">
                  <a16:creationId xmlns:a16="http://schemas.microsoft.com/office/drawing/2014/main" id="{05DBD1A3-F1C3-17ED-0926-1B7C0B728F40}"/>
                </a:ext>
              </a:extLst>
            </p:cNvPr>
            <p:cNvSpPr/>
            <p:nvPr/>
          </p:nvSpPr>
          <p:spPr>
            <a:xfrm>
              <a:off x="4620981" y="620479"/>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sp>
          <p:nvSpPr>
            <p:cNvPr id="1198" name="Google Shape;921;p14">
              <a:extLst>
                <a:ext uri="{FF2B5EF4-FFF2-40B4-BE49-F238E27FC236}">
                  <a16:creationId xmlns:a16="http://schemas.microsoft.com/office/drawing/2014/main" id="{A75039A7-37FB-1B7F-27E4-183BE8A51062}"/>
                </a:ext>
              </a:extLst>
            </p:cNvPr>
            <p:cNvSpPr/>
            <p:nvPr/>
          </p:nvSpPr>
          <p:spPr>
            <a:xfrm>
              <a:off x="4591244" y="650215"/>
              <a:ext cx="3211854" cy="1793537"/>
            </a:xfrm>
            <a:prstGeom prst="roundRect">
              <a:avLst>
                <a:gd name="adj" fmla="val 3323"/>
              </a:avLst>
            </a:prstGeom>
            <a:noFill/>
            <a:ln w="12700" cap="flat" cmpd="sng">
              <a:solidFill>
                <a:srgbClr val="A5A5A5"/>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100">
                <a:solidFill>
                  <a:schemeClr val="lt1"/>
                </a:solidFill>
                <a:latin typeface="Open Sans Light"/>
                <a:ea typeface="Open Sans Light"/>
                <a:cs typeface="Open Sans Light"/>
                <a:sym typeface="Open Sans Light"/>
              </a:endParaRPr>
            </a:p>
          </p:txBody>
        </p:sp>
        <p:cxnSp>
          <p:nvCxnSpPr>
            <p:cNvPr id="1167" name="Google Shape;932;p14">
              <a:extLst>
                <a:ext uri="{FF2B5EF4-FFF2-40B4-BE49-F238E27FC236}">
                  <a16:creationId xmlns:a16="http://schemas.microsoft.com/office/drawing/2014/main" id="{8F74F954-3521-3847-26B2-559FC28D4999}"/>
                </a:ext>
              </a:extLst>
            </p:cNvPr>
            <p:cNvCxnSpPr>
              <a:cxnSpLocks/>
            </p:cNvCxnSpPr>
            <p:nvPr/>
          </p:nvCxnSpPr>
          <p:spPr>
            <a:xfrm>
              <a:off x="5186899" y="2263216"/>
              <a:ext cx="0" cy="1124434"/>
            </a:xfrm>
            <a:prstGeom prst="straightConnector1">
              <a:avLst/>
            </a:prstGeom>
            <a:noFill/>
            <a:ln w="25400" cap="flat" cmpd="sng">
              <a:solidFill>
                <a:schemeClr val="accent4"/>
              </a:solidFill>
              <a:prstDash val="solid"/>
              <a:miter lim="800000"/>
              <a:headEnd type="triangle" w="med" len="med"/>
              <a:tailEnd type="triangle"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Seagate">
      <a:dk1>
        <a:srgbClr val="000000"/>
      </a:dk1>
      <a:lt1>
        <a:srgbClr val="FFFFFF"/>
      </a:lt1>
      <a:dk2>
        <a:srgbClr val="11181F"/>
      </a:dk2>
      <a:lt2>
        <a:srgbClr val="EAEFF3"/>
      </a:lt2>
      <a:accent1>
        <a:srgbClr val="6DBC4B"/>
      </a:accent1>
      <a:accent2>
        <a:srgbClr val="37B977"/>
      </a:accent2>
      <a:accent3>
        <a:srgbClr val="03A8A1"/>
      </a:accent3>
      <a:accent4>
        <a:srgbClr val="1C7995"/>
      </a:accent4>
      <a:accent5>
        <a:srgbClr val="3E4550"/>
      </a:accent5>
      <a:accent6>
        <a:srgbClr val="78777A"/>
      </a:accent6>
      <a:hlink>
        <a:srgbClr val="6DBD48"/>
      </a:hlink>
      <a:folHlink>
        <a:srgbClr val="04A7A0"/>
      </a:folHlink>
    </a:clrScheme>
    <a:fontScheme name="Seagate Brand Refresh FY2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agate_PPT_Template" id="{5D694BD4-5B6E-C747-8CD1-621D330EE90B}" vid="{A047DD83-3DCD-754D-8908-6EA1342386C9}"/>
    </a:ext>
  </a:ext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10.xml><?xml version="1.0" encoding="utf-8"?>
<ct:contentTypeSchema xmlns:ct="http://schemas.microsoft.com/office/2006/metadata/contentType" xmlns:ma="http://schemas.microsoft.com/office/2006/metadata/properties/metaAttributes" ct:_="" ma:_="" ma:contentTypeName="Document" ma:contentTypeID="0x010100B4B3A73BA8895E408A8E4E8BAD4C2019" ma:contentTypeVersion="15" ma:contentTypeDescription="Create a new document." ma:contentTypeScope="" ma:versionID="0cd5305b597ad642dded358410398950">
  <xsd:schema xmlns:xsd="http://www.w3.org/2001/XMLSchema" xmlns:xs="http://www.w3.org/2001/XMLSchema" xmlns:p="http://schemas.microsoft.com/office/2006/metadata/properties" xmlns:ns2="99da9163-e500-476c-a92b-ce8cf813ba73" xmlns:ns3="9020db82-42f1-44ee-af68-5ec5f9698224" targetNamespace="http://schemas.microsoft.com/office/2006/metadata/properties" ma:root="true" ma:fieldsID="c47b1597e7d72a3f0c7b8cdcb97c7ef9" ns2:_="" ns3:_="">
    <xsd:import namespace="99da9163-e500-476c-a92b-ce8cf813ba73"/>
    <xsd:import namespace="9020db82-42f1-44ee-af68-5ec5f969822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DateTaken" minOccurs="0"/>
                <xsd:element ref="ns3:MediaLengthInSeconds" minOccurs="0"/>
                <xsd:element ref="ns3:MediaServiceObjectDetectorVersions" minOccurs="0"/>
                <xsd:element ref="ns3:MediaServiceLocation"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da9163-e500-476c-a92b-ce8cf813ba7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daa86ea6-bb1a-4776-99a5-569ea7092272}" ma:internalName="TaxCatchAll" ma:showField="CatchAllData" ma:web="99da9163-e500-476c-a92b-ce8cf813ba7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020db82-42f1-44ee-af68-5ec5f969822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792679c-900d-4bb4-ab74-0e594fefc57a"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1.xml><?xml version="1.0" encoding="utf-8"?>
<?mso-contentType ?>
<FormTemplates xmlns="http://schemas.microsoft.com/sharepoint/v3/contenttype/forms">
  <Display>DocumentLibraryForm</Display>
  <Edit>DocumentLibraryForm</Edit>
  <New>DocumentLibraryForm</New>
</FormTemplates>
</file>

<file path=customXml/item12.xml><?xml version="1.0" encoding="utf-8"?>
<?mso-contentType ?>
<FormTemplates xmlns="http://schemas.microsoft.com/sharepoint/v3/contenttype/forms">
  <Display>DocumentLibraryForm</Display>
  <Edit>DocumentLibraryForm</Edit>
  <New>DocumentLibraryForm</New>
</FormTemplates>
</file>

<file path=customXml/item13.xml><?xml version="1.0" encoding="utf-8"?>
<?mso-contentType ?>
<FormTemplates xmlns="http://schemas.microsoft.com/sharepoint/v3/contenttype/forms">
  <Display>DocumentLibraryForm</Display>
  <Edit>DocumentLibraryForm</Edit>
  <New>DocumentLibraryForm</New>
</FormTemplates>
</file>

<file path=customXml/item14.xml><?xml version="1.0" encoding="utf-8"?>
<?mso-contentType ?>
<FormTemplates xmlns="http://schemas.microsoft.com/sharepoint/v3/contenttype/forms">
  <Display>DocumentLibraryForm</Display>
  <Edit>DocumentLibraryForm</Edit>
  <New>DocumentLibraryForm</New>
</FormTemplates>
</file>

<file path=customXml/item15.xml><?xml version="1.0" encoding="utf-8"?>
<?mso-contentType ?>
<FormTemplates xmlns="http://schemas.microsoft.com/sharepoint/v3/contenttype/forms">
  <Display>DocumentLibraryForm</Display>
  <Edit>DocumentLibraryForm</Edit>
  <New>DocumentLibraryForm</New>
</FormTemplates>
</file>

<file path=customXml/item16.xml><?xml version="1.0" encoding="utf-8"?>
<?mso-contentType ?>
<FormTemplates xmlns="http://schemas.microsoft.com/sharepoint/v3/contenttype/forms">
  <Display>DocumentLibraryForm</Display>
  <Edit>DocumentLibraryForm</Edit>
  <New>DocumentLibraryForm</New>
</FormTemplates>
</file>

<file path=customXml/item17.xml><?xml version="1.0" encoding="utf-8"?>
<?mso-contentType ?>
<FormTemplates xmlns="http://schemas.microsoft.com/sharepoint/v3/contenttype/forms">
  <Display>DocumentLibraryForm</Display>
  <Edit>DocumentLibraryForm</Edit>
  <New>DocumentLibraryForm</New>
</FormTemplates>
</file>

<file path=customXml/item18.xml><?xml version="1.0" encoding="utf-8"?>
<?mso-contentType ?>
<FormTemplates xmlns="http://schemas.microsoft.com/sharepoint/v3/contenttype/forms">
  <Display>DocumentLibraryForm</Display>
  <Edit>DocumentLibraryForm</Edit>
  <New>DocumentLibraryForm</New>
</FormTemplates>
</file>

<file path=customXml/item19.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FormTemplates xmlns="http://schemas.microsoft.com/sharepoint/v3/contenttype/forms">
  <Display>DocumentLibraryForm</Display>
  <Edit>DocumentLibraryForm</Edit>
  <New>DocumentLibraryForm</New>
</FormTemplates>
</file>

<file path=customXml/item20.xml><?xml version="1.0" encoding="utf-8"?>
<?mso-contentType ?>
<FormTemplates xmlns="http://schemas.microsoft.com/sharepoint/v3/contenttype/forms">
  <Display>DocumentLibraryForm</Display>
  <Edit>DocumentLibraryForm</Edit>
  <New>DocumentLibraryForm</New>
</FormTemplates>
</file>

<file path=customXml/item21.xml><?xml version="1.0" encoding="utf-8"?>
<?mso-contentType ?>
<FormTemplates xmlns="http://schemas.microsoft.com/sharepoint/v3/contenttype/forms">
  <Display>DocumentLibraryForm</Display>
  <Edit>DocumentLibraryForm</Edit>
  <New>DocumentLibraryForm</New>
</FormTemplates>
</file>

<file path=customXml/item22.xml><?xml version="1.0" encoding="utf-8"?>
<?mso-contentType ?>
<FormTemplates xmlns="http://schemas.microsoft.com/sharepoint/v3/contenttype/forms">
  <Display>DocumentLibraryForm</Display>
  <Edit>DocumentLibraryForm</Edit>
  <New>DocumentLibraryForm</New>
</FormTemplates>
</file>

<file path=customXml/item23.xml><?xml version="1.0" encoding="utf-8"?>
<?mso-contentType ?>
<FormTemplates xmlns="http://schemas.microsoft.com/sharepoint/v3/contenttype/forms">
  <Display>DocumentLibraryForm</Display>
  <Edit>DocumentLibraryForm</Edit>
  <New>DocumentLibraryForm</New>
</FormTemplates>
</file>

<file path=customXml/item24.xml><?xml version="1.0" encoding="utf-8"?>
<?mso-contentType ?>
<FormTemplates xmlns="http://schemas.microsoft.com/sharepoint/v3/contenttype/forms">
  <Display>DocumentLibraryForm</Display>
  <Edit>DocumentLibraryForm</Edit>
  <New>DocumentLibraryForm</New>
</FormTemplates>
</file>

<file path=customXml/item25.xml><?xml version="1.0" encoding="utf-8"?>
<?mso-contentType ?>
<FormTemplates xmlns="http://schemas.microsoft.com/sharepoint/v3/contenttype/forms">
  <Display>DocumentLibraryForm</Display>
  <Edit>DocumentLibraryForm</Edit>
  <New>DocumentLibraryForm</New>
</FormTemplates>
</file>

<file path=customXml/item26.xml><?xml version="1.0" encoding="utf-8"?>
<?mso-contentType ?>
<FormTemplates xmlns="http://schemas.microsoft.com/sharepoint/v3/contenttype/forms">
  <Display>DocumentLibraryForm</Display>
  <Edit>DocumentLibraryForm</Edit>
  <New>DocumentLibraryForm</New>
</FormTemplates>
</file>

<file path=customXml/item27.xml><?xml version="1.0" encoding="utf-8"?>
<p:properties xmlns:p="http://schemas.microsoft.com/office/2006/metadata/properties" xmlns:xsi="http://www.w3.org/2001/XMLSchema-instance" xmlns:pc="http://schemas.microsoft.com/office/infopath/2007/PartnerControls">
  <documentManagement>
    <TaxCatchAll xmlns="99da9163-e500-476c-a92b-ce8cf813ba73" xsi:nil="true"/>
    <lcf76f155ced4ddcb4097134ff3c332f xmlns="9020db82-42f1-44ee-af68-5ec5f9698224">
      <Terms xmlns="http://schemas.microsoft.com/office/infopath/2007/PartnerControls"/>
    </lcf76f155ced4ddcb4097134ff3c332f>
  </documentManagement>
</p:properties>
</file>

<file path=customXml/item28.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9.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30.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1.xml><?xml version="1.0" encoding="utf-8"?>
<p:properties xmlns:p="http://schemas.microsoft.com/office/2006/metadata/properties" xmlns:xsi="http://www.w3.org/2001/XMLSchema-instance" xmlns:pc="http://schemas.microsoft.com/office/infopath/2007/PartnerControls">
  <documentManagement/>
</p:properties>
</file>

<file path=customXml/item32.xml><?xml version="1.0" encoding="utf-8"?>
<p:properties xmlns:p="http://schemas.microsoft.com/office/2006/metadata/properties" xmlns:xsi="http://www.w3.org/2001/XMLSchema-instance" xmlns:pc="http://schemas.microsoft.com/office/infopath/2007/PartnerControls">
  <documentManagement/>
</p:properties>
</file>

<file path=customXml/item33.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4.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5.xml><?xml version="1.0" encoding="utf-8"?>
<p:properties xmlns:p="http://schemas.microsoft.com/office/2006/metadata/properties" xmlns:xsi="http://www.w3.org/2001/XMLSchema-instance" xmlns:pc="http://schemas.microsoft.com/office/infopath/2007/PartnerControls">
  <documentManagement/>
</p:properties>
</file>

<file path=customXml/item36.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7.xml><?xml version="1.0" encoding="utf-8"?>
<p:properties xmlns:p="http://schemas.microsoft.com/office/2006/metadata/properties" xmlns:xsi="http://www.w3.org/2001/XMLSchema-instance" xmlns:pc="http://schemas.microsoft.com/office/infopath/2007/PartnerControls">
  <documentManagement/>
</p:properties>
</file>

<file path=customXml/item38.xml><?xml version="1.0" encoding="utf-8"?>
<p:properties xmlns:p="http://schemas.microsoft.com/office/2006/metadata/properties" xmlns:xsi="http://www.w3.org/2001/XMLSchema-instance" xmlns:pc="http://schemas.microsoft.com/office/infopath/2007/PartnerControls">
  <documentManagement/>
</p:properties>
</file>

<file path=customXml/item39.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40.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1.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2.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3.xml><?xml version="1.0" encoding="utf-8"?>
<p:properties xmlns:p="http://schemas.microsoft.com/office/2006/metadata/properties" xmlns:xsi="http://www.w3.org/2001/XMLSchema-instance" xmlns:pc="http://schemas.microsoft.com/office/infopath/2007/PartnerControls">
  <documentManagement/>
</p:properties>
</file>

<file path=customXml/item44.xml><?xml version="1.0" encoding="utf-8"?>
<p:properties xmlns:p="http://schemas.microsoft.com/office/2006/metadata/properties" xmlns:xsi="http://www.w3.org/2001/XMLSchema-instance" xmlns:pc="http://schemas.microsoft.com/office/infopath/2007/PartnerControls">
  <documentManagement/>
</p:properties>
</file>

<file path=customXml/item45.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6.xml><?xml version="1.0" encoding="utf-8"?>
<p:properties xmlns:p="http://schemas.microsoft.com/office/2006/metadata/properties" xmlns:xsi="http://www.w3.org/2001/XMLSchema-instance" xmlns:pc="http://schemas.microsoft.com/office/infopath/2007/PartnerControls">
  <documentManagement/>
</p:properties>
</file>

<file path=customXml/item47.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8.xml><?xml version="1.0" encoding="utf-8"?>
<p:properties xmlns:p="http://schemas.microsoft.com/office/2006/metadata/properties" xmlns:xsi="http://www.w3.org/2001/XMLSchema-instance" xmlns:pc="http://schemas.microsoft.com/office/infopath/2007/PartnerControls">
  <documentManagement/>
</p:properties>
</file>

<file path=customXml/item49.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50.xml><?xml version="1.0" encoding="utf-8"?>
<p:properties xmlns:p="http://schemas.microsoft.com/office/2006/metadata/properties" xmlns:xsi="http://www.w3.org/2001/XMLSchema-instance" xmlns:pc="http://schemas.microsoft.com/office/infopath/2007/PartnerControls">
  <documentManagement/>
</p:properties>
</file>

<file path=customXml/item51.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2.xml><?xml version="1.0" encoding="utf-8"?>
<p:properties xmlns:p="http://schemas.microsoft.com/office/2006/metadata/properties" xmlns:xsi="http://www.w3.org/2001/XMLSchema-instance" xmlns:pc="http://schemas.microsoft.com/office/infopath/2007/PartnerControls">
  <documentManagement/>
</p:properties>
</file>

<file path=customXml/item53.xml><?xml version="1.0" encoding="utf-8"?>
<p:properties xmlns:p="http://schemas.microsoft.com/office/2006/metadata/properties" xmlns:xsi="http://www.w3.org/2001/XMLSchema-instance" xmlns:pc="http://schemas.microsoft.com/office/infopath/2007/PartnerControls">
  <documentManagement/>
</p:properties>
</file>

<file path=customXml/item54.xml><?xml version="1.0" encoding="utf-8"?>
<p:properties xmlns:p="http://schemas.microsoft.com/office/2006/metadata/properties" xmlns:xsi="http://www.w3.org/2001/XMLSchema-instance" xmlns:pc="http://schemas.microsoft.com/office/infopath/2007/PartnerControls">
  <documentManagement/>
</p:properties>
</file>

<file path=customXml/item55.xml><?xml version="1.0" encoding="utf-8"?>
<p:properties xmlns:p="http://schemas.microsoft.com/office/2006/metadata/properties" xmlns:xsi="http://www.w3.org/2001/XMLSchema-instance" xmlns:pc="http://schemas.microsoft.com/office/infopath/2007/PartnerControls">
  <documentManagement/>
</p:properties>
</file>

<file path=customXml/item56.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7.xml><?xml version="1.0" encoding="utf-8"?>
<p:properties xmlns:p="http://schemas.microsoft.com/office/2006/metadata/properties" xmlns:xsi="http://www.w3.org/2001/XMLSchema-instance" xmlns:pc="http://schemas.microsoft.com/office/infopath/2007/PartnerControls">
  <documentManagement/>
</p:properties>
</file>

<file path=customXml/item58.xml><?xml version="1.0" encoding="utf-8"?>
<p:properties xmlns:p="http://schemas.microsoft.com/office/2006/metadata/properties" xmlns:xsi="http://www.w3.org/2001/XMLSchema-instance" xmlns:pc="http://schemas.microsoft.com/office/infopath/2007/PartnerControls">
  <documentManagement/>
</p:properties>
</file>

<file path=customXml/item59.xml><?xml version="1.0" encoding="utf-8"?>
<p:properties xmlns:p="http://schemas.microsoft.com/office/2006/metadata/properties" xmlns:xsi="http://www.w3.org/2001/XMLSchema-instance" xmlns:pc="http://schemas.microsoft.com/office/infopath/2007/PartnerControls">
  <documentManagement/>
</p:properties>
</file>

<file path=customXml/item6.xml><?xml version="1.0" encoding="utf-8"?>
<?mso-contentType ?>
<FormTemplates xmlns="http://schemas.microsoft.com/sharepoint/v3/contenttype/forms">
  <Display>DocumentLibraryForm</Display>
  <Edit>DocumentLibraryForm</Edit>
  <New>DocumentLibraryForm</New>
</FormTemplates>
</file>

<file path=customXml/item60.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1.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2.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3.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4.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5.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6.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7.xml><?xml version="1.0" encoding="utf-8"?>
<p:properties xmlns:p="http://schemas.microsoft.com/office/2006/metadata/properties" xmlns:xsi="http://www.w3.org/2001/XMLSchema-instance" xmlns:pc="http://schemas.microsoft.com/office/infopath/2007/PartnerControls">
  <documentManagement/>
</p:properties>
</file>

<file path=customXml/item68.xml><?xml version="1.0" encoding="utf-8"?>
<p:properties xmlns:p="http://schemas.microsoft.com/office/2006/metadata/properties" xmlns:xsi="http://www.w3.org/2001/XMLSchema-instance" xmlns:pc="http://schemas.microsoft.com/office/infopath/2007/PartnerControls">
  <documentManagement/>
</p:properties>
</file>

<file path=customXml/item69.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xml><?xml version="1.0" encoding="utf-8"?>
<?mso-contentType ?>
<FormTemplates xmlns="http://schemas.microsoft.com/sharepoint/v3/contenttype/forms">
  <Display>DocumentLibraryForm</Display>
  <Edit>DocumentLibraryForm</Edit>
  <New>DocumentLibraryForm</New>
</FormTemplates>
</file>

<file path=customXml/item70.xml><?xml version="1.0" encoding="utf-8"?>
<p:properties xmlns:p="http://schemas.microsoft.com/office/2006/metadata/properties" xmlns:xsi="http://www.w3.org/2001/XMLSchema-instance" xmlns:pc="http://schemas.microsoft.com/office/infopath/2007/PartnerControls">
  <documentManagement/>
</p:properties>
</file>

<file path=customXml/item71.xml><?xml version="1.0" encoding="utf-8"?>
<p:properties xmlns:p="http://schemas.microsoft.com/office/2006/metadata/properties" xmlns:xsi="http://www.w3.org/2001/XMLSchema-instance" xmlns:pc="http://schemas.microsoft.com/office/infopath/2007/PartnerControls">
  <documentManagement/>
</p:properties>
</file>

<file path=customXml/item72.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3.xml><?xml version="1.0" encoding="utf-8"?>
<p:properties xmlns:p="http://schemas.microsoft.com/office/2006/metadata/properties" xmlns:xsi="http://www.w3.org/2001/XMLSchema-instance" xmlns:pc="http://schemas.microsoft.com/office/infopath/2007/PartnerControls">
  <documentManagement/>
</p:properties>
</file>

<file path=customXml/item74.xml><?xml version="1.0" encoding="utf-8"?>
<p:properties xmlns:p="http://schemas.microsoft.com/office/2006/metadata/properties" xmlns:xsi="http://www.w3.org/2001/XMLSchema-instance" xmlns:pc="http://schemas.microsoft.com/office/infopath/2007/PartnerControls">
  <documentManagement/>
</p:properties>
</file>

<file path=customXml/item75.xml><?xml version="1.0" encoding="utf-8"?>
<ct:contentTypeSchema xmlns:ct="http://schemas.microsoft.com/office/2006/metadata/contentType" xmlns:ma="http://schemas.microsoft.com/office/2006/metadata/properties/metaAttributes" ct:_="" ma:_="" ma:contentTypeName="Document" ma:contentTypeID="0x01010035E8FFF96387AA4DB3A748A35015C095" ma:contentTypeVersion="10" ma:contentTypeDescription="Create a new document." ma:contentTypeScope="" ma:versionID="9b0607a2ccc4be6fa5fda0d50a9bbd7c">
  <xsd:schema xmlns:xsd="http://www.w3.org/2001/XMLSchema" xmlns:xs="http://www.w3.org/2001/XMLSchema" xmlns:p="http://schemas.microsoft.com/office/2006/metadata/properties" xmlns:ns2="e5cda7c6-112d-4509-a3c6-d232db52bf28" targetNamespace="http://schemas.microsoft.com/office/2006/metadata/properties" ma:root="true" ma:fieldsID="f6eebdf1f6f76161c06e88d8b7276fc3" ns2:_="">
    <xsd:import namespace="e5cda7c6-112d-4509-a3c6-d232db52bf2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cda7c6-112d-4509-a3c6-d232db52bf2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8.xml><?xml version="1.0" encoding="utf-8"?>
<?mso-contentType ?>
<FormTemplates xmlns="http://schemas.microsoft.com/sharepoint/v3/contenttype/forms">
  <Display>DocumentLibraryForm</Display>
  <Edit>DocumentLibraryForm</Edit>
  <New>DocumentLibraryForm</New>
</FormTemplates>
</file>

<file path=customXml/item9.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7E380B-0E4A-45EE-91DE-1F7F9E394C2A}">
  <ds:schemaRefs>
    <ds:schemaRef ds:uri="http://schemas.microsoft.com/sharepoint/v3/contenttype/forms"/>
  </ds:schemaRefs>
</ds:datastoreItem>
</file>

<file path=customXml/itemProps10.xml><?xml version="1.0" encoding="utf-8"?>
<ds:datastoreItem xmlns:ds="http://schemas.openxmlformats.org/officeDocument/2006/customXml" ds:itemID="{B21D5722-0E4B-420A-9DB2-A1AF245FF056}">
  <ds:schemaRefs>
    <ds:schemaRef ds:uri="9020db82-42f1-44ee-af68-5ec5f9698224"/>
    <ds:schemaRef ds:uri="99da9163-e500-476c-a92b-ce8cf813ba7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11.xml><?xml version="1.0" encoding="utf-8"?>
<ds:datastoreItem xmlns:ds="http://schemas.openxmlformats.org/officeDocument/2006/customXml" ds:itemID="{80159900-E3BA-4BB6-AA0B-7BBF3B200B69}">
  <ds:schemaRefs>
    <ds:schemaRef ds:uri="http://schemas.microsoft.com/sharepoint/v3/contenttype/forms"/>
  </ds:schemaRefs>
</ds:datastoreItem>
</file>

<file path=customXml/itemProps12.xml><?xml version="1.0" encoding="utf-8"?>
<ds:datastoreItem xmlns:ds="http://schemas.openxmlformats.org/officeDocument/2006/customXml" ds:itemID="{FA4D4359-5BEF-4D93-8D94-A1272C342ACB}">
  <ds:schemaRefs>
    <ds:schemaRef ds:uri="http://schemas.microsoft.com/sharepoint/v3/contenttype/forms"/>
  </ds:schemaRefs>
</ds:datastoreItem>
</file>

<file path=customXml/itemProps13.xml><?xml version="1.0" encoding="utf-8"?>
<ds:datastoreItem xmlns:ds="http://schemas.openxmlformats.org/officeDocument/2006/customXml" ds:itemID="{7CCFDAF2-23F0-4FC4-904B-1F2062C451FD}">
  <ds:schemaRefs>
    <ds:schemaRef ds:uri="http://schemas.microsoft.com/sharepoint/v3/contenttype/forms"/>
  </ds:schemaRefs>
</ds:datastoreItem>
</file>

<file path=customXml/itemProps14.xml><?xml version="1.0" encoding="utf-8"?>
<ds:datastoreItem xmlns:ds="http://schemas.openxmlformats.org/officeDocument/2006/customXml" ds:itemID="{6E507247-5D34-4B99-B385-D6A8D5B1ACC1}">
  <ds:schemaRefs>
    <ds:schemaRef ds:uri="http://schemas.microsoft.com/sharepoint/v3/contenttype/forms"/>
  </ds:schemaRefs>
</ds:datastoreItem>
</file>

<file path=customXml/itemProps15.xml><?xml version="1.0" encoding="utf-8"?>
<ds:datastoreItem xmlns:ds="http://schemas.openxmlformats.org/officeDocument/2006/customXml" ds:itemID="{3073E2F6-82C9-4953-A93B-45E2976CD857}">
  <ds:schemaRefs>
    <ds:schemaRef ds:uri="http://schemas.microsoft.com/sharepoint/v3/contenttype/forms"/>
  </ds:schemaRefs>
</ds:datastoreItem>
</file>

<file path=customXml/itemProps16.xml><?xml version="1.0" encoding="utf-8"?>
<ds:datastoreItem xmlns:ds="http://schemas.openxmlformats.org/officeDocument/2006/customXml" ds:itemID="{F072100E-7368-46B5-8C37-1D079057D961}">
  <ds:schemaRefs>
    <ds:schemaRef ds:uri="http://schemas.microsoft.com/sharepoint/v3/contenttype/forms"/>
  </ds:schemaRefs>
</ds:datastoreItem>
</file>

<file path=customXml/itemProps17.xml><?xml version="1.0" encoding="utf-8"?>
<ds:datastoreItem xmlns:ds="http://schemas.openxmlformats.org/officeDocument/2006/customXml" ds:itemID="{AD8ECC1E-EEFD-4079-8201-BDA0211FBF89}">
  <ds:schemaRefs>
    <ds:schemaRef ds:uri="http://schemas.microsoft.com/sharepoint/v3/contenttype/forms"/>
  </ds:schemaRefs>
</ds:datastoreItem>
</file>

<file path=customXml/itemProps18.xml><?xml version="1.0" encoding="utf-8"?>
<ds:datastoreItem xmlns:ds="http://schemas.openxmlformats.org/officeDocument/2006/customXml" ds:itemID="{A735A03E-A932-4C43-A87E-CB97BF953E55}">
  <ds:schemaRefs>
    <ds:schemaRef ds:uri="http://schemas.microsoft.com/sharepoint/v3/contenttype/forms"/>
  </ds:schemaRefs>
</ds:datastoreItem>
</file>

<file path=customXml/itemProps19.xml><?xml version="1.0" encoding="utf-8"?>
<ds:datastoreItem xmlns:ds="http://schemas.openxmlformats.org/officeDocument/2006/customXml" ds:itemID="{F9C5C9E1-B197-4A27-A848-BBF3D5FA1539}">
  <ds:schemaRefs>
    <ds:schemaRef ds:uri="http://schemas.microsoft.com/sharepoint/v3/contenttype/forms"/>
  </ds:schemaRefs>
</ds:datastoreItem>
</file>

<file path=customXml/itemProps2.xml><?xml version="1.0" encoding="utf-8"?>
<ds:datastoreItem xmlns:ds="http://schemas.openxmlformats.org/officeDocument/2006/customXml" ds:itemID="{62FC8CF5-C7DE-4BC0-9994-56E6864937C4}">
  <ds:schemaRefs>
    <ds:schemaRef ds:uri="http://schemas.microsoft.com/sharepoint/v3/contenttype/forms"/>
  </ds:schemaRefs>
</ds:datastoreItem>
</file>

<file path=customXml/itemProps20.xml><?xml version="1.0" encoding="utf-8"?>
<ds:datastoreItem xmlns:ds="http://schemas.openxmlformats.org/officeDocument/2006/customXml" ds:itemID="{151D9F52-5D18-47C4-A163-92DA7A4D140D}">
  <ds:schemaRefs>
    <ds:schemaRef ds:uri="http://schemas.microsoft.com/sharepoint/v3/contenttype/forms"/>
  </ds:schemaRefs>
</ds:datastoreItem>
</file>

<file path=customXml/itemProps21.xml><?xml version="1.0" encoding="utf-8"?>
<ds:datastoreItem xmlns:ds="http://schemas.openxmlformats.org/officeDocument/2006/customXml" ds:itemID="{6F9D44A1-F159-45AF-8A99-3CE0D93710E3}">
  <ds:schemaRefs>
    <ds:schemaRef ds:uri="http://schemas.microsoft.com/sharepoint/v3/contenttype/forms"/>
  </ds:schemaRefs>
</ds:datastoreItem>
</file>

<file path=customXml/itemProps22.xml><?xml version="1.0" encoding="utf-8"?>
<ds:datastoreItem xmlns:ds="http://schemas.openxmlformats.org/officeDocument/2006/customXml" ds:itemID="{7FA36F2F-199D-4723-B95F-D0177C642105}">
  <ds:schemaRefs>
    <ds:schemaRef ds:uri="http://schemas.microsoft.com/sharepoint/v3/contenttype/forms"/>
  </ds:schemaRefs>
</ds:datastoreItem>
</file>

<file path=customXml/itemProps23.xml><?xml version="1.0" encoding="utf-8"?>
<ds:datastoreItem xmlns:ds="http://schemas.openxmlformats.org/officeDocument/2006/customXml" ds:itemID="{69695B98-A958-41F7-88B1-AC6DDCF9047E}">
  <ds:schemaRefs>
    <ds:schemaRef ds:uri="http://schemas.microsoft.com/sharepoint/v3/contenttype/forms"/>
  </ds:schemaRefs>
</ds:datastoreItem>
</file>

<file path=customXml/itemProps24.xml><?xml version="1.0" encoding="utf-8"?>
<ds:datastoreItem xmlns:ds="http://schemas.openxmlformats.org/officeDocument/2006/customXml" ds:itemID="{B883A020-6008-4B61-8FBF-3815933D2CFE}">
  <ds:schemaRefs>
    <ds:schemaRef ds:uri="http://schemas.microsoft.com/sharepoint/v3/contenttype/forms"/>
  </ds:schemaRefs>
</ds:datastoreItem>
</file>

<file path=customXml/itemProps25.xml><?xml version="1.0" encoding="utf-8"?>
<ds:datastoreItem xmlns:ds="http://schemas.openxmlformats.org/officeDocument/2006/customXml" ds:itemID="{B808A035-3C4C-48A8-A870-373D07415A62}">
  <ds:schemaRefs>
    <ds:schemaRef ds:uri="http://schemas.microsoft.com/sharepoint/v3/contenttype/forms"/>
  </ds:schemaRefs>
</ds:datastoreItem>
</file>

<file path=customXml/itemProps26.xml><?xml version="1.0" encoding="utf-8"?>
<ds:datastoreItem xmlns:ds="http://schemas.openxmlformats.org/officeDocument/2006/customXml" ds:itemID="{B8F92517-4BAD-4257-9605-A011EF029287}">
  <ds:schemaRefs>
    <ds:schemaRef ds:uri="http://schemas.microsoft.com/sharepoint/v3/contenttype/forms"/>
  </ds:schemaRefs>
</ds:datastoreItem>
</file>

<file path=customXml/itemProps27.xml><?xml version="1.0" encoding="utf-8"?>
<ds:datastoreItem xmlns:ds="http://schemas.openxmlformats.org/officeDocument/2006/customXml" ds:itemID="{CBA88BD0-2558-44EB-B7D7-DCFCE7713757}">
  <ds:schemaRefs>
    <ds:schemaRef ds:uri="http://schemas.openxmlformats.org/package/2006/metadata/core-properties"/>
    <ds:schemaRef ds:uri="http://purl.org/dc/terms/"/>
    <ds:schemaRef ds:uri="http://purl.org/dc/elements/1.1/"/>
    <ds:schemaRef ds:uri="9020db82-42f1-44ee-af68-5ec5f9698224"/>
    <ds:schemaRef ds:uri="http://www.w3.org/XML/1998/namespace"/>
    <ds:schemaRef ds:uri="http://schemas.microsoft.com/office/2006/documentManagement/types"/>
    <ds:schemaRef ds:uri="http://schemas.microsoft.com/office/2006/metadata/properties"/>
    <ds:schemaRef ds:uri="http://schemas.microsoft.com/office/infopath/2007/PartnerControls"/>
    <ds:schemaRef ds:uri="99da9163-e500-476c-a92b-ce8cf813ba73"/>
    <ds:schemaRef ds:uri="http://purl.org/dc/dcmitype/"/>
  </ds:schemaRefs>
</ds:datastoreItem>
</file>

<file path=customXml/itemProps28.xml><?xml version="1.0" encoding="utf-8"?>
<ds:datastoreItem xmlns:ds="http://schemas.openxmlformats.org/officeDocument/2006/customXml" ds:itemID="{AAE55A70-9423-4390-977F-D4FA8E71D5FB}">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9.xml><?xml version="1.0" encoding="utf-8"?>
<ds:datastoreItem xmlns:ds="http://schemas.openxmlformats.org/officeDocument/2006/customXml" ds:itemID="{C7E15E08-BFA3-465C-BF26-2EF44D33C647}">
  <ds:schemaRefs>
    <ds:schemaRef ds:uri="http://schemas.microsoft.com/office/2006/metadata/properties"/>
    <ds:schemaRef ds:uri="http://www.w3.org/2000/xmlns/"/>
    <ds:schemaRef ds:uri="http://schemas.microsoft.com/office/infopath/2007/PartnerControls"/>
  </ds:schemaRefs>
</ds:datastoreItem>
</file>

<file path=customXml/itemProps3.xml><?xml version="1.0" encoding="utf-8"?>
<ds:datastoreItem xmlns:ds="http://schemas.openxmlformats.org/officeDocument/2006/customXml" ds:itemID="{25029A13-31FD-40E8-BED8-C25A130AA485}">
  <ds:schemaRefs>
    <ds:schemaRef ds:uri="http://schemas.microsoft.com/sharepoint/v3/contenttype/forms"/>
  </ds:schemaRefs>
</ds:datastoreItem>
</file>

<file path=customXml/itemProps30.xml><?xml version="1.0" encoding="utf-8"?>
<ds:datastoreItem xmlns:ds="http://schemas.openxmlformats.org/officeDocument/2006/customXml" ds:itemID="{D0622E8B-2B70-4407-81D2-6FCF59101D6B}">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1.xml><?xml version="1.0" encoding="utf-8"?>
<ds:datastoreItem xmlns:ds="http://schemas.openxmlformats.org/officeDocument/2006/customXml" ds:itemID="{E566B19A-5C32-4BB0-91AD-C0D3E503C8A9}">
  <ds:schemaRefs>
    <ds:schemaRef ds:uri="http://schemas.microsoft.com/office/2006/metadata/properties"/>
    <ds:schemaRef ds:uri="http://www.w3.org/2000/xmlns/"/>
    <ds:schemaRef ds:uri="http://schemas.microsoft.com/office/infopath/2007/PartnerControls"/>
  </ds:schemaRefs>
</ds:datastoreItem>
</file>

<file path=customXml/itemProps32.xml><?xml version="1.0" encoding="utf-8"?>
<ds:datastoreItem xmlns:ds="http://schemas.openxmlformats.org/officeDocument/2006/customXml" ds:itemID="{E057B1F9-CFA9-4432-8C79-929FA578A08C}">
  <ds:schemaRefs>
    <ds:schemaRef ds:uri="http://schemas.microsoft.com/office/2006/metadata/properties"/>
    <ds:schemaRef ds:uri="http://www.w3.org/2000/xmlns/"/>
    <ds:schemaRef ds:uri="http://schemas.microsoft.com/office/infopath/2007/PartnerControls"/>
  </ds:schemaRefs>
</ds:datastoreItem>
</file>

<file path=customXml/itemProps33.xml><?xml version="1.0" encoding="utf-8"?>
<ds:datastoreItem xmlns:ds="http://schemas.openxmlformats.org/officeDocument/2006/customXml" ds:itemID="{CAD627F1-C493-4D5C-9314-7537E0269B34}">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4.xml><?xml version="1.0" encoding="utf-8"?>
<ds:datastoreItem xmlns:ds="http://schemas.openxmlformats.org/officeDocument/2006/customXml" ds:itemID="{D47BE6A6-F945-468C-B2A1-1BB899592F88}">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5.xml><?xml version="1.0" encoding="utf-8"?>
<ds:datastoreItem xmlns:ds="http://schemas.openxmlformats.org/officeDocument/2006/customXml" ds:itemID="{8343371D-F904-4C5C-B539-598A229D135D}">
  <ds:schemaRefs>
    <ds:schemaRef ds:uri="http://schemas.microsoft.com/office/2006/metadata/properties"/>
    <ds:schemaRef ds:uri="http://www.w3.org/2000/xmlns/"/>
    <ds:schemaRef ds:uri="http://schemas.microsoft.com/office/infopath/2007/PartnerControls"/>
  </ds:schemaRefs>
</ds:datastoreItem>
</file>

<file path=customXml/itemProps36.xml><?xml version="1.0" encoding="utf-8"?>
<ds:datastoreItem xmlns:ds="http://schemas.openxmlformats.org/officeDocument/2006/customXml" ds:itemID="{C40D2732-1CB7-4F5C-B25C-A27FCCA41A1B}">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7.xml><?xml version="1.0" encoding="utf-8"?>
<ds:datastoreItem xmlns:ds="http://schemas.openxmlformats.org/officeDocument/2006/customXml" ds:itemID="{70B64472-6C38-433B-B168-8AE1969EE12C}">
  <ds:schemaRefs>
    <ds:schemaRef ds:uri="http://schemas.microsoft.com/office/2006/metadata/properties"/>
    <ds:schemaRef ds:uri="http://www.w3.org/2000/xmlns/"/>
    <ds:schemaRef ds:uri="http://schemas.microsoft.com/office/infopath/2007/PartnerControls"/>
  </ds:schemaRefs>
</ds:datastoreItem>
</file>

<file path=customXml/itemProps38.xml><?xml version="1.0" encoding="utf-8"?>
<ds:datastoreItem xmlns:ds="http://schemas.openxmlformats.org/officeDocument/2006/customXml" ds:itemID="{FDB9C190-0F8D-45C2-910D-F5FC4FD1A794}">
  <ds:schemaRefs>
    <ds:schemaRef ds:uri="http://schemas.microsoft.com/office/2006/metadata/properties"/>
    <ds:schemaRef ds:uri="http://www.w3.org/2000/xmlns/"/>
    <ds:schemaRef ds:uri="http://schemas.microsoft.com/office/infopath/2007/PartnerControls"/>
  </ds:schemaRefs>
</ds:datastoreItem>
</file>

<file path=customXml/itemProps39.xml><?xml version="1.0" encoding="utf-8"?>
<ds:datastoreItem xmlns:ds="http://schemas.openxmlformats.org/officeDocument/2006/customXml" ds:itemID="{6C8B6141-36A2-4697-930E-4A26756BB4E1}">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A23810D-2AD7-4767-98C6-662937E6A5F9}">
  <ds:schemaRefs>
    <ds:schemaRef ds:uri="http://schemas.microsoft.com/sharepoint/v3/contenttype/forms"/>
  </ds:schemaRefs>
</ds:datastoreItem>
</file>

<file path=customXml/itemProps40.xml><?xml version="1.0" encoding="utf-8"?>
<ds:datastoreItem xmlns:ds="http://schemas.openxmlformats.org/officeDocument/2006/customXml" ds:itemID="{5F34EDC0-F3F9-48DF-9787-AE3027AF4130}">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1.xml><?xml version="1.0" encoding="utf-8"?>
<ds:datastoreItem xmlns:ds="http://schemas.openxmlformats.org/officeDocument/2006/customXml" ds:itemID="{63C533FE-7805-4377-8F36-1144A57E5833}">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2.xml><?xml version="1.0" encoding="utf-8"?>
<ds:datastoreItem xmlns:ds="http://schemas.openxmlformats.org/officeDocument/2006/customXml" ds:itemID="{2A36C18B-2B1A-4657-8CFE-AC8023D5CBC5}">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3.xml><?xml version="1.0" encoding="utf-8"?>
<ds:datastoreItem xmlns:ds="http://schemas.openxmlformats.org/officeDocument/2006/customXml" ds:itemID="{B04E3DC0-5B95-414F-8C43-D29900C8E838}">
  <ds:schemaRefs>
    <ds:schemaRef ds:uri="http://schemas.microsoft.com/office/2006/metadata/properties"/>
    <ds:schemaRef ds:uri="http://www.w3.org/2000/xmlns/"/>
    <ds:schemaRef ds:uri="http://schemas.microsoft.com/office/infopath/2007/PartnerControls"/>
  </ds:schemaRefs>
</ds:datastoreItem>
</file>

<file path=customXml/itemProps44.xml><?xml version="1.0" encoding="utf-8"?>
<ds:datastoreItem xmlns:ds="http://schemas.openxmlformats.org/officeDocument/2006/customXml" ds:itemID="{BC33229A-7C84-4945-9417-014E94C29919}">
  <ds:schemaRefs>
    <ds:schemaRef ds:uri="http://schemas.microsoft.com/office/2006/metadata/properties"/>
    <ds:schemaRef ds:uri="http://www.w3.org/2000/xmlns/"/>
    <ds:schemaRef ds:uri="http://schemas.microsoft.com/office/infopath/2007/PartnerControls"/>
  </ds:schemaRefs>
</ds:datastoreItem>
</file>

<file path=customXml/itemProps45.xml><?xml version="1.0" encoding="utf-8"?>
<ds:datastoreItem xmlns:ds="http://schemas.openxmlformats.org/officeDocument/2006/customXml" ds:itemID="{2CFF0A2F-34CC-41CB-8432-36A6DA466D73}">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6.xml><?xml version="1.0" encoding="utf-8"?>
<ds:datastoreItem xmlns:ds="http://schemas.openxmlformats.org/officeDocument/2006/customXml" ds:itemID="{AC34F2BE-C0C4-4AD0-B542-EE93961A9E07}">
  <ds:schemaRefs>
    <ds:schemaRef ds:uri="http://schemas.microsoft.com/office/2006/metadata/properties"/>
    <ds:schemaRef ds:uri="http://www.w3.org/2000/xmlns/"/>
    <ds:schemaRef ds:uri="http://schemas.microsoft.com/office/infopath/2007/PartnerControls"/>
  </ds:schemaRefs>
</ds:datastoreItem>
</file>

<file path=customXml/itemProps47.xml><?xml version="1.0" encoding="utf-8"?>
<ds:datastoreItem xmlns:ds="http://schemas.openxmlformats.org/officeDocument/2006/customXml" ds:itemID="{84F5490B-CFB3-4618-829F-9F103F6D0F22}">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8.xml><?xml version="1.0" encoding="utf-8"?>
<ds:datastoreItem xmlns:ds="http://schemas.openxmlformats.org/officeDocument/2006/customXml" ds:itemID="{83F52E1C-A79C-4919-8BB6-7E54164374AA}">
  <ds:schemaRefs>
    <ds:schemaRef ds:uri="http://schemas.microsoft.com/office/2006/metadata/properties"/>
    <ds:schemaRef ds:uri="http://www.w3.org/2000/xmlns/"/>
    <ds:schemaRef ds:uri="http://schemas.microsoft.com/office/infopath/2007/PartnerControls"/>
  </ds:schemaRefs>
</ds:datastoreItem>
</file>

<file path=customXml/itemProps49.xml><?xml version="1.0" encoding="utf-8"?>
<ds:datastoreItem xmlns:ds="http://schemas.openxmlformats.org/officeDocument/2006/customXml" ds:itemID="{2E9A9504-6A12-4492-B60F-A2B777638B85}">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BDD20F4D-B67E-4A06-803C-E31347550852}">
  <ds:schemaRefs>
    <ds:schemaRef ds:uri="http://schemas.microsoft.com/sharepoint/v3/contenttype/forms"/>
  </ds:schemaRefs>
</ds:datastoreItem>
</file>

<file path=customXml/itemProps50.xml><?xml version="1.0" encoding="utf-8"?>
<ds:datastoreItem xmlns:ds="http://schemas.openxmlformats.org/officeDocument/2006/customXml" ds:itemID="{EE8367CD-B62B-4AF4-92B0-23818D4432EA}">
  <ds:schemaRefs>
    <ds:schemaRef ds:uri="http://schemas.microsoft.com/office/2006/metadata/properties"/>
    <ds:schemaRef ds:uri="http://www.w3.org/2000/xmlns/"/>
    <ds:schemaRef ds:uri="http://schemas.microsoft.com/office/infopath/2007/PartnerControls"/>
  </ds:schemaRefs>
</ds:datastoreItem>
</file>

<file path=customXml/itemProps51.xml><?xml version="1.0" encoding="utf-8"?>
<ds:datastoreItem xmlns:ds="http://schemas.openxmlformats.org/officeDocument/2006/customXml" ds:itemID="{50D25EB7-F5B1-44C6-A356-96C688C5BBEB}">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2.xml><?xml version="1.0" encoding="utf-8"?>
<ds:datastoreItem xmlns:ds="http://schemas.openxmlformats.org/officeDocument/2006/customXml" ds:itemID="{23391E7E-21A4-440D-8F94-D38E539FAC37}">
  <ds:schemaRefs>
    <ds:schemaRef ds:uri="http://schemas.microsoft.com/office/2006/metadata/properties"/>
    <ds:schemaRef ds:uri="http://www.w3.org/2000/xmlns/"/>
    <ds:schemaRef ds:uri="http://schemas.microsoft.com/office/infopath/2007/PartnerControls"/>
  </ds:schemaRefs>
</ds:datastoreItem>
</file>

<file path=customXml/itemProps53.xml><?xml version="1.0" encoding="utf-8"?>
<ds:datastoreItem xmlns:ds="http://schemas.openxmlformats.org/officeDocument/2006/customXml" ds:itemID="{9837C1A2-9AF8-4818-8243-A6EFB0846C8E}">
  <ds:schemaRefs>
    <ds:schemaRef ds:uri="http://schemas.microsoft.com/office/2006/metadata/properties"/>
    <ds:schemaRef ds:uri="http://www.w3.org/2000/xmlns/"/>
    <ds:schemaRef ds:uri="http://schemas.microsoft.com/office/infopath/2007/PartnerControls"/>
  </ds:schemaRefs>
</ds:datastoreItem>
</file>

<file path=customXml/itemProps54.xml><?xml version="1.0" encoding="utf-8"?>
<ds:datastoreItem xmlns:ds="http://schemas.openxmlformats.org/officeDocument/2006/customXml" ds:itemID="{CF6D2184-E878-4D0B-AC22-B519950D50FC}">
  <ds:schemaRefs>
    <ds:schemaRef ds:uri="http://schemas.microsoft.com/office/2006/metadata/properties"/>
    <ds:schemaRef ds:uri="http://www.w3.org/2000/xmlns/"/>
    <ds:schemaRef ds:uri="http://schemas.microsoft.com/office/infopath/2007/PartnerControls"/>
  </ds:schemaRefs>
</ds:datastoreItem>
</file>

<file path=customXml/itemProps55.xml><?xml version="1.0" encoding="utf-8"?>
<ds:datastoreItem xmlns:ds="http://schemas.openxmlformats.org/officeDocument/2006/customXml" ds:itemID="{B81D902C-8FBE-4794-820C-1E8F9000EBC4}">
  <ds:schemaRefs>
    <ds:schemaRef ds:uri="http://schemas.microsoft.com/office/2006/metadata/properties"/>
    <ds:schemaRef ds:uri="http://www.w3.org/2000/xmlns/"/>
    <ds:schemaRef ds:uri="http://schemas.microsoft.com/office/infopath/2007/PartnerControls"/>
  </ds:schemaRefs>
</ds:datastoreItem>
</file>

<file path=customXml/itemProps56.xml><?xml version="1.0" encoding="utf-8"?>
<ds:datastoreItem xmlns:ds="http://schemas.openxmlformats.org/officeDocument/2006/customXml" ds:itemID="{92761C85-5826-4C49-965A-F8F9A4CDE3D0}">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7.xml><?xml version="1.0" encoding="utf-8"?>
<ds:datastoreItem xmlns:ds="http://schemas.openxmlformats.org/officeDocument/2006/customXml" ds:itemID="{00740EBA-A2FD-4E2D-B26E-5CFDF8788412}">
  <ds:schemaRefs>
    <ds:schemaRef ds:uri="http://schemas.microsoft.com/office/2006/metadata/properties"/>
    <ds:schemaRef ds:uri="http://www.w3.org/2000/xmlns/"/>
    <ds:schemaRef ds:uri="http://schemas.microsoft.com/office/infopath/2007/PartnerControls"/>
  </ds:schemaRefs>
</ds:datastoreItem>
</file>

<file path=customXml/itemProps58.xml><?xml version="1.0" encoding="utf-8"?>
<ds:datastoreItem xmlns:ds="http://schemas.openxmlformats.org/officeDocument/2006/customXml" ds:itemID="{267AEE82-2C32-4D18-9EF9-2640F17634E2}">
  <ds:schemaRefs>
    <ds:schemaRef ds:uri="http://schemas.microsoft.com/office/2006/metadata/properties"/>
    <ds:schemaRef ds:uri="http://www.w3.org/2000/xmlns/"/>
    <ds:schemaRef ds:uri="http://schemas.microsoft.com/office/infopath/2007/PartnerControls"/>
  </ds:schemaRefs>
</ds:datastoreItem>
</file>

<file path=customXml/itemProps59.xml><?xml version="1.0" encoding="utf-8"?>
<ds:datastoreItem xmlns:ds="http://schemas.openxmlformats.org/officeDocument/2006/customXml" ds:itemID="{96E7B401-0710-4490-8FAA-D28EDCC8DC8B}">
  <ds:schemaRefs>
    <ds:schemaRef ds:uri="http://schemas.microsoft.com/office/2006/metadata/properties"/>
    <ds:schemaRef ds:uri="http://www.w3.org/2000/xmlns/"/>
    <ds:schemaRef ds:uri="http://schemas.microsoft.com/office/infopath/2007/PartnerControls"/>
  </ds:schemaRefs>
</ds:datastoreItem>
</file>

<file path=customXml/itemProps6.xml><?xml version="1.0" encoding="utf-8"?>
<ds:datastoreItem xmlns:ds="http://schemas.openxmlformats.org/officeDocument/2006/customXml" ds:itemID="{F09112DC-20BE-432E-9A8B-49090E3F61D4}">
  <ds:schemaRefs>
    <ds:schemaRef ds:uri="http://schemas.microsoft.com/sharepoint/v3/contenttype/forms"/>
  </ds:schemaRefs>
</ds:datastoreItem>
</file>

<file path=customXml/itemProps60.xml><?xml version="1.0" encoding="utf-8"?>
<ds:datastoreItem xmlns:ds="http://schemas.openxmlformats.org/officeDocument/2006/customXml" ds:itemID="{9E9F6254-5411-4FBB-97AE-D0A7804A661F}">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1.xml><?xml version="1.0" encoding="utf-8"?>
<ds:datastoreItem xmlns:ds="http://schemas.openxmlformats.org/officeDocument/2006/customXml" ds:itemID="{5C60F493-8586-4A44-8036-163ED687CC9F}">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2.xml><?xml version="1.0" encoding="utf-8"?>
<ds:datastoreItem xmlns:ds="http://schemas.openxmlformats.org/officeDocument/2006/customXml" ds:itemID="{19475349-6257-4B70-BE11-E5DDA5FD55CC}">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3.xml><?xml version="1.0" encoding="utf-8"?>
<ds:datastoreItem xmlns:ds="http://schemas.openxmlformats.org/officeDocument/2006/customXml" ds:itemID="{61923548-B0BA-4BF6-96BC-99604AE5C838}">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4.xml><?xml version="1.0" encoding="utf-8"?>
<ds:datastoreItem xmlns:ds="http://schemas.openxmlformats.org/officeDocument/2006/customXml" ds:itemID="{BCA8F783-D557-40BB-8436-8D3DD612380E}">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5.xml><?xml version="1.0" encoding="utf-8"?>
<ds:datastoreItem xmlns:ds="http://schemas.openxmlformats.org/officeDocument/2006/customXml" ds:itemID="{C24BDADA-AAF5-4EAD-A64D-03067DB0BB00}">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6.xml><?xml version="1.0" encoding="utf-8"?>
<ds:datastoreItem xmlns:ds="http://schemas.openxmlformats.org/officeDocument/2006/customXml" ds:itemID="{E30C6CBE-138D-44A9-95B2-57FBF1C8CFE6}">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67.xml><?xml version="1.0" encoding="utf-8"?>
<ds:datastoreItem xmlns:ds="http://schemas.openxmlformats.org/officeDocument/2006/customXml" ds:itemID="{0DCA7AB2-0B6F-47EF-AE62-6FE92B686D7F}">
  <ds:schemaRefs>
    <ds:schemaRef ds:uri="http://schemas.microsoft.com/office/2006/metadata/properties"/>
    <ds:schemaRef ds:uri="http://www.w3.org/2000/xmlns/"/>
    <ds:schemaRef ds:uri="http://schemas.microsoft.com/office/infopath/2007/PartnerControls"/>
  </ds:schemaRefs>
</ds:datastoreItem>
</file>

<file path=customXml/itemProps68.xml><?xml version="1.0" encoding="utf-8"?>
<ds:datastoreItem xmlns:ds="http://schemas.openxmlformats.org/officeDocument/2006/customXml" ds:itemID="{B538704E-DFA4-4F92-908C-CA9C3C46F23D}">
  <ds:schemaRefs>
    <ds:schemaRef ds:uri="http://schemas.microsoft.com/office/2006/metadata/properties"/>
    <ds:schemaRef ds:uri="http://www.w3.org/2000/xmlns/"/>
    <ds:schemaRef ds:uri="http://schemas.microsoft.com/office/infopath/2007/PartnerControls"/>
  </ds:schemaRefs>
</ds:datastoreItem>
</file>

<file path=customXml/itemProps69.xml><?xml version="1.0" encoding="utf-8"?>
<ds:datastoreItem xmlns:ds="http://schemas.openxmlformats.org/officeDocument/2006/customXml" ds:itemID="{2DF51A32-449F-4879-A7EF-BE4C3C737AC8}">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7.xml><?xml version="1.0" encoding="utf-8"?>
<ds:datastoreItem xmlns:ds="http://schemas.openxmlformats.org/officeDocument/2006/customXml" ds:itemID="{4DFB1DEB-F17F-4CE6-AF9D-8005F759FC90}">
  <ds:schemaRefs>
    <ds:schemaRef ds:uri="http://schemas.microsoft.com/sharepoint/v3/contenttype/forms"/>
  </ds:schemaRefs>
</ds:datastoreItem>
</file>

<file path=customXml/itemProps70.xml><?xml version="1.0" encoding="utf-8"?>
<ds:datastoreItem xmlns:ds="http://schemas.openxmlformats.org/officeDocument/2006/customXml" ds:itemID="{4ED929C0-865F-4707-8EF6-FE315950C40F}">
  <ds:schemaRefs>
    <ds:schemaRef ds:uri="http://schemas.microsoft.com/office/2006/metadata/properties"/>
    <ds:schemaRef ds:uri="http://www.w3.org/2000/xmlns/"/>
    <ds:schemaRef ds:uri="http://schemas.microsoft.com/office/infopath/2007/PartnerControls"/>
  </ds:schemaRefs>
</ds:datastoreItem>
</file>

<file path=customXml/itemProps71.xml><?xml version="1.0" encoding="utf-8"?>
<ds:datastoreItem xmlns:ds="http://schemas.openxmlformats.org/officeDocument/2006/customXml" ds:itemID="{6472D1C7-D71C-41C1-BCA2-7BA2DA8BC95A}">
  <ds:schemaRefs>
    <ds:schemaRef ds:uri="http://schemas.microsoft.com/office/2006/metadata/properties"/>
    <ds:schemaRef ds:uri="http://www.w3.org/2000/xmlns/"/>
    <ds:schemaRef ds:uri="http://schemas.microsoft.com/office/infopath/2007/PartnerControls"/>
  </ds:schemaRefs>
</ds:datastoreItem>
</file>

<file path=customXml/itemProps72.xml><?xml version="1.0" encoding="utf-8"?>
<ds:datastoreItem xmlns:ds="http://schemas.openxmlformats.org/officeDocument/2006/customXml" ds:itemID="{EE582F03-80EF-4E04-ABA0-04281D9BAFB2}">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73.xml><?xml version="1.0" encoding="utf-8"?>
<ds:datastoreItem xmlns:ds="http://schemas.openxmlformats.org/officeDocument/2006/customXml" ds:itemID="{EA40CBDE-D29A-44C6-BB7F-B4B556637055}">
  <ds:schemaRefs>
    <ds:schemaRef ds:uri="http://schemas.microsoft.com/office/2006/metadata/properties"/>
    <ds:schemaRef ds:uri="http://www.w3.org/2000/xmlns/"/>
    <ds:schemaRef ds:uri="http://schemas.microsoft.com/office/infopath/2007/PartnerControls"/>
  </ds:schemaRefs>
</ds:datastoreItem>
</file>

<file path=customXml/itemProps74.xml><?xml version="1.0" encoding="utf-8"?>
<ds:datastoreItem xmlns:ds="http://schemas.openxmlformats.org/officeDocument/2006/customXml" ds:itemID="{E6C9F2CD-F473-4E6E-A052-A4D2EC86DA95}">
  <ds:schemaRefs>
    <ds:schemaRef ds:uri="http://schemas.microsoft.com/office/2006/metadata/properties"/>
    <ds:schemaRef ds:uri="http://www.w3.org/2000/xmlns/"/>
    <ds:schemaRef ds:uri="http://schemas.microsoft.com/office/infopath/2007/PartnerControls"/>
  </ds:schemaRefs>
</ds:datastoreItem>
</file>

<file path=customXml/itemProps75.xml><?xml version="1.0" encoding="utf-8"?>
<ds:datastoreItem xmlns:ds="http://schemas.openxmlformats.org/officeDocument/2006/customXml" ds:itemID="{5E4C9D15-C52C-4DAD-8C64-C3DA57A5F0DD}">
  <ds:schemaRefs>
    <ds:schemaRef ds:uri="http://schemas.microsoft.com/office/2006/metadata/contentType"/>
    <ds:schemaRef ds:uri="http://schemas.microsoft.com/office/2006/metadata/properties/metaAttributes"/>
    <ds:schemaRef ds:uri="http://www.w3.org/2000/xmlns/"/>
    <ds:schemaRef ds:uri="http://www.w3.org/2001/XMLSchema"/>
    <ds:schemaRef ds:uri="e5cda7c6-112d-4509-a3c6-d232db52bf28"/>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8.xml><?xml version="1.0" encoding="utf-8"?>
<ds:datastoreItem xmlns:ds="http://schemas.openxmlformats.org/officeDocument/2006/customXml" ds:itemID="{A2D5A51A-213A-4CDC-823D-E58DC41D0DAB}">
  <ds:schemaRefs>
    <ds:schemaRef ds:uri="http://schemas.microsoft.com/sharepoint/v3/contenttype/forms"/>
  </ds:schemaRefs>
</ds:datastoreItem>
</file>

<file path=customXml/itemProps9.xml><?xml version="1.0" encoding="utf-8"?>
<ds:datastoreItem xmlns:ds="http://schemas.openxmlformats.org/officeDocument/2006/customXml" ds:itemID="{A7926C72-6B0A-4158-ABDD-55E00BFE4676}">
  <ds:schemaRefs>
    <ds:schemaRef ds:uri="http://schemas.microsoft.com/sharepoint/v3/contenttype/forms"/>
  </ds:schemaRefs>
</ds:datastoreItem>
</file>

<file path=docMetadata/LabelInfo.xml><?xml version="1.0" encoding="utf-8"?>
<clbl:labelList xmlns:clbl="http://schemas.microsoft.com/office/2020/mipLabelMetadata">
  <clbl:label id="{10398c1c-5e94-454c-bbc4-eb8a4a50b8b0}" enabled="1" method="Privileged" siteId="{d466216a-c643-434a-9c2e-057448c17cbe}" removed="0"/>
</clbl:labelList>
</file>

<file path=docProps/app.xml><?xml version="1.0" encoding="utf-8"?>
<Properties xmlns="http://schemas.openxmlformats.org/officeDocument/2006/extended-properties" xmlns:vt="http://schemas.openxmlformats.org/officeDocument/2006/docPropsVTypes">
  <TotalTime>0</TotalTime>
  <Words>3127</Words>
  <Application>Microsoft Office PowerPoint</Application>
  <PresentationFormat>Widescreen</PresentationFormat>
  <Paragraphs>484</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Wingdings</vt:lpstr>
      <vt:lpstr>Söhne Breit Kräftig</vt:lpstr>
      <vt:lpstr>Arial</vt:lpstr>
      <vt:lpstr>Open Sans Light</vt:lpstr>
      <vt:lpstr>Source Sans Pro</vt:lpstr>
      <vt:lpstr>Calibri</vt:lpstr>
      <vt:lpstr>1_Custom Design</vt:lpstr>
      <vt:lpstr>Fabric-friendly  AI storage architectures.</vt:lpstr>
      <vt:lpstr>AI dataset capacity is exploding!</vt:lpstr>
      <vt:lpstr>Optimized AI storage with complementary technologies.</vt:lpstr>
      <vt:lpstr>TCO-optimized and less-complex unified AI storage protocol.</vt:lpstr>
      <vt:lpstr>NVMe simplifies mass storage topologies.</vt:lpstr>
      <vt:lpstr>Seagate NVMe over Fabric AI/ML  storage GTC-2025 demonstration.</vt:lpstr>
      <vt:lpstr>Scale-out AI/ML GPUDirect-optimized  hybrid composable NVMe storage. </vt:lpstr>
      <vt:lpstr>PowerPoint Presentation</vt:lpstr>
      <vt:lpstr>PowerPoint Presentation</vt:lpstr>
      <vt:lpstr>PowerPoint Presentation</vt:lpstr>
      <vt:lpstr>AIStore as a fast-tier NVMe storage solution.</vt:lpstr>
      <vt:lpstr>ML application demonstrates use of common software layers.</vt:lpstr>
      <vt:lpstr>Cost &amp; performance optimized AIStore cached topology.</vt:lpstr>
      <vt:lpstr>Seagate’s advancements  in drive density come from ultra-precision manufacturing achieved from a decade of machine learning.</vt:lpstr>
      <vt:lpstr>High-definition images of our quantum antenna are scanned for anomalies. </vt:lpstr>
      <vt:lpstr>Recap.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Fabric-friendly  AI storage architectures</dc:title>
  <dc:creator>Jade Cabebe</dc:creator>
  <cp:lastModifiedBy>Hugo Bergmann</cp:lastModifiedBy>
  <cp:revision>2</cp:revision>
  <dcterms:created xsi:type="dcterms:W3CDTF">2024-07-10T00:20:28Z</dcterms:created>
  <dcterms:modified xsi:type="dcterms:W3CDTF">2025-03-31T06:51:23Z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0x010100B4B3A73BA8895E408A8E4E8BAD4C2019</vt:lpwstr>
  </property>
  <property fmtid="{D5CDD505-2E9C-101B-9397-08002B2CF9AE}" pid="4" name="Gartner_x0020_Initiative">
    <vt:lpwstr/>
  </property>
  <property fmtid="{D5CDD505-2E9C-101B-9397-08002B2CF9AE}" pid="5" name="Initiative">
    <vt:lpwstr>1;#Undefined|0ab9b792-8f1c-4da9-88d3-20c3fb03b787</vt:lpwstr>
  </property>
  <property fmtid="{D5CDD505-2E9C-101B-9397-08002B2CF9AE}" pid="6" name="Gartner Initiative">
    <vt:lpwstr/>
  </property>
</Properties>
</file>